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6.xml" ContentType="application/vnd.openxmlformats-officedocument.theme+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theme/theme7.xml" ContentType="application/vnd.openxmlformats-officedocument.theme+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theme/theme8.xml" ContentType="application/vnd.openxmlformats-officedocument.theme+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theme/theme9.xml" ContentType="application/vnd.openxmlformats-officedocument.theme+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theme/theme10.xml" ContentType="application/vnd.openxmlformats-officedocument.theme+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theme/theme11.xml" ContentType="application/vnd.openxmlformats-officedocument.theme+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theme/theme12.xml" ContentType="application/vnd.openxmlformats-officedocument.theme+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theme/theme13.xml" ContentType="application/vnd.openxmlformats-officedocument.theme+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theme/theme14.xml" ContentType="application/vnd.openxmlformats-officedocument.them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 id="2147483649" r:id="rId2"/>
    <p:sldMasterId id="2147483650" r:id="rId3"/>
    <p:sldMasterId id="2147483651" r:id="rId4"/>
    <p:sldMasterId id="2147483652" r:id="rId5"/>
    <p:sldMasterId id="2147483653" r:id="rId6"/>
    <p:sldMasterId id="2147483654" r:id="rId7"/>
    <p:sldMasterId id="2147483655" r:id="rId8"/>
    <p:sldMasterId id="2147483656" r:id="rId9"/>
    <p:sldMasterId id="2147483657" r:id="rId10"/>
    <p:sldMasterId id="2147483658" r:id="rId11"/>
    <p:sldMasterId id="2147483659" r:id="rId12"/>
    <p:sldMasterId id="2147483660" r:id="rId13"/>
    <p:sldMasterId id="2147483661" r:id="rId14"/>
  </p:sldMasterIdLst>
  <p:sldIdLst>
    <p:sldId id="256" r:id="rId15"/>
    <p:sldId id="257" r:id="rId16"/>
    <p:sldId id="258" r:id="rId17"/>
    <p:sldId id="259" r:id="rId18"/>
    <p:sldId id="260" r:id="rId19"/>
    <p:sldId id="261" r:id="rId20"/>
    <p:sldId id="262" r:id="rId21"/>
    <p:sldId id="263" r:id="rId22"/>
    <p:sldId id="264" r:id="rId23"/>
    <p:sldId id="265" r:id="rId24"/>
    <p:sldId id="266" r:id="rId25"/>
    <p:sldId id="267" r:id="rId26"/>
    <p:sldId id="268" r:id="rId27"/>
    <p:sldId id="270" r:id="rId28"/>
    <p:sldId id="271" r:id="rId29"/>
    <p:sldId id="269" r:id="rId30"/>
    <p:sldId id="272" r:id="rId31"/>
    <p:sldId id="273" r:id="rId32"/>
    <p:sldId id="274" r:id="rId33"/>
    <p:sldId id="275" r:id="rId34"/>
    <p:sldId id="276" r:id="rId35"/>
    <p:sldId id="277" r:id="rId36"/>
    <p:sldId id="278" r:id="rId37"/>
    <p:sldId id="279" r:id="rId38"/>
    <p:sldId id="280" r:id="rId39"/>
    <p:sldId id="281" r:id="rId40"/>
    <p:sldId id="282" r:id="rId41"/>
    <p:sldId id="283" r:id="rId42"/>
    <p:sldId id="284" r:id="rId43"/>
    <p:sldId id="285" r:id="rId44"/>
    <p:sldId id="286" r:id="rId45"/>
    <p:sldId id="287" r:id="rId46"/>
    <p:sldId id="288" r:id="rId47"/>
    <p:sldId id="289" r:id="rId48"/>
    <p:sldId id="290" r:id="rId49"/>
    <p:sldId id="291" r:id="rId50"/>
    <p:sldId id="292" r:id="rId51"/>
    <p:sldId id="293" r:id="rId52"/>
    <p:sldId id="294" r:id="rId53"/>
    <p:sldId id="295" r:id="rId54"/>
    <p:sldId id="296" r:id="rId55"/>
    <p:sldId id="297" r:id="rId56"/>
    <p:sldId id="298" r:id="rId57"/>
    <p:sldId id="299" r:id="rId58"/>
    <p:sldId id="300" r:id="rId59"/>
    <p:sldId id="302" r:id="rId60"/>
    <p:sldId id="303" r:id="rId61"/>
    <p:sldId id="305" r:id="rId62"/>
    <p:sldId id="306" r:id="rId63"/>
    <p:sldId id="307" r:id="rId64"/>
    <p:sldId id="308" r:id="rId65"/>
    <p:sldId id="309" r:id="rId66"/>
    <p:sldId id="310" r:id="rId67"/>
    <p:sldId id="301" r:id="rId68"/>
    <p:sldId id="304" r:id="rId69"/>
    <p:sldId id="311" r:id="rId70"/>
    <p:sldId id="312" r:id="rId71"/>
    <p:sldId id="313" r:id="rId72"/>
  </p:sldIdLst>
  <p:sldSz cx="9144000" cy="5143500" type="screen16x9"/>
  <p:notesSz cx="6858000" cy="9144000"/>
  <p:defaultTextStyle>
    <a:defPPr>
      <a:defRPr lang="en-US"/>
    </a:defPPr>
    <a:lvl1pPr algn="ctr" rtl="0" fontAlgn="base">
      <a:spcBef>
        <a:spcPct val="0"/>
      </a:spcBef>
      <a:spcAft>
        <a:spcPct val="0"/>
      </a:spcAft>
      <a:defRPr sz="2100" kern="1200">
        <a:solidFill>
          <a:srgbClr val="000000"/>
        </a:solidFill>
        <a:latin typeface="Gill Sans" charset="0"/>
        <a:ea typeface="ヒラギノ角ゴ ProN W3" charset="0"/>
        <a:cs typeface="ヒラギノ角ゴ ProN W3" charset="0"/>
        <a:sym typeface="Gill Sans" charset="0"/>
      </a:defRPr>
    </a:lvl1pPr>
    <a:lvl2pPr marL="171450" algn="ctr" rtl="0" fontAlgn="base">
      <a:spcBef>
        <a:spcPct val="0"/>
      </a:spcBef>
      <a:spcAft>
        <a:spcPct val="0"/>
      </a:spcAft>
      <a:defRPr sz="2100" kern="1200">
        <a:solidFill>
          <a:srgbClr val="000000"/>
        </a:solidFill>
        <a:latin typeface="Gill Sans" charset="0"/>
        <a:ea typeface="ヒラギノ角ゴ ProN W3" charset="0"/>
        <a:cs typeface="ヒラギノ角ゴ ProN W3" charset="0"/>
        <a:sym typeface="Gill Sans" charset="0"/>
      </a:defRPr>
    </a:lvl2pPr>
    <a:lvl3pPr marL="342900" algn="ctr" rtl="0" fontAlgn="base">
      <a:spcBef>
        <a:spcPct val="0"/>
      </a:spcBef>
      <a:spcAft>
        <a:spcPct val="0"/>
      </a:spcAft>
      <a:defRPr sz="2100" kern="1200">
        <a:solidFill>
          <a:srgbClr val="000000"/>
        </a:solidFill>
        <a:latin typeface="Gill Sans" charset="0"/>
        <a:ea typeface="ヒラギノ角ゴ ProN W3" charset="0"/>
        <a:cs typeface="ヒラギノ角ゴ ProN W3" charset="0"/>
        <a:sym typeface="Gill Sans" charset="0"/>
      </a:defRPr>
    </a:lvl3pPr>
    <a:lvl4pPr marL="514350" algn="ctr" rtl="0" fontAlgn="base">
      <a:spcBef>
        <a:spcPct val="0"/>
      </a:spcBef>
      <a:spcAft>
        <a:spcPct val="0"/>
      </a:spcAft>
      <a:defRPr sz="2100" kern="1200">
        <a:solidFill>
          <a:srgbClr val="000000"/>
        </a:solidFill>
        <a:latin typeface="Gill Sans" charset="0"/>
        <a:ea typeface="ヒラギノ角ゴ ProN W3" charset="0"/>
        <a:cs typeface="ヒラギノ角ゴ ProN W3" charset="0"/>
        <a:sym typeface="Gill Sans" charset="0"/>
      </a:defRPr>
    </a:lvl4pPr>
    <a:lvl5pPr marL="685800" algn="ctr" rtl="0" fontAlgn="base">
      <a:spcBef>
        <a:spcPct val="0"/>
      </a:spcBef>
      <a:spcAft>
        <a:spcPct val="0"/>
      </a:spcAft>
      <a:defRPr sz="2100" kern="1200">
        <a:solidFill>
          <a:srgbClr val="000000"/>
        </a:solidFill>
        <a:latin typeface="Gill Sans" charset="0"/>
        <a:ea typeface="ヒラギノ角ゴ ProN W3" charset="0"/>
        <a:cs typeface="ヒラギノ角ゴ ProN W3" charset="0"/>
        <a:sym typeface="Gill Sans" charset="0"/>
      </a:defRPr>
    </a:lvl5pPr>
    <a:lvl6pPr marL="857250" algn="l" defTabSz="171450" rtl="0" eaLnBrk="1" latinLnBrk="0" hangingPunct="1">
      <a:defRPr sz="2100" kern="1200">
        <a:solidFill>
          <a:srgbClr val="000000"/>
        </a:solidFill>
        <a:latin typeface="Gill Sans" charset="0"/>
        <a:ea typeface="ヒラギノ角ゴ ProN W3" charset="0"/>
        <a:cs typeface="ヒラギノ角ゴ ProN W3" charset="0"/>
        <a:sym typeface="Gill Sans" charset="0"/>
      </a:defRPr>
    </a:lvl6pPr>
    <a:lvl7pPr marL="1028700" algn="l" defTabSz="171450" rtl="0" eaLnBrk="1" latinLnBrk="0" hangingPunct="1">
      <a:defRPr sz="2100" kern="1200">
        <a:solidFill>
          <a:srgbClr val="000000"/>
        </a:solidFill>
        <a:latin typeface="Gill Sans" charset="0"/>
        <a:ea typeface="ヒラギノ角ゴ ProN W3" charset="0"/>
        <a:cs typeface="ヒラギノ角ゴ ProN W3" charset="0"/>
        <a:sym typeface="Gill Sans" charset="0"/>
      </a:defRPr>
    </a:lvl7pPr>
    <a:lvl8pPr marL="1200150" algn="l" defTabSz="171450" rtl="0" eaLnBrk="1" latinLnBrk="0" hangingPunct="1">
      <a:defRPr sz="2100" kern="1200">
        <a:solidFill>
          <a:srgbClr val="000000"/>
        </a:solidFill>
        <a:latin typeface="Gill Sans" charset="0"/>
        <a:ea typeface="ヒラギノ角ゴ ProN W3" charset="0"/>
        <a:cs typeface="ヒラギノ角ゴ ProN W3" charset="0"/>
        <a:sym typeface="Gill Sans" charset="0"/>
      </a:defRPr>
    </a:lvl8pPr>
    <a:lvl9pPr marL="1371600" algn="l" defTabSz="171450" rtl="0" eaLnBrk="1" latinLnBrk="0" hangingPunct="1">
      <a:defRPr sz="2100" kern="1200">
        <a:solidFill>
          <a:srgbClr val="000000"/>
        </a:solidFill>
        <a:latin typeface="Gill Sans" charset="0"/>
        <a:ea typeface="ヒラギノ角ゴ ProN W3" charset="0"/>
        <a:cs typeface="ヒラギノ角ゴ ProN W3" charset="0"/>
        <a:sym typeface="Gill Sans"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4660"/>
  </p:normalViewPr>
  <p:slideViewPr>
    <p:cSldViewPr>
      <p:cViewPr varScale="1">
        <p:scale>
          <a:sx n="98" d="100"/>
          <a:sy n="98" d="100"/>
        </p:scale>
        <p:origin x="-1200" y="-102"/>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Master" Target="slideMasters/slideMaster13.xml"/><Relationship Id="rId18" Type="http://schemas.openxmlformats.org/officeDocument/2006/relationships/slide" Target="slides/slide4.xml"/><Relationship Id="rId26" Type="http://schemas.openxmlformats.org/officeDocument/2006/relationships/slide" Target="slides/slide12.xml"/><Relationship Id="rId39" Type="http://schemas.openxmlformats.org/officeDocument/2006/relationships/slide" Target="slides/slide25.xml"/><Relationship Id="rId21" Type="http://schemas.openxmlformats.org/officeDocument/2006/relationships/slide" Target="slides/slide7.xml"/><Relationship Id="rId34" Type="http://schemas.openxmlformats.org/officeDocument/2006/relationships/slide" Target="slides/slide20.xml"/><Relationship Id="rId42" Type="http://schemas.openxmlformats.org/officeDocument/2006/relationships/slide" Target="slides/slide28.xml"/><Relationship Id="rId47" Type="http://schemas.openxmlformats.org/officeDocument/2006/relationships/slide" Target="slides/slide33.xml"/><Relationship Id="rId50" Type="http://schemas.openxmlformats.org/officeDocument/2006/relationships/slide" Target="slides/slide36.xml"/><Relationship Id="rId55" Type="http://schemas.openxmlformats.org/officeDocument/2006/relationships/slide" Target="slides/slide41.xml"/><Relationship Id="rId63" Type="http://schemas.openxmlformats.org/officeDocument/2006/relationships/slide" Target="slides/slide49.xml"/><Relationship Id="rId68" Type="http://schemas.openxmlformats.org/officeDocument/2006/relationships/slide" Target="slides/slide54.xml"/><Relationship Id="rId76" Type="http://schemas.openxmlformats.org/officeDocument/2006/relationships/tableStyles" Target="tableStyles.xml"/><Relationship Id="rId7" Type="http://schemas.openxmlformats.org/officeDocument/2006/relationships/slideMaster" Target="slideMasters/slideMaster7.xml"/><Relationship Id="rId71" Type="http://schemas.openxmlformats.org/officeDocument/2006/relationships/slide" Target="slides/slide57.xml"/><Relationship Id="rId2" Type="http://schemas.openxmlformats.org/officeDocument/2006/relationships/slideMaster" Target="slideMasters/slideMaster2.xml"/><Relationship Id="rId16" Type="http://schemas.openxmlformats.org/officeDocument/2006/relationships/slide" Target="slides/slide2.xml"/><Relationship Id="rId29" Type="http://schemas.openxmlformats.org/officeDocument/2006/relationships/slide" Target="slides/slide15.xml"/><Relationship Id="rId11" Type="http://schemas.openxmlformats.org/officeDocument/2006/relationships/slideMaster" Target="slideMasters/slideMaster11.xml"/><Relationship Id="rId24" Type="http://schemas.openxmlformats.org/officeDocument/2006/relationships/slide" Target="slides/slide10.xml"/><Relationship Id="rId32" Type="http://schemas.openxmlformats.org/officeDocument/2006/relationships/slide" Target="slides/slide18.xml"/><Relationship Id="rId37" Type="http://schemas.openxmlformats.org/officeDocument/2006/relationships/slide" Target="slides/slide23.xml"/><Relationship Id="rId40" Type="http://schemas.openxmlformats.org/officeDocument/2006/relationships/slide" Target="slides/slide26.xml"/><Relationship Id="rId45" Type="http://schemas.openxmlformats.org/officeDocument/2006/relationships/slide" Target="slides/slide31.xml"/><Relationship Id="rId53" Type="http://schemas.openxmlformats.org/officeDocument/2006/relationships/slide" Target="slides/slide39.xml"/><Relationship Id="rId58" Type="http://schemas.openxmlformats.org/officeDocument/2006/relationships/slide" Target="slides/slide44.xml"/><Relationship Id="rId66" Type="http://schemas.openxmlformats.org/officeDocument/2006/relationships/slide" Target="slides/slide52.xml"/><Relationship Id="rId74" Type="http://schemas.openxmlformats.org/officeDocument/2006/relationships/viewProps" Target="viewProps.xml"/><Relationship Id="rId5" Type="http://schemas.openxmlformats.org/officeDocument/2006/relationships/slideMaster" Target="slideMasters/slideMaster5.xml"/><Relationship Id="rId15" Type="http://schemas.openxmlformats.org/officeDocument/2006/relationships/slide" Target="slides/slide1.xml"/><Relationship Id="rId23" Type="http://schemas.openxmlformats.org/officeDocument/2006/relationships/slide" Target="slides/slide9.xml"/><Relationship Id="rId28" Type="http://schemas.openxmlformats.org/officeDocument/2006/relationships/slide" Target="slides/slide14.xml"/><Relationship Id="rId36" Type="http://schemas.openxmlformats.org/officeDocument/2006/relationships/slide" Target="slides/slide22.xml"/><Relationship Id="rId49" Type="http://schemas.openxmlformats.org/officeDocument/2006/relationships/slide" Target="slides/slide35.xml"/><Relationship Id="rId57" Type="http://schemas.openxmlformats.org/officeDocument/2006/relationships/slide" Target="slides/slide43.xml"/><Relationship Id="rId61" Type="http://schemas.openxmlformats.org/officeDocument/2006/relationships/slide" Target="slides/slide47.xml"/><Relationship Id="rId10" Type="http://schemas.openxmlformats.org/officeDocument/2006/relationships/slideMaster" Target="slideMasters/slideMaster10.xml"/><Relationship Id="rId19" Type="http://schemas.openxmlformats.org/officeDocument/2006/relationships/slide" Target="slides/slide5.xml"/><Relationship Id="rId31" Type="http://schemas.openxmlformats.org/officeDocument/2006/relationships/slide" Target="slides/slide17.xml"/><Relationship Id="rId44" Type="http://schemas.openxmlformats.org/officeDocument/2006/relationships/slide" Target="slides/slide30.xml"/><Relationship Id="rId52" Type="http://schemas.openxmlformats.org/officeDocument/2006/relationships/slide" Target="slides/slide38.xml"/><Relationship Id="rId60" Type="http://schemas.openxmlformats.org/officeDocument/2006/relationships/slide" Target="slides/slide46.xml"/><Relationship Id="rId65" Type="http://schemas.openxmlformats.org/officeDocument/2006/relationships/slide" Target="slides/slide51.xml"/><Relationship Id="rId73"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Master" Target="slideMasters/slideMaster14.xml"/><Relationship Id="rId22" Type="http://schemas.openxmlformats.org/officeDocument/2006/relationships/slide" Target="slides/slide8.xml"/><Relationship Id="rId27" Type="http://schemas.openxmlformats.org/officeDocument/2006/relationships/slide" Target="slides/slide13.xml"/><Relationship Id="rId30" Type="http://schemas.openxmlformats.org/officeDocument/2006/relationships/slide" Target="slides/slide16.xml"/><Relationship Id="rId35" Type="http://schemas.openxmlformats.org/officeDocument/2006/relationships/slide" Target="slides/slide21.xml"/><Relationship Id="rId43" Type="http://schemas.openxmlformats.org/officeDocument/2006/relationships/slide" Target="slides/slide29.xml"/><Relationship Id="rId48" Type="http://schemas.openxmlformats.org/officeDocument/2006/relationships/slide" Target="slides/slide34.xml"/><Relationship Id="rId56" Type="http://schemas.openxmlformats.org/officeDocument/2006/relationships/slide" Target="slides/slide42.xml"/><Relationship Id="rId64" Type="http://schemas.openxmlformats.org/officeDocument/2006/relationships/slide" Target="slides/slide50.xml"/><Relationship Id="rId69" Type="http://schemas.openxmlformats.org/officeDocument/2006/relationships/slide" Target="slides/slide55.xml"/><Relationship Id="rId8" Type="http://schemas.openxmlformats.org/officeDocument/2006/relationships/slideMaster" Target="slideMasters/slideMaster8.xml"/><Relationship Id="rId51" Type="http://schemas.openxmlformats.org/officeDocument/2006/relationships/slide" Target="slides/slide37.xml"/><Relationship Id="rId72" Type="http://schemas.openxmlformats.org/officeDocument/2006/relationships/slide" Target="slides/slide58.xml"/><Relationship Id="rId3" Type="http://schemas.openxmlformats.org/officeDocument/2006/relationships/slideMaster" Target="slideMasters/slideMaster3.xml"/><Relationship Id="rId12" Type="http://schemas.openxmlformats.org/officeDocument/2006/relationships/slideMaster" Target="slideMasters/slideMaster12.xml"/><Relationship Id="rId17" Type="http://schemas.openxmlformats.org/officeDocument/2006/relationships/slide" Target="slides/slide3.xml"/><Relationship Id="rId25" Type="http://schemas.openxmlformats.org/officeDocument/2006/relationships/slide" Target="slides/slide11.xml"/><Relationship Id="rId33" Type="http://schemas.openxmlformats.org/officeDocument/2006/relationships/slide" Target="slides/slide19.xml"/><Relationship Id="rId38" Type="http://schemas.openxmlformats.org/officeDocument/2006/relationships/slide" Target="slides/slide24.xml"/><Relationship Id="rId46" Type="http://schemas.openxmlformats.org/officeDocument/2006/relationships/slide" Target="slides/slide32.xml"/><Relationship Id="rId59" Type="http://schemas.openxmlformats.org/officeDocument/2006/relationships/slide" Target="slides/slide45.xml"/><Relationship Id="rId67" Type="http://schemas.openxmlformats.org/officeDocument/2006/relationships/slide" Target="slides/slide53.xml"/><Relationship Id="rId20" Type="http://schemas.openxmlformats.org/officeDocument/2006/relationships/slide" Target="slides/slide6.xml"/><Relationship Id="rId41" Type="http://schemas.openxmlformats.org/officeDocument/2006/relationships/slide" Target="slides/slide27.xml"/><Relationship Id="rId54" Type="http://schemas.openxmlformats.org/officeDocument/2006/relationships/slide" Target="slides/slide40.xml"/><Relationship Id="rId62" Type="http://schemas.openxmlformats.org/officeDocument/2006/relationships/slide" Target="slides/slide48.xml"/><Relationship Id="rId70" Type="http://schemas.openxmlformats.org/officeDocument/2006/relationships/slide" Target="slides/slide56.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Master" Target="slideMasters/slideMaster6.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4.7846889952153108E-3"/>
          <c:y val="0.30463576158940397"/>
          <c:w val="1"/>
          <c:h val="0.69205298013245031"/>
        </c:manualLayout>
      </c:layout>
      <c:pieChart>
        <c:varyColors val="0"/>
        <c:ser>
          <c:idx val="0"/>
          <c:order val="0"/>
          <c:tx>
            <c:strRef>
              <c:f>Sheet1!$A$2</c:f>
              <c:strCache>
                <c:ptCount val="1"/>
                <c:pt idx="0">
                  <c:v>Region 1</c:v>
                </c:pt>
              </c:strCache>
            </c:strRef>
          </c:tx>
          <c:spPr>
            <a:noFill/>
            <a:ln w="10748">
              <a:noFill/>
            </a:ln>
          </c:spPr>
          <c:dPt>
            <c:idx val="0"/>
            <c:bubble3D val="0"/>
          </c:dPt>
          <c:dPt>
            <c:idx val="1"/>
            <c:bubble3D val="0"/>
            <c:spPr>
              <a:solidFill>
                <a:schemeClr val="bg2"/>
              </a:solidFill>
              <a:ln w="10748">
                <a:noFill/>
              </a:ln>
            </c:spPr>
          </c:dPt>
          <c:cat>
            <c:strRef>
              <c:f>Sheet1!$B$1:$C$1</c:f>
              <c:strCache>
                <c:ptCount val="2"/>
                <c:pt idx="0">
                  <c:v>2011</c:v>
                </c:pt>
                <c:pt idx="1">
                  <c:v>2012</c:v>
                </c:pt>
              </c:strCache>
            </c:strRef>
          </c:cat>
          <c:val>
            <c:numRef>
              <c:f>Sheet1!$B$2:$C$2</c:f>
              <c:numCache>
                <c:formatCode>General</c:formatCode>
                <c:ptCount val="2"/>
                <c:pt idx="0">
                  <c:v>25</c:v>
                </c:pt>
                <c:pt idx="1">
                  <c:v>75</c:v>
                </c:pt>
              </c:numCache>
            </c:numRef>
          </c:val>
        </c:ser>
        <c:dLbls>
          <c:showLegendKey val="0"/>
          <c:showVal val="0"/>
          <c:showCatName val="0"/>
          <c:showSerName val="0"/>
          <c:showPercent val="0"/>
          <c:showBubbleSize val="0"/>
          <c:showLeaderLines val="0"/>
        </c:dLbls>
        <c:firstSliceAng val="0"/>
      </c:pieChart>
      <c:spPr>
        <a:noFill/>
        <a:ln w="10748">
          <a:noFill/>
        </a:ln>
      </c:spPr>
    </c:plotArea>
    <c:plotVisOnly val="1"/>
    <c:dispBlanksAs val="zero"/>
    <c:showDLblsOverMax val="0"/>
  </c:chart>
  <c:spPr>
    <a:noFill/>
    <a:ln>
      <a:noFill/>
    </a:ln>
  </c:spPr>
  <c:txPr>
    <a:bodyPr/>
    <a:lstStyle/>
    <a:p>
      <a:pPr>
        <a:defRPr sz="1439" b="0" i="0" u="none" strike="noStrike" baseline="0">
          <a:solidFill>
            <a:srgbClr val="000000"/>
          </a:solidFill>
          <a:latin typeface="Gill Sans"/>
          <a:ea typeface="Gill Sans"/>
          <a:cs typeface="Gill Sans"/>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2.2624434389140271E-2"/>
          <c:y val="0.30132450331125826"/>
          <c:w val="0.95927601809954754"/>
          <c:h val="0.70198675496688745"/>
        </c:manualLayout>
      </c:layout>
      <c:pieChart>
        <c:varyColors val="0"/>
        <c:ser>
          <c:idx val="0"/>
          <c:order val="0"/>
          <c:tx>
            <c:strRef>
              <c:f>Sheet1!$A$2</c:f>
              <c:strCache>
                <c:ptCount val="1"/>
                <c:pt idx="0">
                  <c:v>Region 1</c:v>
                </c:pt>
              </c:strCache>
            </c:strRef>
          </c:tx>
          <c:spPr>
            <a:noFill/>
            <a:ln w="9988">
              <a:noFill/>
            </a:ln>
          </c:spPr>
          <c:dPt>
            <c:idx val="0"/>
            <c:bubble3D val="0"/>
          </c:dPt>
          <c:dPt>
            <c:idx val="1"/>
            <c:bubble3D val="0"/>
            <c:spPr>
              <a:solidFill>
                <a:srgbClr val="505A64"/>
              </a:solidFill>
              <a:ln w="9988">
                <a:noFill/>
              </a:ln>
            </c:spPr>
          </c:dPt>
          <c:cat>
            <c:strRef>
              <c:f>Sheet1!$B$1:$C$1</c:f>
              <c:strCache>
                <c:ptCount val="2"/>
                <c:pt idx="0">
                  <c:v>2011</c:v>
                </c:pt>
                <c:pt idx="1">
                  <c:v>2012</c:v>
                </c:pt>
              </c:strCache>
            </c:strRef>
          </c:cat>
          <c:val>
            <c:numRef>
              <c:f>Sheet1!$B$2:$C$2</c:f>
              <c:numCache>
                <c:formatCode>General</c:formatCode>
                <c:ptCount val="2"/>
                <c:pt idx="0">
                  <c:v>10</c:v>
                </c:pt>
                <c:pt idx="1">
                  <c:v>90</c:v>
                </c:pt>
              </c:numCache>
            </c:numRef>
          </c:val>
        </c:ser>
        <c:dLbls>
          <c:showLegendKey val="0"/>
          <c:showVal val="0"/>
          <c:showCatName val="0"/>
          <c:showSerName val="0"/>
          <c:showPercent val="0"/>
          <c:showBubbleSize val="0"/>
          <c:showLeaderLines val="0"/>
        </c:dLbls>
        <c:firstSliceAng val="0"/>
      </c:pieChart>
      <c:spPr>
        <a:noFill/>
        <a:ln w="9988">
          <a:noFill/>
        </a:ln>
      </c:spPr>
    </c:plotArea>
    <c:plotVisOnly val="1"/>
    <c:dispBlanksAs val="zero"/>
    <c:showDLblsOverMax val="0"/>
  </c:chart>
  <c:spPr>
    <a:noFill/>
    <a:ln>
      <a:noFill/>
    </a:ln>
  </c:spPr>
  <c:txPr>
    <a:bodyPr/>
    <a:lstStyle/>
    <a:p>
      <a:pPr>
        <a:defRPr sz="1337" b="0" i="0" u="none" strike="noStrike" baseline="0">
          <a:solidFill>
            <a:srgbClr val="000000"/>
          </a:solidFill>
          <a:latin typeface="Gill Sans"/>
          <a:ea typeface="Gill Sans"/>
          <a:cs typeface="Gill Sans"/>
        </a:defRPr>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2.2624434389140271E-2"/>
          <c:y val="0.30132450331125826"/>
          <c:w val="0.95927601809954754"/>
          <c:h val="0.70198675496688745"/>
        </c:manualLayout>
      </c:layout>
      <c:pieChart>
        <c:varyColors val="0"/>
        <c:ser>
          <c:idx val="0"/>
          <c:order val="0"/>
          <c:tx>
            <c:strRef>
              <c:f>Sheet1!$A$2</c:f>
              <c:strCache>
                <c:ptCount val="1"/>
                <c:pt idx="0">
                  <c:v>Region 1</c:v>
                </c:pt>
              </c:strCache>
            </c:strRef>
          </c:tx>
          <c:spPr>
            <a:noFill/>
            <a:ln w="10556">
              <a:noFill/>
            </a:ln>
          </c:spPr>
          <c:dPt>
            <c:idx val="0"/>
            <c:bubble3D val="0"/>
          </c:dPt>
          <c:dPt>
            <c:idx val="1"/>
            <c:bubble3D val="0"/>
            <c:spPr>
              <a:solidFill>
                <a:schemeClr val="accent2"/>
              </a:solidFill>
              <a:ln w="10556">
                <a:noFill/>
              </a:ln>
            </c:spPr>
          </c:dPt>
          <c:cat>
            <c:strRef>
              <c:f>Sheet1!$B$1:$C$1</c:f>
              <c:strCache>
                <c:ptCount val="2"/>
                <c:pt idx="0">
                  <c:v>2011</c:v>
                </c:pt>
                <c:pt idx="1">
                  <c:v>2012</c:v>
                </c:pt>
              </c:strCache>
            </c:strRef>
          </c:cat>
          <c:val>
            <c:numRef>
              <c:f>Sheet1!$B$2:$C$2</c:f>
              <c:numCache>
                <c:formatCode>General</c:formatCode>
                <c:ptCount val="2"/>
                <c:pt idx="0">
                  <c:v>45</c:v>
                </c:pt>
                <c:pt idx="1">
                  <c:v>65</c:v>
                </c:pt>
              </c:numCache>
            </c:numRef>
          </c:val>
        </c:ser>
        <c:dLbls>
          <c:showLegendKey val="0"/>
          <c:showVal val="0"/>
          <c:showCatName val="0"/>
          <c:showSerName val="0"/>
          <c:showPercent val="0"/>
          <c:showBubbleSize val="0"/>
          <c:showLeaderLines val="0"/>
        </c:dLbls>
        <c:firstSliceAng val="0"/>
      </c:pieChart>
      <c:spPr>
        <a:noFill/>
        <a:ln w="10556">
          <a:noFill/>
        </a:ln>
      </c:spPr>
    </c:plotArea>
    <c:plotVisOnly val="1"/>
    <c:dispBlanksAs val="zero"/>
    <c:showDLblsOverMax val="0"/>
  </c:chart>
  <c:spPr>
    <a:noFill/>
    <a:ln>
      <a:noFill/>
    </a:ln>
  </c:spPr>
  <c:txPr>
    <a:bodyPr/>
    <a:lstStyle/>
    <a:p>
      <a:pPr>
        <a:defRPr sz="1413" b="0" i="0" u="none" strike="noStrike" baseline="0">
          <a:solidFill>
            <a:srgbClr val="000000"/>
          </a:solidFill>
          <a:latin typeface="Gill Sans"/>
          <a:ea typeface="Gill Sans"/>
          <a:cs typeface="Gill Sans"/>
        </a:defRPr>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654827968923418"/>
          <c:y val="0.19961977186311788"/>
          <c:w val="0.86681465038845729"/>
          <c:h val="0.67110266159695819"/>
        </c:manualLayout>
      </c:layout>
      <c:barChart>
        <c:barDir val="col"/>
        <c:grouping val="clustered"/>
        <c:varyColors val="0"/>
        <c:ser>
          <c:idx val="0"/>
          <c:order val="0"/>
          <c:tx>
            <c:strRef>
              <c:f>Sheet1!$A$2</c:f>
              <c:strCache>
                <c:ptCount val="1"/>
                <c:pt idx="0">
                  <c:v>Region 1</c:v>
                </c:pt>
              </c:strCache>
            </c:strRef>
          </c:tx>
          <c:spPr>
            <a:solidFill>
              <a:schemeClr val="accent3"/>
            </a:solidFill>
            <a:ln w="9027">
              <a:noFill/>
            </a:ln>
            <a:effectLst/>
          </c:spPr>
          <c:invertIfNegative val="0"/>
          <c:cat>
            <c:strRef>
              <c:f>Sheet1!$B$1:$E$1</c:f>
              <c:strCache>
                <c:ptCount val="4"/>
                <c:pt idx="0">
                  <c:v>2009</c:v>
                </c:pt>
                <c:pt idx="1">
                  <c:v>2010</c:v>
                </c:pt>
                <c:pt idx="2">
                  <c:v>2011</c:v>
                </c:pt>
                <c:pt idx="3">
                  <c:v>2012</c:v>
                </c:pt>
              </c:strCache>
            </c:strRef>
          </c:cat>
          <c:val>
            <c:numRef>
              <c:f>Sheet1!$B$2:$E$2</c:f>
              <c:numCache>
                <c:formatCode>General</c:formatCode>
                <c:ptCount val="4"/>
                <c:pt idx="0">
                  <c:v>17</c:v>
                </c:pt>
                <c:pt idx="1">
                  <c:v>26</c:v>
                </c:pt>
                <c:pt idx="2">
                  <c:v>53</c:v>
                </c:pt>
                <c:pt idx="3">
                  <c:v>96</c:v>
                </c:pt>
              </c:numCache>
            </c:numRef>
          </c:val>
        </c:ser>
        <c:ser>
          <c:idx val="1"/>
          <c:order val="1"/>
          <c:tx>
            <c:strRef>
              <c:f>Sheet1!$A$3</c:f>
              <c:strCache>
                <c:ptCount val="1"/>
                <c:pt idx="0">
                  <c:v>Region 2</c:v>
                </c:pt>
              </c:strCache>
            </c:strRef>
          </c:tx>
          <c:spPr>
            <a:solidFill>
              <a:schemeClr val="accent1"/>
            </a:solidFill>
            <a:ln w="9027">
              <a:noFill/>
            </a:ln>
            <a:effectLst/>
          </c:spPr>
          <c:invertIfNegative val="0"/>
          <c:cat>
            <c:strRef>
              <c:f>Sheet1!$B$1:$E$1</c:f>
              <c:strCache>
                <c:ptCount val="4"/>
                <c:pt idx="0">
                  <c:v>2009</c:v>
                </c:pt>
                <c:pt idx="1">
                  <c:v>2010</c:v>
                </c:pt>
                <c:pt idx="2">
                  <c:v>2011</c:v>
                </c:pt>
                <c:pt idx="3">
                  <c:v>2012</c:v>
                </c:pt>
              </c:strCache>
            </c:strRef>
          </c:cat>
          <c:val>
            <c:numRef>
              <c:f>Sheet1!$B$3:$E$3</c:f>
              <c:numCache>
                <c:formatCode>General</c:formatCode>
                <c:ptCount val="4"/>
                <c:pt idx="0">
                  <c:v>55</c:v>
                </c:pt>
                <c:pt idx="1">
                  <c:v>43</c:v>
                </c:pt>
                <c:pt idx="2">
                  <c:v>70</c:v>
                </c:pt>
                <c:pt idx="3">
                  <c:v>58</c:v>
                </c:pt>
              </c:numCache>
            </c:numRef>
          </c:val>
        </c:ser>
        <c:dLbls>
          <c:showLegendKey val="0"/>
          <c:showVal val="0"/>
          <c:showCatName val="0"/>
          <c:showSerName val="0"/>
          <c:showPercent val="0"/>
          <c:showBubbleSize val="0"/>
        </c:dLbls>
        <c:gapWidth val="40"/>
        <c:axId val="129889024"/>
        <c:axId val="129890560"/>
      </c:barChart>
      <c:catAx>
        <c:axId val="129889024"/>
        <c:scaling>
          <c:orientation val="minMax"/>
        </c:scaling>
        <c:delete val="0"/>
        <c:axPos val="b"/>
        <c:numFmt formatCode="General" sourceLinked="1"/>
        <c:majorTickMark val="none"/>
        <c:minorTickMark val="none"/>
        <c:tickLblPos val="low"/>
        <c:spPr>
          <a:ln w="4514">
            <a:solidFill>
              <a:srgbClr val="000000"/>
            </a:solidFill>
            <a:prstDash val="solid"/>
          </a:ln>
        </c:spPr>
        <c:txPr>
          <a:bodyPr rot="0" vert="horz"/>
          <a:lstStyle/>
          <a:p>
            <a:pPr>
              <a:defRPr sz="711" b="0" i="0" u="none" strike="noStrike" baseline="0">
                <a:solidFill>
                  <a:srgbClr val="676767"/>
                </a:solidFill>
                <a:latin typeface="Montserrat-Regular"/>
                <a:ea typeface="Montserrat-Regular"/>
                <a:cs typeface="Montserrat-Regular"/>
              </a:defRPr>
            </a:pPr>
            <a:endParaRPr lang="en-US"/>
          </a:p>
        </c:txPr>
        <c:crossAx val="129890560"/>
        <c:crosses val="autoZero"/>
        <c:auto val="1"/>
        <c:lblAlgn val="ctr"/>
        <c:lblOffset val="100"/>
        <c:tickLblSkip val="1"/>
        <c:tickMarkSkip val="1"/>
        <c:noMultiLvlLbl val="0"/>
      </c:catAx>
      <c:valAx>
        <c:axId val="129890560"/>
        <c:scaling>
          <c:orientation val="minMax"/>
        </c:scaling>
        <c:delete val="0"/>
        <c:axPos val="l"/>
        <c:majorGridlines>
          <c:spPr>
            <a:ln w="4514">
              <a:solidFill>
                <a:srgbClr val="CDCDCD"/>
              </a:solidFill>
              <a:prstDash val="solid"/>
            </a:ln>
          </c:spPr>
        </c:majorGridlines>
        <c:numFmt formatCode="General" sourceLinked="1"/>
        <c:majorTickMark val="none"/>
        <c:minorTickMark val="none"/>
        <c:tickLblPos val="nextTo"/>
        <c:spPr>
          <a:ln w="3385">
            <a:noFill/>
          </a:ln>
        </c:spPr>
        <c:txPr>
          <a:bodyPr rot="0" vert="horz"/>
          <a:lstStyle/>
          <a:p>
            <a:pPr>
              <a:defRPr sz="711" b="0" i="0" u="none" strike="noStrike" baseline="0">
                <a:solidFill>
                  <a:srgbClr val="676767"/>
                </a:solidFill>
                <a:latin typeface="Montserrat-Regular"/>
                <a:ea typeface="Montserrat-Regular"/>
                <a:cs typeface="Montserrat-Regular"/>
              </a:defRPr>
            </a:pPr>
            <a:endParaRPr lang="en-US"/>
          </a:p>
        </c:txPr>
        <c:crossAx val="129889024"/>
        <c:crosses val="autoZero"/>
        <c:crossBetween val="between"/>
      </c:valAx>
      <c:spPr>
        <a:noFill/>
        <a:ln w="9027">
          <a:noFill/>
        </a:ln>
      </c:spPr>
    </c:plotArea>
    <c:plotVisOnly val="1"/>
    <c:dispBlanksAs val="gap"/>
    <c:showDLblsOverMax val="0"/>
  </c:chart>
  <c:spPr>
    <a:noFill/>
    <a:ln>
      <a:noFill/>
    </a:ln>
  </c:spPr>
  <c:txPr>
    <a:bodyPr/>
    <a:lstStyle/>
    <a:p>
      <a:pPr>
        <a:defRPr sz="1208" b="0" i="0" u="none" strike="noStrike" baseline="0">
          <a:solidFill>
            <a:srgbClr val="000000"/>
          </a:solidFill>
          <a:latin typeface="Gill Sans"/>
          <a:ea typeface="Gill Sans"/>
          <a:cs typeface="Gill Sans"/>
        </a:defRPr>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9387755102040816E-2"/>
          <c:y val="0.30363036303630364"/>
          <c:w val="0.86530612244897964"/>
          <c:h val="0.6996699669966997"/>
        </c:manualLayout>
      </c:layout>
      <c:pieChart>
        <c:varyColors val="0"/>
        <c:ser>
          <c:idx val="0"/>
          <c:order val="0"/>
          <c:tx>
            <c:strRef>
              <c:f>Sheet1!$A$2</c:f>
              <c:strCache>
                <c:ptCount val="1"/>
                <c:pt idx="0">
                  <c:v>Region 1</c:v>
                </c:pt>
              </c:strCache>
            </c:strRef>
          </c:tx>
          <c:spPr>
            <a:noFill/>
            <a:ln w="8981">
              <a:noFill/>
            </a:ln>
          </c:spPr>
          <c:dPt>
            <c:idx val="0"/>
            <c:bubble3D val="0"/>
          </c:dPt>
          <c:dPt>
            <c:idx val="1"/>
            <c:bubble3D val="0"/>
            <c:spPr>
              <a:solidFill>
                <a:schemeClr val="accent3"/>
              </a:solidFill>
              <a:ln w="8981">
                <a:noFill/>
              </a:ln>
            </c:spPr>
          </c:dPt>
          <c:cat>
            <c:strRef>
              <c:f>Sheet1!$B$1:$C$1</c:f>
              <c:strCache>
                <c:ptCount val="2"/>
                <c:pt idx="0">
                  <c:v>2011</c:v>
                </c:pt>
                <c:pt idx="1">
                  <c:v>2012</c:v>
                </c:pt>
              </c:strCache>
            </c:strRef>
          </c:cat>
          <c:val>
            <c:numRef>
              <c:f>Sheet1!$B$2:$C$2</c:f>
              <c:numCache>
                <c:formatCode>General</c:formatCode>
                <c:ptCount val="2"/>
                <c:pt idx="0">
                  <c:v>25</c:v>
                </c:pt>
                <c:pt idx="1">
                  <c:v>75</c:v>
                </c:pt>
              </c:numCache>
            </c:numRef>
          </c:val>
        </c:ser>
        <c:dLbls>
          <c:showLegendKey val="0"/>
          <c:showVal val="0"/>
          <c:showCatName val="0"/>
          <c:showSerName val="0"/>
          <c:showPercent val="0"/>
          <c:showBubbleSize val="0"/>
          <c:showLeaderLines val="0"/>
        </c:dLbls>
        <c:firstSliceAng val="0"/>
      </c:pieChart>
      <c:spPr>
        <a:noFill/>
        <a:ln w="8981">
          <a:noFill/>
        </a:ln>
      </c:spPr>
    </c:plotArea>
    <c:plotVisOnly val="1"/>
    <c:dispBlanksAs val="zero"/>
    <c:showDLblsOverMax val="0"/>
  </c:chart>
  <c:spPr>
    <a:noFill/>
    <a:ln>
      <a:noFill/>
    </a:ln>
  </c:spPr>
  <c:txPr>
    <a:bodyPr/>
    <a:lstStyle/>
    <a:p>
      <a:pPr>
        <a:defRPr sz="1202" b="0" i="0" u="none" strike="noStrike" baseline="0">
          <a:solidFill>
            <a:srgbClr val="000000"/>
          </a:solidFill>
          <a:latin typeface="Gill Sans"/>
          <a:ea typeface="Gill Sans"/>
          <a:cs typeface="Gill Sans"/>
        </a:defRPr>
      </a:pPr>
      <a:endParaRPr lang="en-US"/>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7.3469387755102047E-2"/>
          <c:y val="0.30232558139534882"/>
          <c:w val="0.86122448979591837"/>
          <c:h val="0.70099667774086383"/>
        </c:manualLayout>
      </c:layout>
      <c:pieChart>
        <c:varyColors val="0"/>
        <c:ser>
          <c:idx val="0"/>
          <c:order val="0"/>
          <c:tx>
            <c:strRef>
              <c:f>Sheet1!$A$2</c:f>
              <c:strCache>
                <c:ptCount val="1"/>
                <c:pt idx="0">
                  <c:v>Region 1</c:v>
                </c:pt>
              </c:strCache>
            </c:strRef>
          </c:tx>
          <c:spPr>
            <a:noFill/>
            <a:ln w="8831">
              <a:noFill/>
            </a:ln>
          </c:spPr>
          <c:dPt>
            <c:idx val="0"/>
            <c:bubble3D val="0"/>
          </c:dPt>
          <c:dPt>
            <c:idx val="1"/>
            <c:bubble3D val="0"/>
            <c:spPr>
              <a:solidFill>
                <a:schemeClr val="accent1"/>
              </a:solidFill>
              <a:ln w="8831">
                <a:noFill/>
              </a:ln>
            </c:spPr>
          </c:dPt>
          <c:cat>
            <c:strRef>
              <c:f>Sheet1!$B$1:$C$1</c:f>
              <c:strCache>
                <c:ptCount val="2"/>
                <c:pt idx="0">
                  <c:v>2011</c:v>
                </c:pt>
                <c:pt idx="1">
                  <c:v>2012</c:v>
                </c:pt>
              </c:strCache>
            </c:strRef>
          </c:cat>
          <c:val>
            <c:numRef>
              <c:f>Sheet1!$B$2:$C$2</c:f>
              <c:numCache>
                <c:formatCode>General</c:formatCode>
                <c:ptCount val="2"/>
                <c:pt idx="0">
                  <c:v>10</c:v>
                </c:pt>
                <c:pt idx="1">
                  <c:v>90</c:v>
                </c:pt>
              </c:numCache>
            </c:numRef>
          </c:val>
        </c:ser>
        <c:dLbls>
          <c:showLegendKey val="0"/>
          <c:showVal val="0"/>
          <c:showCatName val="0"/>
          <c:showSerName val="0"/>
          <c:showPercent val="0"/>
          <c:showBubbleSize val="0"/>
          <c:showLeaderLines val="0"/>
        </c:dLbls>
        <c:firstSliceAng val="0"/>
      </c:pieChart>
      <c:spPr>
        <a:noFill/>
        <a:ln w="8831">
          <a:noFill/>
        </a:ln>
      </c:spPr>
    </c:plotArea>
    <c:plotVisOnly val="1"/>
    <c:dispBlanksAs val="zero"/>
    <c:showDLblsOverMax val="0"/>
  </c:chart>
  <c:spPr>
    <a:noFill/>
    <a:ln>
      <a:noFill/>
    </a:ln>
  </c:spPr>
  <c:txPr>
    <a:bodyPr/>
    <a:lstStyle/>
    <a:p>
      <a:pPr>
        <a:defRPr sz="1182" b="0" i="0" u="none" strike="noStrike" baseline="0">
          <a:solidFill>
            <a:srgbClr val="000000"/>
          </a:solidFill>
          <a:latin typeface="Gill Sans"/>
          <a:ea typeface="Gill Sans"/>
          <a:cs typeface="Gill Sans"/>
        </a:defRPr>
      </a:pPr>
      <a:endParaRPr lang="en-US"/>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0338983050847459"/>
          <c:y val="0.30132450331125826"/>
          <c:w val="0.59887005649717517"/>
          <c:h val="0.70198675496688745"/>
        </c:manualLayout>
      </c:layout>
      <c:pieChart>
        <c:varyColors val="0"/>
        <c:ser>
          <c:idx val="0"/>
          <c:order val="0"/>
          <c:tx>
            <c:strRef>
              <c:f>Sheet1!$A$2</c:f>
              <c:strCache>
                <c:ptCount val="1"/>
                <c:pt idx="0">
                  <c:v>Region 1</c:v>
                </c:pt>
              </c:strCache>
            </c:strRef>
          </c:tx>
          <c:spPr>
            <a:noFill/>
            <a:ln w="4070">
              <a:noFill/>
            </a:ln>
          </c:spPr>
          <c:dPt>
            <c:idx val="0"/>
            <c:bubble3D val="0"/>
          </c:dPt>
          <c:dPt>
            <c:idx val="1"/>
            <c:bubble3D val="0"/>
            <c:spPr>
              <a:solidFill>
                <a:srgbClr val="8C96A0"/>
              </a:solidFill>
              <a:ln w="4070">
                <a:noFill/>
              </a:ln>
            </c:spPr>
          </c:dPt>
          <c:cat>
            <c:strRef>
              <c:f>Sheet1!$B$1:$C$1</c:f>
              <c:strCache>
                <c:ptCount val="2"/>
                <c:pt idx="0">
                  <c:v>2011</c:v>
                </c:pt>
                <c:pt idx="1">
                  <c:v>2012</c:v>
                </c:pt>
              </c:strCache>
            </c:strRef>
          </c:cat>
          <c:val>
            <c:numRef>
              <c:f>Sheet1!$B$2:$C$2</c:f>
              <c:numCache>
                <c:formatCode>General</c:formatCode>
                <c:ptCount val="2"/>
                <c:pt idx="0">
                  <c:v>45</c:v>
                </c:pt>
                <c:pt idx="1">
                  <c:v>65</c:v>
                </c:pt>
              </c:numCache>
            </c:numRef>
          </c:val>
        </c:ser>
        <c:dLbls>
          <c:showLegendKey val="0"/>
          <c:showVal val="0"/>
          <c:showCatName val="0"/>
          <c:showSerName val="0"/>
          <c:showPercent val="0"/>
          <c:showBubbleSize val="0"/>
          <c:showLeaderLines val="0"/>
        </c:dLbls>
        <c:firstSliceAng val="0"/>
      </c:pieChart>
      <c:spPr>
        <a:noFill/>
        <a:ln w="4070">
          <a:noFill/>
        </a:ln>
      </c:spPr>
    </c:plotArea>
    <c:plotVisOnly val="1"/>
    <c:dispBlanksAs val="zero"/>
    <c:showDLblsOverMax val="0"/>
  </c:chart>
  <c:spPr>
    <a:noFill/>
    <a:ln>
      <a:noFill/>
    </a:ln>
  </c:spPr>
  <c:txPr>
    <a:bodyPr/>
    <a:lstStyle/>
    <a:p>
      <a:pPr>
        <a:defRPr sz="545" b="0" i="0" u="none" strike="noStrike" baseline="0">
          <a:solidFill>
            <a:srgbClr val="000000"/>
          </a:solidFill>
          <a:latin typeface="Gill Sans"/>
          <a:ea typeface="Gill Sans"/>
          <a:cs typeface="Gill Sans"/>
        </a:defRPr>
      </a:pPr>
      <a:endParaRPr lang="en-US"/>
    </a:p>
  </c:txPr>
  <c:externalData r:id="rId1">
    <c:autoUpdate val="0"/>
  </c:externalData>
</c:chartSpac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lvl1pPr>
            <a:lvl2pPr marL="171450" indent="0" algn="ctr">
              <a:buNone/>
              <a:defRPr/>
            </a:lvl2pPr>
            <a:lvl3pPr marL="342900" indent="0" algn="ctr">
              <a:buNone/>
              <a:defRPr/>
            </a:lvl3pPr>
            <a:lvl4pPr marL="514350" indent="0" algn="ctr">
              <a:buNone/>
              <a:defRPr/>
            </a:lvl4pPr>
            <a:lvl5pPr marL="685800" indent="0" algn="ctr">
              <a:buNone/>
              <a:defRPr/>
            </a:lvl5pPr>
            <a:lvl6pPr marL="857250" indent="0" algn="ctr">
              <a:buNone/>
              <a:defRPr/>
            </a:lvl6pPr>
            <a:lvl7pPr marL="1028700" indent="0" algn="ctr">
              <a:buNone/>
              <a:defRPr/>
            </a:lvl7pPr>
            <a:lvl8pPr marL="1200150" indent="0" algn="ctr">
              <a:buNone/>
              <a:defRPr/>
            </a:lvl8pPr>
            <a:lvl9pPr marL="1371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451411783"/>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16570294"/>
      </p:ext>
    </p:extLst>
  </p:cSld>
  <p:clrMapOvr>
    <a:masterClrMapping/>
  </p:clrMapOvr>
  <p:transition/>
</p:sldLayout>
</file>

<file path=ppt/slideLayouts/slideLayout10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a:prstGeom prst="rect">
            <a:avLst/>
          </a:prstGeom>
        </p:spPr>
        <p:txBody>
          <a:bodyPr vert="horz" lIns="34290" tIns="17145" rIns="34290" bIns="17145"/>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a:prstGeom prst="rect">
            <a:avLst/>
          </a:prstGeom>
        </p:spPr>
        <p:txBody>
          <a:bodyPr vert="horz" lIns="34290" tIns="17145" rIns="34290" bIns="17145"/>
          <a:lstStyle>
            <a:lvl1pPr marL="0" indent="0" algn="ctr">
              <a:buNone/>
              <a:defRPr/>
            </a:lvl1pPr>
            <a:lvl2pPr marL="171450" indent="0" algn="ctr">
              <a:buNone/>
              <a:defRPr/>
            </a:lvl2pPr>
            <a:lvl3pPr marL="342900" indent="0" algn="ctr">
              <a:buNone/>
              <a:defRPr/>
            </a:lvl3pPr>
            <a:lvl4pPr marL="514350" indent="0" algn="ctr">
              <a:buNone/>
              <a:defRPr/>
            </a:lvl4pPr>
            <a:lvl5pPr marL="685800" indent="0" algn="ctr">
              <a:buNone/>
              <a:defRPr/>
            </a:lvl5pPr>
            <a:lvl6pPr marL="857250" indent="0" algn="ctr">
              <a:buNone/>
              <a:defRPr/>
            </a:lvl6pPr>
            <a:lvl7pPr marL="1028700" indent="0" algn="ctr">
              <a:buNone/>
              <a:defRPr/>
            </a:lvl7pPr>
            <a:lvl8pPr marL="1200150" indent="0" algn="ctr">
              <a:buNone/>
              <a:defRPr/>
            </a:lvl8pPr>
            <a:lvl9pPr marL="1371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1540515962"/>
      </p:ext>
    </p:extLst>
  </p:cSld>
  <p:clrMapOvr>
    <a:masterClrMapping/>
  </p:clrMapOvr>
  <p:transition/>
</p:sldLayout>
</file>

<file path=ppt/slideLayouts/slideLayout10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857250"/>
          </a:xfrm>
          <a:prstGeom prst="rect">
            <a:avLst/>
          </a:prstGeom>
        </p:spPr>
        <p:txBody>
          <a:bodyPr vert="horz" lIns="34290" tIns="17145" rIns="34290" bIns="17145"/>
          <a:lstStyle/>
          <a:p>
            <a:r>
              <a:rPr lang="en-US" smtClean="0"/>
              <a:t>Click to edit Master title style</a:t>
            </a:r>
            <a:endParaRPr lang="en-US"/>
          </a:p>
        </p:txBody>
      </p:sp>
      <p:sp>
        <p:nvSpPr>
          <p:cNvPr id="3" name="Content Placeholder 2"/>
          <p:cNvSpPr>
            <a:spLocks noGrp="1"/>
          </p:cNvSpPr>
          <p:nvPr>
            <p:ph idx="1"/>
          </p:nvPr>
        </p:nvSpPr>
        <p:spPr>
          <a:xfrm>
            <a:off x="457200" y="1200150"/>
            <a:ext cx="8229600" cy="3394472"/>
          </a:xfrm>
          <a:prstGeom prst="rect">
            <a:avLst/>
          </a:prstGeom>
        </p:spPr>
        <p:txBody>
          <a:bodyPr vert="horz" lIns="34290" tIns="17145" rIns="34290" bIns="17145"/>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000435973"/>
      </p:ext>
    </p:extLst>
  </p:cSld>
  <p:clrMapOvr>
    <a:masterClrMapping/>
  </p:clrMapOvr>
  <p:transition/>
</p:sldLayout>
</file>

<file path=ppt/slideLayouts/slideLayout10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114" y="3305175"/>
            <a:ext cx="7772400" cy="1021556"/>
          </a:xfrm>
          <a:prstGeom prst="rect">
            <a:avLst/>
          </a:prstGeom>
        </p:spPr>
        <p:txBody>
          <a:bodyPr vert="horz" lIns="34290" tIns="17145" rIns="34290" bIns="17145" anchor="t"/>
          <a:lstStyle>
            <a:lvl1pPr algn="l">
              <a:defRPr sz="1500" b="1" cap="all"/>
            </a:lvl1pPr>
          </a:lstStyle>
          <a:p>
            <a:r>
              <a:rPr lang="en-US" smtClean="0"/>
              <a:t>Click to edit Master title style</a:t>
            </a:r>
            <a:endParaRPr lang="en-US"/>
          </a:p>
        </p:txBody>
      </p:sp>
      <p:sp>
        <p:nvSpPr>
          <p:cNvPr id="3" name="Text Placeholder 2"/>
          <p:cNvSpPr>
            <a:spLocks noGrp="1"/>
          </p:cNvSpPr>
          <p:nvPr>
            <p:ph type="body" idx="1"/>
          </p:nvPr>
        </p:nvSpPr>
        <p:spPr>
          <a:xfrm>
            <a:off x="722114" y="2180034"/>
            <a:ext cx="7772400" cy="1125141"/>
          </a:xfrm>
          <a:prstGeom prst="rect">
            <a:avLst/>
          </a:prstGeom>
        </p:spPr>
        <p:txBody>
          <a:bodyPr vert="horz" lIns="34290" tIns="17145" rIns="34290" bIns="17145" anchor="b"/>
          <a:lstStyle>
            <a:lvl1pPr marL="0" indent="0">
              <a:buNone/>
              <a:defRPr sz="800"/>
            </a:lvl1pPr>
            <a:lvl2pPr marL="171450" indent="0">
              <a:buNone/>
              <a:defRPr sz="700"/>
            </a:lvl2pPr>
            <a:lvl3pPr marL="342900" indent="0">
              <a:buNone/>
              <a:defRPr sz="600"/>
            </a:lvl3pPr>
            <a:lvl4pPr marL="514350" indent="0">
              <a:buNone/>
              <a:defRPr sz="500"/>
            </a:lvl4pPr>
            <a:lvl5pPr marL="685800" indent="0">
              <a:buNone/>
              <a:defRPr sz="500"/>
            </a:lvl5pPr>
            <a:lvl6pPr marL="857250" indent="0">
              <a:buNone/>
              <a:defRPr sz="500"/>
            </a:lvl6pPr>
            <a:lvl7pPr marL="1028700" indent="0">
              <a:buNone/>
              <a:defRPr sz="500"/>
            </a:lvl7pPr>
            <a:lvl8pPr marL="1200150" indent="0">
              <a:buNone/>
              <a:defRPr sz="500"/>
            </a:lvl8pPr>
            <a:lvl9pPr marL="1371600" indent="0">
              <a:buNone/>
              <a:defRPr sz="500"/>
            </a:lvl9pPr>
          </a:lstStyle>
          <a:p>
            <a:pPr lvl="0"/>
            <a:r>
              <a:rPr lang="en-US" smtClean="0"/>
              <a:t>Click to edit Master text styles</a:t>
            </a:r>
          </a:p>
        </p:txBody>
      </p:sp>
    </p:spTree>
    <p:extLst>
      <p:ext uri="{BB962C8B-B14F-4D97-AF65-F5344CB8AC3E}">
        <p14:creationId xmlns:p14="http://schemas.microsoft.com/office/powerpoint/2010/main" val="946728769"/>
      </p:ext>
    </p:extLst>
  </p:cSld>
  <p:clrMapOvr>
    <a:masterClrMapping/>
  </p:clrMapOvr>
  <p:transition/>
</p:sldLayout>
</file>

<file path=ppt/slideLayouts/slideLayout10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857250"/>
          </a:xfrm>
          <a:prstGeom prst="rect">
            <a:avLst/>
          </a:prstGeom>
        </p:spPr>
        <p:txBody>
          <a:bodyPr vert="horz" lIns="34290" tIns="17145" rIns="34290" bIns="17145"/>
          <a:lstStyle/>
          <a:p>
            <a:r>
              <a:rPr lang="en-US" smtClean="0"/>
              <a:t>Click to edit Master title style</a:t>
            </a:r>
            <a:endParaRPr lang="en-US"/>
          </a:p>
        </p:txBody>
      </p:sp>
      <p:sp>
        <p:nvSpPr>
          <p:cNvPr id="3" name="Content Placeholder 2"/>
          <p:cNvSpPr>
            <a:spLocks noGrp="1"/>
          </p:cNvSpPr>
          <p:nvPr>
            <p:ph sz="half" idx="1"/>
          </p:nvPr>
        </p:nvSpPr>
        <p:spPr>
          <a:xfrm>
            <a:off x="457200" y="1200150"/>
            <a:ext cx="4086225" cy="3394472"/>
          </a:xfrm>
          <a:prstGeom prst="rect">
            <a:avLst/>
          </a:prstGeom>
        </p:spPr>
        <p:txBody>
          <a:bodyPr vert="horz" lIns="34290" tIns="17145" rIns="34290" bIns="17145"/>
          <a:lstStyle>
            <a:lvl1pPr>
              <a:defRPr sz="1100"/>
            </a:lvl1pPr>
            <a:lvl2pPr>
              <a:defRPr sz="900"/>
            </a:lvl2pPr>
            <a:lvl3pPr>
              <a:defRPr sz="800"/>
            </a:lvl3pPr>
            <a:lvl4pPr>
              <a:defRPr sz="700"/>
            </a:lvl4pPr>
            <a:lvl5pPr>
              <a:defRPr sz="700"/>
            </a:lvl5pPr>
            <a:lvl6pPr>
              <a:defRPr sz="700"/>
            </a:lvl6pPr>
            <a:lvl7pPr>
              <a:defRPr sz="700"/>
            </a:lvl7pPr>
            <a:lvl8pPr>
              <a:defRPr sz="700"/>
            </a:lvl8pPr>
            <a:lvl9pPr>
              <a:defRPr sz="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00575" y="1200150"/>
            <a:ext cx="4086225" cy="3394472"/>
          </a:xfrm>
          <a:prstGeom prst="rect">
            <a:avLst/>
          </a:prstGeom>
        </p:spPr>
        <p:txBody>
          <a:bodyPr vert="horz" lIns="34290" tIns="17145" rIns="34290" bIns="17145"/>
          <a:lstStyle>
            <a:lvl1pPr>
              <a:defRPr sz="1100"/>
            </a:lvl1pPr>
            <a:lvl2pPr>
              <a:defRPr sz="900"/>
            </a:lvl2pPr>
            <a:lvl3pPr>
              <a:defRPr sz="800"/>
            </a:lvl3pPr>
            <a:lvl4pPr>
              <a:defRPr sz="700"/>
            </a:lvl4pPr>
            <a:lvl5pPr>
              <a:defRPr sz="700"/>
            </a:lvl5pPr>
            <a:lvl6pPr>
              <a:defRPr sz="700"/>
            </a:lvl6pPr>
            <a:lvl7pPr>
              <a:defRPr sz="700"/>
            </a:lvl7pPr>
            <a:lvl8pPr>
              <a:defRPr sz="700"/>
            </a:lvl8pPr>
            <a:lvl9pPr>
              <a:defRPr sz="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376567821"/>
      </p:ext>
    </p:extLst>
  </p:cSld>
  <p:clrMapOvr>
    <a:masterClrMapping/>
  </p:clrMapOvr>
  <p:transition/>
</p:sldLayout>
</file>

<file path=ppt/slideLayouts/slideLayout10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857250"/>
          </a:xfrm>
          <a:prstGeom prst="rect">
            <a:avLst/>
          </a:prstGeom>
        </p:spPr>
        <p:txBody>
          <a:bodyPr vert="horz" lIns="34290" tIns="17145" rIns="34290" bIns="17145"/>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386" cy="479822"/>
          </a:xfrm>
          <a:prstGeom prst="rect">
            <a:avLst/>
          </a:prstGeom>
        </p:spPr>
        <p:txBody>
          <a:bodyPr vert="horz" lIns="34290" tIns="17145" rIns="34290" bIns="17145" anchor="b"/>
          <a:lstStyle>
            <a:lvl1pPr marL="0" indent="0">
              <a:buNone/>
              <a:defRPr sz="900" b="1"/>
            </a:lvl1pPr>
            <a:lvl2pPr marL="171450" indent="0">
              <a:buNone/>
              <a:defRPr sz="800" b="1"/>
            </a:lvl2pPr>
            <a:lvl3pPr marL="342900" indent="0">
              <a:buNone/>
              <a:defRPr sz="700" b="1"/>
            </a:lvl3pPr>
            <a:lvl4pPr marL="514350" indent="0">
              <a:buNone/>
              <a:defRPr sz="600" b="1"/>
            </a:lvl4pPr>
            <a:lvl5pPr marL="685800" indent="0">
              <a:buNone/>
              <a:defRPr sz="600" b="1"/>
            </a:lvl5pPr>
            <a:lvl6pPr marL="857250" indent="0">
              <a:buNone/>
              <a:defRPr sz="600" b="1"/>
            </a:lvl6pPr>
            <a:lvl7pPr marL="1028700" indent="0">
              <a:buNone/>
              <a:defRPr sz="600" b="1"/>
            </a:lvl7pPr>
            <a:lvl8pPr marL="1200150" indent="0">
              <a:buNone/>
              <a:defRPr sz="600" b="1"/>
            </a:lvl8pPr>
            <a:lvl9pPr marL="1371600" indent="0">
              <a:buNone/>
              <a:defRPr sz="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386" cy="2963466"/>
          </a:xfrm>
          <a:prstGeom prst="rect">
            <a:avLst/>
          </a:prstGeom>
        </p:spPr>
        <p:txBody>
          <a:bodyPr vert="horz" lIns="34290" tIns="17145" rIns="34290" bIns="17145"/>
          <a:lstStyle>
            <a:lvl1pPr>
              <a:defRPr sz="900"/>
            </a:lvl1pPr>
            <a:lvl2pPr>
              <a:defRPr sz="800"/>
            </a:lvl2pPr>
            <a:lvl3pPr>
              <a:defRPr sz="700"/>
            </a:lvl3pPr>
            <a:lvl4pPr>
              <a:defRPr sz="600"/>
            </a:lvl4pPr>
            <a:lvl5pPr>
              <a:defRPr sz="600"/>
            </a:lvl5pPr>
            <a:lvl6pPr>
              <a:defRPr sz="600"/>
            </a:lvl6pPr>
            <a:lvl7pPr>
              <a:defRPr sz="600"/>
            </a:lvl7pPr>
            <a:lvl8pPr>
              <a:defRPr sz="600"/>
            </a:lvl8pPr>
            <a:lvl9pPr>
              <a:defRPr sz="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224" y="1151335"/>
            <a:ext cx="4041576" cy="479822"/>
          </a:xfrm>
          <a:prstGeom prst="rect">
            <a:avLst/>
          </a:prstGeom>
        </p:spPr>
        <p:txBody>
          <a:bodyPr vert="horz" lIns="34290" tIns="17145" rIns="34290" bIns="17145" anchor="b"/>
          <a:lstStyle>
            <a:lvl1pPr marL="0" indent="0">
              <a:buNone/>
              <a:defRPr sz="900" b="1"/>
            </a:lvl1pPr>
            <a:lvl2pPr marL="171450" indent="0">
              <a:buNone/>
              <a:defRPr sz="800" b="1"/>
            </a:lvl2pPr>
            <a:lvl3pPr marL="342900" indent="0">
              <a:buNone/>
              <a:defRPr sz="700" b="1"/>
            </a:lvl3pPr>
            <a:lvl4pPr marL="514350" indent="0">
              <a:buNone/>
              <a:defRPr sz="600" b="1"/>
            </a:lvl4pPr>
            <a:lvl5pPr marL="685800" indent="0">
              <a:buNone/>
              <a:defRPr sz="600" b="1"/>
            </a:lvl5pPr>
            <a:lvl6pPr marL="857250" indent="0">
              <a:buNone/>
              <a:defRPr sz="600" b="1"/>
            </a:lvl6pPr>
            <a:lvl7pPr marL="1028700" indent="0">
              <a:buNone/>
              <a:defRPr sz="600" b="1"/>
            </a:lvl7pPr>
            <a:lvl8pPr marL="1200150" indent="0">
              <a:buNone/>
              <a:defRPr sz="600" b="1"/>
            </a:lvl8pPr>
            <a:lvl9pPr marL="1371600" indent="0">
              <a:buNone/>
              <a:defRPr sz="600" b="1"/>
            </a:lvl9pPr>
          </a:lstStyle>
          <a:p>
            <a:pPr lvl="0"/>
            <a:r>
              <a:rPr lang="en-US" smtClean="0"/>
              <a:t>Click to edit Master text styles</a:t>
            </a:r>
          </a:p>
        </p:txBody>
      </p:sp>
      <p:sp>
        <p:nvSpPr>
          <p:cNvPr id="6" name="Content Placeholder 5"/>
          <p:cNvSpPr>
            <a:spLocks noGrp="1"/>
          </p:cNvSpPr>
          <p:nvPr>
            <p:ph sz="quarter" idx="4"/>
          </p:nvPr>
        </p:nvSpPr>
        <p:spPr>
          <a:xfrm>
            <a:off x="4645224" y="1631156"/>
            <a:ext cx="4041576" cy="2963466"/>
          </a:xfrm>
          <a:prstGeom prst="rect">
            <a:avLst/>
          </a:prstGeom>
        </p:spPr>
        <p:txBody>
          <a:bodyPr vert="horz" lIns="34290" tIns="17145" rIns="34290" bIns="17145"/>
          <a:lstStyle>
            <a:lvl1pPr>
              <a:defRPr sz="900"/>
            </a:lvl1pPr>
            <a:lvl2pPr>
              <a:defRPr sz="800"/>
            </a:lvl2pPr>
            <a:lvl3pPr>
              <a:defRPr sz="700"/>
            </a:lvl3pPr>
            <a:lvl4pPr>
              <a:defRPr sz="600"/>
            </a:lvl4pPr>
            <a:lvl5pPr>
              <a:defRPr sz="600"/>
            </a:lvl5pPr>
            <a:lvl6pPr>
              <a:defRPr sz="600"/>
            </a:lvl6pPr>
            <a:lvl7pPr>
              <a:defRPr sz="600"/>
            </a:lvl7pPr>
            <a:lvl8pPr>
              <a:defRPr sz="600"/>
            </a:lvl8pPr>
            <a:lvl9pPr>
              <a:defRPr sz="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544468477"/>
      </p:ext>
    </p:extLst>
  </p:cSld>
  <p:clrMapOvr>
    <a:masterClrMapping/>
  </p:clrMapOvr>
  <p:transition/>
</p:sldLayout>
</file>

<file path=ppt/slideLayouts/slideLayout10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857250"/>
          </a:xfrm>
          <a:prstGeom prst="rect">
            <a:avLst/>
          </a:prstGeom>
        </p:spPr>
        <p:txBody>
          <a:bodyPr vert="horz" lIns="34290" tIns="17145" rIns="34290" bIns="17145"/>
          <a:lstStyle/>
          <a:p>
            <a:r>
              <a:rPr lang="en-US" smtClean="0"/>
              <a:t>Click to edit Master title style</a:t>
            </a:r>
            <a:endParaRPr lang="en-US"/>
          </a:p>
        </p:txBody>
      </p:sp>
    </p:spTree>
    <p:extLst>
      <p:ext uri="{BB962C8B-B14F-4D97-AF65-F5344CB8AC3E}">
        <p14:creationId xmlns:p14="http://schemas.microsoft.com/office/powerpoint/2010/main" val="2793680213"/>
      </p:ext>
    </p:extLst>
  </p:cSld>
  <p:clrMapOvr>
    <a:masterClrMapping/>
  </p:clrMapOvr>
  <p:transition/>
</p:sldLayout>
</file>

<file path=ppt/slideLayouts/slideLayout10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66678167"/>
      </p:ext>
    </p:extLst>
  </p:cSld>
  <p:clrMapOvr>
    <a:masterClrMapping/>
  </p:clrMapOvr>
  <p:transition/>
</p:sldLayout>
</file>

<file path=ppt/slideLayouts/slideLayout10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7"/>
            <a:ext cx="3008114" cy="871538"/>
          </a:xfrm>
          <a:prstGeom prst="rect">
            <a:avLst/>
          </a:prstGeom>
        </p:spPr>
        <p:txBody>
          <a:bodyPr vert="horz" lIns="34290" tIns="17145" rIns="34290" bIns="17145" anchor="b"/>
          <a:lstStyle>
            <a:lvl1pPr algn="l">
              <a:defRPr sz="800" b="1"/>
            </a:lvl1pPr>
          </a:lstStyle>
          <a:p>
            <a:r>
              <a:rPr lang="en-US" smtClean="0"/>
              <a:t>Click to edit Master title style</a:t>
            </a:r>
            <a:endParaRPr lang="en-US"/>
          </a:p>
        </p:txBody>
      </p:sp>
      <p:sp>
        <p:nvSpPr>
          <p:cNvPr id="3" name="Content Placeholder 2"/>
          <p:cNvSpPr>
            <a:spLocks noGrp="1"/>
          </p:cNvSpPr>
          <p:nvPr>
            <p:ph idx="1"/>
          </p:nvPr>
        </p:nvSpPr>
        <p:spPr>
          <a:xfrm>
            <a:off x="3574852" y="204788"/>
            <a:ext cx="5111948" cy="4389834"/>
          </a:xfrm>
          <a:prstGeom prst="rect">
            <a:avLst/>
          </a:prstGeom>
        </p:spPr>
        <p:txBody>
          <a:bodyPr vert="horz" lIns="34290" tIns="17145" rIns="34290" bIns="17145"/>
          <a:lstStyle>
            <a:lvl1pPr>
              <a:defRPr sz="1200"/>
            </a:lvl1pPr>
            <a:lvl2pPr>
              <a:defRPr sz="1100"/>
            </a:lvl2pPr>
            <a:lvl3pPr>
              <a:defRPr sz="900"/>
            </a:lvl3pPr>
            <a:lvl4pPr>
              <a:defRPr sz="800"/>
            </a:lvl4pPr>
            <a:lvl5pPr>
              <a:defRPr sz="800"/>
            </a:lvl5pPr>
            <a:lvl6pPr>
              <a:defRPr sz="800"/>
            </a:lvl6pPr>
            <a:lvl7pPr>
              <a:defRPr sz="800"/>
            </a:lvl7pPr>
            <a:lvl8pPr>
              <a:defRPr sz="800"/>
            </a:lvl8pPr>
            <a:lvl9pPr>
              <a:defRPr sz="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076325"/>
            <a:ext cx="3008114" cy="3518297"/>
          </a:xfrm>
          <a:prstGeom prst="rect">
            <a:avLst/>
          </a:prstGeom>
        </p:spPr>
        <p:txBody>
          <a:bodyPr vert="horz" lIns="34290" tIns="17145" rIns="34290" bIns="17145"/>
          <a:lstStyle>
            <a:lvl1pPr marL="0" indent="0">
              <a:buNone/>
              <a:defRPr sz="500"/>
            </a:lvl1pPr>
            <a:lvl2pPr marL="171450" indent="0">
              <a:buNone/>
              <a:defRPr sz="500"/>
            </a:lvl2pPr>
            <a:lvl3pPr marL="342900" indent="0">
              <a:buNone/>
              <a:defRPr sz="400"/>
            </a:lvl3pPr>
            <a:lvl4pPr marL="514350" indent="0">
              <a:buNone/>
              <a:defRPr sz="300"/>
            </a:lvl4pPr>
            <a:lvl5pPr marL="685800" indent="0">
              <a:buNone/>
              <a:defRPr sz="300"/>
            </a:lvl5pPr>
            <a:lvl6pPr marL="857250" indent="0">
              <a:buNone/>
              <a:defRPr sz="300"/>
            </a:lvl6pPr>
            <a:lvl7pPr marL="1028700" indent="0">
              <a:buNone/>
              <a:defRPr sz="300"/>
            </a:lvl7pPr>
            <a:lvl8pPr marL="1200150" indent="0">
              <a:buNone/>
              <a:defRPr sz="300"/>
            </a:lvl8pPr>
            <a:lvl9pPr marL="1371600" indent="0">
              <a:buNone/>
              <a:defRPr sz="300"/>
            </a:lvl9pPr>
          </a:lstStyle>
          <a:p>
            <a:pPr lvl="0"/>
            <a:r>
              <a:rPr lang="en-US" smtClean="0"/>
              <a:t>Click to edit Master text styles</a:t>
            </a:r>
          </a:p>
        </p:txBody>
      </p:sp>
    </p:spTree>
    <p:extLst>
      <p:ext uri="{BB962C8B-B14F-4D97-AF65-F5344CB8AC3E}">
        <p14:creationId xmlns:p14="http://schemas.microsoft.com/office/powerpoint/2010/main" val="20095004"/>
      </p:ext>
    </p:extLst>
  </p:cSld>
  <p:clrMapOvr>
    <a:masterClrMapping/>
  </p:clrMapOvr>
  <p:transition/>
</p:sldLayout>
</file>

<file path=ppt/slideLayouts/slideLayout10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486" y="3600450"/>
            <a:ext cx="5486400" cy="425053"/>
          </a:xfrm>
          <a:prstGeom prst="rect">
            <a:avLst/>
          </a:prstGeom>
        </p:spPr>
        <p:txBody>
          <a:bodyPr vert="horz" lIns="34290" tIns="17145" rIns="34290" bIns="17145" anchor="b"/>
          <a:lstStyle>
            <a:lvl1pPr algn="l">
              <a:defRPr sz="800" b="1"/>
            </a:lvl1pPr>
          </a:lstStyle>
          <a:p>
            <a:r>
              <a:rPr lang="en-US" smtClean="0"/>
              <a:t>Click to edit Master title style</a:t>
            </a:r>
            <a:endParaRPr lang="en-US"/>
          </a:p>
        </p:txBody>
      </p:sp>
      <p:sp>
        <p:nvSpPr>
          <p:cNvPr id="3" name="Picture Placeholder 2"/>
          <p:cNvSpPr>
            <a:spLocks noGrp="1"/>
          </p:cNvSpPr>
          <p:nvPr>
            <p:ph type="pic" idx="1"/>
          </p:nvPr>
        </p:nvSpPr>
        <p:spPr>
          <a:xfrm>
            <a:off x="1792486" y="459581"/>
            <a:ext cx="5486400" cy="3086100"/>
          </a:xfrm>
          <a:prstGeom prst="rect">
            <a:avLst/>
          </a:prstGeom>
        </p:spPr>
        <p:txBody>
          <a:bodyPr vert="horz" lIns="34290" tIns="17145" rIns="34290" bIns="17145"/>
          <a:lstStyle>
            <a:lvl1pPr marL="0" indent="0">
              <a:buNone/>
              <a:defRPr sz="1200"/>
            </a:lvl1pPr>
            <a:lvl2pPr marL="171450" indent="0">
              <a:buNone/>
              <a:defRPr sz="1100"/>
            </a:lvl2pPr>
            <a:lvl3pPr marL="342900" indent="0">
              <a:buNone/>
              <a:defRPr sz="900"/>
            </a:lvl3pPr>
            <a:lvl4pPr marL="514350" indent="0">
              <a:buNone/>
              <a:defRPr sz="800"/>
            </a:lvl4pPr>
            <a:lvl5pPr marL="685800" indent="0">
              <a:buNone/>
              <a:defRPr sz="800"/>
            </a:lvl5pPr>
            <a:lvl6pPr marL="857250" indent="0">
              <a:buNone/>
              <a:defRPr sz="800"/>
            </a:lvl6pPr>
            <a:lvl7pPr marL="1028700" indent="0">
              <a:buNone/>
              <a:defRPr sz="800"/>
            </a:lvl7pPr>
            <a:lvl8pPr marL="1200150" indent="0">
              <a:buNone/>
              <a:defRPr sz="800"/>
            </a:lvl8pPr>
            <a:lvl9pPr marL="1371600" indent="0">
              <a:buNone/>
              <a:defRPr sz="800"/>
            </a:lvl9pPr>
          </a:lstStyle>
          <a:p>
            <a:endParaRPr lang="en-US"/>
          </a:p>
        </p:txBody>
      </p:sp>
      <p:sp>
        <p:nvSpPr>
          <p:cNvPr id="4" name="Text Placeholder 3"/>
          <p:cNvSpPr>
            <a:spLocks noGrp="1"/>
          </p:cNvSpPr>
          <p:nvPr>
            <p:ph type="body" sz="half" idx="2"/>
          </p:nvPr>
        </p:nvSpPr>
        <p:spPr>
          <a:xfrm>
            <a:off x="1792486" y="4025503"/>
            <a:ext cx="5486400" cy="603647"/>
          </a:xfrm>
          <a:prstGeom prst="rect">
            <a:avLst/>
          </a:prstGeom>
        </p:spPr>
        <p:txBody>
          <a:bodyPr vert="horz" lIns="34290" tIns="17145" rIns="34290" bIns="17145"/>
          <a:lstStyle>
            <a:lvl1pPr marL="0" indent="0">
              <a:buNone/>
              <a:defRPr sz="500"/>
            </a:lvl1pPr>
            <a:lvl2pPr marL="171450" indent="0">
              <a:buNone/>
              <a:defRPr sz="500"/>
            </a:lvl2pPr>
            <a:lvl3pPr marL="342900" indent="0">
              <a:buNone/>
              <a:defRPr sz="400"/>
            </a:lvl3pPr>
            <a:lvl4pPr marL="514350" indent="0">
              <a:buNone/>
              <a:defRPr sz="300"/>
            </a:lvl4pPr>
            <a:lvl5pPr marL="685800" indent="0">
              <a:buNone/>
              <a:defRPr sz="300"/>
            </a:lvl5pPr>
            <a:lvl6pPr marL="857250" indent="0">
              <a:buNone/>
              <a:defRPr sz="300"/>
            </a:lvl6pPr>
            <a:lvl7pPr marL="1028700" indent="0">
              <a:buNone/>
              <a:defRPr sz="300"/>
            </a:lvl7pPr>
            <a:lvl8pPr marL="1200150" indent="0">
              <a:buNone/>
              <a:defRPr sz="300"/>
            </a:lvl8pPr>
            <a:lvl9pPr marL="1371600" indent="0">
              <a:buNone/>
              <a:defRPr sz="300"/>
            </a:lvl9pPr>
          </a:lstStyle>
          <a:p>
            <a:pPr lvl="0"/>
            <a:r>
              <a:rPr lang="en-US" smtClean="0"/>
              <a:t>Click to edit Master text styles</a:t>
            </a:r>
          </a:p>
        </p:txBody>
      </p:sp>
    </p:spTree>
    <p:extLst>
      <p:ext uri="{BB962C8B-B14F-4D97-AF65-F5344CB8AC3E}">
        <p14:creationId xmlns:p14="http://schemas.microsoft.com/office/powerpoint/2010/main" val="2339059241"/>
      </p:ext>
    </p:extLst>
  </p:cSld>
  <p:clrMapOvr>
    <a:masterClrMapping/>
  </p:clrMapOvr>
  <p:transition/>
</p:sldLayout>
</file>

<file path=ppt/slideLayouts/slideLayout10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857250"/>
          </a:xfrm>
          <a:prstGeom prst="rect">
            <a:avLst/>
          </a:prstGeom>
        </p:spPr>
        <p:txBody>
          <a:bodyPr vert="horz" lIns="34290" tIns="17145" rIns="34290" bIns="17145"/>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200150"/>
            <a:ext cx="8229600" cy="3394472"/>
          </a:xfrm>
          <a:prstGeom prst="rect">
            <a:avLst/>
          </a:prstGeom>
        </p:spPr>
        <p:txBody>
          <a:bodyPr vert="eaVert" lIns="34290" tIns="17145" rIns="34290" bIns="17145"/>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597673381"/>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31769" y="862013"/>
            <a:ext cx="1959769" cy="2381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52463" y="862013"/>
            <a:ext cx="5822156" cy="23812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546574868"/>
      </p:ext>
    </p:extLst>
  </p:cSld>
  <p:clrMapOvr>
    <a:masterClrMapping/>
  </p:clrMapOvr>
  <p:transition/>
</p:sldLayout>
</file>

<file path=ppt/slideLayouts/slideLayout1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8"/>
            <a:ext cx="2057400" cy="4388644"/>
          </a:xfrm>
          <a:prstGeom prst="rect">
            <a:avLst/>
          </a:prstGeom>
        </p:spPr>
        <p:txBody>
          <a:bodyPr vert="eaVert" lIns="34290" tIns="17145" rIns="34290" bIns="17145"/>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78"/>
            <a:ext cx="6115050" cy="4388644"/>
          </a:xfrm>
          <a:prstGeom prst="rect">
            <a:avLst/>
          </a:prstGeom>
        </p:spPr>
        <p:txBody>
          <a:bodyPr vert="eaVert" lIns="34290" tIns="17145" rIns="34290" bIns="17145"/>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270386018"/>
      </p:ext>
    </p:extLst>
  </p:cSld>
  <p:clrMapOvr>
    <a:masterClrMapping/>
  </p:clrMapOvr>
  <p:transition/>
</p:sldLayout>
</file>

<file path=ppt/slideLayouts/slideLayout11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lvl1pPr>
            <a:lvl2pPr marL="171450" indent="0" algn="ctr">
              <a:buNone/>
              <a:defRPr/>
            </a:lvl2pPr>
            <a:lvl3pPr marL="342900" indent="0" algn="ctr">
              <a:buNone/>
              <a:defRPr/>
            </a:lvl3pPr>
            <a:lvl4pPr marL="514350" indent="0" algn="ctr">
              <a:buNone/>
              <a:defRPr/>
            </a:lvl4pPr>
            <a:lvl5pPr marL="685800" indent="0" algn="ctr">
              <a:buNone/>
              <a:defRPr/>
            </a:lvl5pPr>
            <a:lvl6pPr marL="857250" indent="0" algn="ctr">
              <a:buNone/>
              <a:defRPr/>
            </a:lvl6pPr>
            <a:lvl7pPr marL="1028700" indent="0" algn="ctr">
              <a:buNone/>
              <a:defRPr/>
            </a:lvl7pPr>
            <a:lvl8pPr marL="1200150" indent="0" algn="ctr">
              <a:buNone/>
              <a:defRPr/>
            </a:lvl8pPr>
            <a:lvl9pPr marL="1371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27387839"/>
      </p:ext>
    </p:extLst>
  </p:cSld>
  <p:clrMapOvr>
    <a:masterClrMapping/>
  </p:clrMapOvr>
  <p:transition/>
</p:sldLayout>
</file>

<file path=ppt/slideLayouts/slideLayout1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518975207"/>
      </p:ext>
    </p:extLst>
  </p:cSld>
  <p:clrMapOvr>
    <a:masterClrMapping/>
  </p:clrMapOvr>
  <p:transition/>
</p:sldLayout>
</file>

<file path=ppt/slideLayouts/slideLayout11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114" y="3305175"/>
            <a:ext cx="7772400" cy="1021556"/>
          </a:xfrm>
        </p:spPr>
        <p:txBody>
          <a:bodyPr anchor="t"/>
          <a:lstStyle>
            <a:lvl1pPr algn="l">
              <a:defRPr sz="1500" b="1" cap="all"/>
            </a:lvl1pPr>
          </a:lstStyle>
          <a:p>
            <a:r>
              <a:rPr lang="en-US" smtClean="0"/>
              <a:t>Click to edit Master title style</a:t>
            </a:r>
            <a:endParaRPr lang="en-US"/>
          </a:p>
        </p:txBody>
      </p:sp>
      <p:sp>
        <p:nvSpPr>
          <p:cNvPr id="3" name="Text Placeholder 2"/>
          <p:cNvSpPr>
            <a:spLocks noGrp="1"/>
          </p:cNvSpPr>
          <p:nvPr>
            <p:ph type="body" idx="1"/>
          </p:nvPr>
        </p:nvSpPr>
        <p:spPr>
          <a:xfrm>
            <a:off x="722114" y="2180034"/>
            <a:ext cx="7772400" cy="1125141"/>
          </a:xfrm>
        </p:spPr>
        <p:txBody>
          <a:bodyPr anchor="b"/>
          <a:lstStyle>
            <a:lvl1pPr marL="0" indent="0">
              <a:buNone/>
              <a:defRPr sz="800"/>
            </a:lvl1pPr>
            <a:lvl2pPr marL="171450" indent="0">
              <a:buNone/>
              <a:defRPr sz="700"/>
            </a:lvl2pPr>
            <a:lvl3pPr marL="342900" indent="0">
              <a:buNone/>
              <a:defRPr sz="600"/>
            </a:lvl3pPr>
            <a:lvl4pPr marL="514350" indent="0">
              <a:buNone/>
              <a:defRPr sz="500"/>
            </a:lvl4pPr>
            <a:lvl5pPr marL="685800" indent="0">
              <a:buNone/>
              <a:defRPr sz="500"/>
            </a:lvl5pPr>
            <a:lvl6pPr marL="857250" indent="0">
              <a:buNone/>
              <a:defRPr sz="500"/>
            </a:lvl6pPr>
            <a:lvl7pPr marL="1028700" indent="0">
              <a:buNone/>
              <a:defRPr sz="500"/>
            </a:lvl7pPr>
            <a:lvl8pPr marL="1200150" indent="0">
              <a:buNone/>
              <a:defRPr sz="500"/>
            </a:lvl8pPr>
            <a:lvl9pPr marL="1371600" indent="0">
              <a:buNone/>
              <a:defRPr sz="500"/>
            </a:lvl9pPr>
          </a:lstStyle>
          <a:p>
            <a:pPr lvl="0"/>
            <a:r>
              <a:rPr lang="en-US" smtClean="0"/>
              <a:t>Click to edit Master text styles</a:t>
            </a:r>
          </a:p>
        </p:txBody>
      </p:sp>
    </p:spTree>
    <p:extLst>
      <p:ext uri="{BB962C8B-B14F-4D97-AF65-F5344CB8AC3E}">
        <p14:creationId xmlns:p14="http://schemas.microsoft.com/office/powerpoint/2010/main" val="2942781719"/>
      </p:ext>
    </p:extLst>
  </p:cSld>
  <p:clrMapOvr>
    <a:masterClrMapping/>
  </p:clrMapOvr>
  <p:transition/>
</p:sldLayout>
</file>

<file path=ppt/slideLayouts/slideLayout1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52463" y="1462087"/>
            <a:ext cx="1885950" cy="3205163"/>
          </a:xfrm>
        </p:spPr>
        <p:txBody>
          <a:bodyPr/>
          <a:lstStyle>
            <a:lvl1pPr>
              <a:defRPr sz="1100"/>
            </a:lvl1pPr>
            <a:lvl2pPr>
              <a:defRPr sz="900"/>
            </a:lvl2pPr>
            <a:lvl3pPr>
              <a:defRPr sz="800"/>
            </a:lvl3pPr>
            <a:lvl4pPr>
              <a:defRPr sz="700"/>
            </a:lvl4pPr>
            <a:lvl5pPr>
              <a:defRPr sz="700"/>
            </a:lvl5pPr>
            <a:lvl6pPr>
              <a:defRPr sz="700"/>
            </a:lvl6pPr>
            <a:lvl7pPr>
              <a:defRPr sz="700"/>
            </a:lvl7pPr>
            <a:lvl8pPr>
              <a:defRPr sz="700"/>
            </a:lvl8pPr>
            <a:lvl9pPr>
              <a:defRPr sz="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595563" y="1462087"/>
            <a:ext cx="1885950" cy="3205163"/>
          </a:xfrm>
        </p:spPr>
        <p:txBody>
          <a:bodyPr/>
          <a:lstStyle>
            <a:lvl1pPr>
              <a:defRPr sz="1100"/>
            </a:lvl1pPr>
            <a:lvl2pPr>
              <a:defRPr sz="900"/>
            </a:lvl2pPr>
            <a:lvl3pPr>
              <a:defRPr sz="800"/>
            </a:lvl3pPr>
            <a:lvl4pPr>
              <a:defRPr sz="700"/>
            </a:lvl4pPr>
            <a:lvl5pPr>
              <a:defRPr sz="700"/>
            </a:lvl5pPr>
            <a:lvl6pPr>
              <a:defRPr sz="700"/>
            </a:lvl6pPr>
            <a:lvl7pPr>
              <a:defRPr sz="700"/>
            </a:lvl7pPr>
            <a:lvl8pPr>
              <a:defRPr sz="700"/>
            </a:lvl8pPr>
            <a:lvl9pPr>
              <a:defRPr sz="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762178928"/>
      </p:ext>
    </p:extLst>
  </p:cSld>
  <p:clrMapOvr>
    <a:masterClrMapping/>
  </p:clrMapOvr>
  <p:transition/>
</p:sldLayout>
</file>

<file path=ppt/slideLayouts/slideLayout11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85725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386" cy="479822"/>
          </a:xfrm>
        </p:spPr>
        <p:txBody>
          <a:bodyPr anchor="b"/>
          <a:lstStyle>
            <a:lvl1pPr marL="0" indent="0">
              <a:buNone/>
              <a:defRPr sz="900" b="1"/>
            </a:lvl1pPr>
            <a:lvl2pPr marL="171450" indent="0">
              <a:buNone/>
              <a:defRPr sz="800" b="1"/>
            </a:lvl2pPr>
            <a:lvl3pPr marL="342900" indent="0">
              <a:buNone/>
              <a:defRPr sz="700" b="1"/>
            </a:lvl3pPr>
            <a:lvl4pPr marL="514350" indent="0">
              <a:buNone/>
              <a:defRPr sz="600" b="1"/>
            </a:lvl4pPr>
            <a:lvl5pPr marL="685800" indent="0">
              <a:buNone/>
              <a:defRPr sz="600" b="1"/>
            </a:lvl5pPr>
            <a:lvl6pPr marL="857250" indent="0">
              <a:buNone/>
              <a:defRPr sz="600" b="1"/>
            </a:lvl6pPr>
            <a:lvl7pPr marL="1028700" indent="0">
              <a:buNone/>
              <a:defRPr sz="600" b="1"/>
            </a:lvl7pPr>
            <a:lvl8pPr marL="1200150" indent="0">
              <a:buNone/>
              <a:defRPr sz="600" b="1"/>
            </a:lvl8pPr>
            <a:lvl9pPr marL="1371600" indent="0">
              <a:buNone/>
              <a:defRPr sz="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386" cy="2963466"/>
          </a:xfrm>
        </p:spPr>
        <p:txBody>
          <a:bodyPr/>
          <a:lstStyle>
            <a:lvl1pPr>
              <a:defRPr sz="900"/>
            </a:lvl1pPr>
            <a:lvl2pPr>
              <a:defRPr sz="800"/>
            </a:lvl2pPr>
            <a:lvl3pPr>
              <a:defRPr sz="700"/>
            </a:lvl3pPr>
            <a:lvl4pPr>
              <a:defRPr sz="600"/>
            </a:lvl4pPr>
            <a:lvl5pPr>
              <a:defRPr sz="600"/>
            </a:lvl5pPr>
            <a:lvl6pPr>
              <a:defRPr sz="600"/>
            </a:lvl6pPr>
            <a:lvl7pPr>
              <a:defRPr sz="600"/>
            </a:lvl7pPr>
            <a:lvl8pPr>
              <a:defRPr sz="600"/>
            </a:lvl8pPr>
            <a:lvl9pPr>
              <a:defRPr sz="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224" y="1151335"/>
            <a:ext cx="4041576" cy="479822"/>
          </a:xfrm>
        </p:spPr>
        <p:txBody>
          <a:bodyPr anchor="b"/>
          <a:lstStyle>
            <a:lvl1pPr marL="0" indent="0">
              <a:buNone/>
              <a:defRPr sz="900" b="1"/>
            </a:lvl1pPr>
            <a:lvl2pPr marL="171450" indent="0">
              <a:buNone/>
              <a:defRPr sz="800" b="1"/>
            </a:lvl2pPr>
            <a:lvl3pPr marL="342900" indent="0">
              <a:buNone/>
              <a:defRPr sz="700" b="1"/>
            </a:lvl3pPr>
            <a:lvl4pPr marL="514350" indent="0">
              <a:buNone/>
              <a:defRPr sz="600" b="1"/>
            </a:lvl4pPr>
            <a:lvl5pPr marL="685800" indent="0">
              <a:buNone/>
              <a:defRPr sz="600" b="1"/>
            </a:lvl5pPr>
            <a:lvl6pPr marL="857250" indent="0">
              <a:buNone/>
              <a:defRPr sz="600" b="1"/>
            </a:lvl6pPr>
            <a:lvl7pPr marL="1028700" indent="0">
              <a:buNone/>
              <a:defRPr sz="600" b="1"/>
            </a:lvl7pPr>
            <a:lvl8pPr marL="1200150" indent="0">
              <a:buNone/>
              <a:defRPr sz="600" b="1"/>
            </a:lvl8pPr>
            <a:lvl9pPr marL="1371600" indent="0">
              <a:buNone/>
              <a:defRPr sz="600" b="1"/>
            </a:lvl9pPr>
          </a:lstStyle>
          <a:p>
            <a:pPr lvl="0"/>
            <a:r>
              <a:rPr lang="en-US" smtClean="0"/>
              <a:t>Click to edit Master text styles</a:t>
            </a:r>
          </a:p>
        </p:txBody>
      </p:sp>
      <p:sp>
        <p:nvSpPr>
          <p:cNvPr id="6" name="Content Placeholder 5"/>
          <p:cNvSpPr>
            <a:spLocks noGrp="1"/>
          </p:cNvSpPr>
          <p:nvPr>
            <p:ph sz="quarter" idx="4"/>
          </p:nvPr>
        </p:nvSpPr>
        <p:spPr>
          <a:xfrm>
            <a:off x="4645224" y="1631156"/>
            <a:ext cx="4041576" cy="2963466"/>
          </a:xfrm>
        </p:spPr>
        <p:txBody>
          <a:bodyPr/>
          <a:lstStyle>
            <a:lvl1pPr>
              <a:defRPr sz="900"/>
            </a:lvl1pPr>
            <a:lvl2pPr>
              <a:defRPr sz="800"/>
            </a:lvl2pPr>
            <a:lvl3pPr>
              <a:defRPr sz="700"/>
            </a:lvl3pPr>
            <a:lvl4pPr>
              <a:defRPr sz="600"/>
            </a:lvl4pPr>
            <a:lvl5pPr>
              <a:defRPr sz="600"/>
            </a:lvl5pPr>
            <a:lvl6pPr>
              <a:defRPr sz="600"/>
            </a:lvl6pPr>
            <a:lvl7pPr>
              <a:defRPr sz="600"/>
            </a:lvl7pPr>
            <a:lvl8pPr>
              <a:defRPr sz="600"/>
            </a:lvl8pPr>
            <a:lvl9pPr>
              <a:defRPr sz="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352804972"/>
      </p:ext>
    </p:extLst>
  </p:cSld>
  <p:clrMapOvr>
    <a:masterClrMapping/>
  </p:clrMapOvr>
  <p:transition/>
</p:sldLayout>
</file>

<file path=ppt/slideLayouts/slideLayout1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205739506"/>
      </p:ext>
    </p:extLst>
  </p:cSld>
  <p:clrMapOvr>
    <a:masterClrMapping/>
  </p:clrMapOvr>
  <p:transition/>
</p:sldLayout>
</file>

<file path=ppt/slideLayouts/slideLayout1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184222128"/>
      </p:ext>
    </p:extLst>
  </p:cSld>
  <p:clrMapOvr>
    <a:masterClrMapping/>
  </p:clrMapOvr>
  <p:transition/>
</p:sldLayout>
</file>

<file path=ppt/slideLayouts/slideLayout1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7"/>
            <a:ext cx="3008114" cy="871538"/>
          </a:xfrm>
        </p:spPr>
        <p:txBody>
          <a:bodyPr anchor="b"/>
          <a:lstStyle>
            <a:lvl1pPr algn="l">
              <a:defRPr sz="800" b="1"/>
            </a:lvl1pPr>
          </a:lstStyle>
          <a:p>
            <a:r>
              <a:rPr lang="en-US" smtClean="0"/>
              <a:t>Click to edit Master title style</a:t>
            </a:r>
            <a:endParaRPr lang="en-US"/>
          </a:p>
        </p:txBody>
      </p:sp>
      <p:sp>
        <p:nvSpPr>
          <p:cNvPr id="3" name="Content Placeholder 2"/>
          <p:cNvSpPr>
            <a:spLocks noGrp="1"/>
          </p:cNvSpPr>
          <p:nvPr>
            <p:ph idx="1"/>
          </p:nvPr>
        </p:nvSpPr>
        <p:spPr>
          <a:xfrm>
            <a:off x="3574852" y="204788"/>
            <a:ext cx="5111948" cy="4389834"/>
          </a:xfrm>
        </p:spPr>
        <p:txBody>
          <a:bodyPr/>
          <a:lstStyle>
            <a:lvl1pPr>
              <a:defRPr sz="1200"/>
            </a:lvl1pPr>
            <a:lvl2pPr>
              <a:defRPr sz="1100"/>
            </a:lvl2pPr>
            <a:lvl3pPr>
              <a:defRPr sz="900"/>
            </a:lvl3pPr>
            <a:lvl4pPr>
              <a:defRPr sz="800"/>
            </a:lvl4pPr>
            <a:lvl5pPr>
              <a:defRPr sz="800"/>
            </a:lvl5pPr>
            <a:lvl6pPr>
              <a:defRPr sz="800"/>
            </a:lvl6pPr>
            <a:lvl7pPr>
              <a:defRPr sz="800"/>
            </a:lvl7pPr>
            <a:lvl8pPr>
              <a:defRPr sz="800"/>
            </a:lvl8pPr>
            <a:lvl9pPr>
              <a:defRPr sz="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076325"/>
            <a:ext cx="3008114" cy="3518297"/>
          </a:xfrm>
        </p:spPr>
        <p:txBody>
          <a:bodyPr/>
          <a:lstStyle>
            <a:lvl1pPr marL="0" indent="0">
              <a:buNone/>
              <a:defRPr sz="500"/>
            </a:lvl1pPr>
            <a:lvl2pPr marL="171450" indent="0">
              <a:buNone/>
              <a:defRPr sz="500"/>
            </a:lvl2pPr>
            <a:lvl3pPr marL="342900" indent="0">
              <a:buNone/>
              <a:defRPr sz="400"/>
            </a:lvl3pPr>
            <a:lvl4pPr marL="514350" indent="0">
              <a:buNone/>
              <a:defRPr sz="300"/>
            </a:lvl4pPr>
            <a:lvl5pPr marL="685800" indent="0">
              <a:buNone/>
              <a:defRPr sz="300"/>
            </a:lvl5pPr>
            <a:lvl6pPr marL="857250" indent="0">
              <a:buNone/>
              <a:defRPr sz="300"/>
            </a:lvl6pPr>
            <a:lvl7pPr marL="1028700" indent="0">
              <a:buNone/>
              <a:defRPr sz="300"/>
            </a:lvl7pPr>
            <a:lvl8pPr marL="1200150" indent="0">
              <a:buNone/>
              <a:defRPr sz="300"/>
            </a:lvl8pPr>
            <a:lvl9pPr marL="1371600" indent="0">
              <a:buNone/>
              <a:defRPr sz="300"/>
            </a:lvl9pPr>
          </a:lstStyle>
          <a:p>
            <a:pPr lvl="0"/>
            <a:r>
              <a:rPr lang="en-US" smtClean="0"/>
              <a:t>Click to edit Master text styles</a:t>
            </a:r>
          </a:p>
        </p:txBody>
      </p:sp>
    </p:spTree>
    <p:extLst>
      <p:ext uri="{BB962C8B-B14F-4D97-AF65-F5344CB8AC3E}">
        <p14:creationId xmlns:p14="http://schemas.microsoft.com/office/powerpoint/2010/main" val="2267869478"/>
      </p:ext>
    </p:extLst>
  </p:cSld>
  <p:clrMapOvr>
    <a:masterClrMapping/>
  </p:clrMapOvr>
  <p:transition/>
</p:sldLayout>
</file>

<file path=ppt/slideLayouts/slideLayout1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486" y="3600450"/>
            <a:ext cx="5486400" cy="425053"/>
          </a:xfrm>
        </p:spPr>
        <p:txBody>
          <a:bodyPr anchor="b"/>
          <a:lstStyle>
            <a:lvl1pPr algn="l">
              <a:defRPr sz="800" b="1"/>
            </a:lvl1pPr>
          </a:lstStyle>
          <a:p>
            <a:r>
              <a:rPr lang="en-US" smtClean="0"/>
              <a:t>Click to edit Master title style</a:t>
            </a:r>
            <a:endParaRPr lang="en-US"/>
          </a:p>
        </p:txBody>
      </p:sp>
      <p:sp>
        <p:nvSpPr>
          <p:cNvPr id="3" name="Picture Placeholder 2"/>
          <p:cNvSpPr>
            <a:spLocks noGrp="1"/>
          </p:cNvSpPr>
          <p:nvPr>
            <p:ph type="pic" idx="1"/>
          </p:nvPr>
        </p:nvSpPr>
        <p:spPr>
          <a:xfrm>
            <a:off x="1792486" y="459581"/>
            <a:ext cx="5486400" cy="3086100"/>
          </a:xfrm>
        </p:spPr>
        <p:txBody>
          <a:bodyPr/>
          <a:lstStyle>
            <a:lvl1pPr marL="0" indent="0">
              <a:buNone/>
              <a:defRPr sz="1200"/>
            </a:lvl1pPr>
            <a:lvl2pPr marL="171450" indent="0">
              <a:buNone/>
              <a:defRPr sz="1100"/>
            </a:lvl2pPr>
            <a:lvl3pPr marL="342900" indent="0">
              <a:buNone/>
              <a:defRPr sz="900"/>
            </a:lvl3pPr>
            <a:lvl4pPr marL="514350" indent="0">
              <a:buNone/>
              <a:defRPr sz="800"/>
            </a:lvl4pPr>
            <a:lvl5pPr marL="685800" indent="0">
              <a:buNone/>
              <a:defRPr sz="800"/>
            </a:lvl5pPr>
            <a:lvl6pPr marL="857250" indent="0">
              <a:buNone/>
              <a:defRPr sz="800"/>
            </a:lvl6pPr>
            <a:lvl7pPr marL="1028700" indent="0">
              <a:buNone/>
              <a:defRPr sz="800"/>
            </a:lvl7pPr>
            <a:lvl8pPr marL="1200150" indent="0">
              <a:buNone/>
              <a:defRPr sz="800"/>
            </a:lvl8pPr>
            <a:lvl9pPr marL="1371600" indent="0">
              <a:buNone/>
              <a:defRPr sz="800"/>
            </a:lvl9pPr>
          </a:lstStyle>
          <a:p>
            <a:endParaRPr lang="en-US"/>
          </a:p>
        </p:txBody>
      </p:sp>
      <p:sp>
        <p:nvSpPr>
          <p:cNvPr id="4" name="Text Placeholder 3"/>
          <p:cNvSpPr>
            <a:spLocks noGrp="1"/>
          </p:cNvSpPr>
          <p:nvPr>
            <p:ph type="body" sz="half" idx="2"/>
          </p:nvPr>
        </p:nvSpPr>
        <p:spPr>
          <a:xfrm>
            <a:off x="1792486" y="4025503"/>
            <a:ext cx="5486400" cy="603647"/>
          </a:xfrm>
        </p:spPr>
        <p:txBody>
          <a:bodyPr/>
          <a:lstStyle>
            <a:lvl1pPr marL="0" indent="0">
              <a:buNone/>
              <a:defRPr sz="500"/>
            </a:lvl1pPr>
            <a:lvl2pPr marL="171450" indent="0">
              <a:buNone/>
              <a:defRPr sz="500"/>
            </a:lvl2pPr>
            <a:lvl3pPr marL="342900" indent="0">
              <a:buNone/>
              <a:defRPr sz="400"/>
            </a:lvl3pPr>
            <a:lvl4pPr marL="514350" indent="0">
              <a:buNone/>
              <a:defRPr sz="300"/>
            </a:lvl4pPr>
            <a:lvl5pPr marL="685800" indent="0">
              <a:buNone/>
              <a:defRPr sz="300"/>
            </a:lvl5pPr>
            <a:lvl6pPr marL="857250" indent="0">
              <a:buNone/>
              <a:defRPr sz="300"/>
            </a:lvl6pPr>
            <a:lvl7pPr marL="1028700" indent="0">
              <a:buNone/>
              <a:defRPr sz="300"/>
            </a:lvl7pPr>
            <a:lvl8pPr marL="1200150" indent="0">
              <a:buNone/>
              <a:defRPr sz="300"/>
            </a:lvl8pPr>
            <a:lvl9pPr marL="1371600" indent="0">
              <a:buNone/>
              <a:defRPr sz="300"/>
            </a:lvl9pPr>
          </a:lstStyle>
          <a:p>
            <a:pPr lvl="0"/>
            <a:r>
              <a:rPr lang="en-US" smtClean="0"/>
              <a:t>Click to edit Master text styles</a:t>
            </a:r>
          </a:p>
        </p:txBody>
      </p:sp>
    </p:spTree>
    <p:extLst>
      <p:ext uri="{BB962C8B-B14F-4D97-AF65-F5344CB8AC3E}">
        <p14:creationId xmlns:p14="http://schemas.microsoft.com/office/powerpoint/2010/main" val="3815663898"/>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lvl1pPr>
            <a:lvl2pPr marL="171450" indent="0" algn="ctr">
              <a:buNone/>
              <a:defRPr/>
            </a:lvl2pPr>
            <a:lvl3pPr marL="342900" indent="0" algn="ctr">
              <a:buNone/>
              <a:defRPr/>
            </a:lvl3pPr>
            <a:lvl4pPr marL="514350" indent="0" algn="ctr">
              <a:buNone/>
              <a:defRPr/>
            </a:lvl4pPr>
            <a:lvl5pPr marL="685800" indent="0" algn="ctr">
              <a:buNone/>
              <a:defRPr/>
            </a:lvl5pPr>
            <a:lvl6pPr marL="857250" indent="0" algn="ctr">
              <a:buNone/>
              <a:defRPr/>
            </a:lvl6pPr>
            <a:lvl7pPr marL="1028700" indent="0" algn="ctr">
              <a:buNone/>
              <a:defRPr/>
            </a:lvl7pPr>
            <a:lvl8pPr marL="1200150" indent="0" algn="ctr">
              <a:buNone/>
              <a:defRPr/>
            </a:lvl8pPr>
            <a:lvl9pPr marL="1371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2818397401"/>
      </p:ext>
    </p:extLst>
  </p:cSld>
  <p:clrMapOvr>
    <a:masterClrMapping/>
  </p:clrMapOvr>
  <p:transition/>
</p:sldLayout>
</file>

<file path=ppt/slideLayouts/slideLayout12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389099351"/>
      </p:ext>
    </p:extLst>
  </p:cSld>
  <p:clrMapOvr>
    <a:masterClrMapping/>
  </p:clrMapOvr>
  <p:transition/>
</p:sldLayout>
</file>

<file path=ppt/slideLayouts/slideLayout12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31769" y="133350"/>
            <a:ext cx="1959769" cy="45339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52463" y="133350"/>
            <a:ext cx="5822156" cy="45339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397828457"/>
      </p:ext>
    </p:extLst>
  </p:cSld>
  <p:clrMapOvr>
    <a:masterClrMapping/>
  </p:clrMapOvr>
  <p:transition/>
</p:sldLayout>
</file>

<file path=ppt/slideLayouts/slideLayout12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lvl1pPr>
            <a:lvl2pPr marL="171450" indent="0" algn="ctr">
              <a:buNone/>
              <a:defRPr/>
            </a:lvl2pPr>
            <a:lvl3pPr marL="342900" indent="0" algn="ctr">
              <a:buNone/>
              <a:defRPr/>
            </a:lvl3pPr>
            <a:lvl4pPr marL="514350" indent="0" algn="ctr">
              <a:buNone/>
              <a:defRPr/>
            </a:lvl4pPr>
            <a:lvl5pPr marL="685800" indent="0" algn="ctr">
              <a:buNone/>
              <a:defRPr/>
            </a:lvl5pPr>
            <a:lvl6pPr marL="857250" indent="0" algn="ctr">
              <a:buNone/>
              <a:defRPr/>
            </a:lvl6pPr>
            <a:lvl7pPr marL="1028700" indent="0" algn="ctr">
              <a:buNone/>
              <a:defRPr/>
            </a:lvl7pPr>
            <a:lvl8pPr marL="1200150" indent="0" algn="ctr">
              <a:buNone/>
              <a:defRPr/>
            </a:lvl8pPr>
            <a:lvl9pPr marL="1371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3533556461"/>
      </p:ext>
    </p:extLst>
  </p:cSld>
  <p:clrMapOvr>
    <a:masterClrMapping/>
  </p:clrMapOvr>
  <p:transition/>
</p:sldLayout>
</file>

<file path=ppt/slideLayouts/slideLayout12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768415797"/>
      </p:ext>
    </p:extLst>
  </p:cSld>
  <p:clrMapOvr>
    <a:masterClrMapping/>
  </p:clrMapOvr>
  <p:transition/>
</p:sldLayout>
</file>

<file path=ppt/slideLayouts/slideLayout12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114" y="3305175"/>
            <a:ext cx="7772400" cy="1021556"/>
          </a:xfrm>
        </p:spPr>
        <p:txBody>
          <a:bodyPr anchor="t"/>
          <a:lstStyle>
            <a:lvl1pPr algn="l">
              <a:defRPr sz="1500" b="1" cap="all"/>
            </a:lvl1pPr>
          </a:lstStyle>
          <a:p>
            <a:r>
              <a:rPr lang="en-US" smtClean="0"/>
              <a:t>Click to edit Master title style</a:t>
            </a:r>
            <a:endParaRPr lang="en-US"/>
          </a:p>
        </p:txBody>
      </p:sp>
      <p:sp>
        <p:nvSpPr>
          <p:cNvPr id="3" name="Text Placeholder 2"/>
          <p:cNvSpPr>
            <a:spLocks noGrp="1"/>
          </p:cNvSpPr>
          <p:nvPr>
            <p:ph type="body" idx="1"/>
          </p:nvPr>
        </p:nvSpPr>
        <p:spPr>
          <a:xfrm>
            <a:off x="722114" y="2180034"/>
            <a:ext cx="7772400" cy="1125141"/>
          </a:xfrm>
        </p:spPr>
        <p:txBody>
          <a:bodyPr anchor="b"/>
          <a:lstStyle>
            <a:lvl1pPr marL="0" indent="0">
              <a:buNone/>
              <a:defRPr sz="800"/>
            </a:lvl1pPr>
            <a:lvl2pPr marL="171450" indent="0">
              <a:buNone/>
              <a:defRPr sz="700"/>
            </a:lvl2pPr>
            <a:lvl3pPr marL="342900" indent="0">
              <a:buNone/>
              <a:defRPr sz="600"/>
            </a:lvl3pPr>
            <a:lvl4pPr marL="514350" indent="0">
              <a:buNone/>
              <a:defRPr sz="500"/>
            </a:lvl4pPr>
            <a:lvl5pPr marL="685800" indent="0">
              <a:buNone/>
              <a:defRPr sz="500"/>
            </a:lvl5pPr>
            <a:lvl6pPr marL="857250" indent="0">
              <a:buNone/>
              <a:defRPr sz="500"/>
            </a:lvl6pPr>
            <a:lvl7pPr marL="1028700" indent="0">
              <a:buNone/>
              <a:defRPr sz="500"/>
            </a:lvl7pPr>
            <a:lvl8pPr marL="1200150" indent="0">
              <a:buNone/>
              <a:defRPr sz="500"/>
            </a:lvl8pPr>
            <a:lvl9pPr marL="1371600" indent="0">
              <a:buNone/>
              <a:defRPr sz="500"/>
            </a:lvl9pPr>
          </a:lstStyle>
          <a:p>
            <a:pPr lvl="0"/>
            <a:r>
              <a:rPr lang="en-US" smtClean="0"/>
              <a:t>Click to edit Master text styles</a:t>
            </a:r>
          </a:p>
        </p:txBody>
      </p:sp>
    </p:spTree>
    <p:extLst>
      <p:ext uri="{BB962C8B-B14F-4D97-AF65-F5344CB8AC3E}">
        <p14:creationId xmlns:p14="http://schemas.microsoft.com/office/powerpoint/2010/main" val="3389231267"/>
      </p:ext>
    </p:extLst>
  </p:cSld>
  <p:clrMapOvr>
    <a:masterClrMapping/>
  </p:clrMapOvr>
  <p:transition/>
</p:sldLayout>
</file>

<file path=ppt/slideLayouts/slideLayout12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52462" y="1462087"/>
            <a:ext cx="3890963" cy="3205163"/>
          </a:xfrm>
        </p:spPr>
        <p:txBody>
          <a:bodyPr/>
          <a:lstStyle>
            <a:lvl1pPr>
              <a:defRPr sz="1100"/>
            </a:lvl1pPr>
            <a:lvl2pPr>
              <a:defRPr sz="900"/>
            </a:lvl2pPr>
            <a:lvl3pPr>
              <a:defRPr sz="800"/>
            </a:lvl3pPr>
            <a:lvl4pPr>
              <a:defRPr sz="700"/>
            </a:lvl4pPr>
            <a:lvl5pPr>
              <a:defRPr sz="700"/>
            </a:lvl5pPr>
            <a:lvl6pPr>
              <a:defRPr sz="700"/>
            </a:lvl6pPr>
            <a:lvl7pPr>
              <a:defRPr sz="700"/>
            </a:lvl7pPr>
            <a:lvl8pPr>
              <a:defRPr sz="700"/>
            </a:lvl8pPr>
            <a:lvl9pPr>
              <a:defRPr sz="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00575" y="1462087"/>
            <a:ext cx="3890963" cy="3205163"/>
          </a:xfrm>
        </p:spPr>
        <p:txBody>
          <a:bodyPr/>
          <a:lstStyle>
            <a:lvl1pPr>
              <a:defRPr sz="1100"/>
            </a:lvl1pPr>
            <a:lvl2pPr>
              <a:defRPr sz="900"/>
            </a:lvl2pPr>
            <a:lvl3pPr>
              <a:defRPr sz="800"/>
            </a:lvl3pPr>
            <a:lvl4pPr>
              <a:defRPr sz="700"/>
            </a:lvl4pPr>
            <a:lvl5pPr>
              <a:defRPr sz="700"/>
            </a:lvl5pPr>
            <a:lvl6pPr>
              <a:defRPr sz="700"/>
            </a:lvl6pPr>
            <a:lvl7pPr>
              <a:defRPr sz="700"/>
            </a:lvl7pPr>
            <a:lvl8pPr>
              <a:defRPr sz="700"/>
            </a:lvl8pPr>
            <a:lvl9pPr>
              <a:defRPr sz="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62165050"/>
      </p:ext>
    </p:extLst>
  </p:cSld>
  <p:clrMapOvr>
    <a:masterClrMapping/>
  </p:clrMapOvr>
  <p:transition/>
</p:sldLayout>
</file>

<file path=ppt/slideLayouts/slideLayout12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85725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386" cy="479822"/>
          </a:xfrm>
        </p:spPr>
        <p:txBody>
          <a:bodyPr anchor="b"/>
          <a:lstStyle>
            <a:lvl1pPr marL="0" indent="0">
              <a:buNone/>
              <a:defRPr sz="900" b="1"/>
            </a:lvl1pPr>
            <a:lvl2pPr marL="171450" indent="0">
              <a:buNone/>
              <a:defRPr sz="800" b="1"/>
            </a:lvl2pPr>
            <a:lvl3pPr marL="342900" indent="0">
              <a:buNone/>
              <a:defRPr sz="700" b="1"/>
            </a:lvl3pPr>
            <a:lvl4pPr marL="514350" indent="0">
              <a:buNone/>
              <a:defRPr sz="600" b="1"/>
            </a:lvl4pPr>
            <a:lvl5pPr marL="685800" indent="0">
              <a:buNone/>
              <a:defRPr sz="600" b="1"/>
            </a:lvl5pPr>
            <a:lvl6pPr marL="857250" indent="0">
              <a:buNone/>
              <a:defRPr sz="600" b="1"/>
            </a:lvl6pPr>
            <a:lvl7pPr marL="1028700" indent="0">
              <a:buNone/>
              <a:defRPr sz="600" b="1"/>
            </a:lvl7pPr>
            <a:lvl8pPr marL="1200150" indent="0">
              <a:buNone/>
              <a:defRPr sz="600" b="1"/>
            </a:lvl8pPr>
            <a:lvl9pPr marL="1371600" indent="0">
              <a:buNone/>
              <a:defRPr sz="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386" cy="2963466"/>
          </a:xfrm>
        </p:spPr>
        <p:txBody>
          <a:bodyPr/>
          <a:lstStyle>
            <a:lvl1pPr>
              <a:defRPr sz="900"/>
            </a:lvl1pPr>
            <a:lvl2pPr>
              <a:defRPr sz="800"/>
            </a:lvl2pPr>
            <a:lvl3pPr>
              <a:defRPr sz="700"/>
            </a:lvl3pPr>
            <a:lvl4pPr>
              <a:defRPr sz="600"/>
            </a:lvl4pPr>
            <a:lvl5pPr>
              <a:defRPr sz="600"/>
            </a:lvl5pPr>
            <a:lvl6pPr>
              <a:defRPr sz="600"/>
            </a:lvl6pPr>
            <a:lvl7pPr>
              <a:defRPr sz="600"/>
            </a:lvl7pPr>
            <a:lvl8pPr>
              <a:defRPr sz="600"/>
            </a:lvl8pPr>
            <a:lvl9pPr>
              <a:defRPr sz="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224" y="1151335"/>
            <a:ext cx="4041576" cy="479822"/>
          </a:xfrm>
        </p:spPr>
        <p:txBody>
          <a:bodyPr anchor="b"/>
          <a:lstStyle>
            <a:lvl1pPr marL="0" indent="0">
              <a:buNone/>
              <a:defRPr sz="900" b="1"/>
            </a:lvl1pPr>
            <a:lvl2pPr marL="171450" indent="0">
              <a:buNone/>
              <a:defRPr sz="800" b="1"/>
            </a:lvl2pPr>
            <a:lvl3pPr marL="342900" indent="0">
              <a:buNone/>
              <a:defRPr sz="700" b="1"/>
            </a:lvl3pPr>
            <a:lvl4pPr marL="514350" indent="0">
              <a:buNone/>
              <a:defRPr sz="600" b="1"/>
            </a:lvl4pPr>
            <a:lvl5pPr marL="685800" indent="0">
              <a:buNone/>
              <a:defRPr sz="600" b="1"/>
            </a:lvl5pPr>
            <a:lvl6pPr marL="857250" indent="0">
              <a:buNone/>
              <a:defRPr sz="600" b="1"/>
            </a:lvl6pPr>
            <a:lvl7pPr marL="1028700" indent="0">
              <a:buNone/>
              <a:defRPr sz="600" b="1"/>
            </a:lvl7pPr>
            <a:lvl8pPr marL="1200150" indent="0">
              <a:buNone/>
              <a:defRPr sz="600" b="1"/>
            </a:lvl8pPr>
            <a:lvl9pPr marL="1371600" indent="0">
              <a:buNone/>
              <a:defRPr sz="600" b="1"/>
            </a:lvl9pPr>
          </a:lstStyle>
          <a:p>
            <a:pPr lvl="0"/>
            <a:r>
              <a:rPr lang="en-US" smtClean="0"/>
              <a:t>Click to edit Master text styles</a:t>
            </a:r>
          </a:p>
        </p:txBody>
      </p:sp>
      <p:sp>
        <p:nvSpPr>
          <p:cNvPr id="6" name="Content Placeholder 5"/>
          <p:cNvSpPr>
            <a:spLocks noGrp="1"/>
          </p:cNvSpPr>
          <p:nvPr>
            <p:ph sz="quarter" idx="4"/>
          </p:nvPr>
        </p:nvSpPr>
        <p:spPr>
          <a:xfrm>
            <a:off x="4645224" y="1631156"/>
            <a:ext cx="4041576" cy="2963466"/>
          </a:xfrm>
        </p:spPr>
        <p:txBody>
          <a:bodyPr/>
          <a:lstStyle>
            <a:lvl1pPr>
              <a:defRPr sz="900"/>
            </a:lvl1pPr>
            <a:lvl2pPr>
              <a:defRPr sz="800"/>
            </a:lvl2pPr>
            <a:lvl3pPr>
              <a:defRPr sz="700"/>
            </a:lvl3pPr>
            <a:lvl4pPr>
              <a:defRPr sz="600"/>
            </a:lvl4pPr>
            <a:lvl5pPr>
              <a:defRPr sz="600"/>
            </a:lvl5pPr>
            <a:lvl6pPr>
              <a:defRPr sz="600"/>
            </a:lvl6pPr>
            <a:lvl7pPr>
              <a:defRPr sz="600"/>
            </a:lvl7pPr>
            <a:lvl8pPr>
              <a:defRPr sz="600"/>
            </a:lvl8pPr>
            <a:lvl9pPr>
              <a:defRPr sz="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943150939"/>
      </p:ext>
    </p:extLst>
  </p:cSld>
  <p:clrMapOvr>
    <a:masterClrMapping/>
  </p:clrMapOvr>
  <p:transition/>
</p:sldLayout>
</file>

<file path=ppt/slideLayouts/slideLayout12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0485593"/>
      </p:ext>
    </p:extLst>
  </p:cSld>
  <p:clrMapOvr>
    <a:masterClrMapping/>
  </p:clrMapOvr>
  <p:transition/>
</p:sldLayout>
</file>

<file path=ppt/slideLayouts/slideLayout12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35299307"/>
      </p:ext>
    </p:extLst>
  </p:cSld>
  <p:clrMapOvr>
    <a:masterClrMapping/>
  </p:clrMapOvr>
  <p:transition/>
</p:sldLayout>
</file>

<file path=ppt/slideLayouts/slideLayout12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7"/>
            <a:ext cx="3008114" cy="871538"/>
          </a:xfrm>
        </p:spPr>
        <p:txBody>
          <a:bodyPr anchor="b"/>
          <a:lstStyle>
            <a:lvl1pPr algn="l">
              <a:defRPr sz="800" b="1"/>
            </a:lvl1pPr>
          </a:lstStyle>
          <a:p>
            <a:r>
              <a:rPr lang="en-US" smtClean="0"/>
              <a:t>Click to edit Master title style</a:t>
            </a:r>
            <a:endParaRPr lang="en-US"/>
          </a:p>
        </p:txBody>
      </p:sp>
      <p:sp>
        <p:nvSpPr>
          <p:cNvPr id="3" name="Content Placeholder 2"/>
          <p:cNvSpPr>
            <a:spLocks noGrp="1"/>
          </p:cNvSpPr>
          <p:nvPr>
            <p:ph idx="1"/>
          </p:nvPr>
        </p:nvSpPr>
        <p:spPr>
          <a:xfrm>
            <a:off x="3574852" y="204788"/>
            <a:ext cx="5111948" cy="4389834"/>
          </a:xfrm>
        </p:spPr>
        <p:txBody>
          <a:bodyPr/>
          <a:lstStyle>
            <a:lvl1pPr>
              <a:defRPr sz="1200"/>
            </a:lvl1pPr>
            <a:lvl2pPr>
              <a:defRPr sz="1100"/>
            </a:lvl2pPr>
            <a:lvl3pPr>
              <a:defRPr sz="900"/>
            </a:lvl3pPr>
            <a:lvl4pPr>
              <a:defRPr sz="800"/>
            </a:lvl4pPr>
            <a:lvl5pPr>
              <a:defRPr sz="800"/>
            </a:lvl5pPr>
            <a:lvl6pPr>
              <a:defRPr sz="800"/>
            </a:lvl6pPr>
            <a:lvl7pPr>
              <a:defRPr sz="800"/>
            </a:lvl7pPr>
            <a:lvl8pPr>
              <a:defRPr sz="800"/>
            </a:lvl8pPr>
            <a:lvl9pPr>
              <a:defRPr sz="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076325"/>
            <a:ext cx="3008114" cy="3518297"/>
          </a:xfrm>
        </p:spPr>
        <p:txBody>
          <a:bodyPr/>
          <a:lstStyle>
            <a:lvl1pPr marL="0" indent="0">
              <a:buNone/>
              <a:defRPr sz="500"/>
            </a:lvl1pPr>
            <a:lvl2pPr marL="171450" indent="0">
              <a:buNone/>
              <a:defRPr sz="500"/>
            </a:lvl2pPr>
            <a:lvl3pPr marL="342900" indent="0">
              <a:buNone/>
              <a:defRPr sz="400"/>
            </a:lvl3pPr>
            <a:lvl4pPr marL="514350" indent="0">
              <a:buNone/>
              <a:defRPr sz="300"/>
            </a:lvl4pPr>
            <a:lvl5pPr marL="685800" indent="0">
              <a:buNone/>
              <a:defRPr sz="300"/>
            </a:lvl5pPr>
            <a:lvl6pPr marL="857250" indent="0">
              <a:buNone/>
              <a:defRPr sz="300"/>
            </a:lvl6pPr>
            <a:lvl7pPr marL="1028700" indent="0">
              <a:buNone/>
              <a:defRPr sz="300"/>
            </a:lvl7pPr>
            <a:lvl8pPr marL="1200150" indent="0">
              <a:buNone/>
              <a:defRPr sz="300"/>
            </a:lvl8pPr>
            <a:lvl9pPr marL="1371600" indent="0">
              <a:buNone/>
              <a:defRPr sz="300"/>
            </a:lvl9pPr>
          </a:lstStyle>
          <a:p>
            <a:pPr lvl="0"/>
            <a:r>
              <a:rPr lang="en-US" smtClean="0"/>
              <a:t>Click to edit Master text styles</a:t>
            </a:r>
          </a:p>
        </p:txBody>
      </p:sp>
    </p:spTree>
    <p:extLst>
      <p:ext uri="{BB962C8B-B14F-4D97-AF65-F5344CB8AC3E}">
        <p14:creationId xmlns:p14="http://schemas.microsoft.com/office/powerpoint/2010/main" val="3003626706"/>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247495312"/>
      </p:ext>
    </p:extLst>
  </p:cSld>
  <p:clrMapOvr>
    <a:masterClrMapping/>
  </p:clrMapOvr>
  <p:transition/>
</p:sldLayout>
</file>

<file path=ppt/slideLayouts/slideLayout13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486" y="3600450"/>
            <a:ext cx="5486400" cy="425053"/>
          </a:xfrm>
        </p:spPr>
        <p:txBody>
          <a:bodyPr anchor="b"/>
          <a:lstStyle>
            <a:lvl1pPr algn="l">
              <a:defRPr sz="800" b="1"/>
            </a:lvl1pPr>
          </a:lstStyle>
          <a:p>
            <a:r>
              <a:rPr lang="en-US" smtClean="0"/>
              <a:t>Click to edit Master title style</a:t>
            </a:r>
            <a:endParaRPr lang="en-US"/>
          </a:p>
        </p:txBody>
      </p:sp>
      <p:sp>
        <p:nvSpPr>
          <p:cNvPr id="3" name="Picture Placeholder 2"/>
          <p:cNvSpPr>
            <a:spLocks noGrp="1"/>
          </p:cNvSpPr>
          <p:nvPr>
            <p:ph type="pic" idx="1"/>
          </p:nvPr>
        </p:nvSpPr>
        <p:spPr>
          <a:xfrm>
            <a:off x="1792486" y="459581"/>
            <a:ext cx="5486400" cy="3086100"/>
          </a:xfrm>
        </p:spPr>
        <p:txBody>
          <a:bodyPr/>
          <a:lstStyle>
            <a:lvl1pPr marL="0" indent="0">
              <a:buNone/>
              <a:defRPr sz="1200"/>
            </a:lvl1pPr>
            <a:lvl2pPr marL="171450" indent="0">
              <a:buNone/>
              <a:defRPr sz="1100"/>
            </a:lvl2pPr>
            <a:lvl3pPr marL="342900" indent="0">
              <a:buNone/>
              <a:defRPr sz="900"/>
            </a:lvl3pPr>
            <a:lvl4pPr marL="514350" indent="0">
              <a:buNone/>
              <a:defRPr sz="800"/>
            </a:lvl4pPr>
            <a:lvl5pPr marL="685800" indent="0">
              <a:buNone/>
              <a:defRPr sz="800"/>
            </a:lvl5pPr>
            <a:lvl6pPr marL="857250" indent="0">
              <a:buNone/>
              <a:defRPr sz="800"/>
            </a:lvl6pPr>
            <a:lvl7pPr marL="1028700" indent="0">
              <a:buNone/>
              <a:defRPr sz="800"/>
            </a:lvl7pPr>
            <a:lvl8pPr marL="1200150" indent="0">
              <a:buNone/>
              <a:defRPr sz="800"/>
            </a:lvl8pPr>
            <a:lvl9pPr marL="1371600" indent="0">
              <a:buNone/>
              <a:defRPr sz="800"/>
            </a:lvl9pPr>
          </a:lstStyle>
          <a:p>
            <a:endParaRPr lang="en-US"/>
          </a:p>
        </p:txBody>
      </p:sp>
      <p:sp>
        <p:nvSpPr>
          <p:cNvPr id="4" name="Text Placeholder 3"/>
          <p:cNvSpPr>
            <a:spLocks noGrp="1"/>
          </p:cNvSpPr>
          <p:nvPr>
            <p:ph type="body" sz="half" idx="2"/>
          </p:nvPr>
        </p:nvSpPr>
        <p:spPr>
          <a:xfrm>
            <a:off x="1792486" y="4025503"/>
            <a:ext cx="5486400" cy="603647"/>
          </a:xfrm>
        </p:spPr>
        <p:txBody>
          <a:bodyPr/>
          <a:lstStyle>
            <a:lvl1pPr marL="0" indent="0">
              <a:buNone/>
              <a:defRPr sz="500"/>
            </a:lvl1pPr>
            <a:lvl2pPr marL="171450" indent="0">
              <a:buNone/>
              <a:defRPr sz="500"/>
            </a:lvl2pPr>
            <a:lvl3pPr marL="342900" indent="0">
              <a:buNone/>
              <a:defRPr sz="400"/>
            </a:lvl3pPr>
            <a:lvl4pPr marL="514350" indent="0">
              <a:buNone/>
              <a:defRPr sz="300"/>
            </a:lvl4pPr>
            <a:lvl5pPr marL="685800" indent="0">
              <a:buNone/>
              <a:defRPr sz="300"/>
            </a:lvl5pPr>
            <a:lvl6pPr marL="857250" indent="0">
              <a:buNone/>
              <a:defRPr sz="300"/>
            </a:lvl6pPr>
            <a:lvl7pPr marL="1028700" indent="0">
              <a:buNone/>
              <a:defRPr sz="300"/>
            </a:lvl7pPr>
            <a:lvl8pPr marL="1200150" indent="0">
              <a:buNone/>
              <a:defRPr sz="300"/>
            </a:lvl8pPr>
            <a:lvl9pPr marL="1371600" indent="0">
              <a:buNone/>
              <a:defRPr sz="300"/>
            </a:lvl9pPr>
          </a:lstStyle>
          <a:p>
            <a:pPr lvl="0"/>
            <a:r>
              <a:rPr lang="en-US" smtClean="0"/>
              <a:t>Click to edit Master text styles</a:t>
            </a:r>
          </a:p>
        </p:txBody>
      </p:sp>
    </p:spTree>
    <p:extLst>
      <p:ext uri="{BB962C8B-B14F-4D97-AF65-F5344CB8AC3E}">
        <p14:creationId xmlns:p14="http://schemas.microsoft.com/office/powerpoint/2010/main" val="3504070443"/>
      </p:ext>
    </p:extLst>
  </p:cSld>
  <p:clrMapOvr>
    <a:masterClrMapping/>
  </p:clrMapOvr>
  <p:transition/>
</p:sldLayout>
</file>

<file path=ppt/slideLayouts/slideLayout13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976293609"/>
      </p:ext>
    </p:extLst>
  </p:cSld>
  <p:clrMapOvr>
    <a:masterClrMapping/>
  </p:clrMapOvr>
  <p:transition/>
</p:sldLayout>
</file>

<file path=ppt/slideLayouts/slideLayout13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31769" y="133350"/>
            <a:ext cx="1959769" cy="45339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52463" y="133350"/>
            <a:ext cx="5822156" cy="45339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705906657"/>
      </p:ext>
    </p:extLst>
  </p:cSld>
  <p:clrMapOvr>
    <a:masterClrMapping/>
  </p:clrMapOvr>
  <p:transition/>
</p:sldLayout>
</file>

<file path=ppt/slideLayouts/slideLayout13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lvl1pPr>
            <a:lvl2pPr marL="171450" indent="0" algn="ctr">
              <a:buNone/>
              <a:defRPr/>
            </a:lvl2pPr>
            <a:lvl3pPr marL="342900" indent="0" algn="ctr">
              <a:buNone/>
              <a:defRPr/>
            </a:lvl3pPr>
            <a:lvl4pPr marL="514350" indent="0" algn="ctr">
              <a:buNone/>
              <a:defRPr/>
            </a:lvl4pPr>
            <a:lvl5pPr marL="685800" indent="0" algn="ctr">
              <a:buNone/>
              <a:defRPr/>
            </a:lvl5pPr>
            <a:lvl6pPr marL="857250" indent="0" algn="ctr">
              <a:buNone/>
              <a:defRPr/>
            </a:lvl6pPr>
            <a:lvl7pPr marL="1028700" indent="0" algn="ctr">
              <a:buNone/>
              <a:defRPr/>
            </a:lvl7pPr>
            <a:lvl8pPr marL="1200150" indent="0" algn="ctr">
              <a:buNone/>
              <a:defRPr/>
            </a:lvl8pPr>
            <a:lvl9pPr marL="1371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187620428"/>
      </p:ext>
    </p:extLst>
  </p:cSld>
  <p:clrMapOvr>
    <a:masterClrMapping/>
  </p:clrMapOvr>
  <p:transition/>
</p:sldLayout>
</file>

<file path=ppt/slideLayouts/slideLayout13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100567270"/>
      </p:ext>
    </p:extLst>
  </p:cSld>
  <p:clrMapOvr>
    <a:masterClrMapping/>
  </p:clrMapOvr>
  <p:transition/>
</p:sldLayout>
</file>

<file path=ppt/slideLayouts/slideLayout13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114" y="3305175"/>
            <a:ext cx="7772400" cy="1021556"/>
          </a:xfrm>
        </p:spPr>
        <p:txBody>
          <a:bodyPr anchor="t"/>
          <a:lstStyle>
            <a:lvl1pPr algn="l">
              <a:defRPr sz="1500" b="1" cap="all"/>
            </a:lvl1pPr>
          </a:lstStyle>
          <a:p>
            <a:r>
              <a:rPr lang="en-US" smtClean="0"/>
              <a:t>Click to edit Master title style</a:t>
            </a:r>
            <a:endParaRPr lang="en-US"/>
          </a:p>
        </p:txBody>
      </p:sp>
      <p:sp>
        <p:nvSpPr>
          <p:cNvPr id="3" name="Text Placeholder 2"/>
          <p:cNvSpPr>
            <a:spLocks noGrp="1"/>
          </p:cNvSpPr>
          <p:nvPr>
            <p:ph type="body" idx="1"/>
          </p:nvPr>
        </p:nvSpPr>
        <p:spPr>
          <a:xfrm>
            <a:off x="722114" y="2180034"/>
            <a:ext cx="7772400" cy="1125141"/>
          </a:xfrm>
        </p:spPr>
        <p:txBody>
          <a:bodyPr anchor="b"/>
          <a:lstStyle>
            <a:lvl1pPr marL="0" indent="0">
              <a:buNone/>
              <a:defRPr sz="800"/>
            </a:lvl1pPr>
            <a:lvl2pPr marL="171450" indent="0">
              <a:buNone/>
              <a:defRPr sz="700"/>
            </a:lvl2pPr>
            <a:lvl3pPr marL="342900" indent="0">
              <a:buNone/>
              <a:defRPr sz="600"/>
            </a:lvl3pPr>
            <a:lvl4pPr marL="514350" indent="0">
              <a:buNone/>
              <a:defRPr sz="500"/>
            </a:lvl4pPr>
            <a:lvl5pPr marL="685800" indent="0">
              <a:buNone/>
              <a:defRPr sz="500"/>
            </a:lvl5pPr>
            <a:lvl6pPr marL="857250" indent="0">
              <a:buNone/>
              <a:defRPr sz="500"/>
            </a:lvl6pPr>
            <a:lvl7pPr marL="1028700" indent="0">
              <a:buNone/>
              <a:defRPr sz="500"/>
            </a:lvl7pPr>
            <a:lvl8pPr marL="1200150" indent="0">
              <a:buNone/>
              <a:defRPr sz="500"/>
            </a:lvl8pPr>
            <a:lvl9pPr marL="1371600" indent="0">
              <a:buNone/>
              <a:defRPr sz="500"/>
            </a:lvl9pPr>
          </a:lstStyle>
          <a:p>
            <a:pPr lvl="0"/>
            <a:r>
              <a:rPr lang="en-US" smtClean="0"/>
              <a:t>Click to edit Master text styles</a:t>
            </a:r>
          </a:p>
        </p:txBody>
      </p:sp>
    </p:spTree>
    <p:extLst>
      <p:ext uri="{BB962C8B-B14F-4D97-AF65-F5344CB8AC3E}">
        <p14:creationId xmlns:p14="http://schemas.microsoft.com/office/powerpoint/2010/main" val="1871311962"/>
      </p:ext>
    </p:extLst>
  </p:cSld>
  <p:clrMapOvr>
    <a:masterClrMapping/>
  </p:clrMapOvr>
  <p:transition/>
</p:sldLayout>
</file>

<file path=ppt/slideLayouts/slideLayout13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981575" y="1462087"/>
            <a:ext cx="1726406" cy="3205163"/>
          </a:xfrm>
        </p:spPr>
        <p:txBody>
          <a:bodyPr/>
          <a:lstStyle>
            <a:lvl1pPr>
              <a:defRPr sz="1100"/>
            </a:lvl1pPr>
            <a:lvl2pPr>
              <a:defRPr sz="900"/>
            </a:lvl2pPr>
            <a:lvl3pPr>
              <a:defRPr sz="800"/>
            </a:lvl3pPr>
            <a:lvl4pPr>
              <a:defRPr sz="700"/>
            </a:lvl4pPr>
            <a:lvl5pPr>
              <a:defRPr sz="700"/>
            </a:lvl5pPr>
            <a:lvl6pPr>
              <a:defRPr sz="700"/>
            </a:lvl6pPr>
            <a:lvl7pPr>
              <a:defRPr sz="700"/>
            </a:lvl7pPr>
            <a:lvl8pPr>
              <a:defRPr sz="700"/>
            </a:lvl8pPr>
            <a:lvl9pPr>
              <a:defRPr sz="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765131" y="1462087"/>
            <a:ext cx="1726406" cy="3205163"/>
          </a:xfrm>
        </p:spPr>
        <p:txBody>
          <a:bodyPr/>
          <a:lstStyle>
            <a:lvl1pPr>
              <a:defRPr sz="1100"/>
            </a:lvl1pPr>
            <a:lvl2pPr>
              <a:defRPr sz="900"/>
            </a:lvl2pPr>
            <a:lvl3pPr>
              <a:defRPr sz="800"/>
            </a:lvl3pPr>
            <a:lvl4pPr>
              <a:defRPr sz="700"/>
            </a:lvl4pPr>
            <a:lvl5pPr>
              <a:defRPr sz="700"/>
            </a:lvl5pPr>
            <a:lvl6pPr>
              <a:defRPr sz="700"/>
            </a:lvl6pPr>
            <a:lvl7pPr>
              <a:defRPr sz="700"/>
            </a:lvl7pPr>
            <a:lvl8pPr>
              <a:defRPr sz="700"/>
            </a:lvl8pPr>
            <a:lvl9pPr>
              <a:defRPr sz="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400402028"/>
      </p:ext>
    </p:extLst>
  </p:cSld>
  <p:clrMapOvr>
    <a:masterClrMapping/>
  </p:clrMapOvr>
  <p:transition/>
</p:sldLayout>
</file>

<file path=ppt/slideLayouts/slideLayout13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85725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386" cy="479822"/>
          </a:xfrm>
        </p:spPr>
        <p:txBody>
          <a:bodyPr anchor="b"/>
          <a:lstStyle>
            <a:lvl1pPr marL="0" indent="0">
              <a:buNone/>
              <a:defRPr sz="900" b="1"/>
            </a:lvl1pPr>
            <a:lvl2pPr marL="171450" indent="0">
              <a:buNone/>
              <a:defRPr sz="800" b="1"/>
            </a:lvl2pPr>
            <a:lvl3pPr marL="342900" indent="0">
              <a:buNone/>
              <a:defRPr sz="700" b="1"/>
            </a:lvl3pPr>
            <a:lvl4pPr marL="514350" indent="0">
              <a:buNone/>
              <a:defRPr sz="600" b="1"/>
            </a:lvl4pPr>
            <a:lvl5pPr marL="685800" indent="0">
              <a:buNone/>
              <a:defRPr sz="600" b="1"/>
            </a:lvl5pPr>
            <a:lvl6pPr marL="857250" indent="0">
              <a:buNone/>
              <a:defRPr sz="600" b="1"/>
            </a:lvl6pPr>
            <a:lvl7pPr marL="1028700" indent="0">
              <a:buNone/>
              <a:defRPr sz="600" b="1"/>
            </a:lvl7pPr>
            <a:lvl8pPr marL="1200150" indent="0">
              <a:buNone/>
              <a:defRPr sz="600" b="1"/>
            </a:lvl8pPr>
            <a:lvl9pPr marL="1371600" indent="0">
              <a:buNone/>
              <a:defRPr sz="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386" cy="2963466"/>
          </a:xfrm>
        </p:spPr>
        <p:txBody>
          <a:bodyPr/>
          <a:lstStyle>
            <a:lvl1pPr>
              <a:defRPr sz="900"/>
            </a:lvl1pPr>
            <a:lvl2pPr>
              <a:defRPr sz="800"/>
            </a:lvl2pPr>
            <a:lvl3pPr>
              <a:defRPr sz="700"/>
            </a:lvl3pPr>
            <a:lvl4pPr>
              <a:defRPr sz="600"/>
            </a:lvl4pPr>
            <a:lvl5pPr>
              <a:defRPr sz="600"/>
            </a:lvl5pPr>
            <a:lvl6pPr>
              <a:defRPr sz="600"/>
            </a:lvl6pPr>
            <a:lvl7pPr>
              <a:defRPr sz="600"/>
            </a:lvl7pPr>
            <a:lvl8pPr>
              <a:defRPr sz="600"/>
            </a:lvl8pPr>
            <a:lvl9pPr>
              <a:defRPr sz="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224" y="1151335"/>
            <a:ext cx="4041576" cy="479822"/>
          </a:xfrm>
        </p:spPr>
        <p:txBody>
          <a:bodyPr anchor="b"/>
          <a:lstStyle>
            <a:lvl1pPr marL="0" indent="0">
              <a:buNone/>
              <a:defRPr sz="900" b="1"/>
            </a:lvl1pPr>
            <a:lvl2pPr marL="171450" indent="0">
              <a:buNone/>
              <a:defRPr sz="800" b="1"/>
            </a:lvl2pPr>
            <a:lvl3pPr marL="342900" indent="0">
              <a:buNone/>
              <a:defRPr sz="700" b="1"/>
            </a:lvl3pPr>
            <a:lvl4pPr marL="514350" indent="0">
              <a:buNone/>
              <a:defRPr sz="600" b="1"/>
            </a:lvl4pPr>
            <a:lvl5pPr marL="685800" indent="0">
              <a:buNone/>
              <a:defRPr sz="600" b="1"/>
            </a:lvl5pPr>
            <a:lvl6pPr marL="857250" indent="0">
              <a:buNone/>
              <a:defRPr sz="600" b="1"/>
            </a:lvl6pPr>
            <a:lvl7pPr marL="1028700" indent="0">
              <a:buNone/>
              <a:defRPr sz="600" b="1"/>
            </a:lvl7pPr>
            <a:lvl8pPr marL="1200150" indent="0">
              <a:buNone/>
              <a:defRPr sz="600" b="1"/>
            </a:lvl8pPr>
            <a:lvl9pPr marL="1371600" indent="0">
              <a:buNone/>
              <a:defRPr sz="600" b="1"/>
            </a:lvl9pPr>
          </a:lstStyle>
          <a:p>
            <a:pPr lvl="0"/>
            <a:r>
              <a:rPr lang="en-US" smtClean="0"/>
              <a:t>Click to edit Master text styles</a:t>
            </a:r>
          </a:p>
        </p:txBody>
      </p:sp>
      <p:sp>
        <p:nvSpPr>
          <p:cNvPr id="6" name="Content Placeholder 5"/>
          <p:cNvSpPr>
            <a:spLocks noGrp="1"/>
          </p:cNvSpPr>
          <p:nvPr>
            <p:ph sz="quarter" idx="4"/>
          </p:nvPr>
        </p:nvSpPr>
        <p:spPr>
          <a:xfrm>
            <a:off x="4645224" y="1631156"/>
            <a:ext cx="4041576" cy="2963466"/>
          </a:xfrm>
        </p:spPr>
        <p:txBody>
          <a:bodyPr/>
          <a:lstStyle>
            <a:lvl1pPr>
              <a:defRPr sz="900"/>
            </a:lvl1pPr>
            <a:lvl2pPr>
              <a:defRPr sz="800"/>
            </a:lvl2pPr>
            <a:lvl3pPr>
              <a:defRPr sz="700"/>
            </a:lvl3pPr>
            <a:lvl4pPr>
              <a:defRPr sz="600"/>
            </a:lvl4pPr>
            <a:lvl5pPr>
              <a:defRPr sz="600"/>
            </a:lvl5pPr>
            <a:lvl6pPr>
              <a:defRPr sz="600"/>
            </a:lvl6pPr>
            <a:lvl7pPr>
              <a:defRPr sz="600"/>
            </a:lvl7pPr>
            <a:lvl8pPr>
              <a:defRPr sz="600"/>
            </a:lvl8pPr>
            <a:lvl9pPr>
              <a:defRPr sz="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964391634"/>
      </p:ext>
    </p:extLst>
  </p:cSld>
  <p:clrMapOvr>
    <a:masterClrMapping/>
  </p:clrMapOvr>
  <p:transition/>
</p:sldLayout>
</file>

<file path=ppt/slideLayouts/slideLayout13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794692846"/>
      </p:ext>
    </p:extLst>
  </p:cSld>
  <p:clrMapOvr>
    <a:masterClrMapping/>
  </p:clrMapOvr>
  <p:transition/>
</p:sldLayout>
</file>

<file path=ppt/slideLayouts/slideLayout13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984023203"/>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114" y="3305175"/>
            <a:ext cx="7772400" cy="1021556"/>
          </a:xfrm>
        </p:spPr>
        <p:txBody>
          <a:bodyPr anchor="t"/>
          <a:lstStyle>
            <a:lvl1pPr algn="l">
              <a:defRPr sz="1500" b="1" cap="all"/>
            </a:lvl1pPr>
          </a:lstStyle>
          <a:p>
            <a:r>
              <a:rPr lang="en-US" smtClean="0"/>
              <a:t>Click to edit Master title style</a:t>
            </a:r>
            <a:endParaRPr lang="en-US"/>
          </a:p>
        </p:txBody>
      </p:sp>
      <p:sp>
        <p:nvSpPr>
          <p:cNvPr id="3" name="Text Placeholder 2"/>
          <p:cNvSpPr>
            <a:spLocks noGrp="1"/>
          </p:cNvSpPr>
          <p:nvPr>
            <p:ph type="body" idx="1"/>
          </p:nvPr>
        </p:nvSpPr>
        <p:spPr>
          <a:xfrm>
            <a:off x="722114" y="2180034"/>
            <a:ext cx="7772400" cy="1125141"/>
          </a:xfrm>
        </p:spPr>
        <p:txBody>
          <a:bodyPr anchor="b"/>
          <a:lstStyle>
            <a:lvl1pPr marL="0" indent="0">
              <a:buNone/>
              <a:defRPr sz="800"/>
            </a:lvl1pPr>
            <a:lvl2pPr marL="171450" indent="0">
              <a:buNone/>
              <a:defRPr sz="700"/>
            </a:lvl2pPr>
            <a:lvl3pPr marL="342900" indent="0">
              <a:buNone/>
              <a:defRPr sz="600"/>
            </a:lvl3pPr>
            <a:lvl4pPr marL="514350" indent="0">
              <a:buNone/>
              <a:defRPr sz="500"/>
            </a:lvl4pPr>
            <a:lvl5pPr marL="685800" indent="0">
              <a:buNone/>
              <a:defRPr sz="500"/>
            </a:lvl5pPr>
            <a:lvl6pPr marL="857250" indent="0">
              <a:buNone/>
              <a:defRPr sz="500"/>
            </a:lvl6pPr>
            <a:lvl7pPr marL="1028700" indent="0">
              <a:buNone/>
              <a:defRPr sz="500"/>
            </a:lvl7pPr>
            <a:lvl8pPr marL="1200150" indent="0">
              <a:buNone/>
              <a:defRPr sz="500"/>
            </a:lvl8pPr>
            <a:lvl9pPr marL="1371600" indent="0">
              <a:buNone/>
              <a:defRPr sz="500"/>
            </a:lvl9pPr>
          </a:lstStyle>
          <a:p>
            <a:pPr lvl="0"/>
            <a:r>
              <a:rPr lang="en-US" smtClean="0"/>
              <a:t>Click to edit Master text styles</a:t>
            </a:r>
          </a:p>
        </p:txBody>
      </p:sp>
    </p:spTree>
    <p:extLst>
      <p:ext uri="{BB962C8B-B14F-4D97-AF65-F5344CB8AC3E}">
        <p14:creationId xmlns:p14="http://schemas.microsoft.com/office/powerpoint/2010/main" val="3435631838"/>
      </p:ext>
    </p:extLst>
  </p:cSld>
  <p:clrMapOvr>
    <a:masterClrMapping/>
  </p:clrMapOvr>
  <p:transition/>
</p:sldLayout>
</file>

<file path=ppt/slideLayouts/slideLayout14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7"/>
            <a:ext cx="3008114" cy="871538"/>
          </a:xfrm>
        </p:spPr>
        <p:txBody>
          <a:bodyPr anchor="b"/>
          <a:lstStyle>
            <a:lvl1pPr algn="l">
              <a:defRPr sz="800" b="1"/>
            </a:lvl1pPr>
          </a:lstStyle>
          <a:p>
            <a:r>
              <a:rPr lang="en-US" smtClean="0"/>
              <a:t>Click to edit Master title style</a:t>
            </a:r>
            <a:endParaRPr lang="en-US"/>
          </a:p>
        </p:txBody>
      </p:sp>
      <p:sp>
        <p:nvSpPr>
          <p:cNvPr id="3" name="Content Placeholder 2"/>
          <p:cNvSpPr>
            <a:spLocks noGrp="1"/>
          </p:cNvSpPr>
          <p:nvPr>
            <p:ph idx="1"/>
          </p:nvPr>
        </p:nvSpPr>
        <p:spPr>
          <a:xfrm>
            <a:off x="3574852" y="204788"/>
            <a:ext cx="5111948" cy="4389834"/>
          </a:xfrm>
        </p:spPr>
        <p:txBody>
          <a:bodyPr/>
          <a:lstStyle>
            <a:lvl1pPr>
              <a:defRPr sz="1200"/>
            </a:lvl1pPr>
            <a:lvl2pPr>
              <a:defRPr sz="1100"/>
            </a:lvl2pPr>
            <a:lvl3pPr>
              <a:defRPr sz="900"/>
            </a:lvl3pPr>
            <a:lvl4pPr>
              <a:defRPr sz="800"/>
            </a:lvl4pPr>
            <a:lvl5pPr>
              <a:defRPr sz="800"/>
            </a:lvl5pPr>
            <a:lvl6pPr>
              <a:defRPr sz="800"/>
            </a:lvl6pPr>
            <a:lvl7pPr>
              <a:defRPr sz="800"/>
            </a:lvl7pPr>
            <a:lvl8pPr>
              <a:defRPr sz="800"/>
            </a:lvl8pPr>
            <a:lvl9pPr>
              <a:defRPr sz="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076325"/>
            <a:ext cx="3008114" cy="3518297"/>
          </a:xfrm>
        </p:spPr>
        <p:txBody>
          <a:bodyPr/>
          <a:lstStyle>
            <a:lvl1pPr marL="0" indent="0">
              <a:buNone/>
              <a:defRPr sz="500"/>
            </a:lvl1pPr>
            <a:lvl2pPr marL="171450" indent="0">
              <a:buNone/>
              <a:defRPr sz="500"/>
            </a:lvl2pPr>
            <a:lvl3pPr marL="342900" indent="0">
              <a:buNone/>
              <a:defRPr sz="400"/>
            </a:lvl3pPr>
            <a:lvl4pPr marL="514350" indent="0">
              <a:buNone/>
              <a:defRPr sz="300"/>
            </a:lvl4pPr>
            <a:lvl5pPr marL="685800" indent="0">
              <a:buNone/>
              <a:defRPr sz="300"/>
            </a:lvl5pPr>
            <a:lvl6pPr marL="857250" indent="0">
              <a:buNone/>
              <a:defRPr sz="300"/>
            </a:lvl6pPr>
            <a:lvl7pPr marL="1028700" indent="0">
              <a:buNone/>
              <a:defRPr sz="300"/>
            </a:lvl7pPr>
            <a:lvl8pPr marL="1200150" indent="0">
              <a:buNone/>
              <a:defRPr sz="300"/>
            </a:lvl8pPr>
            <a:lvl9pPr marL="1371600" indent="0">
              <a:buNone/>
              <a:defRPr sz="300"/>
            </a:lvl9pPr>
          </a:lstStyle>
          <a:p>
            <a:pPr lvl="0"/>
            <a:r>
              <a:rPr lang="en-US" smtClean="0"/>
              <a:t>Click to edit Master text styles</a:t>
            </a:r>
          </a:p>
        </p:txBody>
      </p:sp>
    </p:spTree>
    <p:extLst>
      <p:ext uri="{BB962C8B-B14F-4D97-AF65-F5344CB8AC3E}">
        <p14:creationId xmlns:p14="http://schemas.microsoft.com/office/powerpoint/2010/main" val="3700316650"/>
      </p:ext>
    </p:extLst>
  </p:cSld>
  <p:clrMapOvr>
    <a:masterClrMapping/>
  </p:clrMapOvr>
  <p:transition/>
</p:sldLayout>
</file>

<file path=ppt/slideLayouts/slideLayout14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486" y="3600450"/>
            <a:ext cx="5486400" cy="425053"/>
          </a:xfrm>
        </p:spPr>
        <p:txBody>
          <a:bodyPr anchor="b"/>
          <a:lstStyle>
            <a:lvl1pPr algn="l">
              <a:defRPr sz="800" b="1"/>
            </a:lvl1pPr>
          </a:lstStyle>
          <a:p>
            <a:r>
              <a:rPr lang="en-US" smtClean="0"/>
              <a:t>Click to edit Master title style</a:t>
            </a:r>
            <a:endParaRPr lang="en-US"/>
          </a:p>
        </p:txBody>
      </p:sp>
      <p:sp>
        <p:nvSpPr>
          <p:cNvPr id="3" name="Picture Placeholder 2"/>
          <p:cNvSpPr>
            <a:spLocks noGrp="1"/>
          </p:cNvSpPr>
          <p:nvPr>
            <p:ph type="pic" idx="1"/>
          </p:nvPr>
        </p:nvSpPr>
        <p:spPr>
          <a:xfrm>
            <a:off x="1792486" y="459581"/>
            <a:ext cx="5486400" cy="3086100"/>
          </a:xfrm>
        </p:spPr>
        <p:txBody>
          <a:bodyPr/>
          <a:lstStyle>
            <a:lvl1pPr marL="0" indent="0">
              <a:buNone/>
              <a:defRPr sz="1200"/>
            </a:lvl1pPr>
            <a:lvl2pPr marL="171450" indent="0">
              <a:buNone/>
              <a:defRPr sz="1100"/>
            </a:lvl2pPr>
            <a:lvl3pPr marL="342900" indent="0">
              <a:buNone/>
              <a:defRPr sz="900"/>
            </a:lvl3pPr>
            <a:lvl4pPr marL="514350" indent="0">
              <a:buNone/>
              <a:defRPr sz="800"/>
            </a:lvl4pPr>
            <a:lvl5pPr marL="685800" indent="0">
              <a:buNone/>
              <a:defRPr sz="800"/>
            </a:lvl5pPr>
            <a:lvl6pPr marL="857250" indent="0">
              <a:buNone/>
              <a:defRPr sz="800"/>
            </a:lvl6pPr>
            <a:lvl7pPr marL="1028700" indent="0">
              <a:buNone/>
              <a:defRPr sz="800"/>
            </a:lvl7pPr>
            <a:lvl8pPr marL="1200150" indent="0">
              <a:buNone/>
              <a:defRPr sz="800"/>
            </a:lvl8pPr>
            <a:lvl9pPr marL="1371600" indent="0">
              <a:buNone/>
              <a:defRPr sz="800"/>
            </a:lvl9pPr>
          </a:lstStyle>
          <a:p>
            <a:endParaRPr lang="en-US"/>
          </a:p>
        </p:txBody>
      </p:sp>
      <p:sp>
        <p:nvSpPr>
          <p:cNvPr id="4" name="Text Placeholder 3"/>
          <p:cNvSpPr>
            <a:spLocks noGrp="1"/>
          </p:cNvSpPr>
          <p:nvPr>
            <p:ph type="body" sz="half" idx="2"/>
          </p:nvPr>
        </p:nvSpPr>
        <p:spPr>
          <a:xfrm>
            <a:off x="1792486" y="4025503"/>
            <a:ext cx="5486400" cy="603647"/>
          </a:xfrm>
        </p:spPr>
        <p:txBody>
          <a:bodyPr/>
          <a:lstStyle>
            <a:lvl1pPr marL="0" indent="0">
              <a:buNone/>
              <a:defRPr sz="500"/>
            </a:lvl1pPr>
            <a:lvl2pPr marL="171450" indent="0">
              <a:buNone/>
              <a:defRPr sz="500"/>
            </a:lvl2pPr>
            <a:lvl3pPr marL="342900" indent="0">
              <a:buNone/>
              <a:defRPr sz="400"/>
            </a:lvl3pPr>
            <a:lvl4pPr marL="514350" indent="0">
              <a:buNone/>
              <a:defRPr sz="300"/>
            </a:lvl4pPr>
            <a:lvl5pPr marL="685800" indent="0">
              <a:buNone/>
              <a:defRPr sz="300"/>
            </a:lvl5pPr>
            <a:lvl6pPr marL="857250" indent="0">
              <a:buNone/>
              <a:defRPr sz="300"/>
            </a:lvl6pPr>
            <a:lvl7pPr marL="1028700" indent="0">
              <a:buNone/>
              <a:defRPr sz="300"/>
            </a:lvl7pPr>
            <a:lvl8pPr marL="1200150" indent="0">
              <a:buNone/>
              <a:defRPr sz="300"/>
            </a:lvl8pPr>
            <a:lvl9pPr marL="1371600" indent="0">
              <a:buNone/>
              <a:defRPr sz="300"/>
            </a:lvl9pPr>
          </a:lstStyle>
          <a:p>
            <a:pPr lvl="0"/>
            <a:r>
              <a:rPr lang="en-US" smtClean="0"/>
              <a:t>Click to edit Master text styles</a:t>
            </a:r>
          </a:p>
        </p:txBody>
      </p:sp>
    </p:spTree>
    <p:extLst>
      <p:ext uri="{BB962C8B-B14F-4D97-AF65-F5344CB8AC3E}">
        <p14:creationId xmlns:p14="http://schemas.microsoft.com/office/powerpoint/2010/main" val="2927969797"/>
      </p:ext>
    </p:extLst>
  </p:cSld>
  <p:clrMapOvr>
    <a:masterClrMapping/>
  </p:clrMapOvr>
  <p:transition/>
</p:sldLayout>
</file>

<file path=ppt/slideLayouts/slideLayout14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924705157"/>
      </p:ext>
    </p:extLst>
  </p:cSld>
  <p:clrMapOvr>
    <a:masterClrMapping/>
  </p:clrMapOvr>
  <p:transition/>
</p:sldLayout>
</file>

<file path=ppt/slideLayouts/slideLayout14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31769" y="133350"/>
            <a:ext cx="1959769" cy="45339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52463" y="133350"/>
            <a:ext cx="5822156" cy="45339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879235554"/>
      </p:ext>
    </p:extLst>
  </p:cSld>
  <p:clrMapOvr>
    <a:masterClrMapping/>
  </p:clrMapOvr>
  <p:transition/>
</p:sldLayout>
</file>

<file path=ppt/slideLayouts/slideLayout14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lvl1pPr>
            <a:lvl2pPr marL="171450" indent="0" algn="ctr">
              <a:buNone/>
              <a:defRPr/>
            </a:lvl2pPr>
            <a:lvl3pPr marL="342900" indent="0" algn="ctr">
              <a:buNone/>
              <a:defRPr/>
            </a:lvl3pPr>
            <a:lvl4pPr marL="514350" indent="0" algn="ctr">
              <a:buNone/>
              <a:defRPr/>
            </a:lvl4pPr>
            <a:lvl5pPr marL="685800" indent="0" algn="ctr">
              <a:buNone/>
              <a:defRPr/>
            </a:lvl5pPr>
            <a:lvl6pPr marL="857250" indent="0" algn="ctr">
              <a:buNone/>
              <a:defRPr/>
            </a:lvl6pPr>
            <a:lvl7pPr marL="1028700" indent="0" algn="ctr">
              <a:buNone/>
              <a:defRPr/>
            </a:lvl7pPr>
            <a:lvl8pPr marL="1200150" indent="0" algn="ctr">
              <a:buNone/>
              <a:defRPr/>
            </a:lvl8pPr>
            <a:lvl9pPr marL="1371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3596440469"/>
      </p:ext>
    </p:extLst>
  </p:cSld>
  <p:clrMapOvr>
    <a:masterClrMapping/>
  </p:clrMapOvr>
  <p:transition/>
</p:sldLayout>
</file>

<file path=ppt/slideLayouts/slideLayout14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621349002"/>
      </p:ext>
    </p:extLst>
  </p:cSld>
  <p:clrMapOvr>
    <a:masterClrMapping/>
  </p:clrMapOvr>
  <p:transition/>
</p:sldLayout>
</file>

<file path=ppt/slideLayouts/slideLayout14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114" y="3305175"/>
            <a:ext cx="7772400" cy="1021556"/>
          </a:xfrm>
        </p:spPr>
        <p:txBody>
          <a:bodyPr anchor="t"/>
          <a:lstStyle>
            <a:lvl1pPr algn="l">
              <a:defRPr sz="1500" b="1" cap="all"/>
            </a:lvl1pPr>
          </a:lstStyle>
          <a:p>
            <a:r>
              <a:rPr lang="en-US" smtClean="0"/>
              <a:t>Click to edit Master title style</a:t>
            </a:r>
            <a:endParaRPr lang="en-US"/>
          </a:p>
        </p:txBody>
      </p:sp>
      <p:sp>
        <p:nvSpPr>
          <p:cNvPr id="3" name="Text Placeholder 2"/>
          <p:cNvSpPr>
            <a:spLocks noGrp="1"/>
          </p:cNvSpPr>
          <p:nvPr>
            <p:ph type="body" idx="1"/>
          </p:nvPr>
        </p:nvSpPr>
        <p:spPr>
          <a:xfrm>
            <a:off x="722114" y="2180034"/>
            <a:ext cx="7772400" cy="1125141"/>
          </a:xfrm>
        </p:spPr>
        <p:txBody>
          <a:bodyPr anchor="b"/>
          <a:lstStyle>
            <a:lvl1pPr marL="0" indent="0">
              <a:buNone/>
              <a:defRPr sz="800"/>
            </a:lvl1pPr>
            <a:lvl2pPr marL="171450" indent="0">
              <a:buNone/>
              <a:defRPr sz="700"/>
            </a:lvl2pPr>
            <a:lvl3pPr marL="342900" indent="0">
              <a:buNone/>
              <a:defRPr sz="600"/>
            </a:lvl3pPr>
            <a:lvl4pPr marL="514350" indent="0">
              <a:buNone/>
              <a:defRPr sz="500"/>
            </a:lvl4pPr>
            <a:lvl5pPr marL="685800" indent="0">
              <a:buNone/>
              <a:defRPr sz="500"/>
            </a:lvl5pPr>
            <a:lvl6pPr marL="857250" indent="0">
              <a:buNone/>
              <a:defRPr sz="500"/>
            </a:lvl6pPr>
            <a:lvl7pPr marL="1028700" indent="0">
              <a:buNone/>
              <a:defRPr sz="500"/>
            </a:lvl7pPr>
            <a:lvl8pPr marL="1200150" indent="0">
              <a:buNone/>
              <a:defRPr sz="500"/>
            </a:lvl8pPr>
            <a:lvl9pPr marL="1371600" indent="0">
              <a:buNone/>
              <a:defRPr sz="500"/>
            </a:lvl9pPr>
          </a:lstStyle>
          <a:p>
            <a:pPr lvl="0"/>
            <a:r>
              <a:rPr lang="en-US" smtClean="0"/>
              <a:t>Click to edit Master text styles</a:t>
            </a:r>
          </a:p>
        </p:txBody>
      </p:sp>
    </p:spTree>
    <p:extLst>
      <p:ext uri="{BB962C8B-B14F-4D97-AF65-F5344CB8AC3E}">
        <p14:creationId xmlns:p14="http://schemas.microsoft.com/office/powerpoint/2010/main" val="123716014"/>
      </p:ext>
    </p:extLst>
  </p:cSld>
  <p:clrMapOvr>
    <a:masterClrMapping/>
  </p:clrMapOvr>
  <p:transition/>
</p:sldLayout>
</file>

<file path=ppt/slideLayouts/slideLayout14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52463" y="1462087"/>
            <a:ext cx="1885950" cy="3205163"/>
          </a:xfrm>
        </p:spPr>
        <p:txBody>
          <a:bodyPr/>
          <a:lstStyle>
            <a:lvl1pPr>
              <a:defRPr sz="1100"/>
            </a:lvl1pPr>
            <a:lvl2pPr>
              <a:defRPr sz="900"/>
            </a:lvl2pPr>
            <a:lvl3pPr>
              <a:defRPr sz="800"/>
            </a:lvl3pPr>
            <a:lvl4pPr>
              <a:defRPr sz="700"/>
            </a:lvl4pPr>
            <a:lvl5pPr>
              <a:defRPr sz="700"/>
            </a:lvl5pPr>
            <a:lvl6pPr>
              <a:defRPr sz="700"/>
            </a:lvl6pPr>
            <a:lvl7pPr>
              <a:defRPr sz="700"/>
            </a:lvl7pPr>
            <a:lvl8pPr>
              <a:defRPr sz="700"/>
            </a:lvl8pPr>
            <a:lvl9pPr>
              <a:defRPr sz="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595563" y="1462087"/>
            <a:ext cx="1885950" cy="3205163"/>
          </a:xfrm>
        </p:spPr>
        <p:txBody>
          <a:bodyPr/>
          <a:lstStyle>
            <a:lvl1pPr>
              <a:defRPr sz="1100"/>
            </a:lvl1pPr>
            <a:lvl2pPr>
              <a:defRPr sz="900"/>
            </a:lvl2pPr>
            <a:lvl3pPr>
              <a:defRPr sz="800"/>
            </a:lvl3pPr>
            <a:lvl4pPr>
              <a:defRPr sz="700"/>
            </a:lvl4pPr>
            <a:lvl5pPr>
              <a:defRPr sz="700"/>
            </a:lvl5pPr>
            <a:lvl6pPr>
              <a:defRPr sz="700"/>
            </a:lvl6pPr>
            <a:lvl7pPr>
              <a:defRPr sz="700"/>
            </a:lvl7pPr>
            <a:lvl8pPr>
              <a:defRPr sz="700"/>
            </a:lvl8pPr>
            <a:lvl9pPr>
              <a:defRPr sz="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645618062"/>
      </p:ext>
    </p:extLst>
  </p:cSld>
  <p:clrMapOvr>
    <a:masterClrMapping/>
  </p:clrMapOvr>
  <p:transition/>
</p:sldLayout>
</file>

<file path=ppt/slideLayouts/slideLayout14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85725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386" cy="479822"/>
          </a:xfrm>
        </p:spPr>
        <p:txBody>
          <a:bodyPr anchor="b"/>
          <a:lstStyle>
            <a:lvl1pPr marL="0" indent="0">
              <a:buNone/>
              <a:defRPr sz="900" b="1"/>
            </a:lvl1pPr>
            <a:lvl2pPr marL="171450" indent="0">
              <a:buNone/>
              <a:defRPr sz="800" b="1"/>
            </a:lvl2pPr>
            <a:lvl3pPr marL="342900" indent="0">
              <a:buNone/>
              <a:defRPr sz="700" b="1"/>
            </a:lvl3pPr>
            <a:lvl4pPr marL="514350" indent="0">
              <a:buNone/>
              <a:defRPr sz="600" b="1"/>
            </a:lvl4pPr>
            <a:lvl5pPr marL="685800" indent="0">
              <a:buNone/>
              <a:defRPr sz="600" b="1"/>
            </a:lvl5pPr>
            <a:lvl6pPr marL="857250" indent="0">
              <a:buNone/>
              <a:defRPr sz="600" b="1"/>
            </a:lvl6pPr>
            <a:lvl7pPr marL="1028700" indent="0">
              <a:buNone/>
              <a:defRPr sz="600" b="1"/>
            </a:lvl7pPr>
            <a:lvl8pPr marL="1200150" indent="0">
              <a:buNone/>
              <a:defRPr sz="600" b="1"/>
            </a:lvl8pPr>
            <a:lvl9pPr marL="1371600" indent="0">
              <a:buNone/>
              <a:defRPr sz="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386" cy="2963466"/>
          </a:xfrm>
        </p:spPr>
        <p:txBody>
          <a:bodyPr/>
          <a:lstStyle>
            <a:lvl1pPr>
              <a:defRPr sz="900"/>
            </a:lvl1pPr>
            <a:lvl2pPr>
              <a:defRPr sz="800"/>
            </a:lvl2pPr>
            <a:lvl3pPr>
              <a:defRPr sz="700"/>
            </a:lvl3pPr>
            <a:lvl4pPr>
              <a:defRPr sz="600"/>
            </a:lvl4pPr>
            <a:lvl5pPr>
              <a:defRPr sz="600"/>
            </a:lvl5pPr>
            <a:lvl6pPr>
              <a:defRPr sz="600"/>
            </a:lvl6pPr>
            <a:lvl7pPr>
              <a:defRPr sz="600"/>
            </a:lvl7pPr>
            <a:lvl8pPr>
              <a:defRPr sz="600"/>
            </a:lvl8pPr>
            <a:lvl9pPr>
              <a:defRPr sz="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224" y="1151335"/>
            <a:ext cx="4041576" cy="479822"/>
          </a:xfrm>
        </p:spPr>
        <p:txBody>
          <a:bodyPr anchor="b"/>
          <a:lstStyle>
            <a:lvl1pPr marL="0" indent="0">
              <a:buNone/>
              <a:defRPr sz="900" b="1"/>
            </a:lvl1pPr>
            <a:lvl2pPr marL="171450" indent="0">
              <a:buNone/>
              <a:defRPr sz="800" b="1"/>
            </a:lvl2pPr>
            <a:lvl3pPr marL="342900" indent="0">
              <a:buNone/>
              <a:defRPr sz="700" b="1"/>
            </a:lvl3pPr>
            <a:lvl4pPr marL="514350" indent="0">
              <a:buNone/>
              <a:defRPr sz="600" b="1"/>
            </a:lvl4pPr>
            <a:lvl5pPr marL="685800" indent="0">
              <a:buNone/>
              <a:defRPr sz="600" b="1"/>
            </a:lvl5pPr>
            <a:lvl6pPr marL="857250" indent="0">
              <a:buNone/>
              <a:defRPr sz="600" b="1"/>
            </a:lvl6pPr>
            <a:lvl7pPr marL="1028700" indent="0">
              <a:buNone/>
              <a:defRPr sz="600" b="1"/>
            </a:lvl7pPr>
            <a:lvl8pPr marL="1200150" indent="0">
              <a:buNone/>
              <a:defRPr sz="600" b="1"/>
            </a:lvl8pPr>
            <a:lvl9pPr marL="1371600" indent="0">
              <a:buNone/>
              <a:defRPr sz="600" b="1"/>
            </a:lvl9pPr>
          </a:lstStyle>
          <a:p>
            <a:pPr lvl="0"/>
            <a:r>
              <a:rPr lang="en-US" smtClean="0"/>
              <a:t>Click to edit Master text styles</a:t>
            </a:r>
          </a:p>
        </p:txBody>
      </p:sp>
      <p:sp>
        <p:nvSpPr>
          <p:cNvPr id="6" name="Content Placeholder 5"/>
          <p:cNvSpPr>
            <a:spLocks noGrp="1"/>
          </p:cNvSpPr>
          <p:nvPr>
            <p:ph sz="quarter" idx="4"/>
          </p:nvPr>
        </p:nvSpPr>
        <p:spPr>
          <a:xfrm>
            <a:off x="4645224" y="1631156"/>
            <a:ext cx="4041576" cy="2963466"/>
          </a:xfrm>
        </p:spPr>
        <p:txBody>
          <a:bodyPr/>
          <a:lstStyle>
            <a:lvl1pPr>
              <a:defRPr sz="900"/>
            </a:lvl1pPr>
            <a:lvl2pPr>
              <a:defRPr sz="800"/>
            </a:lvl2pPr>
            <a:lvl3pPr>
              <a:defRPr sz="700"/>
            </a:lvl3pPr>
            <a:lvl4pPr>
              <a:defRPr sz="600"/>
            </a:lvl4pPr>
            <a:lvl5pPr>
              <a:defRPr sz="600"/>
            </a:lvl5pPr>
            <a:lvl6pPr>
              <a:defRPr sz="600"/>
            </a:lvl6pPr>
            <a:lvl7pPr>
              <a:defRPr sz="600"/>
            </a:lvl7pPr>
            <a:lvl8pPr>
              <a:defRPr sz="600"/>
            </a:lvl8pPr>
            <a:lvl9pPr>
              <a:defRPr sz="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436814393"/>
      </p:ext>
    </p:extLst>
  </p:cSld>
  <p:clrMapOvr>
    <a:masterClrMapping/>
  </p:clrMapOvr>
  <p:transition/>
</p:sldLayout>
</file>

<file path=ppt/slideLayouts/slideLayout14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655587281"/>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52462" y="1462087"/>
            <a:ext cx="3890963" cy="3205163"/>
          </a:xfrm>
        </p:spPr>
        <p:txBody>
          <a:bodyPr/>
          <a:lstStyle>
            <a:lvl1pPr>
              <a:defRPr sz="1100"/>
            </a:lvl1pPr>
            <a:lvl2pPr>
              <a:defRPr sz="900"/>
            </a:lvl2pPr>
            <a:lvl3pPr>
              <a:defRPr sz="800"/>
            </a:lvl3pPr>
            <a:lvl4pPr>
              <a:defRPr sz="700"/>
            </a:lvl4pPr>
            <a:lvl5pPr>
              <a:defRPr sz="700"/>
            </a:lvl5pPr>
            <a:lvl6pPr>
              <a:defRPr sz="700"/>
            </a:lvl6pPr>
            <a:lvl7pPr>
              <a:defRPr sz="700"/>
            </a:lvl7pPr>
            <a:lvl8pPr>
              <a:defRPr sz="700"/>
            </a:lvl8pPr>
            <a:lvl9pPr>
              <a:defRPr sz="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00575" y="1462087"/>
            <a:ext cx="3890963" cy="3205163"/>
          </a:xfrm>
        </p:spPr>
        <p:txBody>
          <a:bodyPr/>
          <a:lstStyle>
            <a:lvl1pPr>
              <a:defRPr sz="1100"/>
            </a:lvl1pPr>
            <a:lvl2pPr>
              <a:defRPr sz="900"/>
            </a:lvl2pPr>
            <a:lvl3pPr>
              <a:defRPr sz="800"/>
            </a:lvl3pPr>
            <a:lvl4pPr>
              <a:defRPr sz="700"/>
            </a:lvl4pPr>
            <a:lvl5pPr>
              <a:defRPr sz="700"/>
            </a:lvl5pPr>
            <a:lvl6pPr>
              <a:defRPr sz="700"/>
            </a:lvl6pPr>
            <a:lvl7pPr>
              <a:defRPr sz="700"/>
            </a:lvl7pPr>
            <a:lvl8pPr>
              <a:defRPr sz="700"/>
            </a:lvl8pPr>
            <a:lvl9pPr>
              <a:defRPr sz="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361601813"/>
      </p:ext>
    </p:extLst>
  </p:cSld>
  <p:clrMapOvr>
    <a:masterClrMapping/>
  </p:clrMapOvr>
  <p:transition/>
</p:sldLayout>
</file>

<file path=ppt/slideLayouts/slideLayout15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438458465"/>
      </p:ext>
    </p:extLst>
  </p:cSld>
  <p:clrMapOvr>
    <a:masterClrMapping/>
  </p:clrMapOvr>
  <p:transition/>
</p:sldLayout>
</file>

<file path=ppt/slideLayouts/slideLayout15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7"/>
            <a:ext cx="3008114" cy="871538"/>
          </a:xfrm>
        </p:spPr>
        <p:txBody>
          <a:bodyPr anchor="b"/>
          <a:lstStyle>
            <a:lvl1pPr algn="l">
              <a:defRPr sz="800" b="1"/>
            </a:lvl1pPr>
          </a:lstStyle>
          <a:p>
            <a:r>
              <a:rPr lang="en-US" smtClean="0"/>
              <a:t>Click to edit Master title style</a:t>
            </a:r>
            <a:endParaRPr lang="en-US"/>
          </a:p>
        </p:txBody>
      </p:sp>
      <p:sp>
        <p:nvSpPr>
          <p:cNvPr id="3" name="Content Placeholder 2"/>
          <p:cNvSpPr>
            <a:spLocks noGrp="1"/>
          </p:cNvSpPr>
          <p:nvPr>
            <p:ph idx="1"/>
          </p:nvPr>
        </p:nvSpPr>
        <p:spPr>
          <a:xfrm>
            <a:off x="3574852" y="204788"/>
            <a:ext cx="5111948" cy="4389834"/>
          </a:xfrm>
        </p:spPr>
        <p:txBody>
          <a:bodyPr/>
          <a:lstStyle>
            <a:lvl1pPr>
              <a:defRPr sz="1200"/>
            </a:lvl1pPr>
            <a:lvl2pPr>
              <a:defRPr sz="1100"/>
            </a:lvl2pPr>
            <a:lvl3pPr>
              <a:defRPr sz="900"/>
            </a:lvl3pPr>
            <a:lvl4pPr>
              <a:defRPr sz="800"/>
            </a:lvl4pPr>
            <a:lvl5pPr>
              <a:defRPr sz="800"/>
            </a:lvl5pPr>
            <a:lvl6pPr>
              <a:defRPr sz="800"/>
            </a:lvl6pPr>
            <a:lvl7pPr>
              <a:defRPr sz="800"/>
            </a:lvl7pPr>
            <a:lvl8pPr>
              <a:defRPr sz="800"/>
            </a:lvl8pPr>
            <a:lvl9pPr>
              <a:defRPr sz="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076325"/>
            <a:ext cx="3008114" cy="3518297"/>
          </a:xfrm>
        </p:spPr>
        <p:txBody>
          <a:bodyPr/>
          <a:lstStyle>
            <a:lvl1pPr marL="0" indent="0">
              <a:buNone/>
              <a:defRPr sz="500"/>
            </a:lvl1pPr>
            <a:lvl2pPr marL="171450" indent="0">
              <a:buNone/>
              <a:defRPr sz="500"/>
            </a:lvl2pPr>
            <a:lvl3pPr marL="342900" indent="0">
              <a:buNone/>
              <a:defRPr sz="400"/>
            </a:lvl3pPr>
            <a:lvl4pPr marL="514350" indent="0">
              <a:buNone/>
              <a:defRPr sz="300"/>
            </a:lvl4pPr>
            <a:lvl5pPr marL="685800" indent="0">
              <a:buNone/>
              <a:defRPr sz="300"/>
            </a:lvl5pPr>
            <a:lvl6pPr marL="857250" indent="0">
              <a:buNone/>
              <a:defRPr sz="300"/>
            </a:lvl6pPr>
            <a:lvl7pPr marL="1028700" indent="0">
              <a:buNone/>
              <a:defRPr sz="300"/>
            </a:lvl7pPr>
            <a:lvl8pPr marL="1200150" indent="0">
              <a:buNone/>
              <a:defRPr sz="300"/>
            </a:lvl8pPr>
            <a:lvl9pPr marL="1371600" indent="0">
              <a:buNone/>
              <a:defRPr sz="300"/>
            </a:lvl9pPr>
          </a:lstStyle>
          <a:p>
            <a:pPr lvl="0"/>
            <a:r>
              <a:rPr lang="en-US" smtClean="0"/>
              <a:t>Click to edit Master text styles</a:t>
            </a:r>
          </a:p>
        </p:txBody>
      </p:sp>
    </p:spTree>
    <p:extLst>
      <p:ext uri="{BB962C8B-B14F-4D97-AF65-F5344CB8AC3E}">
        <p14:creationId xmlns:p14="http://schemas.microsoft.com/office/powerpoint/2010/main" val="3044573811"/>
      </p:ext>
    </p:extLst>
  </p:cSld>
  <p:clrMapOvr>
    <a:masterClrMapping/>
  </p:clrMapOvr>
  <p:transition/>
</p:sldLayout>
</file>

<file path=ppt/slideLayouts/slideLayout15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486" y="3600450"/>
            <a:ext cx="5486400" cy="425053"/>
          </a:xfrm>
        </p:spPr>
        <p:txBody>
          <a:bodyPr anchor="b"/>
          <a:lstStyle>
            <a:lvl1pPr algn="l">
              <a:defRPr sz="800" b="1"/>
            </a:lvl1pPr>
          </a:lstStyle>
          <a:p>
            <a:r>
              <a:rPr lang="en-US" smtClean="0"/>
              <a:t>Click to edit Master title style</a:t>
            </a:r>
            <a:endParaRPr lang="en-US"/>
          </a:p>
        </p:txBody>
      </p:sp>
      <p:sp>
        <p:nvSpPr>
          <p:cNvPr id="3" name="Picture Placeholder 2"/>
          <p:cNvSpPr>
            <a:spLocks noGrp="1"/>
          </p:cNvSpPr>
          <p:nvPr>
            <p:ph type="pic" idx="1"/>
          </p:nvPr>
        </p:nvSpPr>
        <p:spPr>
          <a:xfrm>
            <a:off x="1792486" y="459581"/>
            <a:ext cx="5486400" cy="3086100"/>
          </a:xfrm>
        </p:spPr>
        <p:txBody>
          <a:bodyPr/>
          <a:lstStyle>
            <a:lvl1pPr marL="0" indent="0">
              <a:buNone/>
              <a:defRPr sz="1200"/>
            </a:lvl1pPr>
            <a:lvl2pPr marL="171450" indent="0">
              <a:buNone/>
              <a:defRPr sz="1100"/>
            </a:lvl2pPr>
            <a:lvl3pPr marL="342900" indent="0">
              <a:buNone/>
              <a:defRPr sz="900"/>
            </a:lvl3pPr>
            <a:lvl4pPr marL="514350" indent="0">
              <a:buNone/>
              <a:defRPr sz="800"/>
            </a:lvl4pPr>
            <a:lvl5pPr marL="685800" indent="0">
              <a:buNone/>
              <a:defRPr sz="800"/>
            </a:lvl5pPr>
            <a:lvl6pPr marL="857250" indent="0">
              <a:buNone/>
              <a:defRPr sz="800"/>
            </a:lvl6pPr>
            <a:lvl7pPr marL="1028700" indent="0">
              <a:buNone/>
              <a:defRPr sz="800"/>
            </a:lvl7pPr>
            <a:lvl8pPr marL="1200150" indent="0">
              <a:buNone/>
              <a:defRPr sz="800"/>
            </a:lvl8pPr>
            <a:lvl9pPr marL="1371600" indent="0">
              <a:buNone/>
              <a:defRPr sz="800"/>
            </a:lvl9pPr>
          </a:lstStyle>
          <a:p>
            <a:endParaRPr lang="en-US"/>
          </a:p>
        </p:txBody>
      </p:sp>
      <p:sp>
        <p:nvSpPr>
          <p:cNvPr id="4" name="Text Placeholder 3"/>
          <p:cNvSpPr>
            <a:spLocks noGrp="1"/>
          </p:cNvSpPr>
          <p:nvPr>
            <p:ph type="body" sz="half" idx="2"/>
          </p:nvPr>
        </p:nvSpPr>
        <p:spPr>
          <a:xfrm>
            <a:off x="1792486" y="4025503"/>
            <a:ext cx="5486400" cy="603647"/>
          </a:xfrm>
        </p:spPr>
        <p:txBody>
          <a:bodyPr/>
          <a:lstStyle>
            <a:lvl1pPr marL="0" indent="0">
              <a:buNone/>
              <a:defRPr sz="500"/>
            </a:lvl1pPr>
            <a:lvl2pPr marL="171450" indent="0">
              <a:buNone/>
              <a:defRPr sz="500"/>
            </a:lvl2pPr>
            <a:lvl3pPr marL="342900" indent="0">
              <a:buNone/>
              <a:defRPr sz="400"/>
            </a:lvl3pPr>
            <a:lvl4pPr marL="514350" indent="0">
              <a:buNone/>
              <a:defRPr sz="300"/>
            </a:lvl4pPr>
            <a:lvl5pPr marL="685800" indent="0">
              <a:buNone/>
              <a:defRPr sz="300"/>
            </a:lvl5pPr>
            <a:lvl6pPr marL="857250" indent="0">
              <a:buNone/>
              <a:defRPr sz="300"/>
            </a:lvl6pPr>
            <a:lvl7pPr marL="1028700" indent="0">
              <a:buNone/>
              <a:defRPr sz="300"/>
            </a:lvl7pPr>
            <a:lvl8pPr marL="1200150" indent="0">
              <a:buNone/>
              <a:defRPr sz="300"/>
            </a:lvl8pPr>
            <a:lvl9pPr marL="1371600" indent="0">
              <a:buNone/>
              <a:defRPr sz="300"/>
            </a:lvl9pPr>
          </a:lstStyle>
          <a:p>
            <a:pPr lvl="0"/>
            <a:r>
              <a:rPr lang="en-US" smtClean="0"/>
              <a:t>Click to edit Master text styles</a:t>
            </a:r>
          </a:p>
        </p:txBody>
      </p:sp>
    </p:spTree>
    <p:extLst>
      <p:ext uri="{BB962C8B-B14F-4D97-AF65-F5344CB8AC3E}">
        <p14:creationId xmlns:p14="http://schemas.microsoft.com/office/powerpoint/2010/main" val="1248279768"/>
      </p:ext>
    </p:extLst>
  </p:cSld>
  <p:clrMapOvr>
    <a:masterClrMapping/>
  </p:clrMapOvr>
  <p:transition/>
</p:sldLayout>
</file>

<file path=ppt/slideLayouts/slideLayout15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483746441"/>
      </p:ext>
    </p:extLst>
  </p:cSld>
  <p:clrMapOvr>
    <a:masterClrMapping/>
  </p:clrMapOvr>
  <p:transition/>
</p:sldLayout>
</file>

<file path=ppt/slideLayouts/slideLayout15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31769" y="133350"/>
            <a:ext cx="1959769" cy="45339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52463" y="133350"/>
            <a:ext cx="5822156" cy="45339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775127250"/>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85725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386" cy="479822"/>
          </a:xfrm>
        </p:spPr>
        <p:txBody>
          <a:bodyPr anchor="b"/>
          <a:lstStyle>
            <a:lvl1pPr marL="0" indent="0">
              <a:buNone/>
              <a:defRPr sz="900" b="1"/>
            </a:lvl1pPr>
            <a:lvl2pPr marL="171450" indent="0">
              <a:buNone/>
              <a:defRPr sz="800" b="1"/>
            </a:lvl2pPr>
            <a:lvl3pPr marL="342900" indent="0">
              <a:buNone/>
              <a:defRPr sz="700" b="1"/>
            </a:lvl3pPr>
            <a:lvl4pPr marL="514350" indent="0">
              <a:buNone/>
              <a:defRPr sz="600" b="1"/>
            </a:lvl4pPr>
            <a:lvl5pPr marL="685800" indent="0">
              <a:buNone/>
              <a:defRPr sz="600" b="1"/>
            </a:lvl5pPr>
            <a:lvl6pPr marL="857250" indent="0">
              <a:buNone/>
              <a:defRPr sz="600" b="1"/>
            </a:lvl6pPr>
            <a:lvl7pPr marL="1028700" indent="0">
              <a:buNone/>
              <a:defRPr sz="600" b="1"/>
            </a:lvl7pPr>
            <a:lvl8pPr marL="1200150" indent="0">
              <a:buNone/>
              <a:defRPr sz="600" b="1"/>
            </a:lvl8pPr>
            <a:lvl9pPr marL="1371600" indent="0">
              <a:buNone/>
              <a:defRPr sz="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386" cy="2963466"/>
          </a:xfrm>
        </p:spPr>
        <p:txBody>
          <a:bodyPr/>
          <a:lstStyle>
            <a:lvl1pPr>
              <a:defRPr sz="900"/>
            </a:lvl1pPr>
            <a:lvl2pPr>
              <a:defRPr sz="800"/>
            </a:lvl2pPr>
            <a:lvl3pPr>
              <a:defRPr sz="700"/>
            </a:lvl3pPr>
            <a:lvl4pPr>
              <a:defRPr sz="600"/>
            </a:lvl4pPr>
            <a:lvl5pPr>
              <a:defRPr sz="600"/>
            </a:lvl5pPr>
            <a:lvl6pPr>
              <a:defRPr sz="600"/>
            </a:lvl6pPr>
            <a:lvl7pPr>
              <a:defRPr sz="600"/>
            </a:lvl7pPr>
            <a:lvl8pPr>
              <a:defRPr sz="600"/>
            </a:lvl8pPr>
            <a:lvl9pPr>
              <a:defRPr sz="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224" y="1151335"/>
            <a:ext cx="4041576" cy="479822"/>
          </a:xfrm>
        </p:spPr>
        <p:txBody>
          <a:bodyPr anchor="b"/>
          <a:lstStyle>
            <a:lvl1pPr marL="0" indent="0">
              <a:buNone/>
              <a:defRPr sz="900" b="1"/>
            </a:lvl1pPr>
            <a:lvl2pPr marL="171450" indent="0">
              <a:buNone/>
              <a:defRPr sz="800" b="1"/>
            </a:lvl2pPr>
            <a:lvl3pPr marL="342900" indent="0">
              <a:buNone/>
              <a:defRPr sz="700" b="1"/>
            </a:lvl3pPr>
            <a:lvl4pPr marL="514350" indent="0">
              <a:buNone/>
              <a:defRPr sz="600" b="1"/>
            </a:lvl4pPr>
            <a:lvl5pPr marL="685800" indent="0">
              <a:buNone/>
              <a:defRPr sz="600" b="1"/>
            </a:lvl5pPr>
            <a:lvl6pPr marL="857250" indent="0">
              <a:buNone/>
              <a:defRPr sz="600" b="1"/>
            </a:lvl6pPr>
            <a:lvl7pPr marL="1028700" indent="0">
              <a:buNone/>
              <a:defRPr sz="600" b="1"/>
            </a:lvl7pPr>
            <a:lvl8pPr marL="1200150" indent="0">
              <a:buNone/>
              <a:defRPr sz="600" b="1"/>
            </a:lvl8pPr>
            <a:lvl9pPr marL="1371600" indent="0">
              <a:buNone/>
              <a:defRPr sz="600" b="1"/>
            </a:lvl9pPr>
          </a:lstStyle>
          <a:p>
            <a:pPr lvl="0"/>
            <a:r>
              <a:rPr lang="en-US" smtClean="0"/>
              <a:t>Click to edit Master text styles</a:t>
            </a:r>
          </a:p>
        </p:txBody>
      </p:sp>
      <p:sp>
        <p:nvSpPr>
          <p:cNvPr id="6" name="Content Placeholder 5"/>
          <p:cNvSpPr>
            <a:spLocks noGrp="1"/>
          </p:cNvSpPr>
          <p:nvPr>
            <p:ph sz="quarter" idx="4"/>
          </p:nvPr>
        </p:nvSpPr>
        <p:spPr>
          <a:xfrm>
            <a:off x="4645224" y="1631156"/>
            <a:ext cx="4041576" cy="2963466"/>
          </a:xfrm>
        </p:spPr>
        <p:txBody>
          <a:bodyPr/>
          <a:lstStyle>
            <a:lvl1pPr>
              <a:defRPr sz="900"/>
            </a:lvl1pPr>
            <a:lvl2pPr>
              <a:defRPr sz="800"/>
            </a:lvl2pPr>
            <a:lvl3pPr>
              <a:defRPr sz="700"/>
            </a:lvl3pPr>
            <a:lvl4pPr>
              <a:defRPr sz="600"/>
            </a:lvl4pPr>
            <a:lvl5pPr>
              <a:defRPr sz="600"/>
            </a:lvl5pPr>
            <a:lvl6pPr>
              <a:defRPr sz="600"/>
            </a:lvl6pPr>
            <a:lvl7pPr>
              <a:defRPr sz="600"/>
            </a:lvl7pPr>
            <a:lvl8pPr>
              <a:defRPr sz="600"/>
            </a:lvl8pPr>
            <a:lvl9pPr>
              <a:defRPr sz="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967391139"/>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773198557"/>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635724905"/>
      </p:ext>
    </p:extLst>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7"/>
            <a:ext cx="3008114" cy="871538"/>
          </a:xfrm>
        </p:spPr>
        <p:txBody>
          <a:bodyPr anchor="b"/>
          <a:lstStyle>
            <a:lvl1pPr algn="l">
              <a:defRPr sz="800" b="1"/>
            </a:lvl1pPr>
          </a:lstStyle>
          <a:p>
            <a:r>
              <a:rPr lang="en-US" smtClean="0"/>
              <a:t>Click to edit Master title style</a:t>
            </a:r>
            <a:endParaRPr lang="en-US"/>
          </a:p>
        </p:txBody>
      </p:sp>
      <p:sp>
        <p:nvSpPr>
          <p:cNvPr id="3" name="Content Placeholder 2"/>
          <p:cNvSpPr>
            <a:spLocks noGrp="1"/>
          </p:cNvSpPr>
          <p:nvPr>
            <p:ph idx="1"/>
          </p:nvPr>
        </p:nvSpPr>
        <p:spPr>
          <a:xfrm>
            <a:off x="3574852" y="204788"/>
            <a:ext cx="5111948" cy="4389834"/>
          </a:xfrm>
        </p:spPr>
        <p:txBody>
          <a:bodyPr/>
          <a:lstStyle>
            <a:lvl1pPr>
              <a:defRPr sz="1200"/>
            </a:lvl1pPr>
            <a:lvl2pPr>
              <a:defRPr sz="1100"/>
            </a:lvl2pPr>
            <a:lvl3pPr>
              <a:defRPr sz="900"/>
            </a:lvl3pPr>
            <a:lvl4pPr>
              <a:defRPr sz="800"/>
            </a:lvl4pPr>
            <a:lvl5pPr>
              <a:defRPr sz="800"/>
            </a:lvl5pPr>
            <a:lvl6pPr>
              <a:defRPr sz="800"/>
            </a:lvl6pPr>
            <a:lvl7pPr>
              <a:defRPr sz="800"/>
            </a:lvl7pPr>
            <a:lvl8pPr>
              <a:defRPr sz="800"/>
            </a:lvl8pPr>
            <a:lvl9pPr>
              <a:defRPr sz="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076325"/>
            <a:ext cx="3008114" cy="3518297"/>
          </a:xfrm>
        </p:spPr>
        <p:txBody>
          <a:bodyPr/>
          <a:lstStyle>
            <a:lvl1pPr marL="0" indent="0">
              <a:buNone/>
              <a:defRPr sz="500"/>
            </a:lvl1pPr>
            <a:lvl2pPr marL="171450" indent="0">
              <a:buNone/>
              <a:defRPr sz="500"/>
            </a:lvl2pPr>
            <a:lvl3pPr marL="342900" indent="0">
              <a:buNone/>
              <a:defRPr sz="400"/>
            </a:lvl3pPr>
            <a:lvl4pPr marL="514350" indent="0">
              <a:buNone/>
              <a:defRPr sz="300"/>
            </a:lvl4pPr>
            <a:lvl5pPr marL="685800" indent="0">
              <a:buNone/>
              <a:defRPr sz="300"/>
            </a:lvl5pPr>
            <a:lvl6pPr marL="857250" indent="0">
              <a:buNone/>
              <a:defRPr sz="300"/>
            </a:lvl6pPr>
            <a:lvl7pPr marL="1028700" indent="0">
              <a:buNone/>
              <a:defRPr sz="300"/>
            </a:lvl7pPr>
            <a:lvl8pPr marL="1200150" indent="0">
              <a:buNone/>
              <a:defRPr sz="300"/>
            </a:lvl8pPr>
            <a:lvl9pPr marL="1371600" indent="0">
              <a:buNone/>
              <a:defRPr sz="300"/>
            </a:lvl9pPr>
          </a:lstStyle>
          <a:p>
            <a:pPr lvl="0"/>
            <a:r>
              <a:rPr lang="en-US" smtClean="0"/>
              <a:t>Click to edit Master text styles</a:t>
            </a:r>
          </a:p>
        </p:txBody>
      </p:sp>
    </p:spTree>
    <p:extLst>
      <p:ext uri="{BB962C8B-B14F-4D97-AF65-F5344CB8AC3E}">
        <p14:creationId xmlns:p14="http://schemas.microsoft.com/office/powerpoint/2010/main" val="900929676"/>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928456807"/>
      </p:ext>
    </p:extLst>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486" y="3600450"/>
            <a:ext cx="5486400" cy="425053"/>
          </a:xfrm>
        </p:spPr>
        <p:txBody>
          <a:bodyPr anchor="b"/>
          <a:lstStyle>
            <a:lvl1pPr algn="l">
              <a:defRPr sz="800" b="1"/>
            </a:lvl1pPr>
          </a:lstStyle>
          <a:p>
            <a:r>
              <a:rPr lang="en-US" smtClean="0"/>
              <a:t>Click to edit Master title style</a:t>
            </a:r>
            <a:endParaRPr lang="en-US"/>
          </a:p>
        </p:txBody>
      </p:sp>
      <p:sp>
        <p:nvSpPr>
          <p:cNvPr id="3" name="Picture Placeholder 2"/>
          <p:cNvSpPr>
            <a:spLocks noGrp="1"/>
          </p:cNvSpPr>
          <p:nvPr>
            <p:ph type="pic" idx="1"/>
          </p:nvPr>
        </p:nvSpPr>
        <p:spPr>
          <a:xfrm>
            <a:off x="1792486" y="459581"/>
            <a:ext cx="5486400" cy="3086100"/>
          </a:xfrm>
        </p:spPr>
        <p:txBody>
          <a:bodyPr/>
          <a:lstStyle>
            <a:lvl1pPr marL="0" indent="0">
              <a:buNone/>
              <a:defRPr sz="1200"/>
            </a:lvl1pPr>
            <a:lvl2pPr marL="171450" indent="0">
              <a:buNone/>
              <a:defRPr sz="1100"/>
            </a:lvl2pPr>
            <a:lvl3pPr marL="342900" indent="0">
              <a:buNone/>
              <a:defRPr sz="900"/>
            </a:lvl3pPr>
            <a:lvl4pPr marL="514350" indent="0">
              <a:buNone/>
              <a:defRPr sz="800"/>
            </a:lvl4pPr>
            <a:lvl5pPr marL="685800" indent="0">
              <a:buNone/>
              <a:defRPr sz="800"/>
            </a:lvl5pPr>
            <a:lvl6pPr marL="857250" indent="0">
              <a:buNone/>
              <a:defRPr sz="800"/>
            </a:lvl6pPr>
            <a:lvl7pPr marL="1028700" indent="0">
              <a:buNone/>
              <a:defRPr sz="800"/>
            </a:lvl7pPr>
            <a:lvl8pPr marL="1200150" indent="0">
              <a:buNone/>
              <a:defRPr sz="800"/>
            </a:lvl8pPr>
            <a:lvl9pPr marL="1371600" indent="0">
              <a:buNone/>
              <a:defRPr sz="800"/>
            </a:lvl9pPr>
          </a:lstStyle>
          <a:p>
            <a:endParaRPr lang="en-US"/>
          </a:p>
        </p:txBody>
      </p:sp>
      <p:sp>
        <p:nvSpPr>
          <p:cNvPr id="4" name="Text Placeholder 3"/>
          <p:cNvSpPr>
            <a:spLocks noGrp="1"/>
          </p:cNvSpPr>
          <p:nvPr>
            <p:ph type="body" sz="half" idx="2"/>
          </p:nvPr>
        </p:nvSpPr>
        <p:spPr>
          <a:xfrm>
            <a:off x="1792486" y="4025503"/>
            <a:ext cx="5486400" cy="603647"/>
          </a:xfrm>
        </p:spPr>
        <p:txBody>
          <a:bodyPr/>
          <a:lstStyle>
            <a:lvl1pPr marL="0" indent="0">
              <a:buNone/>
              <a:defRPr sz="500"/>
            </a:lvl1pPr>
            <a:lvl2pPr marL="171450" indent="0">
              <a:buNone/>
              <a:defRPr sz="500"/>
            </a:lvl2pPr>
            <a:lvl3pPr marL="342900" indent="0">
              <a:buNone/>
              <a:defRPr sz="400"/>
            </a:lvl3pPr>
            <a:lvl4pPr marL="514350" indent="0">
              <a:buNone/>
              <a:defRPr sz="300"/>
            </a:lvl4pPr>
            <a:lvl5pPr marL="685800" indent="0">
              <a:buNone/>
              <a:defRPr sz="300"/>
            </a:lvl5pPr>
            <a:lvl6pPr marL="857250" indent="0">
              <a:buNone/>
              <a:defRPr sz="300"/>
            </a:lvl6pPr>
            <a:lvl7pPr marL="1028700" indent="0">
              <a:buNone/>
              <a:defRPr sz="300"/>
            </a:lvl7pPr>
            <a:lvl8pPr marL="1200150" indent="0">
              <a:buNone/>
              <a:defRPr sz="300"/>
            </a:lvl8pPr>
            <a:lvl9pPr marL="1371600" indent="0">
              <a:buNone/>
              <a:defRPr sz="300"/>
            </a:lvl9pPr>
          </a:lstStyle>
          <a:p>
            <a:pPr lvl="0"/>
            <a:r>
              <a:rPr lang="en-US" smtClean="0"/>
              <a:t>Click to edit Master text styles</a:t>
            </a:r>
          </a:p>
        </p:txBody>
      </p:sp>
    </p:spTree>
    <p:extLst>
      <p:ext uri="{BB962C8B-B14F-4D97-AF65-F5344CB8AC3E}">
        <p14:creationId xmlns:p14="http://schemas.microsoft.com/office/powerpoint/2010/main" val="469122956"/>
      </p:ext>
    </p:extLst>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45137971"/>
      </p:ext>
    </p:extLst>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31769" y="133350"/>
            <a:ext cx="1959769" cy="45339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52463" y="133350"/>
            <a:ext cx="5822156" cy="45339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755179969"/>
      </p:ext>
    </p:extLst>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a:prstGeom prst="rect">
            <a:avLst/>
          </a:prstGeom>
        </p:spPr>
        <p:txBody>
          <a:bodyPr vert="horz" lIns="34290" tIns="17145" rIns="34290" bIns="17145"/>
          <a:lstStyle>
            <a:lvl1pPr marL="0" indent="0" algn="ctr">
              <a:buNone/>
              <a:defRPr/>
            </a:lvl1pPr>
            <a:lvl2pPr marL="171450" indent="0" algn="ctr">
              <a:buNone/>
              <a:defRPr/>
            </a:lvl2pPr>
            <a:lvl3pPr marL="342900" indent="0" algn="ctr">
              <a:buNone/>
              <a:defRPr/>
            </a:lvl3pPr>
            <a:lvl4pPr marL="514350" indent="0" algn="ctr">
              <a:buNone/>
              <a:defRPr/>
            </a:lvl4pPr>
            <a:lvl5pPr marL="685800" indent="0" algn="ctr">
              <a:buNone/>
              <a:defRPr/>
            </a:lvl5pPr>
            <a:lvl6pPr marL="857250" indent="0" algn="ctr">
              <a:buNone/>
              <a:defRPr/>
            </a:lvl6pPr>
            <a:lvl7pPr marL="1028700" indent="0" algn="ctr">
              <a:buNone/>
              <a:defRPr/>
            </a:lvl7pPr>
            <a:lvl8pPr marL="1200150" indent="0" algn="ctr">
              <a:buNone/>
              <a:defRPr/>
            </a:lvl8pPr>
            <a:lvl9pPr marL="1371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327616710"/>
      </p:ext>
    </p:extLst>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457200" y="1200150"/>
            <a:ext cx="8229600" cy="3394472"/>
          </a:xfrm>
          <a:prstGeom prst="rect">
            <a:avLst/>
          </a:prstGeom>
        </p:spPr>
        <p:txBody>
          <a:bodyPr vert="horz" lIns="34290" tIns="17145" rIns="34290" bIns="17145"/>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145051806"/>
      </p:ext>
    </p:extLst>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114" y="3305175"/>
            <a:ext cx="7772400" cy="1021556"/>
          </a:xfrm>
        </p:spPr>
        <p:txBody>
          <a:bodyPr anchor="t"/>
          <a:lstStyle>
            <a:lvl1pPr algn="l">
              <a:defRPr sz="1500" b="1" cap="all"/>
            </a:lvl1pPr>
          </a:lstStyle>
          <a:p>
            <a:r>
              <a:rPr lang="en-US" smtClean="0"/>
              <a:t>Click to edit Master title style</a:t>
            </a:r>
            <a:endParaRPr lang="en-US"/>
          </a:p>
        </p:txBody>
      </p:sp>
      <p:sp>
        <p:nvSpPr>
          <p:cNvPr id="3" name="Text Placeholder 2"/>
          <p:cNvSpPr>
            <a:spLocks noGrp="1"/>
          </p:cNvSpPr>
          <p:nvPr>
            <p:ph type="body" idx="1"/>
          </p:nvPr>
        </p:nvSpPr>
        <p:spPr>
          <a:xfrm>
            <a:off x="722114" y="2180034"/>
            <a:ext cx="7772400" cy="1125141"/>
          </a:xfrm>
          <a:prstGeom prst="rect">
            <a:avLst/>
          </a:prstGeom>
        </p:spPr>
        <p:txBody>
          <a:bodyPr vert="horz" lIns="34290" tIns="17145" rIns="34290" bIns="17145" anchor="b"/>
          <a:lstStyle>
            <a:lvl1pPr marL="0" indent="0">
              <a:buNone/>
              <a:defRPr sz="800"/>
            </a:lvl1pPr>
            <a:lvl2pPr marL="171450" indent="0">
              <a:buNone/>
              <a:defRPr sz="700"/>
            </a:lvl2pPr>
            <a:lvl3pPr marL="342900" indent="0">
              <a:buNone/>
              <a:defRPr sz="600"/>
            </a:lvl3pPr>
            <a:lvl4pPr marL="514350" indent="0">
              <a:buNone/>
              <a:defRPr sz="500"/>
            </a:lvl4pPr>
            <a:lvl5pPr marL="685800" indent="0">
              <a:buNone/>
              <a:defRPr sz="500"/>
            </a:lvl5pPr>
            <a:lvl6pPr marL="857250" indent="0">
              <a:buNone/>
              <a:defRPr sz="500"/>
            </a:lvl6pPr>
            <a:lvl7pPr marL="1028700" indent="0">
              <a:buNone/>
              <a:defRPr sz="500"/>
            </a:lvl7pPr>
            <a:lvl8pPr marL="1200150" indent="0">
              <a:buNone/>
              <a:defRPr sz="500"/>
            </a:lvl8pPr>
            <a:lvl9pPr marL="1371600" indent="0">
              <a:buNone/>
              <a:defRPr sz="500"/>
            </a:lvl9pPr>
          </a:lstStyle>
          <a:p>
            <a:pPr lvl="0"/>
            <a:r>
              <a:rPr lang="en-US" smtClean="0"/>
              <a:t>Click to edit Master text styles</a:t>
            </a:r>
          </a:p>
        </p:txBody>
      </p:sp>
    </p:spTree>
    <p:extLst>
      <p:ext uri="{BB962C8B-B14F-4D97-AF65-F5344CB8AC3E}">
        <p14:creationId xmlns:p14="http://schemas.microsoft.com/office/powerpoint/2010/main" val="1573941195"/>
      </p:ext>
    </p:extLst>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0"/>
            <a:ext cx="4086225" cy="3394472"/>
          </a:xfrm>
          <a:prstGeom prst="rect">
            <a:avLst/>
          </a:prstGeom>
        </p:spPr>
        <p:txBody>
          <a:bodyPr vert="horz" lIns="34290" tIns="17145" rIns="34290" bIns="17145"/>
          <a:lstStyle>
            <a:lvl1pPr>
              <a:defRPr sz="1100"/>
            </a:lvl1pPr>
            <a:lvl2pPr>
              <a:defRPr sz="900"/>
            </a:lvl2pPr>
            <a:lvl3pPr>
              <a:defRPr sz="800"/>
            </a:lvl3pPr>
            <a:lvl4pPr>
              <a:defRPr sz="700"/>
            </a:lvl4pPr>
            <a:lvl5pPr>
              <a:defRPr sz="700"/>
            </a:lvl5pPr>
            <a:lvl6pPr>
              <a:defRPr sz="700"/>
            </a:lvl6pPr>
            <a:lvl7pPr>
              <a:defRPr sz="700"/>
            </a:lvl7pPr>
            <a:lvl8pPr>
              <a:defRPr sz="700"/>
            </a:lvl8pPr>
            <a:lvl9pPr>
              <a:defRPr sz="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00575" y="1200150"/>
            <a:ext cx="4086225" cy="3394472"/>
          </a:xfrm>
          <a:prstGeom prst="rect">
            <a:avLst/>
          </a:prstGeom>
        </p:spPr>
        <p:txBody>
          <a:bodyPr vert="horz" lIns="34290" tIns="17145" rIns="34290" bIns="17145"/>
          <a:lstStyle>
            <a:lvl1pPr>
              <a:defRPr sz="1100"/>
            </a:lvl1pPr>
            <a:lvl2pPr>
              <a:defRPr sz="900"/>
            </a:lvl2pPr>
            <a:lvl3pPr>
              <a:defRPr sz="800"/>
            </a:lvl3pPr>
            <a:lvl4pPr>
              <a:defRPr sz="700"/>
            </a:lvl4pPr>
            <a:lvl5pPr>
              <a:defRPr sz="700"/>
            </a:lvl5pPr>
            <a:lvl6pPr>
              <a:defRPr sz="700"/>
            </a:lvl6pPr>
            <a:lvl7pPr>
              <a:defRPr sz="700"/>
            </a:lvl7pPr>
            <a:lvl8pPr>
              <a:defRPr sz="700"/>
            </a:lvl8pPr>
            <a:lvl9pPr>
              <a:defRPr sz="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925504197"/>
      </p:ext>
    </p:extLst>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85725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386" cy="479822"/>
          </a:xfrm>
          <a:prstGeom prst="rect">
            <a:avLst/>
          </a:prstGeom>
        </p:spPr>
        <p:txBody>
          <a:bodyPr vert="horz" lIns="34290" tIns="17145" rIns="34290" bIns="17145" anchor="b"/>
          <a:lstStyle>
            <a:lvl1pPr marL="0" indent="0">
              <a:buNone/>
              <a:defRPr sz="900" b="1"/>
            </a:lvl1pPr>
            <a:lvl2pPr marL="171450" indent="0">
              <a:buNone/>
              <a:defRPr sz="800" b="1"/>
            </a:lvl2pPr>
            <a:lvl3pPr marL="342900" indent="0">
              <a:buNone/>
              <a:defRPr sz="700" b="1"/>
            </a:lvl3pPr>
            <a:lvl4pPr marL="514350" indent="0">
              <a:buNone/>
              <a:defRPr sz="600" b="1"/>
            </a:lvl4pPr>
            <a:lvl5pPr marL="685800" indent="0">
              <a:buNone/>
              <a:defRPr sz="600" b="1"/>
            </a:lvl5pPr>
            <a:lvl6pPr marL="857250" indent="0">
              <a:buNone/>
              <a:defRPr sz="600" b="1"/>
            </a:lvl6pPr>
            <a:lvl7pPr marL="1028700" indent="0">
              <a:buNone/>
              <a:defRPr sz="600" b="1"/>
            </a:lvl7pPr>
            <a:lvl8pPr marL="1200150" indent="0">
              <a:buNone/>
              <a:defRPr sz="600" b="1"/>
            </a:lvl8pPr>
            <a:lvl9pPr marL="1371600" indent="0">
              <a:buNone/>
              <a:defRPr sz="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386" cy="2963466"/>
          </a:xfrm>
          <a:prstGeom prst="rect">
            <a:avLst/>
          </a:prstGeom>
        </p:spPr>
        <p:txBody>
          <a:bodyPr vert="horz" lIns="34290" tIns="17145" rIns="34290" bIns="17145"/>
          <a:lstStyle>
            <a:lvl1pPr>
              <a:defRPr sz="900"/>
            </a:lvl1pPr>
            <a:lvl2pPr>
              <a:defRPr sz="800"/>
            </a:lvl2pPr>
            <a:lvl3pPr>
              <a:defRPr sz="700"/>
            </a:lvl3pPr>
            <a:lvl4pPr>
              <a:defRPr sz="600"/>
            </a:lvl4pPr>
            <a:lvl5pPr>
              <a:defRPr sz="600"/>
            </a:lvl5pPr>
            <a:lvl6pPr>
              <a:defRPr sz="600"/>
            </a:lvl6pPr>
            <a:lvl7pPr>
              <a:defRPr sz="600"/>
            </a:lvl7pPr>
            <a:lvl8pPr>
              <a:defRPr sz="600"/>
            </a:lvl8pPr>
            <a:lvl9pPr>
              <a:defRPr sz="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224" y="1151335"/>
            <a:ext cx="4041576" cy="479822"/>
          </a:xfrm>
          <a:prstGeom prst="rect">
            <a:avLst/>
          </a:prstGeom>
        </p:spPr>
        <p:txBody>
          <a:bodyPr vert="horz" lIns="34290" tIns="17145" rIns="34290" bIns="17145" anchor="b"/>
          <a:lstStyle>
            <a:lvl1pPr marL="0" indent="0">
              <a:buNone/>
              <a:defRPr sz="900" b="1"/>
            </a:lvl1pPr>
            <a:lvl2pPr marL="171450" indent="0">
              <a:buNone/>
              <a:defRPr sz="800" b="1"/>
            </a:lvl2pPr>
            <a:lvl3pPr marL="342900" indent="0">
              <a:buNone/>
              <a:defRPr sz="700" b="1"/>
            </a:lvl3pPr>
            <a:lvl4pPr marL="514350" indent="0">
              <a:buNone/>
              <a:defRPr sz="600" b="1"/>
            </a:lvl4pPr>
            <a:lvl5pPr marL="685800" indent="0">
              <a:buNone/>
              <a:defRPr sz="600" b="1"/>
            </a:lvl5pPr>
            <a:lvl6pPr marL="857250" indent="0">
              <a:buNone/>
              <a:defRPr sz="600" b="1"/>
            </a:lvl6pPr>
            <a:lvl7pPr marL="1028700" indent="0">
              <a:buNone/>
              <a:defRPr sz="600" b="1"/>
            </a:lvl7pPr>
            <a:lvl8pPr marL="1200150" indent="0">
              <a:buNone/>
              <a:defRPr sz="600" b="1"/>
            </a:lvl8pPr>
            <a:lvl9pPr marL="1371600" indent="0">
              <a:buNone/>
              <a:defRPr sz="600" b="1"/>
            </a:lvl9pPr>
          </a:lstStyle>
          <a:p>
            <a:pPr lvl="0"/>
            <a:r>
              <a:rPr lang="en-US" smtClean="0"/>
              <a:t>Click to edit Master text styles</a:t>
            </a:r>
          </a:p>
        </p:txBody>
      </p:sp>
      <p:sp>
        <p:nvSpPr>
          <p:cNvPr id="6" name="Content Placeholder 5"/>
          <p:cNvSpPr>
            <a:spLocks noGrp="1"/>
          </p:cNvSpPr>
          <p:nvPr>
            <p:ph sz="quarter" idx="4"/>
          </p:nvPr>
        </p:nvSpPr>
        <p:spPr>
          <a:xfrm>
            <a:off x="4645224" y="1631156"/>
            <a:ext cx="4041576" cy="2963466"/>
          </a:xfrm>
          <a:prstGeom prst="rect">
            <a:avLst/>
          </a:prstGeom>
        </p:spPr>
        <p:txBody>
          <a:bodyPr vert="horz" lIns="34290" tIns="17145" rIns="34290" bIns="17145"/>
          <a:lstStyle>
            <a:lvl1pPr>
              <a:defRPr sz="900"/>
            </a:lvl1pPr>
            <a:lvl2pPr>
              <a:defRPr sz="800"/>
            </a:lvl2pPr>
            <a:lvl3pPr>
              <a:defRPr sz="700"/>
            </a:lvl3pPr>
            <a:lvl4pPr>
              <a:defRPr sz="600"/>
            </a:lvl4pPr>
            <a:lvl5pPr>
              <a:defRPr sz="600"/>
            </a:lvl5pPr>
            <a:lvl6pPr>
              <a:defRPr sz="600"/>
            </a:lvl6pPr>
            <a:lvl7pPr>
              <a:defRPr sz="600"/>
            </a:lvl7pPr>
            <a:lvl8pPr>
              <a:defRPr sz="600"/>
            </a:lvl8pPr>
            <a:lvl9pPr>
              <a:defRPr sz="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278618491"/>
      </p:ext>
    </p:extLst>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68495053"/>
      </p:ext>
    </p:extLst>
  </p:cSld>
  <p:clrMapOvr>
    <a:masterClrMapping/>
  </p:clrMapOv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245406186"/>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114" y="3305175"/>
            <a:ext cx="7772400" cy="1021556"/>
          </a:xfrm>
        </p:spPr>
        <p:txBody>
          <a:bodyPr anchor="t"/>
          <a:lstStyle>
            <a:lvl1pPr algn="l">
              <a:defRPr sz="1500" b="1" cap="all"/>
            </a:lvl1pPr>
          </a:lstStyle>
          <a:p>
            <a:r>
              <a:rPr lang="en-US" smtClean="0"/>
              <a:t>Click to edit Master title style</a:t>
            </a:r>
            <a:endParaRPr lang="en-US"/>
          </a:p>
        </p:txBody>
      </p:sp>
      <p:sp>
        <p:nvSpPr>
          <p:cNvPr id="3" name="Text Placeholder 2"/>
          <p:cNvSpPr>
            <a:spLocks noGrp="1"/>
          </p:cNvSpPr>
          <p:nvPr>
            <p:ph type="body" idx="1"/>
          </p:nvPr>
        </p:nvSpPr>
        <p:spPr>
          <a:xfrm>
            <a:off x="722114" y="2180034"/>
            <a:ext cx="7772400" cy="1125141"/>
          </a:xfrm>
        </p:spPr>
        <p:txBody>
          <a:bodyPr anchor="b"/>
          <a:lstStyle>
            <a:lvl1pPr marL="0" indent="0">
              <a:buNone/>
              <a:defRPr sz="800"/>
            </a:lvl1pPr>
            <a:lvl2pPr marL="171450" indent="0">
              <a:buNone/>
              <a:defRPr sz="700"/>
            </a:lvl2pPr>
            <a:lvl3pPr marL="342900" indent="0">
              <a:buNone/>
              <a:defRPr sz="600"/>
            </a:lvl3pPr>
            <a:lvl4pPr marL="514350" indent="0">
              <a:buNone/>
              <a:defRPr sz="500"/>
            </a:lvl4pPr>
            <a:lvl5pPr marL="685800" indent="0">
              <a:buNone/>
              <a:defRPr sz="500"/>
            </a:lvl5pPr>
            <a:lvl6pPr marL="857250" indent="0">
              <a:buNone/>
              <a:defRPr sz="500"/>
            </a:lvl6pPr>
            <a:lvl7pPr marL="1028700" indent="0">
              <a:buNone/>
              <a:defRPr sz="500"/>
            </a:lvl7pPr>
            <a:lvl8pPr marL="1200150" indent="0">
              <a:buNone/>
              <a:defRPr sz="500"/>
            </a:lvl8pPr>
            <a:lvl9pPr marL="1371600" indent="0">
              <a:buNone/>
              <a:defRPr sz="500"/>
            </a:lvl9pPr>
          </a:lstStyle>
          <a:p>
            <a:pPr lvl="0"/>
            <a:r>
              <a:rPr lang="en-US" smtClean="0"/>
              <a:t>Click to edit Master text styles</a:t>
            </a:r>
          </a:p>
        </p:txBody>
      </p:sp>
    </p:spTree>
    <p:extLst>
      <p:ext uri="{BB962C8B-B14F-4D97-AF65-F5344CB8AC3E}">
        <p14:creationId xmlns:p14="http://schemas.microsoft.com/office/powerpoint/2010/main" val="2960257517"/>
      </p:ext>
    </p:extLst>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7"/>
            <a:ext cx="3008114" cy="871538"/>
          </a:xfrm>
        </p:spPr>
        <p:txBody>
          <a:bodyPr anchor="b"/>
          <a:lstStyle>
            <a:lvl1pPr algn="l">
              <a:defRPr sz="800" b="1"/>
            </a:lvl1pPr>
          </a:lstStyle>
          <a:p>
            <a:r>
              <a:rPr lang="en-US" smtClean="0"/>
              <a:t>Click to edit Master title style</a:t>
            </a:r>
            <a:endParaRPr lang="en-US"/>
          </a:p>
        </p:txBody>
      </p:sp>
      <p:sp>
        <p:nvSpPr>
          <p:cNvPr id="3" name="Content Placeholder 2"/>
          <p:cNvSpPr>
            <a:spLocks noGrp="1"/>
          </p:cNvSpPr>
          <p:nvPr>
            <p:ph idx="1"/>
          </p:nvPr>
        </p:nvSpPr>
        <p:spPr>
          <a:xfrm>
            <a:off x="3574852" y="204788"/>
            <a:ext cx="5111948" cy="4389834"/>
          </a:xfrm>
          <a:prstGeom prst="rect">
            <a:avLst/>
          </a:prstGeom>
        </p:spPr>
        <p:txBody>
          <a:bodyPr vert="horz" lIns="34290" tIns="17145" rIns="34290" bIns="17145"/>
          <a:lstStyle>
            <a:lvl1pPr>
              <a:defRPr sz="1200"/>
            </a:lvl1pPr>
            <a:lvl2pPr>
              <a:defRPr sz="1100"/>
            </a:lvl2pPr>
            <a:lvl3pPr>
              <a:defRPr sz="900"/>
            </a:lvl3pPr>
            <a:lvl4pPr>
              <a:defRPr sz="800"/>
            </a:lvl4pPr>
            <a:lvl5pPr>
              <a:defRPr sz="800"/>
            </a:lvl5pPr>
            <a:lvl6pPr>
              <a:defRPr sz="800"/>
            </a:lvl6pPr>
            <a:lvl7pPr>
              <a:defRPr sz="800"/>
            </a:lvl7pPr>
            <a:lvl8pPr>
              <a:defRPr sz="800"/>
            </a:lvl8pPr>
            <a:lvl9pPr>
              <a:defRPr sz="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076325"/>
            <a:ext cx="3008114" cy="3518297"/>
          </a:xfrm>
          <a:prstGeom prst="rect">
            <a:avLst/>
          </a:prstGeom>
        </p:spPr>
        <p:txBody>
          <a:bodyPr vert="horz" lIns="34290" tIns="17145" rIns="34290" bIns="17145"/>
          <a:lstStyle>
            <a:lvl1pPr marL="0" indent="0">
              <a:buNone/>
              <a:defRPr sz="500"/>
            </a:lvl1pPr>
            <a:lvl2pPr marL="171450" indent="0">
              <a:buNone/>
              <a:defRPr sz="500"/>
            </a:lvl2pPr>
            <a:lvl3pPr marL="342900" indent="0">
              <a:buNone/>
              <a:defRPr sz="400"/>
            </a:lvl3pPr>
            <a:lvl4pPr marL="514350" indent="0">
              <a:buNone/>
              <a:defRPr sz="300"/>
            </a:lvl4pPr>
            <a:lvl5pPr marL="685800" indent="0">
              <a:buNone/>
              <a:defRPr sz="300"/>
            </a:lvl5pPr>
            <a:lvl6pPr marL="857250" indent="0">
              <a:buNone/>
              <a:defRPr sz="300"/>
            </a:lvl6pPr>
            <a:lvl7pPr marL="1028700" indent="0">
              <a:buNone/>
              <a:defRPr sz="300"/>
            </a:lvl7pPr>
            <a:lvl8pPr marL="1200150" indent="0">
              <a:buNone/>
              <a:defRPr sz="300"/>
            </a:lvl8pPr>
            <a:lvl9pPr marL="1371600" indent="0">
              <a:buNone/>
              <a:defRPr sz="300"/>
            </a:lvl9pPr>
          </a:lstStyle>
          <a:p>
            <a:pPr lvl="0"/>
            <a:r>
              <a:rPr lang="en-US" smtClean="0"/>
              <a:t>Click to edit Master text styles</a:t>
            </a:r>
          </a:p>
        </p:txBody>
      </p:sp>
    </p:spTree>
    <p:extLst>
      <p:ext uri="{BB962C8B-B14F-4D97-AF65-F5344CB8AC3E}">
        <p14:creationId xmlns:p14="http://schemas.microsoft.com/office/powerpoint/2010/main" val="1097455282"/>
      </p:ext>
    </p:extLst>
  </p:cSld>
  <p:clrMapOvr>
    <a:masterClrMapping/>
  </p:clrMapOv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486" y="3600450"/>
            <a:ext cx="5486400" cy="425053"/>
          </a:xfrm>
        </p:spPr>
        <p:txBody>
          <a:bodyPr anchor="b"/>
          <a:lstStyle>
            <a:lvl1pPr algn="l">
              <a:defRPr sz="800" b="1"/>
            </a:lvl1pPr>
          </a:lstStyle>
          <a:p>
            <a:r>
              <a:rPr lang="en-US" smtClean="0"/>
              <a:t>Click to edit Master title style</a:t>
            </a:r>
            <a:endParaRPr lang="en-US"/>
          </a:p>
        </p:txBody>
      </p:sp>
      <p:sp>
        <p:nvSpPr>
          <p:cNvPr id="3" name="Picture Placeholder 2"/>
          <p:cNvSpPr>
            <a:spLocks noGrp="1"/>
          </p:cNvSpPr>
          <p:nvPr>
            <p:ph type="pic" idx="1"/>
          </p:nvPr>
        </p:nvSpPr>
        <p:spPr>
          <a:xfrm>
            <a:off x="1792486" y="459581"/>
            <a:ext cx="5486400" cy="3086100"/>
          </a:xfrm>
          <a:prstGeom prst="rect">
            <a:avLst/>
          </a:prstGeom>
        </p:spPr>
        <p:txBody>
          <a:bodyPr vert="horz" lIns="34290" tIns="17145" rIns="34290" bIns="17145"/>
          <a:lstStyle>
            <a:lvl1pPr marL="0" indent="0">
              <a:buNone/>
              <a:defRPr sz="1200"/>
            </a:lvl1pPr>
            <a:lvl2pPr marL="171450" indent="0">
              <a:buNone/>
              <a:defRPr sz="1100"/>
            </a:lvl2pPr>
            <a:lvl3pPr marL="342900" indent="0">
              <a:buNone/>
              <a:defRPr sz="900"/>
            </a:lvl3pPr>
            <a:lvl4pPr marL="514350" indent="0">
              <a:buNone/>
              <a:defRPr sz="800"/>
            </a:lvl4pPr>
            <a:lvl5pPr marL="685800" indent="0">
              <a:buNone/>
              <a:defRPr sz="800"/>
            </a:lvl5pPr>
            <a:lvl6pPr marL="857250" indent="0">
              <a:buNone/>
              <a:defRPr sz="800"/>
            </a:lvl6pPr>
            <a:lvl7pPr marL="1028700" indent="0">
              <a:buNone/>
              <a:defRPr sz="800"/>
            </a:lvl7pPr>
            <a:lvl8pPr marL="1200150" indent="0">
              <a:buNone/>
              <a:defRPr sz="800"/>
            </a:lvl8pPr>
            <a:lvl9pPr marL="1371600" indent="0">
              <a:buNone/>
              <a:defRPr sz="800"/>
            </a:lvl9pPr>
          </a:lstStyle>
          <a:p>
            <a:endParaRPr lang="en-US"/>
          </a:p>
        </p:txBody>
      </p:sp>
      <p:sp>
        <p:nvSpPr>
          <p:cNvPr id="4" name="Text Placeholder 3"/>
          <p:cNvSpPr>
            <a:spLocks noGrp="1"/>
          </p:cNvSpPr>
          <p:nvPr>
            <p:ph type="body" sz="half" idx="2"/>
          </p:nvPr>
        </p:nvSpPr>
        <p:spPr>
          <a:xfrm>
            <a:off x="1792486" y="4025503"/>
            <a:ext cx="5486400" cy="603647"/>
          </a:xfrm>
          <a:prstGeom prst="rect">
            <a:avLst/>
          </a:prstGeom>
        </p:spPr>
        <p:txBody>
          <a:bodyPr vert="horz" lIns="34290" tIns="17145" rIns="34290" bIns="17145"/>
          <a:lstStyle>
            <a:lvl1pPr marL="0" indent="0">
              <a:buNone/>
              <a:defRPr sz="500"/>
            </a:lvl1pPr>
            <a:lvl2pPr marL="171450" indent="0">
              <a:buNone/>
              <a:defRPr sz="500"/>
            </a:lvl2pPr>
            <a:lvl3pPr marL="342900" indent="0">
              <a:buNone/>
              <a:defRPr sz="400"/>
            </a:lvl3pPr>
            <a:lvl4pPr marL="514350" indent="0">
              <a:buNone/>
              <a:defRPr sz="300"/>
            </a:lvl4pPr>
            <a:lvl5pPr marL="685800" indent="0">
              <a:buNone/>
              <a:defRPr sz="300"/>
            </a:lvl5pPr>
            <a:lvl6pPr marL="857250" indent="0">
              <a:buNone/>
              <a:defRPr sz="300"/>
            </a:lvl6pPr>
            <a:lvl7pPr marL="1028700" indent="0">
              <a:buNone/>
              <a:defRPr sz="300"/>
            </a:lvl7pPr>
            <a:lvl8pPr marL="1200150" indent="0">
              <a:buNone/>
              <a:defRPr sz="300"/>
            </a:lvl8pPr>
            <a:lvl9pPr marL="1371600" indent="0">
              <a:buNone/>
              <a:defRPr sz="300"/>
            </a:lvl9pPr>
          </a:lstStyle>
          <a:p>
            <a:pPr lvl="0"/>
            <a:r>
              <a:rPr lang="en-US" smtClean="0"/>
              <a:t>Click to edit Master text styles</a:t>
            </a:r>
          </a:p>
        </p:txBody>
      </p:sp>
    </p:spTree>
    <p:extLst>
      <p:ext uri="{BB962C8B-B14F-4D97-AF65-F5344CB8AC3E}">
        <p14:creationId xmlns:p14="http://schemas.microsoft.com/office/powerpoint/2010/main" val="2051465254"/>
      </p:ext>
    </p:extLst>
  </p:cSld>
  <p:clrMapOvr>
    <a:masterClrMapping/>
  </p:clrMapOv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200150"/>
            <a:ext cx="8229600" cy="3394472"/>
          </a:xfrm>
          <a:prstGeom prst="rect">
            <a:avLst/>
          </a:prstGeom>
        </p:spPr>
        <p:txBody>
          <a:bodyPr vert="eaVert" lIns="34290" tIns="17145" rIns="34290" bIns="17145"/>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430166716"/>
      </p:ext>
    </p:extLst>
  </p:cSld>
  <p:clrMapOvr>
    <a:masterClrMapping/>
  </p:clrMapOv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200150"/>
            <a:ext cx="2057400" cy="339447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200150"/>
            <a:ext cx="6115050" cy="3394472"/>
          </a:xfrm>
          <a:prstGeom prst="rect">
            <a:avLst/>
          </a:prstGeom>
        </p:spPr>
        <p:txBody>
          <a:bodyPr vert="eaVert" lIns="34290" tIns="17145" rIns="34290" bIns="17145"/>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388281654"/>
      </p:ext>
    </p:extLst>
  </p:cSld>
  <p:clrMapOvr>
    <a:masterClrMapping/>
  </p:clrMapOvr>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a:prstGeom prst="rect">
            <a:avLst/>
          </a:prstGeom>
        </p:spPr>
        <p:txBody>
          <a:bodyPr vert="horz" lIns="34290" tIns="17145" rIns="34290" bIns="17145"/>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lvl1pPr>
            <a:lvl2pPr marL="171450" indent="0" algn="ctr">
              <a:buNone/>
              <a:defRPr/>
            </a:lvl2pPr>
            <a:lvl3pPr marL="342900" indent="0" algn="ctr">
              <a:buNone/>
              <a:defRPr/>
            </a:lvl3pPr>
            <a:lvl4pPr marL="514350" indent="0" algn="ctr">
              <a:buNone/>
              <a:defRPr/>
            </a:lvl4pPr>
            <a:lvl5pPr marL="685800" indent="0" algn="ctr">
              <a:buNone/>
              <a:defRPr/>
            </a:lvl5pPr>
            <a:lvl6pPr marL="857250" indent="0" algn="ctr">
              <a:buNone/>
              <a:defRPr/>
            </a:lvl6pPr>
            <a:lvl7pPr marL="1028700" indent="0" algn="ctr">
              <a:buNone/>
              <a:defRPr/>
            </a:lvl7pPr>
            <a:lvl8pPr marL="1200150" indent="0" algn="ctr">
              <a:buNone/>
              <a:defRPr/>
            </a:lvl8pPr>
            <a:lvl9pPr marL="1371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4183564635"/>
      </p:ext>
    </p:extLst>
  </p:cSld>
  <p:clrMapOvr>
    <a:masterClrMapping/>
  </p:clrMapOvr>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857250"/>
          </a:xfrm>
          <a:prstGeom prst="rect">
            <a:avLst/>
          </a:prstGeom>
        </p:spPr>
        <p:txBody>
          <a:bodyPr vert="horz" lIns="34290" tIns="17145" rIns="34290" bIns="17145"/>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568342305"/>
      </p:ext>
    </p:extLst>
  </p:cSld>
  <p:clrMapOvr>
    <a:masterClrMapping/>
  </p:clrMapOvr>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114" y="3305175"/>
            <a:ext cx="7772400" cy="1021556"/>
          </a:xfrm>
          <a:prstGeom prst="rect">
            <a:avLst/>
          </a:prstGeom>
        </p:spPr>
        <p:txBody>
          <a:bodyPr vert="horz" lIns="34290" tIns="17145" rIns="34290" bIns="17145" anchor="t"/>
          <a:lstStyle>
            <a:lvl1pPr algn="l">
              <a:defRPr sz="1500" b="1" cap="all"/>
            </a:lvl1pPr>
          </a:lstStyle>
          <a:p>
            <a:r>
              <a:rPr lang="en-US" smtClean="0"/>
              <a:t>Click to edit Master title style</a:t>
            </a:r>
            <a:endParaRPr lang="en-US"/>
          </a:p>
        </p:txBody>
      </p:sp>
      <p:sp>
        <p:nvSpPr>
          <p:cNvPr id="3" name="Text Placeholder 2"/>
          <p:cNvSpPr>
            <a:spLocks noGrp="1"/>
          </p:cNvSpPr>
          <p:nvPr>
            <p:ph type="body" idx="1"/>
          </p:nvPr>
        </p:nvSpPr>
        <p:spPr>
          <a:xfrm>
            <a:off x="722114" y="2180034"/>
            <a:ext cx="7772400" cy="1125141"/>
          </a:xfrm>
        </p:spPr>
        <p:txBody>
          <a:bodyPr anchor="b"/>
          <a:lstStyle>
            <a:lvl1pPr marL="0" indent="0">
              <a:buNone/>
              <a:defRPr sz="800"/>
            </a:lvl1pPr>
            <a:lvl2pPr marL="171450" indent="0">
              <a:buNone/>
              <a:defRPr sz="700"/>
            </a:lvl2pPr>
            <a:lvl3pPr marL="342900" indent="0">
              <a:buNone/>
              <a:defRPr sz="600"/>
            </a:lvl3pPr>
            <a:lvl4pPr marL="514350" indent="0">
              <a:buNone/>
              <a:defRPr sz="500"/>
            </a:lvl4pPr>
            <a:lvl5pPr marL="685800" indent="0">
              <a:buNone/>
              <a:defRPr sz="500"/>
            </a:lvl5pPr>
            <a:lvl6pPr marL="857250" indent="0">
              <a:buNone/>
              <a:defRPr sz="500"/>
            </a:lvl6pPr>
            <a:lvl7pPr marL="1028700" indent="0">
              <a:buNone/>
              <a:defRPr sz="500"/>
            </a:lvl7pPr>
            <a:lvl8pPr marL="1200150" indent="0">
              <a:buNone/>
              <a:defRPr sz="500"/>
            </a:lvl8pPr>
            <a:lvl9pPr marL="1371600" indent="0">
              <a:buNone/>
              <a:defRPr sz="500"/>
            </a:lvl9pPr>
          </a:lstStyle>
          <a:p>
            <a:pPr lvl="0"/>
            <a:r>
              <a:rPr lang="en-US" smtClean="0"/>
              <a:t>Click to edit Master text styles</a:t>
            </a:r>
          </a:p>
        </p:txBody>
      </p:sp>
    </p:spTree>
    <p:extLst>
      <p:ext uri="{BB962C8B-B14F-4D97-AF65-F5344CB8AC3E}">
        <p14:creationId xmlns:p14="http://schemas.microsoft.com/office/powerpoint/2010/main" val="2819590808"/>
      </p:ext>
    </p:extLst>
  </p:cSld>
  <p:clrMapOvr>
    <a:masterClrMapping/>
  </p:clrMapOvr>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857250"/>
          </a:xfrm>
          <a:prstGeom prst="rect">
            <a:avLst/>
          </a:prstGeom>
        </p:spPr>
        <p:txBody>
          <a:bodyPr vert="horz" lIns="34290" tIns="17145" rIns="34290" bIns="17145"/>
          <a:lstStyle/>
          <a:p>
            <a:r>
              <a:rPr lang="en-US" smtClean="0"/>
              <a:t>Click to edit Master title style</a:t>
            </a:r>
            <a:endParaRPr lang="en-US"/>
          </a:p>
        </p:txBody>
      </p:sp>
      <p:sp>
        <p:nvSpPr>
          <p:cNvPr id="3" name="Content Placeholder 2"/>
          <p:cNvSpPr>
            <a:spLocks noGrp="1"/>
          </p:cNvSpPr>
          <p:nvPr>
            <p:ph sz="half" idx="1"/>
          </p:nvPr>
        </p:nvSpPr>
        <p:spPr>
          <a:xfrm>
            <a:off x="652462" y="666750"/>
            <a:ext cx="3890963" cy="3805238"/>
          </a:xfrm>
        </p:spPr>
        <p:txBody>
          <a:bodyPr/>
          <a:lstStyle>
            <a:lvl1pPr>
              <a:defRPr sz="1100"/>
            </a:lvl1pPr>
            <a:lvl2pPr>
              <a:defRPr sz="900"/>
            </a:lvl2pPr>
            <a:lvl3pPr>
              <a:defRPr sz="800"/>
            </a:lvl3pPr>
            <a:lvl4pPr>
              <a:defRPr sz="700"/>
            </a:lvl4pPr>
            <a:lvl5pPr>
              <a:defRPr sz="700"/>
            </a:lvl5pPr>
            <a:lvl6pPr>
              <a:defRPr sz="700"/>
            </a:lvl6pPr>
            <a:lvl7pPr>
              <a:defRPr sz="700"/>
            </a:lvl7pPr>
            <a:lvl8pPr>
              <a:defRPr sz="700"/>
            </a:lvl8pPr>
            <a:lvl9pPr>
              <a:defRPr sz="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00575" y="666750"/>
            <a:ext cx="3890963" cy="3805238"/>
          </a:xfrm>
        </p:spPr>
        <p:txBody>
          <a:bodyPr/>
          <a:lstStyle>
            <a:lvl1pPr>
              <a:defRPr sz="1100"/>
            </a:lvl1pPr>
            <a:lvl2pPr>
              <a:defRPr sz="900"/>
            </a:lvl2pPr>
            <a:lvl3pPr>
              <a:defRPr sz="800"/>
            </a:lvl3pPr>
            <a:lvl4pPr>
              <a:defRPr sz="700"/>
            </a:lvl4pPr>
            <a:lvl5pPr>
              <a:defRPr sz="700"/>
            </a:lvl5pPr>
            <a:lvl6pPr>
              <a:defRPr sz="700"/>
            </a:lvl6pPr>
            <a:lvl7pPr>
              <a:defRPr sz="700"/>
            </a:lvl7pPr>
            <a:lvl8pPr>
              <a:defRPr sz="700"/>
            </a:lvl8pPr>
            <a:lvl9pPr>
              <a:defRPr sz="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236813435"/>
      </p:ext>
    </p:extLst>
  </p:cSld>
  <p:clrMapOvr>
    <a:masterClrMapping/>
  </p:clrMapOvr>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857250"/>
          </a:xfrm>
          <a:prstGeom prst="rect">
            <a:avLst/>
          </a:prstGeom>
        </p:spPr>
        <p:txBody>
          <a:bodyPr vert="horz" lIns="34290" tIns="17145" rIns="34290" bIns="17145"/>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386" cy="479822"/>
          </a:xfrm>
        </p:spPr>
        <p:txBody>
          <a:bodyPr anchor="b"/>
          <a:lstStyle>
            <a:lvl1pPr marL="0" indent="0">
              <a:buNone/>
              <a:defRPr sz="900" b="1"/>
            </a:lvl1pPr>
            <a:lvl2pPr marL="171450" indent="0">
              <a:buNone/>
              <a:defRPr sz="800" b="1"/>
            </a:lvl2pPr>
            <a:lvl3pPr marL="342900" indent="0">
              <a:buNone/>
              <a:defRPr sz="700" b="1"/>
            </a:lvl3pPr>
            <a:lvl4pPr marL="514350" indent="0">
              <a:buNone/>
              <a:defRPr sz="600" b="1"/>
            </a:lvl4pPr>
            <a:lvl5pPr marL="685800" indent="0">
              <a:buNone/>
              <a:defRPr sz="600" b="1"/>
            </a:lvl5pPr>
            <a:lvl6pPr marL="857250" indent="0">
              <a:buNone/>
              <a:defRPr sz="600" b="1"/>
            </a:lvl6pPr>
            <a:lvl7pPr marL="1028700" indent="0">
              <a:buNone/>
              <a:defRPr sz="600" b="1"/>
            </a:lvl7pPr>
            <a:lvl8pPr marL="1200150" indent="0">
              <a:buNone/>
              <a:defRPr sz="600" b="1"/>
            </a:lvl8pPr>
            <a:lvl9pPr marL="1371600" indent="0">
              <a:buNone/>
              <a:defRPr sz="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386" cy="2963466"/>
          </a:xfrm>
        </p:spPr>
        <p:txBody>
          <a:bodyPr/>
          <a:lstStyle>
            <a:lvl1pPr>
              <a:defRPr sz="900"/>
            </a:lvl1pPr>
            <a:lvl2pPr>
              <a:defRPr sz="800"/>
            </a:lvl2pPr>
            <a:lvl3pPr>
              <a:defRPr sz="700"/>
            </a:lvl3pPr>
            <a:lvl4pPr>
              <a:defRPr sz="600"/>
            </a:lvl4pPr>
            <a:lvl5pPr>
              <a:defRPr sz="600"/>
            </a:lvl5pPr>
            <a:lvl6pPr>
              <a:defRPr sz="600"/>
            </a:lvl6pPr>
            <a:lvl7pPr>
              <a:defRPr sz="600"/>
            </a:lvl7pPr>
            <a:lvl8pPr>
              <a:defRPr sz="600"/>
            </a:lvl8pPr>
            <a:lvl9pPr>
              <a:defRPr sz="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224" y="1151335"/>
            <a:ext cx="4041576" cy="479822"/>
          </a:xfrm>
        </p:spPr>
        <p:txBody>
          <a:bodyPr anchor="b"/>
          <a:lstStyle>
            <a:lvl1pPr marL="0" indent="0">
              <a:buNone/>
              <a:defRPr sz="900" b="1"/>
            </a:lvl1pPr>
            <a:lvl2pPr marL="171450" indent="0">
              <a:buNone/>
              <a:defRPr sz="800" b="1"/>
            </a:lvl2pPr>
            <a:lvl3pPr marL="342900" indent="0">
              <a:buNone/>
              <a:defRPr sz="700" b="1"/>
            </a:lvl3pPr>
            <a:lvl4pPr marL="514350" indent="0">
              <a:buNone/>
              <a:defRPr sz="600" b="1"/>
            </a:lvl4pPr>
            <a:lvl5pPr marL="685800" indent="0">
              <a:buNone/>
              <a:defRPr sz="600" b="1"/>
            </a:lvl5pPr>
            <a:lvl6pPr marL="857250" indent="0">
              <a:buNone/>
              <a:defRPr sz="600" b="1"/>
            </a:lvl6pPr>
            <a:lvl7pPr marL="1028700" indent="0">
              <a:buNone/>
              <a:defRPr sz="600" b="1"/>
            </a:lvl7pPr>
            <a:lvl8pPr marL="1200150" indent="0">
              <a:buNone/>
              <a:defRPr sz="600" b="1"/>
            </a:lvl8pPr>
            <a:lvl9pPr marL="1371600" indent="0">
              <a:buNone/>
              <a:defRPr sz="600" b="1"/>
            </a:lvl9pPr>
          </a:lstStyle>
          <a:p>
            <a:pPr lvl="0"/>
            <a:r>
              <a:rPr lang="en-US" smtClean="0"/>
              <a:t>Click to edit Master text styles</a:t>
            </a:r>
          </a:p>
        </p:txBody>
      </p:sp>
      <p:sp>
        <p:nvSpPr>
          <p:cNvPr id="6" name="Content Placeholder 5"/>
          <p:cNvSpPr>
            <a:spLocks noGrp="1"/>
          </p:cNvSpPr>
          <p:nvPr>
            <p:ph sz="quarter" idx="4"/>
          </p:nvPr>
        </p:nvSpPr>
        <p:spPr>
          <a:xfrm>
            <a:off x="4645224" y="1631156"/>
            <a:ext cx="4041576" cy="2963466"/>
          </a:xfrm>
        </p:spPr>
        <p:txBody>
          <a:bodyPr/>
          <a:lstStyle>
            <a:lvl1pPr>
              <a:defRPr sz="900"/>
            </a:lvl1pPr>
            <a:lvl2pPr>
              <a:defRPr sz="800"/>
            </a:lvl2pPr>
            <a:lvl3pPr>
              <a:defRPr sz="700"/>
            </a:lvl3pPr>
            <a:lvl4pPr>
              <a:defRPr sz="600"/>
            </a:lvl4pPr>
            <a:lvl5pPr>
              <a:defRPr sz="600"/>
            </a:lvl5pPr>
            <a:lvl6pPr>
              <a:defRPr sz="600"/>
            </a:lvl6pPr>
            <a:lvl7pPr>
              <a:defRPr sz="600"/>
            </a:lvl7pPr>
            <a:lvl8pPr>
              <a:defRPr sz="600"/>
            </a:lvl8pPr>
            <a:lvl9pPr>
              <a:defRPr sz="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283791576"/>
      </p:ext>
    </p:extLst>
  </p:cSld>
  <p:clrMapOvr>
    <a:masterClrMapping/>
  </p:clrMapOvr>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857250"/>
          </a:xfrm>
          <a:prstGeom prst="rect">
            <a:avLst/>
          </a:prstGeom>
        </p:spPr>
        <p:txBody>
          <a:bodyPr vert="horz" lIns="34290" tIns="17145" rIns="34290" bIns="17145"/>
          <a:lstStyle/>
          <a:p>
            <a:r>
              <a:rPr lang="en-US" smtClean="0"/>
              <a:t>Click to edit Master title style</a:t>
            </a:r>
            <a:endParaRPr lang="en-US"/>
          </a:p>
        </p:txBody>
      </p:sp>
    </p:spTree>
    <p:extLst>
      <p:ext uri="{BB962C8B-B14F-4D97-AF65-F5344CB8AC3E}">
        <p14:creationId xmlns:p14="http://schemas.microsoft.com/office/powerpoint/2010/main" val="1242673730"/>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52462" y="2647950"/>
            <a:ext cx="3890963" cy="595313"/>
          </a:xfrm>
        </p:spPr>
        <p:txBody>
          <a:bodyPr/>
          <a:lstStyle>
            <a:lvl1pPr>
              <a:defRPr sz="1100"/>
            </a:lvl1pPr>
            <a:lvl2pPr>
              <a:defRPr sz="900"/>
            </a:lvl2pPr>
            <a:lvl3pPr>
              <a:defRPr sz="800"/>
            </a:lvl3pPr>
            <a:lvl4pPr>
              <a:defRPr sz="700"/>
            </a:lvl4pPr>
            <a:lvl5pPr>
              <a:defRPr sz="700"/>
            </a:lvl5pPr>
            <a:lvl6pPr>
              <a:defRPr sz="700"/>
            </a:lvl6pPr>
            <a:lvl7pPr>
              <a:defRPr sz="700"/>
            </a:lvl7pPr>
            <a:lvl8pPr>
              <a:defRPr sz="700"/>
            </a:lvl8pPr>
            <a:lvl9pPr>
              <a:defRPr sz="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00575" y="2647950"/>
            <a:ext cx="3890963" cy="595313"/>
          </a:xfrm>
        </p:spPr>
        <p:txBody>
          <a:bodyPr/>
          <a:lstStyle>
            <a:lvl1pPr>
              <a:defRPr sz="1100"/>
            </a:lvl1pPr>
            <a:lvl2pPr>
              <a:defRPr sz="900"/>
            </a:lvl2pPr>
            <a:lvl3pPr>
              <a:defRPr sz="800"/>
            </a:lvl3pPr>
            <a:lvl4pPr>
              <a:defRPr sz="700"/>
            </a:lvl4pPr>
            <a:lvl5pPr>
              <a:defRPr sz="700"/>
            </a:lvl5pPr>
            <a:lvl6pPr>
              <a:defRPr sz="700"/>
            </a:lvl6pPr>
            <a:lvl7pPr>
              <a:defRPr sz="700"/>
            </a:lvl7pPr>
            <a:lvl8pPr>
              <a:defRPr sz="700"/>
            </a:lvl8pPr>
            <a:lvl9pPr>
              <a:defRPr sz="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811003591"/>
      </p:ext>
    </p:extLst>
  </p:cSld>
  <p:clrMapOvr>
    <a:masterClrMapping/>
  </p:clrMapOvr>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72941993"/>
      </p:ext>
    </p:extLst>
  </p:cSld>
  <p:clrMapOvr>
    <a:masterClrMapping/>
  </p:clrMapOvr>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7"/>
            <a:ext cx="3008114" cy="871538"/>
          </a:xfrm>
          <a:prstGeom prst="rect">
            <a:avLst/>
          </a:prstGeom>
        </p:spPr>
        <p:txBody>
          <a:bodyPr vert="horz" lIns="34290" tIns="17145" rIns="34290" bIns="17145" anchor="b"/>
          <a:lstStyle>
            <a:lvl1pPr algn="l">
              <a:defRPr sz="800" b="1"/>
            </a:lvl1pPr>
          </a:lstStyle>
          <a:p>
            <a:r>
              <a:rPr lang="en-US" smtClean="0"/>
              <a:t>Click to edit Master title style</a:t>
            </a:r>
            <a:endParaRPr lang="en-US"/>
          </a:p>
        </p:txBody>
      </p:sp>
      <p:sp>
        <p:nvSpPr>
          <p:cNvPr id="3" name="Content Placeholder 2"/>
          <p:cNvSpPr>
            <a:spLocks noGrp="1"/>
          </p:cNvSpPr>
          <p:nvPr>
            <p:ph idx="1"/>
          </p:nvPr>
        </p:nvSpPr>
        <p:spPr>
          <a:xfrm>
            <a:off x="3574852" y="204788"/>
            <a:ext cx="5111948" cy="4389834"/>
          </a:xfrm>
        </p:spPr>
        <p:txBody>
          <a:bodyPr/>
          <a:lstStyle>
            <a:lvl1pPr>
              <a:defRPr sz="1200"/>
            </a:lvl1pPr>
            <a:lvl2pPr>
              <a:defRPr sz="1100"/>
            </a:lvl2pPr>
            <a:lvl3pPr>
              <a:defRPr sz="900"/>
            </a:lvl3pPr>
            <a:lvl4pPr>
              <a:defRPr sz="800"/>
            </a:lvl4pPr>
            <a:lvl5pPr>
              <a:defRPr sz="800"/>
            </a:lvl5pPr>
            <a:lvl6pPr>
              <a:defRPr sz="800"/>
            </a:lvl6pPr>
            <a:lvl7pPr>
              <a:defRPr sz="800"/>
            </a:lvl7pPr>
            <a:lvl8pPr>
              <a:defRPr sz="800"/>
            </a:lvl8pPr>
            <a:lvl9pPr>
              <a:defRPr sz="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076325"/>
            <a:ext cx="3008114" cy="3518297"/>
          </a:xfrm>
        </p:spPr>
        <p:txBody>
          <a:bodyPr/>
          <a:lstStyle>
            <a:lvl1pPr marL="0" indent="0">
              <a:buNone/>
              <a:defRPr sz="500"/>
            </a:lvl1pPr>
            <a:lvl2pPr marL="171450" indent="0">
              <a:buNone/>
              <a:defRPr sz="500"/>
            </a:lvl2pPr>
            <a:lvl3pPr marL="342900" indent="0">
              <a:buNone/>
              <a:defRPr sz="400"/>
            </a:lvl3pPr>
            <a:lvl4pPr marL="514350" indent="0">
              <a:buNone/>
              <a:defRPr sz="300"/>
            </a:lvl4pPr>
            <a:lvl5pPr marL="685800" indent="0">
              <a:buNone/>
              <a:defRPr sz="300"/>
            </a:lvl5pPr>
            <a:lvl6pPr marL="857250" indent="0">
              <a:buNone/>
              <a:defRPr sz="300"/>
            </a:lvl6pPr>
            <a:lvl7pPr marL="1028700" indent="0">
              <a:buNone/>
              <a:defRPr sz="300"/>
            </a:lvl7pPr>
            <a:lvl8pPr marL="1200150" indent="0">
              <a:buNone/>
              <a:defRPr sz="300"/>
            </a:lvl8pPr>
            <a:lvl9pPr marL="1371600" indent="0">
              <a:buNone/>
              <a:defRPr sz="300"/>
            </a:lvl9pPr>
          </a:lstStyle>
          <a:p>
            <a:pPr lvl="0"/>
            <a:r>
              <a:rPr lang="en-US" smtClean="0"/>
              <a:t>Click to edit Master text styles</a:t>
            </a:r>
          </a:p>
        </p:txBody>
      </p:sp>
    </p:spTree>
    <p:extLst>
      <p:ext uri="{BB962C8B-B14F-4D97-AF65-F5344CB8AC3E}">
        <p14:creationId xmlns:p14="http://schemas.microsoft.com/office/powerpoint/2010/main" val="3675929865"/>
      </p:ext>
    </p:extLst>
  </p:cSld>
  <p:clrMapOvr>
    <a:masterClrMapping/>
  </p:clrMapOvr>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486" y="3600450"/>
            <a:ext cx="5486400" cy="425053"/>
          </a:xfrm>
          <a:prstGeom prst="rect">
            <a:avLst/>
          </a:prstGeom>
        </p:spPr>
        <p:txBody>
          <a:bodyPr vert="horz" lIns="34290" tIns="17145" rIns="34290" bIns="17145" anchor="b"/>
          <a:lstStyle>
            <a:lvl1pPr algn="l">
              <a:defRPr sz="800" b="1"/>
            </a:lvl1pPr>
          </a:lstStyle>
          <a:p>
            <a:r>
              <a:rPr lang="en-US" smtClean="0"/>
              <a:t>Click to edit Master title style</a:t>
            </a:r>
            <a:endParaRPr lang="en-US"/>
          </a:p>
        </p:txBody>
      </p:sp>
      <p:sp>
        <p:nvSpPr>
          <p:cNvPr id="3" name="Picture Placeholder 2"/>
          <p:cNvSpPr>
            <a:spLocks noGrp="1"/>
          </p:cNvSpPr>
          <p:nvPr>
            <p:ph type="pic" idx="1"/>
          </p:nvPr>
        </p:nvSpPr>
        <p:spPr>
          <a:xfrm>
            <a:off x="1792486" y="459581"/>
            <a:ext cx="5486400" cy="3086100"/>
          </a:xfrm>
        </p:spPr>
        <p:txBody>
          <a:bodyPr/>
          <a:lstStyle>
            <a:lvl1pPr marL="0" indent="0">
              <a:buNone/>
              <a:defRPr sz="1200"/>
            </a:lvl1pPr>
            <a:lvl2pPr marL="171450" indent="0">
              <a:buNone/>
              <a:defRPr sz="1100"/>
            </a:lvl2pPr>
            <a:lvl3pPr marL="342900" indent="0">
              <a:buNone/>
              <a:defRPr sz="900"/>
            </a:lvl3pPr>
            <a:lvl4pPr marL="514350" indent="0">
              <a:buNone/>
              <a:defRPr sz="800"/>
            </a:lvl4pPr>
            <a:lvl5pPr marL="685800" indent="0">
              <a:buNone/>
              <a:defRPr sz="800"/>
            </a:lvl5pPr>
            <a:lvl6pPr marL="857250" indent="0">
              <a:buNone/>
              <a:defRPr sz="800"/>
            </a:lvl6pPr>
            <a:lvl7pPr marL="1028700" indent="0">
              <a:buNone/>
              <a:defRPr sz="800"/>
            </a:lvl7pPr>
            <a:lvl8pPr marL="1200150" indent="0">
              <a:buNone/>
              <a:defRPr sz="800"/>
            </a:lvl8pPr>
            <a:lvl9pPr marL="1371600" indent="0">
              <a:buNone/>
              <a:defRPr sz="800"/>
            </a:lvl9pPr>
          </a:lstStyle>
          <a:p>
            <a:endParaRPr lang="en-US"/>
          </a:p>
        </p:txBody>
      </p:sp>
      <p:sp>
        <p:nvSpPr>
          <p:cNvPr id="4" name="Text Placeholder 3"/>
          <p:cNvSpPr>
            <a:spLocks noGrp="1"/>
          </p:cNvSpPr>
          <p:nvPr>
            <p:ph type="body" sz="half" idx="2"/>
          </p:nvPr>
        </p:nvSpPr>
        <p:spPr>
          <a:xfrm>
            <a:off x="1792486" y="4025503"/>
            <a:ext cx="5486400" cy="603647"/>
          </a:xfrm>
        </p:spPr>
        <p:txBody>
          <a:bodyPr/>
          <a:lstStyle>
            <a:lvl1pPr marL="0" indent="0">
              <a:buNone/>
              <a:defRPr sz="500"/>
            </a:lvl1pPr>
            <a:lvl2pPr marL="171450" indent="0">
              <a:buNone/>
              <a:defRPr sz="500"/>
            </a:lvl2pPr>
            <a:lvl3pPr marL="342900" indent="0">
              <a:buNone/>
              <a:defRPr sz="400"/>
            </a:lvl3pPr>
            <a:lvl4pPr marL="514350" indent="0">
              <a:buNone/>
              <a:defRPr sz="300"/>
            </a:lvl4pPr>
            <a:lvl5pPr marL="685800" indent="0">
              <a:buNone/>
              <a:defRPr sz="300"/>
            </a:lvl5pPr>
            <a:lvl6pPr marL="857250" indent="0">
              <a:buNone/>
              <a:defRPr sz="300"/>
            </a:lvl6pPr>
            <a:lvl7pPr marL="1028700" indent="0">
              <a:buNone/>
              <a:defRPr sz="300"/>
            </a:lvl7pPr>
            <a:lvl8pPr marL="1200150" indent="0">
              <a:buNone/>
              <a:defRPr sz="300"/>
            </a:lvl8pPr>
            <a:lvl9pPr marL="1371600" indent="0">
              <a:buNone/>
              <a:defRPr sz="300"/>
            </a:lvl9pPr>
          </a:lstStyle>
          <a:p>
            <a:pPr lvl="0"/>
            <a:r>
              <a:rPr lang="en-US" smtClean="0"/>
              <a:t>Click to edit Master text styles</a:t>
            </a:r>
          </a:p>
        </p:txBody>
      </p:sp>
    </p:spTree>
    <p:extLst>
      <p:ext uri="{BB962C8B-B14F-4D97-AF65-F5344CB8AC3E}">
        <p14:creationId xmlns:p14="http://schemas.microsoft.com/office/powerpoint/2010/main" val="771752325"/>
      </p:ext>
    </p:extLst>
  </p:cSld>
  <p:clrMapOvr>
    <a:masterClrMapping/>
  </p:clrMapOvr>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857250"/>
          </a:xfrm>
          <a:prstGeom prst="rect">
            <a:avLst/>
          </a:prstGeom>
        </p:spPr>
        <p:txBody>
          <a:bodyPr vert="horz" lIns="34290" tIns="17145" rIns="34290" bIns="17145"/>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336645100"/>
      </p:ext>
    </p:extLst>
  </p:cSld>
  <p:clrMapOvr>
    <a:masterClrMapping/>
  </p:clrMapOvr>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266009"/>
          </a:xfrm>
          <a:prstGeom prst="rect">
            <a:avLst/>
          </a:prstGeom>
        </p:spPr>
        <p:txBody>
          <a:bodyPr vert="eaVert" lIns="34290" tIns="17145" rIns="34290" bIns="17145"/>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79"/>
            <a:ext cx="6115050" cy="426600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527820753"/>
      </p:ext>
    </p:extLst>
  </p:cSld>
  <p:clrMapOvr>
    <a:masterClrMapping/>
  </p:clrMapOvr>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a:prstGeom prst="rect">
            <a:avLst/>
          </a:prstGeom>
        </p:spPr>
        <p:txBody>
          <a:bodyPr vert="horz" lIns="34290" tIns="17145" rIns="34290" bIns="17145"/>
          <a:lstStyle>
            <a:lvl1pPr marL="0" indent="0" algn="ctr">
              <a:buNone/>
              <a:defRPr/>
            </a:lvl1pPr>
            <a:lvl2pPr marL="171450" indent="0" algn="ctr">
              <a:buNone/>
              <a:defRPr/>
            </a:lvl2pPr>
            <a:lvl3pPr marL="342900" indent="0" algn="ctr">
              <a:buNone/>
              <a:defRPr/>
            </a:lvl3pPr>
            <a:lvl4pPr marL="514350" indent="0" algn="ctr">
              <a:buNone/>
              <a:defRPr/>
            </a:lvl4pPr>
            <a:lvl5pPr marL="685800" indent="0" algn="ctr">
              <a:buNone/>
              <a:defRPr/>
            </a:lvl5pPr>
            <a:lvl6pPr marL="857250" indent="0" algn="ctr">
              <a:buNone/>
              <a:defRPr/>
            </a:lvl6pPr>
            <a:lvl7pPr marL="1028700" indent="0" algn="ctr">
              <a:buNone/>
              <a:defRPr/>
            </a:lvl7pPr>
            <a:lvl8pPr marL="1200150" indent="0" algn="ctr">
              <a:buNone/>
              <a:defRPr/>
            </a:lvl8pPr>
            <a:lvl9pPr marL="1371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960415338"/>
      </p:ext>
    </p:extLst>
  </p:cSld>
  <p:clrMapOvr>
    <a:masterClrMapping/>
  </p:clrMapOvr>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457200" y="1200150"/>
            <a:ext cx="8229600" cy="3394472"/>
          </a:xfrm>
          <a:prstGeom prst="rect">
            <a:avLst/>
          </a:prstGeom>
        </p:spPr>
        <p:txBody>
          <a:bodyPr vert="horz" lIns="34290" tIns="17145" rIns="34290" bIns="17145"/>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095762387"/>
      </p:ext>
    </p:extLst>
  </p:cSld>
  <p:clrMapOvr>
    <a:masterClrMapping/>
  </p:clrMapOvr>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114" y="3305175"/>
            <a:ext cx="7772400" cy="1021556"/>
          </a:xfrm>
        </p:spPr>
        <p:txBody>
          <a:bodyPr anchor="t"/>
          <a:lstStyle>
            <a:lvl1pPr algn="l">
              <a:defRPr sz="1500" b="1" cap="all"/>
            </a:lvl1pPr>
          </a:lstStyle>
          <a:p>
            <a:r>
              <a:rPr lang="en-US" smtClean="0"/>
              <a:t>Click to edit Master title style</a:t>
            </a:r>
            <a:endParaRPr lang="en-US"/>
          </a:p>
        </p:txBody>
      </p:sp>
      <p:sp>
        <p:nvSpPr>
          <p:cNvPr id="3" name="Text Placeholder 2"/>
          <p:cNvSpPr>
            <a:spLocks noGrp="1"/>
          </p:cNvSpPr>
          <p:nvPr>
            <p:ph type="body" idx="1"/>
          </p:nvPr>
        </p:nvSpPr>
        <p:spPr>
          <a:xfrm>
            <a:off x="722114" y="2180034"/>
            <a:ext cx="7772400" cy="1125141"/>
          </a:xfrm>
          <a:prstGeom prst="rect">
            <a:avLst/>
          </a:prstGeom>
        </p:spPr>
        <p:txBody>
          <a:bodyPr vert="horz" lIns="34290" tIns="17145" rIns="34290" bIns="17145" anchor="b"/>
          <a:lstStyle>
            <a:lvl1pPr marL="0" indent="0">
              <a:buNone/>
              <a:defRPr sz="800"/>
            </a:lvl1pPr>
            <a:lvl2pPr marL="171450" indent="0">
              <a:buNone/>
              <a:defRPr sz="700"/>
            </a:lvl2pPr>
            <a:lvl3pPr marL="342900" indent="0">
              <a:buNone/>
              <a:defRPr sz="600"/>
            </a:lvl3pPr>
            <a:lvl4pPr marL="514350" indent="0">
              <a:buNone/>
              <a:defRPr sz="500"/>
            </a:lvl4pPr>
            <a:lvl5pPr marL="685800" indent="0">
              <a:buNone/>
              <a:defRPr sz="500"/>
            </a:lvl5pPr>
            <a:lvl6pPr marL="857250" indent="0">
              <a:buNone/>
              <a:defRPr sz="500"/>
            </a:lvl6pPr>
            <a:lvl7pPr marL="1028700" indent="0">
              <a:buNone/>
              <a:defRPr sz="500"/>
            </a:lvl7pPr>
            <a:lvl8pPr marL="1200150" indent="0">
              <a:buNone/>
              <a:defRPr sz="500"/>
            </a:lvl8pPr>
            <a:lvl9pPr marL="1371600" indent="0">
              <a:buNone/>
              <a:defRPr sz="500"/>
            </a:lvl9pPr>
          </a:lstStyle>
          <a:p>
            <a:pPr lvl="0"/>
            <a:r>
              <a:rPr lang="en-US" smtClean="0"/>
              <a:t>Click to edit Master text styles</a:t>
            </a:r>
          </a:p>
        </p:txBody>
      </p:sp>
    </p:spTree>
    <p:extLst>
      <p:ext uri="{BB962C8B-B14F-4D97-AF65-F5344CB8AC3E}">
        <p14:creationId xmlns:p14="http://schemas.microsoft.com/office/powerpoint/2010/main" val="509923699"/>
      </p:ext>
    </p:extLst>
  </p:cSld>
  <p:clrMapOvr>
    <a:masterClrMapping/>
  </p:clrMapOvr>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0"/>
            <a:ext cx="4086225" cy="3394472"/>
          </a:xfrm>
          <a:prstGeom prst="rect">
            <a:avLst/>
          </a:prstGeom>
        </p:spPr>
        <p:txBody>
          <a:bodyPr vert="horz" lIns="34290" tIns="17145" rIns="34290" bIns="17145"/>
          <a:lstStyle>
            <a:lvl1pPr>
              <a:defRPr sz="1100"/>
            </a:lvl1pPr>
            <a:lvl2pPr>
              <a:defRPr sz="900"/>
            </a:lvl2pPr>
            <a:lvl3pPr>
              <a:defRPr sz="800"/>
            </a:lvl3pPr>
            <a:lvl4pPr>
              <a:defRPr sz="700"/>
            </a:lvl4pPr>
            <a:lvl5pPr>
              <a:defRPr sz="700"/>
            </a:lvl5pPr>
            <a:lvl6pPr>
              <a:defRPr sz="700"/>
            </a:lvl6pPr>
            <a:lvl7pPr>
              <a:defRPr sz="700"/>
            </a:lvl7pPr>
            <a:lvl8pPr>
              <a:defRPr sz="700"/>
            </a:lvl8pPr>
            <a:lvl9pPr>
              <a:defRPr sz="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00575" y="1200150"/>
            <a:ext cx="4086225" cy="3394472"/>
          </a:xfrm>
          <a:prstGeom prst="rect">
            <a:avLst/>
          </a:prstGeom>
        </p:spPr>
        <p:txBody>
          <a:bodyPr vert="horz" lIns="34290" tIns="17145" rIns="34290" bIns="17145"/>
          <a:lstStyle>
            <a:lvl1pPr>
              <a:defRPr sz="1100"/>
            </a:lvl1pPr>
            <a:lvl2pPr>
              <a:defRPr sz="900"/>
            </a:lvl2pPr>
            <a:lvl3pPr>
              <a:defRPr sz="800"/>
            </a:lvl3pPr>
            <a:lvl4pPr>
              <a:defRPr sz="700"/>
            </a:lvl4pPr>
            <a:lvl5pPr>
              <a:defRPr sz="700"/>
            </a:lvl5pPr>
            <a:lvl6pPr>
              <a:defRPr sz="700"/>
            </a:lvl6pPr>
            <a:lvl7pPr>
              <a:defRPr sz="700"/>
            </a:lvl7pPr>
            <a:lvl8pPr>
              <a:defRPr sz="700"/>
            </a:lvl8pPr>
            <a:lvl9pPr>
              <a:defRPr sz="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487673414"/>
      </p:ext>
    </p:extLst>
  </p:cSld>
  <p:clrMapOvr>
    <a:masterClrMapping/>
  </p:clrMapOvr>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85725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386" cy="479822"/>
          </a:xfrm>
          <a:prstGeom prst="rect">
            <a:avLst/>
          </a:prstGeom>
        </p:spPr>
        <p:txBody>
          <a:bodyPr vert="horz" lIns="34290" tIns="17145" rIns="34290" bIns="17145" anchor="b"/>
          <a:lstStyle>
            <a:lvl1pPr marL="0" indent="0">
              <a:buNone/>
              <a:defRPr sz="900" b="1"/>
            </a:lvl1pPr>
            <a:lvl2pPr marL="171450" indent="0">
              <a:buNone/>
              <a:defRPr sz="800" b="1"/>
            </a:lvl2pPr>
            <a:lvl3pPr marL="342900" indent="0">
              <a:buNone/>
              <a:defRPr sz="700" b="1"/>
            </a:lvl3pPr>
            <a:lvl4pPr marL="514350" indent="0">
              <a:buNone/>
              <a:defRPr sz="600" b="1"/>
            </a:lvl4pPr>
            <a:lvl5pPr marL="685800" indent="0">
              <a:buNone/>
              <a:defRPr sz="600" b="1"/>
            </a:lvl5pPr>
            <a:lvl6pPr marL="857250" indent="0">
              <a:buNone/>
              <a:defRPr sz="600" b="1"/>
            </a:lvl6pPr>
            <a:lvl7pPr marL="1028700" indent="0">
              <a:buNone/>
              <a:defRPr sz="600" b="1"/>
            </a:lvl7pPr>
            <a:lvl8pPr marL="1200150" indent="0">
              <a:buNone/>
              <a:defRPr sz="600" b="1"/>
            </a:lvl8pPr>
            <a:lvl9pPr marL="1371600" indent="0">
              <a:buNone/>
              <a:defRPr sz="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386" cy="2963466"/>
          </a:xfrm>
          <a:prstGeom prst="rect">
            <a:avLst/>
          </a:prstGeom>
        </p:spPr>
        <p:txBody>
          <a:bodyPr vert="horz" lIns="34290" tIns="17145" rIns="34290" bIns="17145"/>
          <a:lstStyle>
            <a:lvl1pPr>
              <a:defRPr sz="900"/>
            </a:lvl1pPr>
            <a:lvl2pPr>
              <a:defRPr sz="800"/>
            </a:lvl2pPr>
            <a:lvl3pPr>
              <a:defRPr sz="700"/>
            </a:lvl3pPr>
            <a:lvl4pPr>
              <a:defRPr sz="600"/>
            </a:lvl4pPr>
            <a:lvl5pPr>
              <a:defRPr sz="600"/>
            </a:lvl5pPr>
            <a:lvl6pPr>
              <a:defRPr sz="600"/>
            </a:lvl6pPr>
            <a:lvl7pPr>
              <a:defRPr sz="600"/>
            </a:lvl7pPr>
            <a:lvl8pPr>
              <a:defRPr sz="600"/>
            </a:lvl8pPr>
            <a:lvl9pPr>
              <a:defRPr sz="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224" y="1151335"/>
            <a:ext cx="4041576" cy="479822"/>
          </a:xfrm>
          <a:prstGeom prst="rect">
            <a:avLst/>
          </a:prstGeom>
        </p:spPr>
        <p:txBody>
          <a:bodyPr vert="horz" lIns="34290" tIns="17145" rIns="34290" bIns="17145" anchor="b"/>
          <a:lstStyle>
            <a:lvl1pPr marL="0" indent="0">
              <a:buNone/>
              <a:defRPr sz="900" b="1"/>
            </a:lvl1pPr>
            <a:lvl2pPr marL="171450" indent="0">
              <a:buNone/>
              <a:defRPr sz="800" b="1"/>
            </a:lvl2pPr>
            <a:lvl3pPr marL="342900" indent="0">
              <a:buNone/>
              <a:defRPr sz="700" b="1"/>
            </a:lvl3pPr>
            <a:lvl4pPr marL="514350" indent="0">
              <a:buNone/>
              <a:defRPr sz="600" b="1"/>
            </a:lvl4pPr>
            <a:lvl5pPr marL="685800" indent="0">
              <a:buNone/>
              <a:defRPr sz="600" b="1"/>
            </a:lvl5pPr>
            <a:lvl6pPr marL="857250" indent="0">
              <a:buNone/>
              <a:defRPr sz="600" b="1"/>
            </a:lvl6pPr>
            <a:lvl7pPr marL="1028700" indent="0">
              <a:buNone/>
              <a:defRPr sz="600" b="1"/>
            </a:lvl7pPr>
            <a:lvl8pPr marL="1200150" indent="0">
              <a:buNone/>
              <a:defRPr sz="600" b="1"/>
            </a:lvl8pPr>
            <a:lvl9pPr marL="1371600" indent="0">
              <a:buNone/>
              <a:defRPr sz="600" b="1"/>
            </a:lvl9pPr>
          </a:lstStyle>
          <a:p>
            <a:pPr lvl="0"/>
            <a:r>
              <a:rPr lang="en-US" smtClean="0"/>
              <a:t>Click to edit Master text styles</a:t>
            </a:r>
          </a:p>
        </p:txBody>
      </p:sp>
      <p:sp>
        <p:nvSpPr>
          <p:cNvPr id="6" name="Content Placeholder 5"/>
          <p:cNvSpPr>
            <a:spLocks noGrp="1"/>
          </p:cNvSpPr>
          <p:nvPr>
            <p:ph sz="quarter" idx="4"/>
          </p:nvPr>
        </p:nvSpPr>
        <p:spPr>
          <a:xfrm>
            <a:off x="4645224" y="1631156"/>
            <a:ext cx="4041576" cy="2963466"/>
          </a:xfrm>
          <a:prstGeom prst="rect">
            <a:avLst/>
          </a:prstGeom>
        </p:spPr>
        <p:txBody>
          <a:bodyPr vert="horz" lIns="34290" tIns="17145" rIns="34290" bIns="17145"/>
          <a:lstStyle>
            <a:lvl1pPr>
              <a:defRPr sz="900"/>
            </a:lvl1pPr>
            <a:lvl2pPr>
              <a:defRPr sz="800"/>
            </a:lvl2pPr>
            <a:lvl3pPr>
              <a:defRPr sz="700"/>
            </a:lvl3pPr>
            <a:lvl4pPr>
              <a:defRPr sz="600"/>
            </a:lvl4pPr>
            <a:lvl5pPr>
              <a:defRPr sz="600"/>
            </a:lvl5pPr>
            <a:lvl6pPr>
              <a:defRPr sz="600"/>
            </a:lvl6pPr>
            <a:lvl7pPr>
              <a:defRPr sz="600"/>
            </a:lvl7pPr>
            <a:lvl8pPr>
              <a:defRPr sz="600"/>
            </a:lvl8pPr>
            <a:lvl9pPr>
              <a:defRPr sz="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003348519"/>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85725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386" cy="479822"/>
          </a:xfrm>
        </p:spPr>
        <p:txBody>
          <a:bodyPr anchor="b"/>
          <a:lstStyle>
            <a:lvl1pPr marL="0" indent="0">
              <a:buNone/>
              <a:defRPr sz="900" b="1"/>
            </a:lvl1pPr>
            <a:lvl2pPr marL="171450" indent="0">
              <a:buNone/>
              <a:defRPr sz="800" b="1"/>
            </a:lvl2pPr>
            <a:lvl3pPr marL="342900" indent="0">
              <a:buNone/>
              <a:defRPr sz="700" b="1"/>
            </a:lvl3pPr>
            <a:lvl4pPr marL="514350" indent="0">
              <a:buNone/>
              <a:defRPr sz="600" b="1"/>
            </a:lvl4pPr>
            <a:lvl5pPr marL="685800" indent="0">
              <a:buNone/>
              <a:defRPr sz="600" b="1"/>
            </a:lvl5pPr>
            <a:lvl6pPr marL="857250" indent="0">
              <a:buNone/>
              <a:defRPr sz="600" b="1"/>
            </a:lvl6pPr>
            <a:lvl7pPr marL="1028700" indent="0">
              <a:buNone/>
              <a:defRPr sz="600" b="1"/>
            </a:lvl7pPr>
            <a:lvl8pPr marL="1200150" indent="0">
              <a:buNone/>
              <a:defRPr sz="600" b="1"/>
            </a:lvl8pPr>
            <a:lvl9pPr marL="1371600" indent="0">
              <a:buNone/>
              <a:defRPr sz="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386" cy="2963466"/>
          </a:xfrm>
        </p:spPr>
        <p:txBody>
          <a:bodyPr/>
          <a:lstStyle>
            <a:lvl1pPr>
              <a:defRPr sz="900"/>
            </a:lvl1pPr>
            <a:lvl2pPr>
              <a:defRPr sz="800"/>
            </a:lvl2pPr>
            <a:lvl3pPr>
              <a:defRPr sz="700"/>
            </a:lvl3pPr>
            <a:lvl4pPr>
              <a:defRPr sz="600"/>
            </a:lvl4pPr>
            <a:lvl5pPr>
              <a:defRPr sz="600"/>
            </a:lvl5pPr>
            <a:lvl6pPr>
              <a:defRPr sz="600"/>
            </a:lvl6pPr>
            <a:lvl7pPr>
              <a:defRPr sz="600"/>
            </a:lvl7pPr>
            <a:lvl8pPr>
              <a:defRPr sz="600"/>
            </a:lvl8pPr>
            <a:lvl9pPr>
              <a:defRPr sz="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224" y="1151335"/>
            <a:ext cx="4041576" cy="479822"/>
          </a:xfrm>
        </p:spPr>
        <p:txBody>
          <a:bodyPr anchor="b"/>
          <a:lstStyle>
            <a:lvl1pPr marL="0" indent="0">
              <a:buNone/>
              <a:defRPr sz="900" b="1"/>
            </a:lvl1pPr>
            <a:lvl2pPr marL="171450" indent="0">
              <a:buNone/>
              <a:defRPr sz="800" b="1"/>
            </a:lvl2pPr>
            <a:lvl3pPr marL="342900" indent="0">
              <a:buNone/>
              <a:defRPr sz="700" b="1"/>
            </a:lvl3pPr>
            <a:lvl4pPr marL="514350" indent="0">
              <a:buNone/>
              <a:defRPr sz="600" b="1"/>
            </a:lvl4pPr>
            <a:lvl5pPr marL="685800" indent="0">
              <a:buNone/>
              <a:defRPr sz="600" b="1"/>
            </a:lvl5pPr>
            <a:lvl6pPr marL="857250" indent="0">
              <a:buNone/>
              <a:defRPr sz="600" b="1"/>
            </a:lvl6pPr>
            <a:lvl7pPr marL="1028700" indent="0">
              <a:buNone/>
              <a:defRPr sz="600" b="1"/>
            </a:lvl7pPr>
            <a:lvl8pPr marL="1200150" indent="0">
              <a:buNone/>
              <a:defRPr sz="600" b="1"/>
            </a:lvl8pPr>
            <a:lvl9pPr marL="1371600" indent="0">
              <a:buNone/>
              <a:defRPr sz="600" b="1"/>
            </a:lvl9pPr>
          </a:lstStyle>
          <a:p>
            <a:pPr lvl="0"/>
            <a:r>
              <a:rPr lang="en-US" smtClean="0"/>
              <a:t>Click to edit Master text styles</a:t>
            </a:r>
          </a:p>
        </p:txBody>
      </p:sp>
      <p:sp>
        <p:nvSpPr>
          <p:cNvPr id="6" name="Content Placeholder 5"/>
          <p:cNvSpPr>
            <a:spLocks noGrp="1"/>
          </p:cNvSpPr>
          <p:nvPr>
            <p:ph sz="quarter" idx="4"/>
          </p:nvPr>
        </p:nvSpPr>
        <p:spPr>
          <a:xfrm>
            <a:off x="4645224" y="1631156"/>
            <a:ext cx="4041576" cy="2963466"/>
          </a:xfrm>
        </p:spPr>
        <p:txBody>
          <a:bodyPr/>
          <a:lstStyle>
            <a:lvl1pPr>
              <a:defRPr sz="900"/>
            </a:lvl1pPr>
            <a:lvl2pPr>
              <a:defRPr sz="800"/>
            </a:lvl2pPr>
            <a:lvl3pPr>
              <a:defRPr sz="700"/>
            </a:lvl3pPr>
            <a:lvl4pPr>
              <a:defRPr sz="600"/>
            </a:lvl4pPr>
            <a:lvl5pPr>
              <a:defRPr sz="600"/>
            </a:lvl5pPr>
            <a:lvl6pPr>
              <a:defRPr sz="600"/>
            </a:lvl6pPr>
            <a:lvl7pPr>
              <a:defRPr sz="600"/>
            </a:lvl7pPr>
            <a:lvl8pPr>
              <a:defRPr sz="600"/>
            </a:lvl8pPr>
            <a:lvl9pPr>
              <a:defRPr sz="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814491702"/>
      </p:ext>
    </p:extLst>
  </p:cSld>
  <p:clrMapOvr>
    <a:masterClrMapping/>
  </p:clrMapOvr>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555058291"/>
      </p:ext>
    </p:extLst>
  </p:cSld>
  <p:clrMapOvr>
    <a:masterClrMapping/>
  </p:clrMapOvr>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260358368"/>
      </p:ext>
    </p:extLst>
  </p:cSld>
  <p:clrMapOvr>
    <a:masterClrMapping/>
  </p:clrMapOvr>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7"/>
            <a:ext cx="3008114" cy="871538"/>
          </a:xfrm>
        </p:spPr>
        <p:txBody>
          <a:bodyPr anchor="b"/>
          <a:lstStyle>
            <a:lvl1pPr algn="l">
              <a:defRPr sz="800" b="1"/>
            </a:lvl1pPr>
          </a:lstStyle>
          <a:p>
            <a:r>
              <a:rPr lang="en-US" smtClean="0"/>
              <a:t>Click to edit Master title style</a:t>
            </a:r>
            <a:endParaRPr lang="en-US"/>
          </a:p>
        </p:txBody>
      </p:sp>
      <p:sp>
        <p:nvSpPr>
          <p:cNvPr id="3" name="Content Placeholder 2"/>
          <p:cNvSpPr>
            <a:spLocks noGrp="1"/>
          </p:cNvSpPr>
          <p:nvPr>
            <p:ph idx="1"/>
          </p:nvPr>
        </p:nvSpPr>
        <p:spPr>
          <a:xfrm>
            <a:off x="3574852" y="204788"/>
            <a:ext cx="5111948" cy="4389834"/>
          </a:xfrm>
          <a:prstGeom prst="rect">
            <a:avLst/>
          </a:prstGeom>
        </p:spPr>
        <p:txBody>
          <a:bodyPr vert="horz" lIns="34290" tIns="17145" rIns="34290" bIns="17145"/>
          <a:lstStyle>
            <a:lvl1pPr>
              <a:defRPr sz="1200"/>
            </a:lvl1pPr>
            <a:lvl2pPr>
              <a:defRPr sz="1100"/>
            </a:lvl2pPr>
            <a:lvl3pPr>
              <a:defRPr sz="900"/>
            </a:lvl3pPr>
            <a:lvl4pPr>
              <a:defRPr sz="800"/>
            </a:lvl4pPr>
            <a:lvl5pPr>
              <a:defRPr sz="800"/>
            </a:lvl5pPr>
            <a:lvl6pPr>
              <a:defRPr sz="800"/>
            </a:lvl6pPr>
            <a:lvl7pPr>
              <a:defRPr sz="800"/>
            </a:lvl7pPr>
            <a:lvl8pPr>
              <a:defRPr sz="800"/>
            </a:lvl8pPr>
            <a:lvl9pPr>
              <a:defRPr sz="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076325"/>
            <a:ext cx="3008114" cy="3518297"/>
          </a:xfrm>
          <a:prstGeom prst="rect">
            <a:avLst/>
          </a:prstGeom>
        </p:spPr>
        <p:txBody>
          <a:bodyPr vert="horz" lIns="34290" tIns="17145" rIns="34290" bIns="17145"/>
          <a:lstStyle>
            <a:lvl1pPr marL="0" indent="0">
              <a:buNone/>
              <a:defRPr sz="500"/>
            </a:lvl1pPr>
            <a:lvl2pPr marL="171450" indent="0">
              <a:buNone/>
              <a:defRPr sz="500"/>
            </a:lvl2pPr>
            <a:lvl3pPr marL="342900" indent="0">
              <a:buNone/>
              <a:defRPr sz="400"/>
            </a:lvl3pPr>
            <a:lvl4pPr marL="514350" indent="0">
              <a:buNone/>
              <a:defRPr sz="300"/>
            </a:lvl4pPr>
            <a:lvl5pPr marL="685800" indent="0">
              <a:buNone/>
              <a:defRPr sz="300"/>
            </a:lvl5pPr>
            <a:lvl6pPr marL="857250" indent="0">
              <a:buNone/>
              <a:defRPr sz="300"/>
            </a:lvl6pPr>
            <a:lvl7pPr marL="1028700" indent="0">
              <a:buNone/>
              <a:defRPr sz="300"/>
            </a:lvl7pPr>
            <a:lvl8pPr marL="1200150" indent="0">
              <a:buNone/>
              <a:defRPr sz="300"/>
            </a:lvl8pPr>
            <a:lvl9pPr marL="1371600" indent="0">
              <a:buNone/>
              <a:defRPr sz="300"/>
            </a:lvl9pPr>
          </a:lstStyle>
          <a:p>
            <a:pPr lvl="0"/>
            <a:r>
              <a:rPr lang="en-US" smtClean="0"/>
              <a:t>Click to edit Master text styles</a:t>
            </a:r>
          </a:p>
        </p:txBody>
      </p:sp>
    </p:spTree>
    <p:extLst>
      <p:ext uri="{BB962C8B-B14F-4D97-AF65-F5344CB8AC3E}">
        <p14:creationId xmlns:p14="http://schemas.microsoft.com/office/powerpoint/2010/main" val="3334953256"/>
      </p:ext>
    </p:extLst>
  </p:cSld>
  <p:clrMapOvr>
    <a:masterClrMapping/>
  </p:clrMapOvr>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486" y="3600450"/>
            <a:ext cx="5486400" cy="425053"/>
          </a:xfrm>
        </p:spPr>
        <p:txBody>
          <a:bodyPr anchor="b"/>
          <a:lstStyle>
            <a:lvl1pPr algn="l">
              <a:defRPr sz="800" b="1"/>
            </a:lvl1pPr>
          </a:lstStyle>
          <a:p>
            <a:r>
              <a:rPr lang="en-US" smtClean="0"/>
              <a:t>Click to edit Master title style</a:t>
            </a:r>
            <a:endParaRPr lang="en-US"/>
          </a:p>
        </p:txBody>
      </p:sp>
      <p:sp>
        <p:nvSpPr>
          <p:cNvPr id="3" name="Picture Placeholder 2"/>
          <p:cNvSpPr>
            <a:spLocks noGrp="1"/>
          </p:cNvSpPr>
          <p:nvPr>
            <p:ph type="pic" idx="1"/>
          </p:nvPr>
        </p:nvSpPr>
        <p:spPr>
          <a:xfrm>
            <a:off x="1792486" y="459581"/>
            <a:ext cx="5486400" cy="3086100"/>
          </a:xfrm>
          <a:prstGeom prst="rect">
            <a:avLst/>
          </a:prstGeom>
        </p:spPr>
        <p:txBody>
          <a:bodyPr vert="horz" lIns="34290" tIns="17145" rIns="34290" bIns="17145"/>
          <a:lstStyle>
            <a:lvl1pPr marL="0" indent="0">
              <a:buNone/>
              <a:defRPr sz="1200"/>
            </a:lvl1pPr>
            <a:lvl2pPr marL="171450" indent="0">
              <a:buNone/>
              <a:defRPr sz="1100"/>
            </a:lvl2pPr>
            <a:lvl3pPr marL="342900" indent="0">
              <a:buNone/>
              <a:defRPr sz="900"/>
            </a:lvl3pPr>
            <a:lvl4pPr marL="514350" indent="0">
              <a:buNone/>
              <a:defRPr sz="800"/>
            </a:lvl4pPr>
            <a:lvl5pPr marL="685800" indent="0">
              <a:buNone/>
              <a:defRPr sz="800"/>
            </a:lvl5pPr>
            <a:lvl6pPr marL="857250" indent="0">
              <a:buNone/>
              <a:defRPr sz="800"/>
            </a:lvl6pPr>
            <a:lvl7pPr marL="1028700" indent="0">
              <a:buNone/>
              <a:defRPr sz="800"/>
            </a:lvl7pPr>
            <a:lvl8pPr marL="1200150" indent="0">
              <a:buNone/>
              <a:defRPr sz="800"/>
            </a:lvl8pPr>
            <a:lvl9pPr marL="1371600" indent="0">
              <a:buNone/>
              <a:defRPr sz="800"/>
            </a:lvl9pPr>
          </a:lstStyle>
          <a:p>
            <a:endParaRPr lang="en-US"/>
          </a:p>
        </p:txBody>
      </p:sp>
      <p:sp>
        <p:nvSpPr>
          <p:cNvPr id="4" name="Text Placeholder 3"/>
          <p:cNvSpPr>
            <a:spLocks noGrp="1"/>
          </p:cNvSpPr>
          <p:nvPr>
            <p:ph type="body" sz="half" idx="2"/>
          </p:nvPr>
        </p:nvSpPr>
        <p:spPr>
          <a:xfrm>
            <a:off x="1792486" y="4025503"/>
            <a:ext cx="5486400" cy="603647"/>
          </a:xfrm>
          <a:prstGeom prst="rect">
            <a:avLst/>
          </a:prstGeom>
        </p:spPr>
        <p:txBody>
          <a:bodyPr vert="horz" lIns="34290" tIns="17145" rIns="34290" bIns="17145"/>
          <a:lstStyle>
            <a:lvl1pPr marL="0" indent="0">
              <a:buNone/>
              <a:defRPr sz="500"/>
            </a:lvl1pPr>
            <a:lvl2pPr marL="171450" indent="0">
              <a:buNone/>
              <a:defRPr sz="500"/>
            </a:lvl2pPr>
            <a:lvl3pPr marL="342900" indent="0">
              <a:buNone/>
              <a:defRPr sz="400"/>
            </a:lvl3pPr>
            <a:lvl4pPr marL="514350" indent="0">
              <a:buNone/>
              <a:defRPr sz="300"/>
            </a:lvl4pPr>
            <a:lvl5pPr marL="685800" indent="0">
              <a:buNone/>
              <a:defRPr sz="300"/>
            </a:lvl5pPr>
            <a:lvl6pPr marL="857250" indent="0">
              <a:buNone/>
              <a:defRPr sz="300"/>
            </a:lvl6pPr>
            <a:lvl7pPr marL="1028700" indent="0">
              <a:buNone/>
              <a:defRPr sz="300"/>
            </a:lvl7pPr>
            <a:lvl8pPr marL="1200150" indent="0">
              <a:buNone/>
              <a:defRPr sz="300"/>
            </a:lvl8pPr>
            <a:lvl9pPr marL="1371600" indent="0">
              <a:buNone/>
              <a:defRPr sz="300"/>
            </a:lvl9pPr>
          </a:lstStyle>
          <a:p>
            <a:pPr lvl="0"/>
            <a:r>
              <a:rPr lang="en-US" smtClean="0"/>
              <a:t>Click to edit Master text styles</a:t>
            </a:r>
          </a:p>
        </p:txBody>
      </p:sp>
    </p:spTree>
    <p:extLst>
      <p:ext uri="{BB962C8B-B14F-4D97-AF65-F5344CB8AC3E}">
        <p14:creationId xmlns:p14="http://schemas.microsoft.com/office/powerpoint/2010/main" val="3193514313"/>
      </p:ext>
    </p:extLst>
  </p:cSld>
  <p:clrMapOvr>
    <a:masterClrMapping/>
  </p:clrMapOvr>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200150"/>
            <a:ext cx="8229600" cy="3394472"/>
          </a:xfrm>
          <a:prstGeom prst="rect">
            <a:avLst/>
          </a:prstGeom>
        </p:spPr>
        <p:txBody>
          <a:bodyPr vert="eaVert" lIns="34290" tIns="17145" rIns="34290" bIns="17145"/>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992214930"/>
      </p:ext>
    </p:extLst>
  </p:cSld>
  <p:clrMapOvr>
    <a:masterClrMapping/>
  </p:clrMapOvr>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200150"/>
            <a:ext cx="2057400" cy="3581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200150"/>
            <a:ext cx="6115050" cy="3581400"/>
          </a:xfrm>
          <a:prstGeom prst="rect">
            <a:avLst/>
          </a:prstGeom>
        </p:spPr>
        <p:txBody>
          <a:bodyPr vert="eaVert" lIns="34290" tIns="17145" rIns="34290" bIns="17145"/>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942495476"/>
      </p:ext>
    </p:extLst>
  </p:cSld>
  <p:clrMapOvr>
    <a:masterClrMapping/>
  </p:clrMapOvr>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a:prstGeom prst="rect">
            <a:avLst/>
          </a:prstGeom>
        </p:spPr>
        <p:txBody>
          <a:bodyPr vert="horz" lIns="34290" tIns="17145" rIns="34290" bIns="17145"/>
          <a:lstStyle>
            <a:lvl1pPr marL="0" indent="0" algn="ctr">
              <a:buNone/>
              <a:defRPr/>
            </a:lvl1pPr>
            <a:lvl2pPr marL="171450" indent="0" algn="ctr">
              <a:buNone/>
              <a:defRPr/>
            </a:lvl2pPr>
            <a:lvl3pPr marL="342900" indent="0" algn="ctr">
              <a:buNone/>
              <a:defRPr/>
            </a:lvl3pPr>
            <a:lvl4pPr marL="514350" indent="0" algn="ctr">
              <a:buNone/>
              <a:defRPr/>
            </a:lvl4pPr>
            <a:lvl5pPr marL="685800" indent="0" algn="ctr">
              <a:buNone/>
              <a:defRPr/>
            </a:lvl5pPr>
            <a:lvl6pPr marL="857250" indent="0" algn="ctr">
              <a:buNone/>
              <a:defRPr/>
            </a:lvl6pPr>
            <a:lvl7pPr marL="1028700" indent="0" algn="ctr">
              <a:buNone/>
              <a:defRPr/>
            </a:lvl7pPr>
            <a:lvl8pPr marL="1200150" indent="0" algn="ctr">
              <a:buNone/>
              <a:defRPr/>
            </a:lvl8pPr>
            <a:lvl9pPr marL="1371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1988228943"/>
      </p:ext>
    </p:extLst>
  </p:cSld>
  <p:clrMapOvr>
    <a:masterClrMapping/>
  </p:clrMapOvr>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457200" y="1200150"/>
            <a:ext cx="8229600" cy="3394472"/>
          </a:xfrm>
          <a:prstGeom prst="rect">
            <a:avLst/>
          </a:prstGeom>
        </p:spPr>
        <p:txBody>
          <a:bodyPr vert="horz" lIns="34290" tIns="17145" rIns="34290" bIns="17145"/>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468958160"/>
      </p:ext>
    </p:extLst>
  </p:cSld>
  <p:clrMapOvr>
    <a:masterClrMapping/>
  </p:clrMapOvr>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114" y="3305175"/>
            <a:ext cx="7772400" cy="1021556"/>
          </a:xfrm>
        </p:spPr>
        <p:txBody>
          <a:bodyPr anchor="t"/>
          <a:lstStyle>
            <a:lvl1pPr algn="l">
              <a:defRPr sz="1500" b="1" cap="all"/>
            </a:lvl1pPr>
          </a:lstStyle>
          <a:p>
            <a:r>
              <a:rPr lang="en-US" smtClean="0"/>
              <a:t>Click to edit Master title style</a:t>
            </a:r>
            <a:endParaRPr lang="en-US"/>
          </a:p>
        </p:txBody>
      </p:sp>
      <p:sp>
        <p:nvSpPr>
          <p:cNvPr id="3" name="Text Placeholder 2"/>
          <p:cNvSpPr>
            <a:spLocks noGrp="1"/>
          </p:cNvSpPr>
          <p:nvPr>
            <p:ph type="body" idx="1"/>
          </p:nvPr>
        </p:nvSpPr>
        <p:spPr>
          <a:xfrm>
            <a:off x="722114" y="2180034"/>
            <a:ext cx="7772400" cy="1125141"/>
          </a:xfrm>
          <a:prstGeom prst="rect">
            <a:avLst/>
          </a:prstGeom>
        </p:spPr>
        <p:txBody>
          <a:bodyPr vert="horz" lIns="34290" tIns="17145" rIns="34290" bIns="17145" anchor="b"/>
          <a:lstStyle>
            <a:lvl1pPr marL="0" indent="0">
              <a:buNone/>
              <a:defRPr sz="800"/>
            </a:lvl1pPr>
            <a:lvl2pPr marL="171450" indent="0">
              <a:buNone/>
              <a:defRPr sz="700"/>
            </a:lvl2pPr>
            <a:lvl3pPr marL="342900" indent="0">
              <a:buNone/>
              <a:defRPr sz="600"/>
            </a:lvl3pPr>
            <a:lvl4pPr marL="514350" indent="0">
              <a:buNone/>
              <a:defRPr sz="500"/>
            </a:lvl4pPr>
            <a:lvl5pPr marL="685800" indent="0">
              <a:buNone/>
              <a:defRPr sz="500"/>
            </a:lvl5pPr>
            <a:lvl6pPr marL="857250" indent="0">
              <a:buNone/>
              <a:defRPr sz="500"/>
            </a:lvl6pPr>
            <a:lvl7pPr marL="1028700" indent="0">
              <a:buNone/>
              <a:defRPr sz="500"/>
            </a:lvl7pPr>
            <a:lvl8pPr marL="1200150" indent="0">
              <a:buNone/>
              <a:defRPr sz="500"/>
            </a:lvl8pPr>
            <a:lvl9pPr marL="1371600" indent="0">
              <a:buNone/>
              <a:defRPr sz="500"/>
            </a:lvl9pPr>
          </a:lstStyle>
          <a:p>
            <a:pPr lvl="0"/>
            <a:r>
              <a:rPr lang="en-US" smtClean="0"/>
              <a:t>Click to edit Master text styles</a:t>
            </a:r>
          </a:p>
        </p:txBody>
      </p:sp>
    </p:spTree>
    <p:extLst>
      <p:ext uri="{BB962C8B-B14F-4D97-AF65-F5344CB8AC3E}">
        <p14:creationId xmlns:p14="http://schemas.microsoft.com/office/powerpoint/2010/main" val="590258556"/>
      </p:ext>
    </p:extLst>
  </p:cSld>
  <p:clrMapOvr>
    <a:masterClrMapping/>
  </p:clrMapOvr>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0"/>
            <a:ext cx="4086225" cy="3394472"/>
          </a:xfrm>
          <a:prstGeom prst="rect">
            <a:avLst/>
          </a:prstGeom>
        </p:spPr>
        <p:txBody>
          <a:bodyPr vert="horz" lIns="34290" tIns="17145" rIns="34290" bIns="17145"/>
          <a:lstStyle>
            <a:lvl1pPr>
              <a:defRPr sz="1100"/>
            </a:lvl1pPr>
            <a:lvl2pPr>
              <a:defRPr sz="900"/>
            </a:lvl2pPr>
            <a:lvl3pPr>
              <a:defRPr sz="800"/>
            </a:lvl3pPr>
            <a:lvl4pPr>
              <a:defRPr sz="700"/>
            </a:lvl4pPr>
            <a:lvl5pPr>
              <a:defRPr sz="700"/>
            </a:lvl5pPr>
            <a:lvl6pPr>
              <a:defRPr sz="700"/>
            </a:lvl6pPr>
            <a:lvl7pPr>
              <a:defRPr sz="700"/>
            </a:lvl7pPr>
            <a:lvl8pPr>
              <a:defRPr sz="700"/>
            </a:lvl8pPr>
            <a:lvl9pPr>
              <a:defRPr sz="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00575" y="1200150"/>
            <a:ext cx="4086225" cy="3394472"/>
          </a:xfrm>
          <a:prstGeom prst="rect">
            <a:avLst/>
          </a:prstGeom>
        </p:spPr>
        <p:txBody>
          <a:bodyPr vert="horz" lIns="34290" tIns="17145" rIns="34290" bIns="17145"/>
          <a:lstStyle>
            <a:lvl1pPr>
              <a:defRPr sz="1100"/>
            </a:lvl1pPr>
            <a:lvl2pPr>
              <a:defRPr sz="900"/>
            </a:lvl2pPr>
            <a:lvl3pPr>
              <a:defRPr sz="800"/>
            </a:lvl3pPr>
            <a:lvl4pPr>
              <a:defRPr sz="700"/>
            </a:lvl4pPr>
            <a:lvl5pPr>
              <a:defRPr sz="700"/>
            </a:lvl5pPr>
            <a:lvl6pPr>
              <a:defRPr sz="700"/>
            </a:lvl6pPr>
            <a:lvl7pPr>
              <a:defRPr sz="700"/>
            </a:lvl7pPr>
            <a:lvl8pPr>
              <a:defRPr sz="700"/>
            </a:lvl8pPr>
            <a:lvl9pPr>
              <a:defRPr sz="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669387073"/>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042274799"/>
      </p:ext>
    </p:extLst>
  </p:cSld>
  <p:clrMapOvr>
    <a:masterClrMapping/>
  </p:clrMapOvr>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85725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386" cy="479822"/>
          </a:xfrm>
          <a:prstGeom prst="rect">
            <a:avLst/>
          </a:prstGeom>
        </p:spPr>
        <p:txBody>
          <a:bodyPr vert="horz" lIns="34290" tIns="17145" rIns="34290" bIns="17145" anchor="b"/>
          <a:lstStyle>
            <a:lvl1pPr marL="0" indent="0">
              <a:buNone/>
              <a:defRPr sz="900" b="1"/>
            </a:lvl1pPr>
            <a:lvl2pPr marL="171450" indent="0">
              <a:buNone/>
              <a:defRPr sz="800" b="1"/>
            </a:lvl2pPr>
            <a:lvl3pPr marL="342900" indent="0">
              <a:buNone/>
              <a:defRPr sz="700" b="1"/>
            </a:lvl3pPr>
            <a:lvl4pPr marL="514350" indent="0">
              <a:buNone/>
              <a:defRPr sz="600" b="1"/>
            </a:lvl4pPr>
            <a:lvl5pPr marL="685800" indent="0">
              <a:buNone/>
              <a:defRPr sz="600" b="1"/>
            </a:lvl5pPr>
            <a:lvl6pPr marL="857250" indent="0">
              <a:buNone/>
              <a:defRPr sz="600" b="1"/>
            </a:lvl6pPr>
            <a:lvl7pPr marL="1028700" indent="0">
              <a:buNone/>
              <a:defRPr sz="600" b="1"/>
            </a:lvl7pPr>
            <a:lvl8pPr marL="1200150" indent="0">
              <a:buNone/>
              <a:defRPr sz="600" b="1"/>
            </a:lvl8pPr>
            <a:lvl9pPr marL="1371600" indent="0">
              <a:buNone/>
              <a:defRPr sz="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386" cy="2963466"/>
          </a:xfrm>
          <a:prstGeom prst="rect">
            <a:avLst/>
          </a:prstGeom>
        </p:spPr>
        <p:txBody>
          <a:bodyPr vert="horz" lIns="34290" tIns="17145" rIns="34290" bIns="17145"/>
          <a:lstStyle>
            <a:lvl1pPr>
              <a:defRPr sz="900"/>
            </a:lvl1pPr>
            <a:lvl2pPr>
              <a:defRPr sz="800"/>
            </a:lvl2pPr>
            <a:lvl3pPr>
              <a:defRPr sz="700"/>
            </a:lvl3pPr>
            <a:lvl4pPr>
              <a:defRPr sz="600"/>
            </a:lvl4pPr>
            <a:lvl5pPr>
              <a:defRPr sz="600"/>
            </a:lvl5pPr>
            <a:lvl6pPr>
              <a:defRPr sz="600"/>
            </a:lvl6pPr>
            <a:lvl7pPr>
              <a:defRPr sz="600"/>
            </a:lvl7pPr>
            <a:lvl8pPr>
              <a:defRPr sz="600"/>
            </a:lvl8pPr>
            <a:lvl9pPr>
              <a:defRPr sz="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224" y="1151335"/>
            <a:ext cx="4041576" cy="479822"/>
          </a:xfrm>
          <a:prstGeom prst="rect">
            <a:avLst/>
          </a:prstGeom>
        </p:spPr>
        <p:txBody>
          <a:bodyPr vert="horz" lIns="34290" tIns="17145" rIns="34290" bIns="17145" anchor="b"/>
          <a:lstStyle>
            <a:lvl1pPr marL="0" indent="0">
              <a:buNone/>
              <a:defRPr sz="900" b="1"/>
            </a:lvl1pPr>
            <a:lvl2pPr marL="171450" indent="0">
              <a:buNone/>
              <a:defRPr sz="800" b="1"/>
            </a:lvl2pPr>
            <a:lvl3pPr marL="342900" indent="0">
              <a:buNone/>
              <a:defRPr sz="700" b="1"/>
            </a:lvl3pPr>
            <a:lvl4pPr marL="514350" indent="0">
              <a:buNone/>
              <a:defRPr sz="600" b="1"/>
            </a:lvl4pPr>
            <a:lvl5pPr marL="685800" indent="0">
              <a:buNone/>
              <a:defRPr sz="600" b="1"/>
            </a:lvl5pPr>
            <a:lvl6pPr marL="857250" indent="0">
              <a:buNone/>
              <a:defRPr sz="600" b="1"/>
            </a:lvl6pPr>
            <a:lvl7pPr marL="1028700" indent="0">
              <a:buNone/>
              <a:defRPr sz="600" b="1"/>
            </a:lvl7pPr>
            <a:lvl8pPr marL="1200150" indent="0">
              <a:buNone/>
              <a:defRPr sz="600" b="1"/>
            </a:lvl8pPr>
            <a:lvl9pPr marL="1371600" indent="0">
              <a:buNone/>
              <a:defRPr sz="600" b="1"/>
            </a:lvl9pPr>
          </a:lstStyle>
          <a:p>
            <a:pPr lvl="0"/>
            <a:r>
              <a:rPr lang="en-US" smtClean="0"/>
              <a:t>Click to edit Master text styles</a:t>
            </a:r>
          </a:p>
        </p:txBody>
      </p:sp>
      <p:sp>
        <p:nvSpPr>
          <p:cNvPr id="6" name="Content Placeholder 5"/>
          <p:cNvSpPr>
            <a:spLocks noGrp="1"/>
          </p:cNvSpPr>
          <p:nvPr>
            <p:ph sz="quarter" idx="4"/>
          </p:nvPr>
        </p:nvSpPr>
        <p:spPr>
          <a:xfrm>
            <a:off x="4645224" y="1631156"/>
            <a:ext cx="4041576" cy="2963466"/>
          </a:xfrm>
          <a:prstGeom prst="rect">
            <a:avLst/>
          </a:prstGeom>
        </p:spPr>
        <p:txBody>
          <a:bodyPr vert="horz" lIns="34290" tIns="17145" rIns="34290" bIns="17145"/>
          <a:lstStyle>
            <a:lvl1pPr>
              <a:defRPr sz="900"/>
            </a:lvl1pPr>
            <a:lvl2pPr>
              <a:defRPr sz="800"/>
            </a:lvl2pPr>
            <a:lvl3pPr>
              <a:defRPr sz="700"/>
            </a:lvl3pPr>
            <a:lvl4pPr>
              <a:defRPr sz="600"/>
            </a:lvl4pPr>
            <a:lvl5pPr>
              <a:defRPr sz="600"/>
            </a:lvl5pPr>
            <a:lvl6pPr>
              <a:defRPr sz="600"/>
            </a:lvl6pPr>
            <a:lvl7pPr>
              <a:defRPr sz="600"/>
            </a:lvl7pPr>
            <a:lvl8pPr>
              <a:defRPr sz="600"/>
            </a:lvl8pPr>
            <a:lvl9pPr>
              <a:defRPr sz="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517651217"/>
      </p:ext>
    </p:extLst>
  </p:cSld>
  <p:clrMapOvr>
    <a:masterClrMapping/>
  </p:clrMapOvr>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063568147"/>
      </p:ext>
    </p:extLst>
  </p:cSld>
  <p:clrMapOvr>
    <a:masterClrMapping/>
  </p:clrMapOvr>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12134650"/>
      </p:ext>
    </p:extLst>
  </p:cSld>
  <p:clrMapOvr>
    <a:masterClrMapping/>
  </p:clrMapOvr>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7"/>
            <a:ext cx="3008114" cy="871538"/>
          </a:xfrm>
        </p:spPr>
        <p:txBody>
          <a:bodyPr anchor="b"/>
          <a:lstStyle>
            <a:lvl1pPr algn="l">
              <a:defRPr sz="800" b="1"/>
            </a:lvl1pPr>
          </a:lstStyle>
          <a:p>
            <a:r>
              <a:rPr lang="en-US" smtClean="0"/>
              <a:t>Click to edit Master title style</a:t>
            </a:r>
            <a:endParaRPr lang="en-US"/>
          </a:p>
        </p:txBody>
      </p:sp>
      <p:sp>
        <p:nvSpPr>
          <p:cNvPr id="3" name="Content Placeholder 2"/>
          <p:cNvSpPr>
            <a:spLocks noGrp="1"/>
          </p:cNvSpPr>
          <p:nvPr>
            <p:ph idx="1"/>
          </p:nvPr>
        </p:nvSpPr>
        <p:spPr>
          <a:xfrm>
            <a:off x="3574852" y="204788"/>
            <a:ext cx="5111948" cy="4389834"/>
          </a:xfrm>
          <a:prstGeom prst="rect">
            <a:avLst/>
          </a:prstGeom>
        </p:spPr>
        <p:txBody>
          <a:bodyPr vert="horz" lIns="34290" tIns="17145" rIns="34290" bIns="17145"/>
          <a:lstStyle>
            <a:lvl1pPr>
              <a:defRPr sz="1200"/>
            </a:lvl1pPr>
            <a:lvl2pPr>
              <a:defRPr sz="1100"/>
            </a:lvl2pPr>
            <a:lvl3pPr>
              <a:defRPr sz="900"/>
            </a:lvl3pPr>
            <a:lvl4pPr>
              <a:defRPr sz="800"/>
            </a:lvl4pPr>
            <a:lvl5pPr>
              <a:defRPr sz="800"/>
            </a:lvl5pPr>
            <a:lvl6pPr>
              <a:defRPr sz="800"/>
            </a:lvl6pPr>
            <a:lvl7pPr>
              <a:defRPr sz="800"/>
            </a:lvl7pPr>
            <a:lvl8pPr>
              <a:defRPr sz="800"/>
            </a:lvl8pPr>
            <a:lvl9pPr>
              <a:defRPr sz="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076325"/>
            <a:ext cx="3008114" cy="3518297"/>
          </a:xfrm>
          <a:prstGeom prst="rect">
            <a:avLst/>
          </a:prstGeom>
        </p:spPr>
        <p:txBody>
          <a:bodyPr vert="horz" lIns="34290" tIns="17145" rIns="34290" bIns="17145"/>
          <a:lstStyle>
            <a:lvl1pPr marL="0" indent="0">
              <a:buNone/>
              <a:defRPr sz="500"/>
            </a:lvl1pPr>
            <a:lvl2pPr marL="171450" indent="0">
              <a:buNone/>
              <a:defRPr sz="500"/>
            </a:lvl2pPr>
            <a:lvl3pPr marL="342900" indent="0">
              <a:buNone/>
              <a:defRPr sz="400"/>
            </a:lvl3pPr>
            <a:lvl4pPr marL="514350" indent="0">
              <a:buNone/>
              <a:defRPr sz="300"/>
            </a:lvl4pPr>
            <a:lvl5pPr marL="685800" indent="0">
              <a:buNone/>
              <a:defRPr sz="300"/>
            </a:lvl5pPr>
            <a:lvl6pPr marL="857250" indent="0">
              <a:buNone/>
              <a:defRPr sz="300"/>
            </a:lvl6pPr>
            <a:lvl7pPr marL="1028700" indent="0">
              <a:buNone/>
              <a:defRPr sz="300"/>
            </a:lvl7pPr>
            <a:lvl8pPr marL="1200150" indent="0">
              <a:buNone/>
              <a:defRPr sz="300"/>
            </a:lvl8pPr>
            <a:lvl9pPr marL="1371600" indent="0">
              <a:buNone/>
              <a:defRPr sz="300"/>
            </a:lvl9pPr>
          </a:lstStyle>
          <a:p>
            <a:pPr lvl="0"/>
            <a:r>
              <a:rPr lang="en-US" smtClean="0"/>
              <a:t>Click to edit Master text styles</a:t>
            </a:r>
          </a:p>
        </p:txBody>
      </p:sp>
    </p:spTree>
    <p:extLst>
      <p:ext uri="{BB962C8B-B14F-4D97-AF65-F5344CB8AC3E}">
        <p14:creationId xmlns:p14="http://schemas.microsoft.com/office/powerpoint/2010/main" val="3226215541"/>
      </p:ext>
    </p:extLst>
  </p:cSld>
  <p:clrMapOvr>
    <a:masterClrMapping/>
  </p:clrMapOvr>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486" y="3600450"/>
            <a:ext cx="5486400" cy="425053"/>
          </a:xfrm>
        </p:spPr>
        <p:txBody>
          <a:bodyPr anchor="b"/>
          <a:lstStyle>
            <a:lvl1pPr algn="l">
              <a:defRPr sz="800" b="1"/>
            </a:lvl1pPr>
          </a:lstStyle>
          <a:p>
            <a:r>
              <a:rPr lang="en-US" smtClean="0"/>
              <a:t>Click to edit Master title style</a:t>
            </a:r>
            <a:endParaRPr lang="en-US"/>
          </a:p>
        </p:txBody>
      </p:sp>
      <p:sp>
        <p:nvSpPr>
          <p:cNvPr id="3" name="Picture Placeholder 2"/>
          <p:cNvSpPr>
            <a:spLocks noGrp="1"/>
          </p:cNvSpPr>
          <p:nvPr>
            <p:ph type="pic" idx="1"/>
          </p:nvPr>
        </p:nvSpPr>
        <p:spPr>
          <a:xfrm>
            <a:off x="1792486" y="459581"/>
            <a:ext cx="5486400" cy="3086100"/>
          </a:xfrm>
          <a:prstGeom prst="rect">
            <a:avLst/>
          </a:prstGeom>
        </p:spPr>
        <p:txBody>
          <a:bodyPr vert="horz" lIns="34290" tIns="17145" rIns="34290" bIns="17145"/>
          <a:lstStyle>
            <a:lvl1pPr marL="0" indent="0">
              <a:buNone/>
              <a:defRPr sz="1200"/>
            </a:lvl1pPr>
            <a:lvl2pPr marL="171450" indent="0">
              <a:buNone/>
              <a:defRPr sz="1100"/>
            </a:lvl2pPr>
            <a:lvl3pPr marL="342900" indent="0">
              <a:buNone/>
              <a:defRPr sz="900"/>
            </a:lvl3pPr>
            <a:lvl4pPr marL="514350" indent="0">
              <a:buNone/>
              <a:defRPr sz="800"/>
            </a:lvl4pPr>
            <a:lvl5pPr marL="685800" indent="0">
              <a:buNone/>
              <a:defRPr sz="800"/>
            </a:lvl5pPr>
            <a:lvl6pPr marL="857250" indent="0">
              <a:buNone/>
              <a:defRPr sz="800"/>
            </a:lvl6pPr>
            <a:lvl7pPr marL="1028700" indent="0">
              <a:buNone/>
              <a:defRPr sz="800"/>
            </a:lvl7pPr>
            <a:lvl8pPr marL="1200150" indent="0">
              <a:buNone/>
              <a:defRPr sz="800"/>
            </a:lvl8pPr>
            <a:lvl9pPr marL="1371600" indent="0">
              <a:buNone/>
              <a:defRPr sz="800"/>
            </a:lvl9pPr>
          </a:lstStyle>
          <a:p>
            <a:endParaRPr lang="en-US"/>
          </a:p>
        </p:txBody>
      </p:sp>
      <p:sp>
        <p:nvSpPr>
          <p:cNvPr id="4" name="Text Placeholder 3"/>
          <p:cNvSpPr>
            <a:spLocks noGrp="1"/>
          </p:cNvSpPr>
          <p:nvPr>
            <p:ph type="body" sz="half" idx="2"/>
          </p:nvPr>
        </p:nvSpPr>
        <p:spPr>
          <a:xfrm>
            <a:off x="1792486" y="4025503"/>
            <a:ext cx="5486400" cy="603647"/>
          </a:xfrm>
          <a:prstGeom prst="rect">
            <a:avLst/>
          </a:prstGeom>
        </p:spPr>
        <p:txBody>
          <a:bodyPr vert="horz" lIns="34290" tIns="17145" rIns="34290" bIns="17145"/>
          <a:lstStyle>
            <a:lvl1pPr marL="0" indent="0">
              <a:buNone/>
              <a:defRPr sz="500"/>
            </a:lvl1pPr>
            <a:lvl2pPr marL="171450" indent="0">
              <a:buNone/>
              <a:defRPr sz="500"/>
            </a:lvl2pPr>
            <a:lvl3pPr marL="342900" indent="0">
              <a:buNone/>
              <a:defRPr sz="400"/>
            </a:lvl3pPr>
            <a:lvl4pPr marL="514350" indent="0">
              <a:buNone/>
              <a:defRPr sz="300"/>
            </a:lvl4pPr>
            <a:lvl5pPr marL="685800" indent="0">
              <a:buNone/>
              <a:defRPr sz="300"/>
            </a:lvl5pPr>
            <a:lvl6pPr marL="857250" indent="0">
              <a:buNone/>
              <a:defRPr sz="300"/>
            </a:lvl6pPr>
            <a:lvl7pPr marL="1028700" indent="0">
              <a:buNone/>
              <a:defRPr sz="300"/>
            </a:lvl7pPr>
            <a:lvl8pPr marL="1200150" indent="0">
              <a:buNone/>
              <a:defRPr sz="300"/>
            </a:lvl8pPr>
            <a:lvl9pPr marL="1371600" indent="0">
              <a:buNone/>
              <a:defRPr sz="300"/>
            </a:lvl9pPr>
          </a:lstStyle>
          <a:p>
            <a:pPr lvl="0"/>
            <a:r>
              <a:rPr lang="en-US" smtClean="0"/>
              <a:t>Click to edit Master text styles</a:t>
            </a:r>
          </a:p>
        </p:txBody>
      </p:sp>
    </p:spTree>
    <p:extLst>
      <p:ext uri="{BB962C8B-B14F-4D97-AF65-F5344CB8AC3E}">
        <p14:creationId xmlns:p14="http://schemas.microsoft.com/office/powerpoint/2010/main" val="2846151694"/>
      </p:ext>
    </p:extLst>
  </p:cSld>
  <p:clrMapOvr>
    <a:masterClrMapping/>
  </p:clrMapOvr>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200150"/>
            <a:ext cx="8229600" cy="3394472"/>
          </a:xfrm>
          <a:prstGeom prst="rect">
            <a:avLst/>
          </a:prstGeom>
        </p:spPr>
        <p:txBody>
          <a:bodyPr vert="eaVert" lIns="34290" tIns="17145" rIns="34290" bIns="17145"/>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669291101"/>
      </p:ext>
    </p:extLst>
  </p:cSld>
  <p:clrMapOvr>
    <a:masterClrMapping/>
  </p:clrMapOvr>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200150"/>
            <a:ext cx="2057400" cy="3581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200150"/>
            <a:ext cx="6115050" cy="3581400"/>
          </a:xfrm>
          <a:prstGeom prst="rect">
            <a:avLst/>
          </a:prstGeom>
        </p:spPr>
        <p:txBody>
          <a:bodyPr vert="eaVert" lIns="34290" tIns="17145" rIns="34290" bIns="17145"/>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672937848"/>
      </p:ext>
    </p:extLst>
  </p:cSld>
  <p:clrMapOvr>
    <a:masterClrMapping/>
  </p:clrMapOvr>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lvl1pPr>
            <a:lvl2pPr marL="171450" indent="0" algn="ctr">
              <a:buNone/>
              <a:defRPr/>
            </a:lvl2pPr>
            <a:lvl3pPr marL="342900" indent="0" algn="ctr">
              <a:buNone/>
              <a:defRPr/>
            </a:lvl3pPr>
            <a:lvl4pPr marL="514350" indent="0" algn="ctr">
              <a:buNone/>
              <a:defRPr/>
            </a:lvl4pPr>
            <a:lvl5pPr marL="685800" indent="0" algn="ctr">
              <a:buNone/>
              <a:defRPr/>
            </a:lvl5pPr>
            <a:lvl6pPr marL="857250" indent="0" algn="ctr">
              <a:buNone/>
              <a:defRPr/>
            </a:lvl6pPr>
            <a:lvl7pPr marL="1028700" indent="0" algn="ctr">
              <a:buNone/>
              <a:defRPr/>
            </a:lvl7pPr>
            <a:lvl8pPr marL="1200150" indent="0" algn="ctr">
              <a:buNone/>
              <a:defRPr/>
            </a:lvl8pPr>
            <a:lvl9pPr marL="1371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2975010036"/>
      </p:ext>
    </p:extLst>
  </p:cSld>
  <p:clrMapOvr>
    <a:masterClrMapping/>
  </p:clrMapOvr>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690962571"/>
      </p:ext>
    </p:extLst>
  </p:cSld>
  <p:clrMapOvr>
    <a:masterClrMapping/>
  </p:clrMapOvr>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114" y="3305175"/>
            <a:ext cx="7772400" cy="1021556"/>
          </a:xfrm>
        </p:spPr>
        <p:txBody>
          <a:bodyPr anchor="t"/>
          <a:lstStyle>
            <a:lvl1pPr algn="l">
              <a:defRPr sz="1500" b="1" cap="all"/>
            </a:lvl1pPr>
          </a:lstStyle>
          <a:p>
            <a:r>
              <a:rPr lang="en-US" smtClean="0"/>
              <a:t>Click to edit Master title style</a:t>
            </a:r>
            <a:endParaRPr lang="en-US"/>
          </a:p>
        </p:txBody>
      </p:sp>
      <p:sp>
        <p:nvSpPr>
          <p:cNvPr id="3" name="Text Placeholder 2"/>
          <p:cNvSpPr>
            <a:spLocks noGrp="1"/>
          </p:cNvSpPr>
          <p:nvPr>
            <p:ph type="body" idx="1"/>
          </p:nvPr>
        </p:nvSpPr>
        <p:spPr>
          <a:xfrm>
            <a:off x="722114" y="2180034"/>
            <a:ext cx="7772400" cy="1125141"/>
          </a:xfrm>
        </p:spPr>
        <p:txBody>
          <a:bodyPr anchor="b"/>
          <a:lstStyle>
            <a:lvl1pPr marL="0" indent="0">
              <a:buNone/>
              <a:defRPr sz="800"/>
            </a:lvl1pPr>
            <a:lvl2pPr marL="171450" indent="0">
              <a:buNone/>
              <a:defRPr sz="700"/>
            </a:lvl2pPr>
            <a:lvl3pPr marL="342900" indent="0">
              <a:buNone/>
              <a:defRPr sz="600"/>
            </a:lvl3pPr>
            <a:lvl4pPr marL="514350" indent="0">
              <a:buNone/>
              <a:defRPr sz="500"/>
            </a:lvl4pPr>
            <a:lvl5pPr marL="685800" indent="0">
              <a:buNone/>
              <a:defRPr sz="500"/>
            </a:lvl5pPr>
            <a:lvl6pPr marL="857250" indent="0">
              <a:buNone/>
              <a:defRPr sz="500"/>
            </a:lvl6pPr>
            <a:lvl7pPr marL="1028700" indent="0">
              <a:buNone/>
              <a:defRPr sz="500"/>
            </a:lvl7pPr>
            <a:lvl8pPr marL="1200150" indent="0">
              <a:buNone/>
              <a:defRPr sz="500"/>
            </a:lvl8pPr>
            <a:lvl9pPr marL="1371600" indent="0">
              <a:buNone/>
              <a:defRPr sz="500"/>
            </a:lvl9pPr>
          </a:lstStyle>
          <a:p>
            <a:pPr lvl="0"/>
            <a:r>
              <a:rPr lang="en-US" smtClean="0"/>
              <a:t>Click to edit Master text styles</a:t>
            </a:r>
          </a:p>
        </p:txBody>
      </p:sp>
    </p:spTree>
    <p:extLst>
      <p:ext uri="{BB962C8B-B14F-4D97-AF65-F5344CB8AC3E}">
        <p14:creationId xmlns:p14="http://schemas.microsoft.com/office/powerpoint/2010/main" val="304534027"/>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62703455"/>
      </p:ext>
    </p:extLst>
  </p:cSld>
  <p:clrMapOvr>
    <a:masterClrMapping/>
  </p:clrMapOvr>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52463" y="2586037"/>
            <a:ext cx="2324100" cy="1738313"/>
          </a:xfrm>
        </p:spPr>
        <p:txBody>
          <a:bodyPr/>
          <a:lstStyle>
            <a:lvl1pPr>
              <a:defRPr sz="1100"/>
            </a:lvl1pPr>
            <a:lvl2pPr>
              <a:defRPr sz="900"/>
            </a:lvl2pPr>
            <a:lvl3pPr>
              <a:defRPr sz="800"/>
            </a:lvl3pPr>
            <a:lvl4pPr>
              <a:defRPr sz="700"/>
            </a:lvl4pPr>
            <a:lvl5pPr>
              <a:defRPr sz="700"/>
            </a:lvl5pPr>
            <a:lvl6pPr>
              <a:defRPr sz="700"/>
            </a:lvl6pPr>
            <a:lvl7pPr>
              <a:defRPr sz="700"/>
            </a:lvl7pPr>
            <a:lvl8pPr>
              <a:defRPr sz="700"/>
            </a:lvl8pPr>
            <a:lvl9pPr>
              <a:defRPr sz="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3033713" y="2586037"/>
            <a:ext cx="2324100" cy="1738313"/>
          </a:xfrm>
        </p:spPr>
        <p:txBody>
          <a:bodyPr/>
          <a:lstStyle>
            <a:lvl1pPr>
              <a:defRPr sz="1100"/>
            </a:lvl1pPr>
            <a:lvl2pPr>
              <a:defRPr sz="900"/>
            </a:lvl2pPr>
            <a:lvl3pPr>
              <a:defRPr sz="800"/>
            </a:lvl3pPr>
            <a:lvl4pPr>
              <a:defRPr sz="700"/>
            </a:lvl4pPr>
            <a:lvl5pPr>
              <a:defRPr sz="700"/>
            </a:lvl5pPr>
            <a:lvl6pPr>
              <a:defRPr sz="700"/>
            </a:lvl6pPr>
            <a:lvl7pPr>
              <a:defRPr sz="700"/>
            </a:lvl7pPr>
            <a:lvl8pPr>
              <a:defRPr sz="700"/>
            </a:lvl8pPr>
            <a:lvl9pPr>
              <a:defRPr sz="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864374406"/>
      </p:ext>
    </p:extLst>
  </p:cSld>
  <p:clrMapOvr>
    <a:masterClrMapping/>
  </p:clrMapOvr>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85725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386" cy="479822"/>
          </a:xfrm>
        </p:spPr>
        <p:txBody>
          <a:bodyPr anchor="b"/>
          <a:lstStyle>
            <a:lvl1pPr marL="0" indent="0">
              <a:buNone/>
              <a:defRPr sz="900" b="1"/>
            </a:lvl1pPr>
            <a:lvl2pPr marL="171450" indent="0">
              <a:buNone/>
              <a:defRPr sz="800" b="1"/>
            </a:lvl2pPr>
            <a:lvl3pPr marL="342900" indent="0">
              <a:buNone/>
              <a:defRPr sz="700" b="1"/>
            </a:lvl3pPr>
            <a:lvl4pPr marL="514350" indent="0">
              <a:buNone/>
              <a:defRPr sz="600" b="1"/>
            </a:lvl4pPr>
            <a:lvl5pPr marL="685800" indent="0">
              <a:buNone/>
              <a:defRPr sz="600" b="1"/>
            </a:lvl5pPr>
            <a:lvl6pPr marL="857250" indent="0">
              <a:buNone/>
              <a:defRPr sz="600" b="1"/>
            </a:lvl6pPr>
            <a:lvl7pPr marL="1028700" indent="0">
              <a:buNone/>
              <a:defRPr sz="600" b="1"/>
            </a:lvl7pPr>
            <a:lvl8pPr marL="1200150" indent="0">
              <a:buNone/>
              <a:defRPr sz="600" b="1"/>
            </a:lvl8pPr>
            <a:lvl9pPr marL="1371600" indent="0">
              <a:buNone/>
              <a:defRPr sz="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386" cy="2963466"/>
          </a:xfrm>
        </p:spPr>
        <p:txBody>
          <a:bodyPr/>
          <a:lstStyle>
            <a:lvl1pPr>
              <a:defRPr sz="900"/>
            </a:lvl1pPr>
            <a:lvl2pPr>
              <a:defRPr sz="800"/>
            </a:lvl2pPr>
            <a:lvl3pPr>
              <a:defRPr sz="700"/>
            </a:lvl3pPr>
            <a:lvl4pPr>
              <a:defRPr sz="600"/>
            </a:lvl4pPr>
            <a:lvl5pPr>
              <a:defRPr sz="600"/>
            </a:lvl5pPr>
            <a:lvl6pPr>
              <a:defRPr sz="600"/>
            </a:lvl6pPr>
            <a:lvl7pPr>
              <a:defRPr sz="600"/>
            </a:lvl7pPr>
            <a:lvl8pPr>
              <a:defRPr sz="600"/>
            </a:lvl8pPr>
            <a:lvl9pPr>
              <a:defRPr sz="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224" y="1151335"/>
            <a:ext cx="4041576" cy="479822"/>
          </a:xfrm>
        </p:spPr>
        <p:txBody>
          <a:bodyPr anchor="b"/>
          <a:lstStyle>
            <a:lvl1pPr marL="0" indent="0">
              <a:buNone/>
              <a:defRPr sz="900" b="1"/>
            </a:lvl1pPr>
            <a:lvl2pPr marL="171450" indent="0">
              <a:buNone/>
              <a:defRPr sz="800" b="1"/>
            </a:lvl2pPr>
            <a:lvl3pPr marL="342900" indent="0">
              <a:buNone/>
              <a:defRPr sz="700" b="1"/>
            </a:lvl3pPr>
            <a:lvl4pPr marL="514350" indent="0">
              <a:buNone/>
              <a:defRPr sz="600" b="1"/>
            </a:lvl4pPr>
            <a:lvl5pPr marL="685800" indent="0">
              <a:buNone/>
              <a:defRPr sz="600" b="1"/>
            </a:lvl5pPr>
            <a:lvl6pPr marL="857250" indent="0">
              <a:buNone/>
              <a:defRPr sz="600" b="1"/>
            </a:lvl6pPr>
            <a:lvl7pPr marL="1028700" indent="0">
              <a:buNone/>
              <a:defRPr sz="600" b="1"/>
            </a:lvl7pPr>
            <a:lvl8pPr marL="1200150" indent="0">
              <a:buNone/>
              <a:defRPr sz="600" b="1"/>
            </a:lvl8pPr>
            <a:lvl9pPr marL="1371600" indent="0">
              <a:buNone/>
              <a:defRPr sz="600" b="1"/>
            </a:lvl9pPr>
          </a:lstStyle>
          <a:p>
            <a:pPr lvl="0"/>
            <a:r>
              <a:rPr lang="en-US" smtClean="0"/>
              <a:t>Click to edit Master text styles</a:t>
            </a:r>
          </a:p>
        </p:txBody>
      </p:sp>
      <p:sp>
        <p:nvSpPr>
          <p:cNvPr id="6" name="Content Placeholder 5"/>
          <p:cNvSpPr>
            <a:spLocks noGrp="1"/>
          </p:cNvSpPr>
          <p:nvPr>
            <p:ph sz="quarter" idx="4"/>
          </p:nvPr>
        </p:nvSpPr>
        <p:spPr>
          <a:xfrm>
            <a:off x="4645224" y="1631156"/>
            <a:ext cx="4041576" cy="2963466"/>
          </a:xfrm>
        </p:spPr>
        <p:txBody>
          <a:bodyPr/>
          <a:lstStyle>
            <a:lvl1pPr>
              <a:defRPr sz="900"/>
            </a:lvl1pPr>
            <a:lvl2pPr>
              <a:defRPr sz="800"/>
            </a:lvl2pPr>
            <a:lvl3pPr>
              <a:defRPr sz="700"/>
            </a:lvl3pPr>
            <a:lvl4pPr>
              <a:defRPr sz="600"/>
            </a:lvl4pPr>
            <a:lvl5pPr>
              <a:defRPr sz="600"/>
            </a:lvl5pPr>
            <a:lvl6pPr>
              <a:defRPr sz="600"/>
            </a:lvl6pPr>
            <a:lvl7pPr>
              <a:defRPr sz="600"/>
            </a:lvl7pPr>
            <a:lvl8pPr>
              <a:defRPr sz="600"/>
            </a:lvl8pPr>
            <a:lvl9pPr>
              <a:defRPr sz="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088477880"/>
      </p:ext>
    </p:extLst>
  </p:cSld>
  <p:clrMapOvr>
    <a:masterClrMapping/>
  </p:clrMapOvr>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42476257"/>
      </p:ext>
    </p:extLst>
  </p:cSld>
  <p:clrMapOvr>
    <a:masterClrMapping/>
  </p:clrMapOvr>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54885403"/>
      </p:ext>
    </p:extLst>
  </p:cSld>
  <p:clrMapOvr>
    <a:masterClrMapping/>
  </p:clrMapOvr>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7"/>
            <a:ext cx="3008114" cy="871538"/>
          </a:xfrm>
        </p:spPr>
        <p:txBody>
          <a:bodyPr/>
          <a:lstStyle>
            <a:lvl1pPr algn="l">
              <a:defRPr sz="800" b="1"/>
            </a:lvl1pPr>
          </a:lstStyle>
          <a:p>
            <a:r>
              <a:rPr lang="en-US" smtClean="0"/>
              <a:t>Click to edit Master title style</a:t>
            </a:r>
            <a:endParaRPr lang="en-US"/>
          </a:p>
        </p:txBody>
      </p:sp>
      <p:sp>
        <p:nvSpPr>
          <p:cNvPr id="3" name="Content Placeholder 2"/>
          <p:cNvSpPr>
            <a:spLocks noGrp="1"/>
          </p:cNvSpPr>
          <p:nvPr>
            <p:ph idx="1"/>
          </p:nvPr>
        </p:nvSpPr>
        <p:spPr>
          <a:xfrm>
            <a:off x="3574852" y="204788"/>
            <a:ext cx="5111948" cy="4389834"/>
          </a:xfrm>
        </p:spPr>
        <p:txBody>
          <a:bodyPr/>
          <a:lstStyle>
            <a:lvl1pPr>
              <a:defRPr sz="1200"/>
            </a:lvl1pPr>
            <a:lvl2pPr>
              <a:defRPr sz="1100"/>
            </a:lvl2pPr>
            <a:lvl3pPr>
              <a:defRPr sz="900"/>
            </a:lvl3pPr>
            <a:lvl4pPr>
              <a:defRPr sz="800"/>
            </a:lvl4pPr>
            <a:lvl5pPr>
              <a:defRPr sz="800"/>
            </a:lvl5pPr>
            <a:lvl6pPr>
              <a:defRPr sz="800"/>
            </a:lvl6pPr>
            <a:lvl7pPr>
              <a:defRPr sz="800"/>
            </a:lvl7pPr>
            <a:lvl8pPr>
              <a:defRPr sz="800"/>
            </a:lvl8pPr>
            <a:lvl9pPr>
              <a:defRPr sz="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076325"/>
            <a:ext cx="3008114" cy="3518297"/>
          </a:xfrm>
        </p:spPr>
        <p:txBody>
          <a:bodyPr/>
          <a:lstStyle>
            <a:lvl1pPr marL="0" indent="0">
              <a:buNone/>
              <a:defRPr sz="500"/>
            </a:lvl1pPr>
            <a:lvl2pPr marL="171450" indent="0">
              <a:buNone/>
              <a:defRPr sz="500"/>
            </a:lvl2pPr>
            <a:lvl3pPr marL="342900" indent="0">
              <a:buNone/>
              <a:defRPr sz="400"/>
            </a:lvl3pPr>
            <a:lvl4pPr marL="514350" indent="0">
              <a:buNone/>
              <a:defRPr sz="300"/>
            </a:lvl4pPr>
            <a:lvl5pPr marL="685800" indent="0">
              <a:buNone/>
              <a:defRPr sz="300"/>
            </a:lvl5pPr>
            <a:lvl6pPr marL="857250" indent="0">
              <a:buNone/>
              <a:defRPr sz="300"/>
            </a:lvl6pPr>
            <a:lvl7pPr marL="1028700" indent="0">
              <a:buNone/>
              <a:defRPr sz="300"/>
            </a:lvl7pPr>
            <a:lvl8pPr marL="1200150" indent="0">
              <a:buNone/>
              <a:defRPr sz="300"/>
            </a:lvl8pPr>
            <a:lvl9pPr marL="1371600" indent="0">
              <a:buNone/>
              <a:defRPr sz="300"/>
            </a:lvl9pPr>
          </a:lstStyle>
          <a:p>
            <a:pPr lvl="0"/>
            <a:r>
              <a:rPr lang="en-US" smtClean="0"/>
              <a:t>Click to edit Master text styles</a:t>
            </a:r>
          </a:p>
        </p:txBody>
      </p:sp>
    </p:spTree>
    <p:extLst>
      <p:ext uri="{BB962C8B-B14F-4D97-AF65-F5344CB8AC3E}">
        <p14:creationId xmlns:p14="http://schemas.microsoft.com/office/powerpoint/2010/main" val="1321464851"/>
      </p:ext>
    </p:extLst>
  </p:cSld>
  <p:clrMapOvr>
    <a:masterClrMapping/>
  </p:clrMapOvr>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486" y="3600450"/>
            <a:ext cx="5486400" cy="425053"/>
          </a:xfrm>
        </p:spPr>
        <p:txBody>
          <a:bodyPr/>
          <a:lstStyle>
            <a:lvl1pPr algn="l">
              <a:defRPr sz="800" b="1"/>
            </a:lvl1pPr>
          </a:lstStyle>
          <a:p>
            <a:r>
              <a:rPr lang="en-US" smtClean="0"/>
              <a:t>Click to edit Master title style</a:t>
            </a:r>
            <a:endParaRPr lang="en-US"/>
          </a:p>
        </p:txBody>
      </p:sp>
      <p:sp>
        <p:nvSpPr>
          <p:cNvPr id="3" name="Picture Placeholder 2"/>
          <p:cNvSpPr>
            <a:spLocks noGrp="1"/>
          </p:cNvSpPr>
          <p:nvPr>
            <p:ph type="pic" idx="1"/>
          </p:nvPr>
        </p:nvSpPr>
        <p:spPr>
          <a:xfrm>
            <a:off x="1792486" y="459581"/>
            <a:ext cx="5486400" cy="3086100"/>
          </a:xfrm>
        </p:spPr>
        <p:txBody>
          <a:bodyPr/>
          <a:lstStyle>
            <a:lvl1pPr marL="0" indent="0">
              <a:buNone/>
              <a:defRPr sz="1200"/>
            </a:lvl1pPr>
            <a:lvl2pPr marL="171450" indent="0">
              <a:buNone/>
              <a:defRPr sz="1100"/>
            </a:lvl2pPr>
            <a:lvl3pPr marL="342900" indent="0">
              <a:buNone/>
              <a:defRPr sz="900"/>
            </a:lvl3pPr>
            <a:lvl4pPr marL="514350" indent="0">
              <a:buNone/>
              <a:defRPr sz="800"/>
            </a:lvl4pPr>
            <a:lvl5pPr marL="685800" indent="0">
              <a:buNone/>
              <a:defRPr sz="800"/>
            </a:lvl5pPr>
            <a:lvl6pPr marL="857250" indent="0">
              <a:buNone/>
              <a:defRPr sz="800"/>
            </a:lvl6pPr>
            <a:lvl7pPr marL="1028700" indent="0">
              <a:buNone/>
              <a:defRPr sz="800"/>
            </a:lvl7pPr>
            <a:lvl8pPr marL="1200150" indent="0">
              <a:buNone/>
              <a:defRPr sz="800"/>
            </a:lvl8pPr>
            <a:lvl9pPr marL="1371600" indent="0">
              <a:buNone/>
              <a:defRPr sz="800"/>
            </a:lvl9pPr>
          </a:lstStyle>
          <a:p>
            <a:endParaRPr lang="en-US"/>
          </a:p>
        </p:txBody>
      </p:sp>
      <p:sp>
        <p:nvSpPr>
          <p:cNvPr id="4" name="Text Placeholder 3"/>
          <p:cNvSpPr>
            <a:spLocks noGrp="1"/>
          </p:cNvSpPr>
          <p:nvPr>
            <p:ph type="body" sz="half" idx="2"/>
          </p:nvPr>
        </p:nvSpPr>
        <p:spPr>
          <a:xfrm>
            <a:off x="1792486" y="4025503"/>
            <a:ext cx="5486400" cy="603647"/>
          </a:xfrm>
        </p:spPr>
        <p:txBody>
          <a:bodyPr/>
          <a:lstStyle>
            <a:lvl1pPr marL="0" indent="0">
              <a:buNone/>
              <a:defRPr sz="500"/>
            </a:lvl1pPr>
            <a:lvl2pPr marL="171450" indent="0">
              <a:buNone/>
              <a:defRPr sz="500"/>
            </a:lvl2pPr>
            <a:lvl3pPr marL="342900" indent="0">
              <a:buNone/>
              <a:defRPr sz="400"/>
            </a:lvl3pPr>
            <a:lvl4pPr marL="514350" indent="0">
              <a:buNone/>
              <a:defRPr sz="300"/>
            </a:lvl4pPr>
            <a:lvl5pPr marL="685800" indent="0">
              <a:buNone/>
              <a:defRPr sz="300"/>
            </a:lvl5pPr>
            <a:lvl6pPr marL="857250" indent="0">
              <a:buNone/>
              <a:defRPr sz="300"/>
            </a:lvl6pPr>
            <a:lvl7pPr marL="1028700" indent="0">
              <a:buNone/>
              <a:defRPr sz="300"/>
            </a:lvl7pPr>
            <a:lvl8pPr marL="1200150" indent="0">
              <a:buNone/>
              <a:defRPr sz="300"/>
            </a:lvl8pPr>
            <a:lvl9pPr marL="1371600" indent="0">
              <a:buNone/>
              <a:defRPr sz="300"/>
            </a:lvl9pPr>
          </a:lstStyle>
          <a:p>
            <a:pPr lvl="0"/>
            <a:r>
              <a:rPr lang="en-US" smtClean="0"/>
              <a:t>Click to edit Master text styles</a:t>
            </a:r>
          </a:p>
        </p:txBody>
      </p:sp>
    </p:spTree>
    <p:extLst>
      <p:ext uri="{BB962C8B-B14F-4D97-AF65-F5344CB8AC3E}">
        <p14:creationId xmlns:p14="http://schemas.microsoft.com/office/powerpoint/2010/main" val="1117408701"/>
      </p:ext>
    </p:extLst>
  </p:cSld>
  <p:clrMapOvr>
    <a:masterClrMapping/>
  </p:clrMapOvr>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720935447"/>
      </p:ext>
    </p:extLst>
  </p:cSld>
  <p:clrMapOvr>
    <a:masterClrMapping/>
  </p:clrMapOvr>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181475" y="804862"/>
            <a:ext cx="1176338" cy="351948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52462" y="804862"/>
            <a:ext cx="3471863" cy="351948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376586597"/>
      </p:ext>
    </p:extLst>
  </p:cSld>
  <p:clrMapOvr>
    <a:masterClrMapping/>
  </p:clrMapOvr>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lvl1pPr>
            <a:lvl2pPr marL="171450" indent="0" algn="ctr">
              <a:buNone/>
              <a:defRPr/>
            </a:lvl2pPr>
            <a:lvl3pPr marL="342900" indent="0" algn="ctr">
              <a:buNone/>
              <a:defRPr/>
            </a:lvl3pPr>
            <a:lvl4pPr marL="514350" indent="0" algn="ctr">
              <a:buNone/>
              <a:defRPr/>
            </a:lvl4pPr>
            <a:lvl5pPr marL="685800" indent="0" algn="ctr">
              <a:buNone/>
              <a:defRPr/>
            </a:lvl5pPr>
            <a:lvl6pPr marL="857250" indent="0" algn="ctr">
              <a:buNone/>
              <a:defRPr/>
            </a:lvl6pPr>
            <a:lvl7pPr marL="1028700" indent="0" algn="ctr">
              <a:buNone/>
              <a:defRPr/>
            </a:lvl7pPr>
            <a:lvl8pPr marL="1200150" indent="0" algn="ctr">
              <a:buNone/>
              <a:defRPr/>
            </a:lvl8pPr>
            <a:lvl9pPr marL="1371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1538467286"/>
      </p:ext>
    </p:extLst>
  </p:cSld>
  <p:clrMapOvr>
    <a:masterClrMapping/>
  </p:clrMapOvr>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82244644"/>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7"/>
            <a:ext cx="3008114" cy="871538"/>
          </a:xfrm>
        </p:spPr>
        <p:txBody>
          <a:bodyPr/>
          <a:lstStyle>
            <a:lvl1pPr algn="l">
              <a:defRPr sz="800" b="1"/>
            </a:lvl1pPr>
          </a:lstStyle>
          <a:p>
            <a:r>
              <a:rPr lang="en-US" smtClean="0"/>
              <a:t>Click to edit Master title style</a:t>
            </a:r>
            <a:endParaRPr lang="en-US"/>
          </a:p>
        </p:txBody>
      </p:sp>
      <p:sp>
        <p:nvSpPr>
          <p:cNvPr id="3" name="Content Placeholder 2"/>
          <p:cNvSpPr>
            <a:spLocks noGrp="1"/>
          </p:cNvSpPr>
          <p:nvPr>
            <p:ph idx="1"/>
          </p:nvPr>
        </p:nvSpPr>
        <p:spPr>
          <a:xfrm>
            <a:off x="3574852" y="204788"/>
            <a:ext cx="5111948" cy="4389834"/>
          </a:xfrm>
        </p:spPr>
        <p:txBody>
          <a:bodyPr/>
          <a:lstStyle>
            <a:lvl1pPr>
              <a:defRPr sz="1200"/>
            </a:lvl1pPr>
            <a:lvl2pPr>
              <a:defRPr sz="1100"/>
            </a:lvl2pPr>
            <a:lvl3pPr>
              <a:defRPr sz="900"/>
            </a:lvl3pPr>
            <a:lvl4pPr>
              <a:defRPr sz="800"/>
            </a:lvl4pPr>
            <a:lvl5pPr>
              <a:defRPr sz="800"/>
            </a:lvl5pPr>
            <a:lvl6pPr>
              <a:defRPr sz="800"/>
            </a:lvl6pPr>
            <a:lvl7pPr>
              <a:defRPr sz="800"/>
            </a:lvl7pPr>
            <a:lvl8pPr>
              <a:defRPr sz="800"/>
            </a:lvl8pPr>
            <a:lvl9pPr>
              <a:defRPr sz="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076325"/>
            <a:ext cx="3008114" cy="3518297"/>
          </a:xfrm>
        </p:spPr>
        <p:txBody>
          <a:bodyPr/>
          <a:lstStyle>
            <a:lvl1pPr marL="0" indent="0">
              <a:buNone/>
              <a:defRPr sz="500"/>
            </a:lvl1pPr>
            <a:lvl2pPr marL="171450" indent="0">
              <a:buNone/>
              <a:defRPr sz="500"/>
            </a:lvl2pPr>
            <a:lvl3pPr marL="342900" indent="0">
              <a:buNone/>
              <a:defRPr sz="400"/>
            </a:lvl3pPr>
            <a:lvl4pPr marL="514350" indent="0">
              <a:buNone/>
              <a:defRPr sz="300"/>
            </a:lvl4pPr>
            <a:lvl5pPr marL="685800" indent="0">
              <a:buNone/>
              <a:defRPr sz="300"/>
            </a:lvl5pPr>
            <a:lvl6pPr marL="857250" indent="0">
              <a:buNone/>
              <a:defRPr sz="300"/>
            </a:lvl6pPr>
            <a:lvl7pPr marL="1028700" indent="0">
              <a:buNone/>
              <a:defRPr sz="300"/>
            </a:lvl7pPr>
            <a:lvl8pPr marL="1200150" indent="0">
              <a:buNone/>
              <a:defRPr sz="300"/>
            </a:lvl8pPr>
            <a:lvl9pPr marL="1371600" indent="0">
              <a:buNone/>
              <a:defRPr sz="300"/>
            </a:lvl9pPr>
          </a:lstStyle>
          <a:p>
            <a:pPr lvl="0"/>
            <a:r>
              <a:rPr lang="en-US" smtClean="0"/>
              <a:t>Click to edit Master text styles</a:t>
            </a:r>
          </a:p>
        </p:txBody>
      </p:sp>
    </p:spTree>
    <p:extLst>
      <p:ext uri="{BB962C8B-B14F-4D97-AF65-F5344CB8AC3E}">
        <p14:creationId xmlns:p14="http://schemas.microsoft.com/office/powerpoint/2010/main" val="3146349025"/>
      </p:ext>
    </p:extLst>
  </p:cSld>
  <p:clrMapOvr>
    <a:masterClrMapping/>
  </p:clrMapOvr>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114" y="3305175"/>
            <a:ext cx="7772400" cy="1021556"/>
          </a:xfrm>
        </p:spPr>
        <p:txBody>
          <a:bodyPr anchor="t"/>
          <a:lstStyle>
            <a:lvl1pPr algn="l">
              <a:defRPr sz="1500" b="1" cap="all"/>
            </a:lvl1pPr>
          </a:lstStyle>
          <a:p>
            <a:r>
              <a:rPr lang="en-US" smtClean="0"/>
              <a:t>Click to edit Master title style</a:t>
            </a:r>
            <a:endParaRPr lang="en-US"/>
          </a:p>
        </p:txBody>
      </p:sp>
      <p:sp>
        <p:nvSpPr>
          <p:cNvPr id="3" name="Text Placeholder 2"/>
          <p:cNvSpPr>
            <a:spLocks noGrp="1"/>
          </p:cNvSpPr>
          <p:nvPr>
            <p:ph type="body" idx="1"/>
          </p:nvPr>
        </p:nvSpPr>
        <p:spPr>
          <a:xfrm>
            <a:off x="722114" y="2180034"/>
            <a:ext cx="7772400" cy="1125141"/>
          </a:xfrm>
        </p:spPr>
        <p:txBody>
          <a:bodyPr anchor="b"/>
          <a:lstStyle>
            <a:lvl1pPr marL="0" indent="0">
              <a:buNone/>
              <a:defRPr sz="800"/>
            </a:lvl1pPr>
            <a:lvl2pPr marL="171450" indent="0">
              <a:buNone/>
              <a:defRPr sz="700"/>
            </a:lvl2pPr>
            <a:lvl3pPr marL="342900" indent="0">
              <a:buNone/>
              <a:defRPr sz="600"/>
            </a:lvl3pPr>
            <a:lvl4pPr marL="514350" indent="0">
              <a:buNone/>
              <a:defRPr sz="500"/>
            </a:lvl4pPr>
            <a:lvl5pPr marL="685800" indent="0">
              <a:buNone/>
              <a:defRPr sz="500"/>
            </a:lvl5pPr>
            <a:lvl6pPr marL="857250" indent="0">
              <a:buNone/>
              <a:defRPr sz="500"/>
            </a:lvl6pPr>
            <a:lvl7pPr marL="1028700" indent="0">
              <a:buNone/>
              <a:defRPr sz="500"/>
            </a:lvl7pPr>
            <a:lvl8pPr marL="1200150" indent="0">
              <a:buNone/>
              <a:defRPr sz="500"/>
            </a:lvl8pPr>
            <a:lvl9pPr marL="1371600" indent="0">
              <a:buNone/>
              <a:defRPr sz="500"/>
            </a:lvl9pPr>
          </a:lstStyle>
          <a:p>
            <a:pPr lvl="0"/>
            <a:r>
              <a:rPr lang="en-US" smtClean="0"/>
              <a:t>Click to edit Master text styles</a:t>
            </a:r>
          </a:p>
        </p:txBody>
      </p:sp>
    </p:spTree>
    <p:extLst>
      <p:ext uri="{BB962C8B-B14F-4D97-AF65-F5344CB8AC3E}">
        <p14:creationId xmlns:p14="http://schemas.microsoft.com/office/powerpoint/2010/main" val="2043404497"/>
      </p:ext>
    </p:extLst>
  </p:cSld>
  <p:clrMapOvr>
    <a:masterClrMapping/>
  </p:clrMapOvr>
  <p:transition/>
</p:sldLayout>
</file>

<file path=ppt/slideLayouts/slideLayout8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52463" y="2586037"/>
            <a:ext cx="2324100" cy="1738313"/>
          </a:xfrm>
        </p:spPr>
        <p:txBody>
          <a:bodyPr/>
          <a:lstStyle>
            <a:lvl1pPr>
              <a:defRPr sz="1100"/>
            </a:lvl1pPr>
            <a:lvl2pPr>
              <a:defRPr sz="900"/>
            </a:lvl2pPr>
            <a:lvl3pPr>
              <a:defRPr sz="800"/>
            </a:lvl3pPr>
            <a:lvl4pPr>
              <a:defRPr sz="700"/>
            </a:lvl4pPr>
            <a:lvl5pPr>
              <a:defRPr sz="700"/>
            </a:lvl5pPr>
            <a:lvl6pPr>
              <a:defRPr sz="700"/>
            </a:lvl6pPr>
            <a:lvl7pPr>
              <a:defRPr sz="700"/>
            </a:lvl7pPr>
            <a:lvl8pPr>
              <a:defRPr sz="700"/>
            </a:lvl8pPr>
            <a:lvl9pPr>
              <a:defRPr sz="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3033713" y="2586037"/>
            <a:ext cx="2324100" cy="1738313"/>
          </a:xfrm>
        </p:spPr>
        <p:txBody>
          <a:bodyPr/>
          <a:lstStyle>
            <a:lvl1pPr>
              <a:defRPr sz="1100"/>
            </a:lvl1pPr>
            <a:lvl2pPr>
              <a:defRPr sz="900"/>
            </a:lvl2pPr>
            <a:lvl3pPr>
              <a:defRPr sz="800"/>
            </a:lvl3pPr>
            <a:lvl4pPr>
              <a:defRPr sz="700"/>
            </a:lvl4pPr>
            <a:lvl5pPr>
              <a:defRPr sz="700"/>
            </a:lvl5pPr>
            <a:lvl6pPr>
              <a:defRPr sz="700"/>
            </a:lvl6pPr>
            <a:lvl7pPr>
              <a:defRPr sz="700"/>
            </a:lvl7pPr>
            <a:lvl8pPr>
              <a:defRPr sz="700"/>
            </a:lvl8pPr>
            <a:lvl9pPr>
              <a:defRPr sz="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581117653"/>
      </p:ext>
    </p:extLst>
  </p:cSld>
  <p:clrMapOvr>
    <a:masterClrMapping/>
  </p:clrMapOvr>
  <p:transition/>
</p:sldLayout>
</file>

<file path=ppt/slideLayouts/slideLayout8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85725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386" cy="479822"/>
          </a:xfrm>
        </p:spPr>
        <p:txBody>
          <a:bodyPr anchor="b"/>
          <a:lstStyle>
            <a:lvl1pPr marL="0" indent="0">
              <a:buNone/>
              <a:defRPr sz="900" b="1"/>
            </a:lvl1pPr>
            <a:lvl2pPr marL="171450" indent="0">
              <a:buNone/>
              <a:defRPr sz="800" b="1"/>
            </a:lvl2pPr>
            <a:lvl3pPr marL="342900" indent="0">
              <a:buNone/>
              <a:defRPr sz="700" b="1"/>
            </a:lvl3pPr>
            <a:lvl4pPr marL="514350" indent="0">
              <a:buNone/>
              <a:defRPr sz="600" b="1"/>
            </a:lvl4pPr>
            <a:lvl5pPr marL="685800" indent="0">
              <a:buNone/>
              <a:defRPr sz="600" b="1"/>
            </a:lvl5pPr>
            <a:lvl6pPr marL="857250" indent="0">
              <a:buNone/>
              <a:defRPr sz="600" b="1"/>
            </a:lvl6pPr>
            <a:lvl7pPr marL="1028700" indent="0">
              <a:buNone/>
              <a:defRPr sz="600" b="1"/>
            </a:lvl7pPr>
            <a:lvl8pPr marL="1200150" indent="0">
              <a:buNone/>
              <a:defRPr sz="600" b="1"/>
            </a:lvl8pPr>
            <a:lvl9pPr marL="1371600" indent="0">
              <a:buNone/>
              <a:defRPr sz="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386" cy="2963466"/>
          </a:xfrm>
        </p:spPr>
        <p:txBody>
          <a:bodyPr/>
          <a:lstStyle>
            <a:lvl1pPr>
              <a:defRPr sz="900"/>
            </a:lvl1pPr>
            <a:lvl2pPr>
              <a:defRPr sz="800"/>
            </a:lvl2pPr>
            <a:lvl3pPr>
              <a:defRPr sz="700"/>
            </a:lvl3pPr>
            <a:lvl4pPr>
              <a:defRPr sz="600"/>
            </a:lvl4pPr>
            <a:lvl5pPr>
              <a:defRPr sz="600"/>
            </a:lvl5pPr>
            <a:lvl6pPr>
              <a:defRPr sz="600"/>
            </a:lvl6pPr>
            <a:lvl7pPr>
              <a:defRPr sz="600"/>
            </a:lvl7pPr>
            <a:lvl8pPr>
              <a:defRPr sz="600"/>
            </a:lvl8pPr>
            <a:lvl9pPr>
              <a:defRPr sz="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224" y="1151335"/>
            <a:ext cx="4041576" cy="479822"/>
          </a:xfrm>
        </p:spPr>
        <p:txBody>
          <a:bodyPr anchor="b"/>
          <a:lstStyle>
            <a:lvl1pPr marL="0" indent="0">
              <a:buNone/>
              <a:defRPr sz="900" b="1"/>
            </a:lvl1pPr>
            <a:lvl2pPr marL="171450" indent="0">
              <a:buNone/>
              <a:defRPr sz="800" b="1"/>
            </a:lvl2pPr>
            <a:lvl3pPr marL="342900" indent="0">
              <a:buNone/>
              <a:defRPr sz="700" b="1"/>
            </a:lvl3pPr>
            <a:lvl4pPr marL="514350" indent="0">
              <a:buNone/>
              <a:defRPr sz="600" b="1"/>
            </a:lvl4pPr>
            <a:lvl5pPr marL="685800" indent="0">
              <a:buNone/>
              <a:defRPr sz="600" b="1"/>
            </a:lvl5pPr>
            <a:lvl6pPr marL="857250" indent="0">
              <a:buNone/>
              <a:defRPr sz="600" b="1"/>
            </a:lvl6pPr>
            <a:lvl7pPr marL="1028700" indent="0">
              <a:buNone/>
              <a:defRPr sz="600" b="1"/>
            </a:lvl7pPr>
            <a:lvl8pPr marL="1200150" indent="0">
              <a:buNone/>
              <a:defRPr sz="600" b="1"/>
            </a:lvl8pPr>
            <a:lvl9pPr marL="1371600" indent="0">
              <a:buNone/>
              <a:defRPr sz="600" b="1"/>
            </a:lvl9pPr>
          </a:lstStyle>
          <a:p>
            <a:pPr lvl="0"/>
            <a:r>
              <a:rPr lang="en-US" smtClean="0"/>
              <a:t>Click to edit Master text styles</a:t>
            </a:r>
          </a:p>
        </p:txBody>
      </p:sp>
      <p:sp>
        <p:nvSpPr>
          <p:cNvPr id="6" name="Content Placeholder 5"/>
          <p:cNvSpPr>
            <a:spLocks noGrp="1"/>
          </p:cNvSpPr>
          <p:nvPr>
            <p:ph sz="quarter" idx="4"/>
          </p:nvPr>
        </p:nvSpPr>
        <p:spPr>
          <a:xfrm>
            <a:off x="4645224" y="1631156"/>
            <a:ext cx="4041576" cy="2963466"/>
          </a:xfrm>
        </p:spPr>
        <p:txBody>
          <a:bodyPr/>
          <a:lstStyle>
            <a:lvl1pPr>
              <a:defRPr sz="900"/>
            </a:lvl1pPr>
            <a:lvl2pPr>
              <a:defRPr sz="800"/>
            </a:lvl2pPr>
            <a:lvl3pPr>
              <a:defRPr sz="700"/>
            </a:lvl3pPr>
            <a:lvl4pPr>
              <a:defRPr sz="600"/>
            </a:lvl4pPr>
            <a:lvl5pPr>
              <a:defRPr sz="600"/>
            </a:lvl5pPr>
            <a:lvl6pPr>
              <a:defRPr sz="600"/>
            </a:lvl6pPr>
            <a:lvl7pPr>
              <a:defRPr sz="600"/>
            </a:lvl7pPr>
            <a:lvl8pPr>
              <a:defRPr sz="600"/>
            </a:lvl8pPr>
            <a:lvl9pPr>
              <a:defRPr sz="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11670354"/>
      </p:ext>
    </p:extLst>
  </p:cSld>
  <p:clrMapOvr>
    <a:masterClrMapping/>
  </p:clrMapOvr>
  <p:transition/>
</p:sldLayout>
</file>

<file path=ppt/slideLayouts/slideLayout8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753468278"/>
      </p:ext>
    </p:extLst>
  </p:cSld>
  <p:clrMapOvr>
    <a:masterClrMapping/>
  </p:clrMapOvr>
  <p:transition/>
</p:sldLayout>
</file>

<file path=ppt/slideLayouts/slideLayout8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995708482"/>
      </p:ext>
    </p:extLst>
  </p:cSld>
  <p:clrMapOvr>
    <a:masterClrMapping/>
  </p:clrMapOvr>
  <p:transition/>
</p:sldLayout>
</file>

<file path=ppt/slideLayouts/slideLayout8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7"/>
            <a:ext cx="3008114" cy="871538"/>
          </a:xfrm>
        </p:spPr>
        <p:txBody>
          <a:bodyPr/>
          <a:lstStyle>
            <a:lvl1pPr algn="l">
              <a:defRPr sz="800" b="1"/>
            </a:lvl1pPr>
          </a:lstStyle>
          <a:p>
            <a:r>
              <a:rPr lang="en-US" smtClean="0"/>
              <a:t>Click to edit Master title style</a:t>
            </a:r>
            <a:endParaRPr lang="en-US"/>
          </a:p>
        </p:txBody>
      </p:sp>
      <p:sp>
        <p:nvSpPr>
          <p:cNvPr id="3" name="Content Placeholder 2"/>
          <p:cNvSpPr>
            <a:spLocks noGrp="1"/>
          </p:cNvSpPr>
          <p:nvPr>
            <p:ph idx="1"/>
          </p:nvPr>
        </p:nvSpPr>
        <p:spPr>
          <a:xfrm>
            <a:off x="3574852" y="204788"/>
            <a:ext cx="5111948" cy="4389834"/>
          </a:xfrm>
        </p:spPr>
        <p:txBody>
          <a:bodyPr/>
          <a:lstStyle>
            <a:lvl1pPr>
              <a:defRPr sz="1200"/>
            </a:lvl1pPr>
            <a:lvl2pPr>
              <a:defRPr sz="1100"/>
            </a:lvl2pPr>
            <a:lvl3pPr>
              <a:defRPr sz="900"/>
            </a:lvl3pPr>
            <a:lvl4pPr>
              <a:defRPr sz="800"/>
            </a:lvl4pPr>
            <a:lvl5pPr>
              <a:defRPr sz="800"/>
            </a:lvl5pPr>
            <a:lvl6pPr>
              <a:defRPr sz="800"/>
            </a:lvl6pPr>
            <a:lvl7pPr>
              <a:defRPr sz="800"/>
            </a:lvl7pPr>
            <a:lvl8pPr>
              <a:defRPr sz="800"/>
            </a:lvl8pPr>
            <a:lvl9pPr>
              <a:defRPr sz="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076325"/>
            <a:ext cx="3008114" cy="3518297"/>
          </a:xfrm>
        </p:spPr>
        <p:txBody>
          <a:bodyPr/>
          <a:lstStyle>
            <a:lvl1pPr marL="0" indent="0">
              <a:buNone/>
              <a:defRPr sz="500"/>
            </a:lvl1pPr>
            <a:lvl2pPr marL="171450" indent="0">
              <a:buNone/>
              <a:defRPr sz="500"/>
            </a:lvl2pPr>
            <a:lvl3pPr marL="342900" indent="0">
              <a:buNone/>
              <a:defRPr sz="400"/>
            </a:lvl3pPr>
            <a:lvl4pPr marL="514350" indent="0">
              <a:buNone/>
              <a:defRPr sz="300"/>
            </a:lvl4pPr>
            <a:lvl5pPr marL="685800" indent="0">
              <a:buNone/>
              <a:defRPr sz="300"/>
            </a:lvl5pPr>
            <a:lvl6pPr marL="857250" indent="0">
              <a:buNone/>
              <a:defRPr sz="300"/>
            </a:lvl6pPr>
            <a:lvl7pPr marL="1028700" indent="0">
              <a:buNone/>
              <a:defRPr sz="300"/>
            </a:lvl7pPr>
            <a:lvl8pPr marL="1200150" indent="0">
              <a:buNone/>
              <a:defRPr sz="300"/>
            </a:lvl8pPr>
            <a:lvl9pPr marL="1371600" indent="0">
              <a:buNone/>
              <a:defRPr sz="300"/>
            </a:lvl9pPr>
          </a:lstStyle>
          <a:p>
            <a:pPr lvl="0"/>
            <a:r>
              <a:rPr lang="en-US" smtClean="0"/>
              <a:t>Click to edit Master text styles</a:t>
            </a:r>
          </a:p>
        </p:txBody>
      </p:sp>
    </p:spTree>
    <p:extLst>
      <p:ext uri="{BB962C8B-B14F-4D97-AF65-F5344CB8AC3E}">
        <p14:creationId xmlns:p14="http://schemas.microsoft.com/office/powerpoint/2010/main" val="3400035207"/>
      </p:ext>
    </p:extLst>
  </p:cSld>
  <p:clrMapOvr>
    <a:masterClrMapping/>
  </p:clrMapOvr>
  <p:transition/>
</p:sldLayout>
</file>

<file path=ppt/slideLayouts/slideLayout8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486" y="3600450"/>
            <a:ext cx="5486400" cy="425053"/>
          </a:xfrm>
        </p:spPr>
        <p:txBody>
          <a:bodyPr/>
          <a:lstStyle>
            <a:lvl1pPr algn="l">
              <a:defRPr sz="800" b="1"/>
            </a:lvl1pPr>
          </a:lstStyle>
          <a:p>
            <a:r>
              <a:rPr lang="en-US" smtClean="0"/>
              <a:t>Click to edit Master title style</a:t>
            </a:r>
            <a:endParaRPr lang="en-US"/>
          </a:p>
        </p:txBody>
      </p:sp>
      <p:sp>
        <p:nvSpPr>
          <p:cNvPr id="3" name="Picture Placeholder 2"/>
          <p:cNvSpPr>
            <a:spLocks noGrp="1"/>
          </p:cNvSpPr>
          <p:nvPr>
            <p:ph type="pic" idx="1"/>
          </p:nvPr>
        </p:nvSpPr>
        <p:spPr>
          <a:xfrm>
            <a:off x="1792486" y="459581"/>
            <a:ext cx="5486400" cy="3086100"/>
          </a:xfrm>
        </p:spPr>
        <p:txBody>
          <a:bodyPr/>
          <a:lstStyle>
            <a:lvl1pPr marL="0" indent="0">
              <a:buNone/>
              <a:defRPr sz="1200"/>
            </a:lvl1pPr>
            <a:lvl2pPr marL="171450" indent="0">
              <a:buNone/>
              <a:defRPr sz="1100"/>
            </a:lvl2pPr>
            <a:lvl3pPr marL="342900" indent="0">
              <a:buNone/>
              <a:defRPr sz="900"/>
            </a:lvl3pPr>
            <a:lvl4pPr marL="514350" indent="0">
              <a:buNone/>
              <a:defRPr sz="800"/>
            </a:lvl4pPr>
            <a:lvl5pPr marL="685800" indent="0">
              <a:buNone/>
              <a:defRPr sz="800"/>
            </a:lvl5pPr>
            <a:lvl6pPr marL="857250" indent="0">
              <a:buNone/>
              <a:defRPr sz="800"/>
            </a:lvl6pPr>
            <a:lvl7pPr marL="1028700" indent="0">
              <a:buNone/>
              <a:defRPr sz="800"/>
            </a:lvl7pPr>
            <a:lvl8pPr marL="1200150" indent="0">
              <a:buNone/>
              <a:defRPr sz="800"/>
            </a:lvl8pPr>
            <a:lvl9pPr marL="1371600" indent="0">
              <a:buNone/>
              <a:defRPr sz="800"/>
            </a:lvl9pPr>
          </a:lstStyle>
          <a:p>
            <a:endParaRPr lang="en-US"/>
          </a:p>
        </p:txBody>
      </p:sp>
      <p:sp>
        <p:nvSpPr>
          <p:cNvPr id="4" name="Text Placeholder 3"/>
          <p:cNvSpPr>
            <a:spLocks noGrp="1"/>
          </p:cNvSpPr>
          <p:nvPr>
            <p:ph type="body" sz="half" idx="2"/>
          </p:nvPr>
        </p:nvSpPr>
        <p:spPr>
          <a:xfrm>
            <a:off x="1792486" y="4025503"/>
            <a:ext cx="5486400" cy="603647"/>
          </a:xfrm>
        </p:spPr>
        <p:txBody>
          <a:bodyPr/>
          <a:lstStyle>
            <a:lvl1pPr marL="0" indent="0">
              <a:buNone/>
              <a:defRPr sz="500"/>
            </a:lvl1pPr>
            <a:lvl2pPr marL="171450" indent="0">
              <a:buNone/>
              <a:defRPr sz="500"/>
            </a:lvl2pPr>
            <a:lvl3pPr marL="342900" indent="0">
              <a:buNone/>
              <a:defRPr sz="400"/>
            </a:lvl3pPr>
            <a:lvl4pPr marL="514350" indent="0">
              <a:buNone/>
              <a:defRPr sz="300"/>
            </a:lvl4pPr>
            <a:lvl5pPr marL="685800" indent="0">
              <a:buNone/>
              <a:defRPr sz="300"/>
            </a:lvl5pPr>
            <a:lvl6pPr marL="857250" indent="0">
              <a:buNone/>
              <a:defRPr sz="300"/>
            </a:lvl6pPr>
            <a:lvl7pPr marL="1028700" indent="0">
              <a:buNone/>
              <a:defRPr sz="300"/>
            </a:lvl7pPr>
            <a:lvl8pPr marL="1200150" indent="0">
              <a:buNone/>
              <a:defRPr sz="300"/>
            </a:lvl8pPr>
            <a:lvl9pPr marL="1371600" indent="0">
              <a:buNone/>
              <a:defRPr sz="300"/>
            </a:lvl9pPr>
          </a:lstStyle>
          <a:p>
            <a:pPr lvl="0"/>
            <a:r>
              <a:rPr lang="en-US" smtClean="0"/>
              <a:t>Click to edit Master text styles</a:t>
            </a:r>
          </a:p>
        </p:txBody>
      </p:sp>
    </p:spTree>
    <p:extLst>
      <p:ext uri="{BB962C8B-B14F-4D97-AF65-F5344CB8AC3E}">
        <p14:creationId xmlns:p14="http://schemas.microsoft.com/office/powerpoint/2010/main" val="2321941963"/>
      </p:ext>
    </p:extLst>
  </p:cSld>
  <p:clrMapOvr>
    <a:masterClrMapping/>
  </p:clrMapOvr>
  <p:transition/>
</p:sldLayout>
</file>

<file path=ppt/slideLayouts/slideLayout8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891939571"/>
      </p:ext>
    </p:extLst>
  </p:cSld>
  <p:clrMapOvr>
    <a:masterClrMapping/>
  </p:clrMapOvr>
  <p:transition/>
</p:sldLayout>
</file>

<file path=ppt/slideLayouts/slideLayout8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181475" y="804862"/>
            <a:ext cx="1176338" cy="351948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52462" y="804862"/>
            <a:ext cx="3471863" cy="351948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477070836"/>
      </p:ext>
    </p:extLst>
  </p:cSld>
  <p:clrMapOvr>
    <a:masterClrMapping/>
  </p:clrMapOvr>
  <p:transition/>
</p:sldLayout>
</file>

<file path=ppt/slideLayouts/slideLayout8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a:prstGeom prst="rect">
            <a:avLst/>
          </a:prstGeom>
        </p:spPr>
        <p:txBody>
          <a:bodyPr vert="horz" lIns="34290" tIns="17145" rIns="34290" bIns="17145"/>
          <a:lstStyle>
            <a:lvl1pPr marL="0" indent="0" algn="ctr">
              <a:buNone/>
              <a:defRPr/>
            </a:lvl1pPr>
            <a:lvl2pPr marL="171450" indent="0" algn="ctr">
              <a:buNone/>
              <a:defRPr/>
            </a:lvl2pPr>
            <a:lvl3pPr marL="342900" indent="0" algn="ctr">
              <a:buNone/>
              <a:defRPr/>
            </a:lvl3pPr>
            <a:lvl4pPr marL="514350" indent="0" algn="ctr">
              <a:buNone/>
              <a:defRPr/>
            </a:lvl4pPr>
            <a:lvl5pPr marL="685800" indent="0" algn="ctr">
              <a:buNone/>
              <a:defRPr/>
            </a:lvl5pPr>
            <a:lvl6pPr marL="857250" indent="0" algn="ctr">
              <a:buNone/>
              <a:defRPr/>
            </a:lvl6pPr>
            <a:lvl7pPr marL="1028700" indent="0" algn="ctr">
              <a:buNone/>
              <a:defRPr/>
            </a:lvl7pPr>
            <a:lvl8pPr marL="1200150" indent="0" algn="ctr">
              <a:buNone/>
              <a:defRPr/>
            </a:lvl8pPr>
            <a:lvl9pPr marL="1371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355793580"/>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486" y="3600450"/>
            <a:ext cx="5486400" cy="425053"/>
          </a:xfrm>
        </p:spPr>
        <p:txBody>
          <a:bodyPr/>
          <a:lstStyle>
            <a:lvl1pPr algn="l">
              <a:defRPr sz="800" b="1"/>
            </a:lvl1pPr>
          </a:lstStyle>
          <a:p>
            <a:r>
              <a:rPr lang="en-US" smtClean="0"/>
              <a:t>Click to edit Master title style</a:t>
            </a:r>
            <a:endParaRPr lang="en-US"/>
          </a:p>
        </p:txBody>
      </p:sp>
      <p:sp>
        <p:nvSpPr>
          <p:cNvPr id="3" name="Picture Placeholder 2"/>
          <p:cNvSpPr>
            <a:spLocks noGrp="1"/>
          </p:cNvSpPr>
          <p:nvPr>
            <p:ph type="pic" idx="1"/>
          </p:nvPr>
        </p:nvSpPr>
        <p:spPr>
          <a:xfrm>
            <a:off x="1792486" y="459581"/>
            <a:ext cx="5486400" cy="3086100"/>
          </a:xfrm>
        </p:spPr>
        <p:txBody>
          <a:bodyPr/>
          <a:lstStyle>
            <a:lvl1pPr marL="0" indent="0">
              <a:buNone/>
              <a:defRPr sz="1200"/>
            </a:lvl1pPr>
            <a:lvl2pPr marL="171450" indent="0">
              <a:buNone/>
              <a:defRPr sz="1100"/>
            </a:lvl2pPr>
            <a:lvl3pPr marL="342900" indent="0">
              <a:buNone/>
              <a:defRPr sz="900"/>
            </a:lvl3pPr>
            <a:lvl4pPr marL="514350" indent="0">
              <a:buNone/>
              <a:defRPr sz="800"/>
            </a:lvl4pPr>
            <a:lvl5pPr marL="685800" indent="0">
              <a:buNone/>
              <a:defRPr sz="800"/>
            </a:lvl5pPr>
            <a:lvl6pPr marL="857250" indent="0">
              <a:buNone/>
              <a:defRPr sz="800"/>
            </a:lvl6pPr>
            <a:lvl7pPr marL="1028700" indent="0">
              <a:buNone/>
              <a:defRPr sz="800"/>
            </a:lvl7pPr>
            <a:lvl8pPr marL="1200150" indent="0">
              <a:buNone/>
              <a:defRPr sz="800"/>
            </a:lvl8pPr>
            <a:lvl9pPr marL="1371600" indent="0">
              <a:buNone/>
              <a:defRPr sz="800"/>
            </a:lvl9pPr>
          </a:lstStyle>
          <a:p>
            <a:endParaRPr lang="en-US"/>
          </a:p>
        </p:txBody>
      </p:sp>
      <p:sp>
        <p:nvSpPr>
          <p:cNvPr id="4" name="Text Placeholder 3"/>
          <p:cNvSpPr>
            <a:spLocks noGrp="1"/>
          </p:cNvSpPr>
          <p:nvPr>
            <p:ph type="body" sz="half" idx="2"/>
          </p:nvPr>
        </p:nvSpPr>
        <p:spPr>
          <a:xfrm>
            <a:off x="1792486" y="4025503"/>
            <a:ext cx="5486400" cy="603647"/>
          </a:xfrm>
        </p:spPr>
        <p:txBody>
          <a:bodyPr/>
          <a:lstStyle>
            <a:lvl1pPr marL="0" indent="0">
              <a:buNone/>
              <a:defRPr sz="500"/>
            </a:lvl1pPr>
            <a:lvl2pPr marL="171450" indent="0">
              <a:buNone/>
              <a:defRPr sz="500"/>
            </a:lvl2pPr>
            <a:lvl3pPr marL="342900" indent="0">
              <a:buNone/>
              <a:defRPr sz="400"/>
            </a:lvl3pPr>
            <a:lvl4pPr marL="514350" indent="0">
              <a:buNone/>
              <a:defRPr sz="300"/>
            </a:lvl4pPr>
            <a:lvl5pPr marL="685800" indent="0">
              <a:buNone/>
              <a:defRPr sz="300"/>
            </a:lvl5pPr>
            <a:lvl6pPr marL="857250" indent="0">
              <a:buNone/>
              <a:defRPr sz="300"/>
            </a:lvl6pPr>
            <a:lvl7pPr marL="1028700" indent="0">
              <a:buNone/>
              <a:defRPr sz="300"/>
            </a:lvl7pPr>
            <a:lvl8pPr marL="1200150" indent="0">
              <a:buNone/>
              <a:defRPr sz="300"/>
            </a:lvl8pPr>
            <a:lvl9pPr marL="1371600" indent="0">
              <a:buNone/>
              <a:defRPr sz="300"/>
            </a:lvl9pPr>
          </a:lstStyle>
          <a:p>
            <a:pPr lvl="0"/>
            <a:r>
              <a:rPr lang="en-US" smtClean="0"/>
              <a:t>Click to edit Master text styles</a:t>
            </a:r>
          </a:p>
        </p:txBody>
      </p:sp>
    </p:spTree>
    <p:extLst>
      <p:ext uri="{BB962C8B-B14F-4D97-AF65-F5344CB8AC3E}">
        <p14:creationId xmlns:p14="http://schemas.microsoft.com/office/powerpoint/2010/main" val="3233978918"/>
      </p:ext>
    </p:extLst>
  </p:cSld>
  <p:clrMapOvr>
    <a:masterClrMapping/>
  </p:clrMapOvr>
  <p:transition/>
</p:sldLayout>
</file>

<file path=ppt/slideLayouts/slideLayout9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457200" y="1200150"/>
            <a:ext cx="8229600" cy="3394472"/>
          </a:xfrm>
          <a:prstGeom prst="rect">
            <a:avLst/>
          </a:prstGeom>
        </p:spPr>
        <p:txBody>
          <a:bodyPr vert="horz" lIns="34290" tIns="17145" rIns="34290" bIns="17145"/>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589215044"/>
      </p:ext>
    </p:extLst>
  </p:cSld>
  <p:clrMapOvr>
    <a:masterClrMapping/>
  </p:clrMapOvr>
  <p:transition/>
</p:sldLayout>
</file>

<file path=ppt/slideLayouts/slideLayout9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114" y="3305175"/>
            <a:ext cx="7772400" cy="1021556"/>
          </a:xfrm>
        </p:spPr>
        <p:txBody>
          <a:bodyPr anchor="t"/>
          <a:lstStyle>
            <a:lvl1pPr algn="l">
              <a:defRPr sz="1500" b="1" cap="all"/>
            </a:lvl1pPr>
          </a:lstStyle>
          <a:p>
            <a:r>
              <a:rPr lang="en-US" smtClean="0"/>
              <a:t>Click to edit Master title style</a:t>
            </a:r>
            <a:endParaRPr lang="en-US"/>
          </a:p>
        </p:txBody>
      </p:sp>
      <p:sp>
        <p:nvSpPr>
          <p:cNvPr id="3" name="Text Placeholder 2"/>
          <p:cNvSpPr>
            <a:spLocks noGrp="1"/>
          </p:cNvSpPr>
          <p:nvPr>
            <p:ph type="body" idx="1"/>
          </p:nvPr>
        </p:nvSpPr>
        <p:spPr>
          <a:xfrm>
            <a:off x="722114" y="2180034"/>
            <a:ext cx="7772400" cy="1125141"/>
          </a:xfrm>
          <a:prstGeom prst="rect">
            <a:avLst/>
          </a:prstGeom>
        </p:spPr>
        <p:txBody>
          <a:bodyPr vert="horz" lIns="34290" tIns="17145" rIns="34290" bIns="17145" anchor="b"/>
          <a:lstStyle>
            <a:lvl1pPr marL="0" indent="0">
              <a:buNone/>
              <a:defRPr sz="800"/>
            </a:lvl1pPr>
            <a:lvl2pPr marL="171450" indent="0">
              <a:buNone/>
              <a:defRPr sz="700"/>
            </a:lvl2pPr>
            <a:lvl3pPr marL="342900" indent="0">
              <a:buNone/>
              <a:defRPr sz="600"/>
            </a:lvl3pPr>
            <a:lvl4pPr marL="514350" indent="0">
              <a:buNone/>
              <a:defRPr sz="500"/>
            </a:lvl4pPr>
            <a:lvl5pPr marL="685800" indent="0">
              <a:buNone/>
              <a:defRPr sz="500"/>
            </a:lvl5pPr>
            <a:lvl6pPr marL="857250" indent="0">
              <a:buNone/>
              <a:defRPr sz="500"/>
            </a:lvl6pPr>
            <a:lvl7pPr marL="1028700" indent="0">
              <a:buNone/>
              <a:defRPr sz="500"/>
            </a:lvl7pPr>
            <a:lvl8pPr marL="1200150" indent="0">
              <a:buNone/>
              <a:defRPr sz="500"/>
            </a:lvl8pPr>
            <a:lvl9pPr marL="1371600" indent="0">
              <a:buNone/>
              <a:defRPr sz="500"/>
            </a:lvl9pPr>
          </a:lstStyle>
          <a:p>
            <a:pPr lvl="0"/>
            <a:r>
              <a:rPr lang="en-US" smtClean="0"/>
              <a:t>Click to edit Master text styles</a:t>
            </a:r>
          </a:p>
        </p:txBody>
      </p:sp>
    </p:spTree>
    <p:extLst>
      <p:ext uri="{BB962C8B-B14F-4D97-AF65-F5344CB8AC3E}">
        <p14:creationId xmlns:p14="http://schemas.microsoft.com/office/powerpoint/2010/main" val="958565856"/>
      </p:ext>
    </p:extLst>
  </p:cSld>
  <p:clrMapOvr>
    <a:masterClrMapping/>
  </p:clrMapOvr>
  <p:transition/>
</p:sldLayout>
</file>

<file path=ppt/slideLayouts/slideLayout9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0"/>
            <a:ext cx="4086225" cy="3394472"/>
          </a:xfrm>
          <a:prstGeom prst="rect">
            <a:avLst/>
          </a:prstGeom>
        </p:spPr>
        <p:txBody>
          <a:bodyPr vert="horz" lIns="34290" tIns="17145" rIns="34290" bIns="17145"/>
          <a:lstStyle>
            <a:lvl1pPr>
              <a:defRPr sz="1100"/>
            </a:lvl1pPr>
            <a:lvl2pPr>
              <a:defRPr sz="900"/>
            </a:lvl2pPr>
            <a:lvl3pPr>
              <a:defRPr sz="800"/>
            </a:lvl3pPr>
            <a:lvl4pPr>
              <a:defRPr sz="700"/>
            </a:lvl4pPr>
            <a:lvl5pPr>
              <a:defRPr sz="700"/>
            </a:lvl5pPr>
            <a:lvl6pPr>
              <a:defRPr sz="700"/>
            </a:lvl6pPr>
            <a:lvl7pPr>
              <a:defRPr sz="700"/>
            </a:lvl7pPr>
            <a:lvl8pPr>
              <a:defRPr sz="700"/>
            </a:lvl8pPr>
            <a:lvl9pPr>
              <a:defRPr sz="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00575" y="1200150"/>
            <a:ext cx="4086225" cy="3394472"/>
          </a:xfrm>
          <a:prstGeom prst="rect">
            <a:avLst/>
          </a:prstGeom>
        </p:spPr>
        <p:txBody>
          <a:bodyPr vert="horz" lIns="34290" tIns="17145" rIns="34290" bIns="17145"/>
          <a:lstStyle>
            <a:lvl1pPr>
              <a:defRPr sz="1100"/>
            </a:lvl1pPr>
            <a:lvl2pPr>
              <a:defRPr sz="900"/>
            </a:lvl2pPr>
            <a:lvl3pPr>
              <a:defRPr sz="800"/>
            </a:lvl3pPr>
            <a:lvl4pPr>
              <a:defRPr sz="700"/>
            </a:lvl4pPr>
            <a:lvl5pPr>
              <a:defRPr sz="700"/>
            </a:lvl5pPr>
            <a:lvl6pPr>
              <a:defRPr sz="700"/>
            </a:lvl6pPr>
            <a:lvl7pPr>
              <a:defRPr sz="700"/>
            </a:lvl7pPr>
            <a:lvl8pPr>
              <a:defRPr sz="700"/>
            </a:lvl8pPr>
            <a:lvl9pPr>
              <a:defRPr sz="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53980775"/>
      </p:ext>
    </p:extLst>
  </p:cSld>
  <p:clrMapOvr>
    <a:masterClrMapping/>
  </p:clrMapOvr>
  <p:transition/>
</p:sldLayout>
</file>

<file path=ppt/slideLayouts/slideLayout9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85725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386" cy="479822"/>
          </a:xfrm>
          <a:prstGeom prst="rect">
            <a:avLst/>
          </a:prstGeom>
        </p:spPr>
        <p:txBody>
          <a:bodyPr vert="horz" lIns="34290" tIns="17145" rIns="34290" bIns="17145" anchor="b"/>
          <a:lstStyle>
            <a:lvl1pPr marL="0" indent="0">
              <a:buNone/>
              <a:defRPr sz="900" b="1"/>
            </a:lvl1pPr>
            <a:lvl2pPr marL="171450" indent="0">
              <a:buNone/>
              <a:defRPr sz="800" b="1"/>
            </a:lvl2pPr>
            <a:lvl3pPr marL="342900" indent="0">
              <a:buNone/>
              <a:defRPr sz="700" b="1"/>
            </a:lvl3pPr>
            <a:lvl4pPr marL="514350" indent="0">
              <a:buNone/>
              <a:defRPr sz="600" b="1"/>
            </a:lvl4pPr>
            <a:lvl5pPr marL="685800" indent="0">
              <a:buNone/>
              <a:defRPr sz="600" b="1"/>
            </a:lvl5pPr>
            <a:lvl6pPr marL="857250" indent="0">
              <a:buNone/>
              <a:defRPr sz="600" b="1"/>
            </a:lvl6pPr>
            <a:lvl7pPr marL="1028700" indent="0">
              <a:buNone/>
              <a:defRPr sz="600" b="1"/>
            </a:lvl7pPr>
            <a:lvl8pPr marL="1200150" indent="0">
              <a:buNone/>
              <a:defRPr sz="600" b="1"/>
            </a:lvl8pPr>
            <a:lvl9pPr marL="1371600" indent="0">
              <a:buNone/>
              <a:defRPr sz="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386" cy="2963466"/>
          </a:xfrm>
          <a:prstGeom prst="rect">
            <a:avLst/>
          </a:prstGeom>
        </p:spPr>
        <p:txBody>
          <a:bodyPr vert="horz" lIns="34290" tIns="17145" rIns="34290" bIns="17145"/>
          <a:lstStyle>
            <a:lvl1pPr>
              <a:defRPr sz="900"/>
            </a:lvl1pPr>
            <a:lvl2pPr>
              <a:defRPr sz="800"/>
            </a:lvl2pPr>
            <a:lvl3pPr>
              <a:defRPr sz="700"/>
            </a:lvl3pPr>
            <a:lvl4pPr>
              <a:defRPr sz="600"/>
            </a:lvl4pPr>
            <a:lvl5pPr>
              <a:defRPr sz="600"/>
            </a:lvl5pPr>
            <a:lvl6pPr>
              <a:defRPr sz="600"/>
            </a:lvl6pPr>
            <a:lvl7pPr>
              <a:defRPr sz="600"/>
            </a:lvl7pPr>
            <a:lvl8pPr>
              <a:defRPr sz="600"/>
            </a:lvl8pPr>
            <a:lvl9pPr>
              <a:defRPr sz="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224" y="1151335"/>
            <a:ext cx="4041576" cy="479822"/>
          </a:xfrm>
          <a:prstGeom prst="rect">
            <a:avLst/>
          </a:prstGeom>
        </p:spPr>
        <p:txBody>
          <a:bodyPr vert="horz" lIns="34290" tIns="17145" rIns="34290" bIns="17145" anchor="b"/>
          <a:lstStyle>
            <a:lvl1pPr marL="0" indent="0">
              <a:buNone/>
              <a:defRPr sz="900" b="1"/>
            </a:lvl1pPr>
            <a:lvl2pPr marL="171450" indent="0">
              <a:buNone/>
              <a:defRPr sz="800" b="1"/>
            </a:lvl2pPr>
            <a:lvl3pPr marL="342900" indent="0">
              <a:buNone/>
              <a:defRPr sz="700" b="1"/>
            </a:lvl3pPr>
            <a:lvl4pPr marL="514350" indent="0">
              <a:buNone/>
              <a:defRPr sz="600" b="1"/>
            </a:lvl4pPr>
            <a:lvl5pPr marL="685800" indent="0">
              <a:buNone/>
              <a:defRPr sz="600" b="1"/>
            </a:lvl5pPr>
            <a:lvl6pPr marL="857250" indent="0">
              <a:buNone/>
              <a:defRPr sz="600" b="1"/>
            </a:lvl6pPr>
            <a:lvl7pPr marL="1028700" indent="0">
              <a:buNone/>
              <a:defRPr sz="600" b="1"/>
            </a:lvl7pPr>
            <a:lvl8pPr marL="1200150" indent="0">
              <a:buNone/>
              <a:defRPr sz="600" b="1"/>
            </a:lvl8pPr>
            <a:lvl9pPr marL="1371600" indent="0">
              <a:buNone/>
              <a:defRPr sz="600" b="1"/>
            </a:lvl9pPr>
          </a:lstStyle>
          <a:p>
            <a:pPr lvl="0"/>
            <a:r>
              <a:rPr lang="en-US" smtClean="0"/>
              <a:t>Click to edit Master text styles</a:t>
            </a:r>
          </a:p>
        </p:txBody>
      </p:sp>
      <p:sp>
        <p:nvSpPr>
          <p:cNvPr id="6" name="Content Placeholder 5"/>
          <p:cNvSpPr>
            <a:spLocks noGrp="1"/>
          </p:cNvSpPr>
          <p:nvPr>
            <p:ph sz="quarter" idx="4"/>
          </p:nvPr>
        </p:nvSpPr>
        <p:spPr>
          <a:xfrm>
            <a:off x="4645224" y="1631156"/>
            <a:ext cx="4041576" cy="2963466"/>
          </a:xfrm>
          <a:prstGeom prst="rect">
            <a:avLst/>
          </a:prstGeom>
        </p:spPr>
        <p:txBody>
          <a:bodyPr vert="horz" lIns="34290" tIns="17145" rIns="34290" bIns="17145"/>
          <a:lstStyle>
            <a:lvl1pPr>
              <a:defRPr sz="900"/>
            </a:lvl1pPr>
            <a:lvl2pPr>
              <a:defRPr sz="800"/>
            </a:lvl2pPr>
            <a:lvl3pPr>
              <a:defRPr sz="700"/>
            </a:lvl3pPr>
            <a:lvl4pPr>
              <a:defRPr sz="600"/>
            </a:lvl4pPr>
            <a:lvl5pPr>
              <a:defRPr sz="600"/>
            </a:lvl5pPr>
            <a:lvl6pPr>
              <a:defRPr sz="600"/>
            </a:lvl6pPr>
            <a:lvl7pPr>
              <a:defRPr sz="600"/>
            </a:lvl7pPr>
            <a:lvl8pPr>
              <a:defRPr sz="600"/>
            </a:lvl8pPr>
            <a:lvl9pPr>
              <a:defRPr sz="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74188244"/>
      </p:ext>
    </p:extLst>
  </p:cSld>
  <p:clrMapOvr>
    <a:masterClrMapping/>
  </p:clrMapOvr>
  <p:transition/>
</p:sldLayout>
</file>

<file path=ppt/slideLayouts/slideLayout9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305051085"/>
      </p:ext>
    </p:extLst>
  </p:cSld>
  <p:clrMapOvr>
    <a:masterClrMapping/>
  </p:clrMapOvr>
  <p:transition/>
</p:sldLayout>
</file>

<file path=ppt/slideLayouts/slideLayout9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499340502"/>
      </p:ext>
    </p:extLst>
  </p:cSld>
  <p:clrMapOvr>
    <a:masterClrMapping/>
  </p:clrMapOvr>
  <p:transition/>
</p:sldLayout>
</file>

<file path=ppt/slideLayouts/slideLayout9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7"/>
            <a:ext cx="3008114" cy="871538"/>
          </a:xfrm>
        </p:spPr>
        <p:txBody>
          <a:bodyPr anchor="b"/>
          <a:lstStyle>
            <a:lvl1pPr algn="l">
              <a:defRPr sz="800" b="1"/>
            </a:lvl1pPr>
          </a:lstStyle>
          <a:p>
            <a:r>
              <a:rPr lang="en-US" smtClean="0"/>
              <a:t>Click to edit Master title style</a:t>
            </a:r>
            <a:endParaRPr lang="en-US"/>
          </a:p>
        </p:txBody>
      </p:sp>
      <p:sp>
        <p:nvSpPr>
          <p:cNvPr id="3" name="Content Placeholder 2"/>
          <p:cNvSpPr>
            <a:spLocks noGrp="1"/>
          </p:cNvSpPr>
          <p:nvPr>
            <p:ph idx="1"/>
          </p:nvPr>
        </p:nvSpPr>
        <p:spPr>
          <a:xfrm>
            <a:off x="3574852" y="204788"/>
            <a:ext cx="5111948" cy="4389834"/>
          </a:xfrm>
          <a:prstGeom prst="rect">
            <a:avLst/>
          </a:prstGeom>
        </p:spPr>
        <p:txBody>
          <a:bodyPr vert="horz" lIns="34290" tIns="17145" rIns="34290" bIns="17145"/>
          <a:lstStyle>
            <a:lvl1pPr>
              <a:defRPr sz="1200"/>
            </a:lvl1pPr>
            <a:lvl2pPr>
              <a:defRPr sz="1100"/>
            </a:lvl2pPr>
            <a:lvl3pPr>
              <a:defRPr sz="900"/>
            </a:lvl3pPr>
            <a:lvl4pPr>
              <a:defRPr sz="800"/>
            </a:lvl4pPr>
            <a:lvl5pPr>
              <a:defRPr sz="800"/>
            </a:lvl5pPr>
            <a:lvl6pPr>
              <a:defRPr sz="800"/>
            </a:lvl6pPr>
            <a:lvl7pPr>
              <a:defRPr sz="800"/>
            </a:lvl7pPr>
            <a:lvl8pPr>
              <a:defRPr sz="800"/>
            </a:lvl8pPr>
            <a:lvl9pPr>
              <a:defRPr sz="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076325"/>
            <a:ext cx="3008114" cy="3518297"/>
          </a:xfrm>
          <a:prstGeom prst="rect">
            <a:avLst/>
          </a:prstGeom>
        </p:spPr>
        <p:txBody>
          <a:bodyPr vert="horz" lIns="34290" tIns="17145" rIns="34290" bIns="17145"/>
          <a:lstStyle>
            <a:lvl1pPr marL="0" indent="0">
              <a:buNone/>
              <a:defRPr sz="500"/>
            </a:lvl1pPr>
            <a:lvl2pPr marL="171450" indent="0">
              <a:buNone/>
              <a:defRPr sz="500"/>
            </a:lvl2pPr>
            <a:lvl3pPr marL="342900" indent="0">
              <a:buNone/>
              <a:defRPr sz="400"/>
            </a:lvl3pPr>
            <a:lvl4pPr marL="514350" indent="0">
              <a:buNone/>
              <a:defRPr sz="300"/>
            </a:lvl4pPr>
            <a:lvl5pPr marL="685800" indent="0">
              <a:buNone/>
              <a:defRPr sz="300"/>
            </a:lvl5pPr>
            <a:lvl6pPr marL="857250" indent="0">
              <a:buNone/>
              <a:defRPr sz="300"/>
            </a:lvl6pPr>
            <a:lvl7pPr marL="1028700" indent="0">
              <a:buNone/>
              <a:defRPr sz="300"/>
            </a:lvl7pPr>
            <a:lvl8pPr marL="1200150" indent="0">
              <a:buNone/>
              <a:defRPr sz="300"/>
            </a:lvl8pPr>
            <a:lvl9pPr marL="1371600" indent="0">
              <a:buNone/>
              <a:defRPr sz="300"/>
            </a:lvl9pPr>
          </a:lstStyle>
          <a:p>
            <a:pPr lvl="0"/>
            <a:r>
              <a:rPr lang="en-US" smtClean="0"/>
              <a:t>Click to edit Master text styles</a:t>
            </a:r>
          </a:p>
        </p:txBody>
      </p:sp>
    </p:spTree>
    <p:extLst>
      <p:ext uri="{BB962C8B-B14F-4D97-AF65-F5344CB8AC3E}">
        <p14:creationId xmlns:p14="http://schemas.microsoft.com/office/powerpoint/2010/main" val="1437422508"/>
      </p:ext>
    </p:extLst>
  </p:cSld>
  <p:clrMapOvr>
    <a:masterClrMapping/>
  </p:clrMapOvr>
  <p:transition/>
</p:sldLayout>
</file>

<file path=ppt/slideLayouts/slideLayout9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486" y="3600450"/>
            <a:ext cx="5486400" cy="425053"/>
          </a:xfrm>
        </p:spPr>
        <p:txBody>
          <a:bodyPr anchor="b"/>
          <a:lstStyle>
            <a:lvl1pPr algn="l">
              <a:defRPr sz="800" b="1"/>
            </a:lvl1pPr>
          </a:lstStyle>
          <a:p>
            <a:r>
              <a:rPr lang="en-US" smtClean="0"/>
              <a:t>Click to edit Master title style</a:t>
            </a:r>
            <a:endParaRPr lang="en-US"/>
          </a:p>
        </p:txBody>
      </p:sp>
      <p:sp>
        <p:nvSpPr>
          <p:cNvPr id="3" name="Picture Placeholder 2"/>
          <p:cNvSpPr>
            <a:spLocks noGrp="1"/>
          </p:cNvSpPr>
          <p:nvPr>
            <p:ph type="pic" idx="1"/>
          </p:nvPr>
        </p:nvSpPr>
        <p:spPr>
          <a:xfrm>
            <a:off x="1792486" y="459581"/>
            <a:ext cx="5486400" cy="3086100"/>
          </a:xfrm>
          <a:prstGeom prst="rect">
            <a:avLst/>
          </a:prstGeom>
        </p:spPr>
        <p:txBody>
          <a:bodyPr vert="horz" lIns="34290" tIns="17145" rIns="34290" bIns="17145"/>
          <a:lstStyle>
            <a:lvl1pPr marL="0" indent="0">
              <a:buNone/>
              <a:defRPr sz="1200"/>
            </a:lvl1pPr>
            <a:lvl2pPr marL="171450" indent="0">
              <a:buNone/>
              <a:defRPr sz="1100"/>
            </a:lvl2pPr>
            <a:lvl3pPr marL="342900" indent="0">
              <a:buNone/>
              <a:defRPr sz="900"/>
            </a:lvl3pPr>
            <a:lvl4pPr marL="514350" indent="0">
              <a:buNone/>
              <a:defRPr sz="800"/>
            </a:lvl4pPr>
            <a:lvl5pPr marL="685800" indent="0">
              <a:buNone/>
              <a:defRPr sz="800"/>
            </a:lvl5pPr>
            <a:lvl6pPr marL="857250" indent="0">
              <a:buNone/>
              <a:defRPr sz="800"/>
            </a:lvl6pPr>
            <a:lvl7pPr marL="1028700" indent="0">
              <a:buNone/>
              <a:defRPr sz="800"/>
            </a:lvl7pPr>
            <a:lvl8pPr marL="1200150" indent="0">
              <a:buNone/>
              <a:defRPr sz="800"/>
            </a:lvl8pPr>
            <a:lvl9pPr marL="1371600" indent="0">
              <a:buNone/>
              <a:defRPr sz="800"/>
            </a:lvl9pPr>
          </a:lstStyle>
          <a:p>
            <a:endParaRPr lang="en-US"/>
          </a:p>
        </p:txBody>
      </p:sp>
      <p:sp>
        <p:nvSpPr>
          <p:cNvPr id="4" name="Text Placeholder 3"/>
          <p:cNvSpPr>
            <a:spLocks noGrp="1"/>
          </p:cNvSpPr>
          <p:nvPr>
            <p:ph type="body" sz="half" idx="2"/>
          </p:nvPr>
        </p:nvSpPr>
        <p:spPr>
          <a:xfrm>
            <a:off x="1792486" y="4025503"/>
            <a:ext cx="5486400" cy="603647"/>
          </a:xfrm>
          <a:prstGeom prst="rect">
            <a:avLst/>
          </a:prstGeom>
        </p:spPr>
        <p:txBody>
          <a:bodyPr vert="horz" lIns="34290" tIns="17145" rIns="34290" bIns="17145"/>
          <a:lstStyle>
            <a:lvl1pPr marL="0" indent="0">
              <a:buNone/>
              <a:defRPr sz="500"/>
            </a:lvl1pPr>
            <a:lvl2pPr marL="171450" indent="0">
              <a:buNone/>
              <a:defRPr sz="500"/>
            </a:lvl2pPr>
            <a:lvl3pPr marL="342900" indent="0">
              <a:buNone/>
              <a:defRPr sz="400"/>
            </a:lvl3pPr>
            <a:lvl4pPr marL="514350" indent="0">
              <a:buNone/>
              <a:defRPr sz="300"/>
            </a:lvl4pPr>
            <a:lvl5pPr marL="685800" indent="0">
              <a:buNone/>
              <a:defRPr sz="300"/>
            </a:lvl5pPr>
            <a:lvl6pPr marL="857250" indent="0">
              <a:buNone/>
              <a:defRPr sz="300"/>
            </a:lvl6pPr>
            <a:lvl7pPr marL="1028700" indent="0">
              <a:buNone/>
              <a:defRPr sz="300"/>
            </a:lvl7pPr>
            <a:lvl8pPr marL="1200150" indent="0">
              <a:buNone/>
              <a:defRPr sz="300"/>
            </a:lvl8pPr>
            <a:lvl9pPr marL="1371600" indent="0">
              <a:buNone/>
              <a:defRPr sz="300"/>
            </a:lvl9pPr>
          </a:lstStyle>
          <a:p>
            <a:pPr lvl="0"/>
            <a:r>
              <a:rPr lang="en-US" smtClean="0"/>
              <a:t>Click to edit Master text styles</a:t>
            </a:r>
          </a:p>
        </p:txBody>
      </p:sp>
    </p:spTree>
    <p:extLst>
      <p:ext uri="{BB962C8B-B14F-4D97-AF65-F5344CB8AC3E}">
        <p14:creationId xmlns:p14="http://schemas.microsoft.com/office/powerpoint/2010/main" val="2721022150"/>
      </p:ext>
    </p:extLst>
  </p:cSld>
  <p:clrMapOvr>
    <a:masterClrMapping/>
  </p:clrMapOvr>
  <p:transition/>
</p:sldLayout>
</file>

<file path=ppt/slideLayouts/slideLayout9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200150"/>
            <a:ext cx="8229600" cy="3394472"/>
          </a:xfrm>
          <a:prstGeom prst="rect">
            <a:avLst/>
          </a:prstGeom>
        </p:spPr>
        <p:txBody>
          <a:bodyPr vert="eaVert" lIns="34290" tIns="17145" rIns="34290" bIns="17145"/>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249310522"/>
      </p:ext>
    </p:extLst>
  </p:cSld>
  <p:clrMapOvr>
    <a:masterClrMapping/>
  </p:clrMapOvr>
  <p:transition/>
</p:sldLayout>
</file>

<file path=ppt/slideLayouts/slideLayout9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33350"/>
            <a:ext cx="2057400" cy="446127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33350"/>
            <a:ext cx="6115050" cy="4461272"/>
          </a:xfrm>
          <a:prstGeom prst="rect">
            <a:avLst/>
          </a:prstGeom>
        </p:spPr>
        <p:txBody>
          <a:bodyPr vert="eaVert" lIns="34290" tIns="17145" rIns="34290" bIns="17145"/>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462032076"/>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07.xml"/><Relationship Id="rId3" Type="http://schemas.openxmlformats.org/officeDocument/2006/relationships/slideLayout" Target="../slideLayouts/slideLayout102.xml"/><Relationship Id="rId7" Type="http://schemas.openxmlformats.org/officeDocument/2006/relationships/slideLayout" Target="../slideLayouts/slideLayout106.xml"/><Relationship Id="rId12" Type="http://schemas.openxmlformats.org/officeDocument/2006/relationships/theme" Target="../theme/theme10.xml"/><Relationship Id="rId2" Type="http://schemas.openxmlformats.org/officeDocument/2006/relationships/slideLayout" Target="../slideLayouts/slideLayout101.xml"/><Relationship Id="rId1" Type="http://schemas.openxmlformats.org/officeDocument/2006/relationships/slideLayout" Target="../slideLayouts/slideLayout100.xml"/><Relationship Id="rId6" Type="http://schemas.openxmlformats.org/officeDocument/2006/relationships/slideLayout" Target="../slideLayouts/slideLayout105.xml"/><Relationship Id="rId11" Type="http://schemas.openxmlformats.org/officeDocument/2006/relationships/slideLayout" Target="../slideLayouts/slideLayout110.xml"/><Relationship Id="rId5" Type="http://schemas.openxmlformats.org/officeDocument/2006/relationships/slideLayout" Target="../slideLayouts/slideLayout104.xml"/><Relationship Id="rId10" Type="http://schemas.openxmlformats.org/officeDocument/2006/relationships/slideLayout" Target="../slideLayouts/slideLayout109.xml"/><Relationship Id="rId4" Type="http://schemas.openxmlformats.org/officeDocument/2006/relationships/slideLayout" Target="../slideLayouts/slideLayout103.xml"/><Relationship Id="rId9" Type="http://schemas.openxmlformats.org/officeDocument/2006/relationships/slideLayout" Target="../slideLayouts/slideLayout108.xml"/></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18.xml"/><Relationship Id="rId3" Type="http://schemas.openxmlformats.org/officeDocument/2006/relationships/slideLayout" Target="../slideLayouts/slideLayout113.xml"/><Relationship Id="rId7" Type="http://schemas.openxmlformats.org/officeDocument/2006/relationships/slideLayout" Target="../slideLayouts/slideLayout117.xml"/><Relationship Id="rId12" Type="http://schemas.openxmlformats.org/officeDocument/2006/relationships/theme" Target="../theme/theme11.xml"/><Relationship Id="rId2" Type="http://schemas.openxmlformats.org/officeDocument/2006/relationships/slideLayout" Target="../slideLayouts/slideLayout112.xml"/><Relationship Id="rId1" Type="http://schemas.openxmlformats.org/officeDocument/2006/relationships/slideLayout" Target="../slideLayouts/slideLayout111.xml"/><Relationship Id="rId6" Type="http://schemas.openxmlformats.org/officeDocument/2006/relationships/slideLayout" Target="../slideLayouts/slideLayout116.xml"/><Relationship Id="rId11" Type="http://schemas.openxmlformats.org/officeDocument/2006/relationships/slideLayout" Target="../slideLayouts/slideLayout121.xml"/><Relationship Id="rId5" Type="http://schemas.openxmlformats.org/officeDocument/2006/relationships/slideLayout" Target="../slideLayouts/slideLayout115.xml"/><Relationship Id="rId10" Type="http://schemas.openxmlformats.org/officeDocument/2006/relationships/slideLayout" Target="../slideLayouts/slideLayout120.xml"/><Relationship Id="rId4" Type="http://schemas.openxmlformats.org/officeDocument/2006/relationships/slideLayout" Target="../slideLayouts/slideLayout114.xml"/><Relationship Id="rId9" Type="http://schemas.openxmlformats.org/officeDocument/2006/relationships/slideLayout" Target="../slideLayouts/slideLayout119.xml"/></Relationships>
</file>

<file path=ppt/slideMasters/_rels/slideMaster12.xml.rels><?xml version="1.0" encoding="UTF-8" standalone="yes"?>
<Relationships xmlns="http://schemas.openxmlformats.org/package/2006/relationships"><Relationship Id="rId8" Type="http://schemas.openxmlformats.org/officeDocument/2006/relationships/slideLayout" Target="../slideLayouts/slideLayout129.xml"/><Relationship Id="rId3" Type="http://schemas.openxmlformats.org/officeDocument/2006/relationships/slideLayout" Target="../slideLayouts/slideLayout124.xml"/><Relationship Id="rId7" Type="http://schemas.openxmlformats.org/officeDocument/2006/relationships/slideLayout" Target="../slideLayouts/slideLayout128.xml"/><Relationship Id="rId12" Type="http://schemas.openxmlformats.org/officeDocument/2006/relationships/theme" Target="../theme/theme12.xml"/><Relationship Id="rId2" Type="http://schemas.openxmlformats.org/officeDocument/2006/relationships/slideLayout" Target="../slideLayouts/slideLayout123.xml"/><Relationship Id="rId1" Type="http://schemas.openxmlformats.org/officeDocument/2006/relationships/slideLayout" Target="../slideLayouts/slideLayout122.xml"/><Relationship Id="rId6" Type="http://schemas.openxmlformats.org/officeDocument/2006/relationships/slideLayout" Target="../slideLayouts/slideLayout127.xml"/><Relationship Id="rId11" Type="http://schemas.openxmlformats.org/officeDocument/2006/relationships/slideLayout" Target="../slideLayouts/slideLayout132.xml"/><Relationship Id="rId5" Type="http://schemas.openxmlformats.org/officeDocument/2006/relationships/slideLayout" Target="../slideLayouts/slideLayout126.xml"/><Relationship Id="rId10" Type="http://schemas.openxmlformats.org/officeDocument/2006/relationships/slideLayout" Target="../slideLayouts/slideLayout131.xml"/><Relationship Id="rId4" Type="http://schemas.openxmlformats.org/officeDocument/2006/relationships/slideLayout" Target="../slideLayouts/slideLayout125.xml"/><Relationship Id="rId9" Type="http://schemas.openxmlformats.org/officeDocument/2006/relationships/slideLayout" Target="../slideLayouts/slideLayout130.xml"/></Relationships>
</file>

<file path=ppt/slideMasters/_rels/slideMaster13.xml.rels><?xml version="1.0" encoding="UTF-8" standalone="yes"?>
<Relationships xmlns="http://schemas.openxmlformats.org/package/2006/relationships"><Relationship Id="rId8" Type="http://schemas.openxmlformats.org/officeDocument/2006/relationships/slideLayout" Target="../slideLayouts/slideLayout140.xml"/><Relationship Id="rId3" Type="http://schemas.openxmlformats.org/officeDocument/2006/relationships/slideLayout" Target="../slideLayouts/slideLayout135.xml"/><Relationship Id="rId7" Type="http://schemas.openxmlformats.org/officeDocument/2006/relationships/slideLayout" Target="../slideLayouts/slideLayout139.xml"/><Relationship Id="rId12" Type="http://schemas.openxmlformats.org/officeDocument/2006/relationships/theme" Target="../theme/theme13.xml"/><Relationship Id="rId2" Type="http://schemas.openxmlformats.org/officeDocument/2006/relationships/slideLayout" Target="../slideLayouts/slideLayout134.xml"/><Relationship Id="rId1" Type="http://schemas.openxmlformats.org/officeDocument/2006/relationships/slideLayout" Target="../slideLayouts/slideLayout133.xml"/><Relationship Id="rId6" Type="http://schemas.openxmlformats.org/officeDocument/2006/relationships/slideLayout" Target="../slideLayouts/slideLayout138.xml"/><Relationship Id="rId11" Type="http://schemas.openxmlformats.org/officeDocument/2006/relationships/slideLayout" Target="../slideLayouts/slideLayout143.xml"/><Relationship Id="rId5" Type="http://schemas.openxmlformats.org/officeDocument/2006/relationships/slideLayout" Target="../slideLayouts/slideLayout137.xml"/><Relationship Id="rId10" Type="http://schemas.openxmlformats.org/officeDocument/2006/relationships/slideLayout" Target="../slideLayouts/slideLayout142.xml"/><Relationship Id="rId4" Type="http://schemas.openxmlformats.org/officeDocument/2006/relationships/slideLayout" Target="../slideLayouts/slideLayout136.xml"/><Relationship Id="rId9" Type="http://schemas.openxmlformats.org/officeDocument/2006/relationships/slideLayout" Target="../slideLayouts/slideLayout141.xml"/></Relationships>
</file>

<file path=ppt/slideMasters/_rels/slideMaster14.xml.rels><?xml version="1.0" encoding="UTF-8" standalone="yes"?>
<Relationships xmlns="http://schemas.openxmlformats.org/package/2006/relationships"><Relationship Id="rId8" Type="http://schemas.openxmlformats.org/officeDocument/2006/relationships/slideLayout" Target="../slideLayouts/slideLayout151.xml"/><Relationship Id="rId3" Type="http://schemas.openxmlformats.org/officeDocument/2006/relationships/slideLayout" Target="../slideLayouts/slideLayout146.xml"/><Relationship Id="rId7" Type="http://schemas.openxmlformats.org/officeDocument/2006/relationships/slideLayout" Target="../slideLayouts/slideLayout150.xml"/><Relationship Id="rId12" Type="http://schemas.openxmlformats.org/officeDocument/2006/relationships/theme" Target="../theme/theme14.xml"/><Relationship Id="rId2" Type="http://schemas.openxmlformats.org/officeDocument/2006/relationships/slideLayout" Target="../slideLayouts/slideLayout145.xml"/><Relationship Id="rId1" Type="http://schemas.openxmlformats.org/officeDocument/2006/relationships/slideLayout" Target="../slideLayouts/slideLayout144.xml"/><Relationship Id="rId6" Type="http://schemas.openxmlformats.org/officeDocument/2006/relationships/slideLayout" Target="../slideLayouts/slideLayout149.xml"/><Relationship Id="rId11" Type="http://schemas.openxmlformats.org/officeDocument/2006/relationships/slideLayout" Target="../slideLayouts/slideLayout154.xml"/><Relationship Id="rId5" Type="http://schemas.openxmlformats.org/officeDocument/2006/relationships/slideLayout" Target="../slideLayouts/slideLayout148.xml"/><Relationship Id="rId10" Type="http://schemas.openxmlformats.org/officeDocument/2006/relationships/slideLayout" Target="../slideLayouts/slideLayout153.xml"/><Relationship Id="rId4" Type="http://schemas.openxmlformats.org/officeDocument/2006/relationships/slideLayout" Target="../slideLayouts/slideLayout147.xml"/><Relationship Id="rId9" Type="http://schemas.openxmlformats.org/officeDocument/2006/relationships/slideLayout" Target="../slideLayouts/slideLayout15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theme" Target="../theme/theme6.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4.xml"/><Relationship Id="rId3" Type="http://schemas.openxmlformats.org/officeDocument/2006/relationships/slideLayout" Target="../slideLayouts/slideLayout69.xml"/><Relationship Id="rId7" Type="http://schemas.openxmlformats.org/officeDocument/2006/relationships/slideLayout" Target="../slideLayouts/slideLayout73.xml"/><Relationship Id="rId12" Type="http://schemas.openxmlformats.org/officeDocument/2006/relationships/theme" Target="../theme/theme7.xml"/><Relationship Id="rId2" Type="http://schemas.openxmlformats.org/officeDocument/2006/relationships/slideLayout" Target="../slideLayouts/slideLayout68.xml"/><Relationship Id="rId1" Type="http://schemas.openxmlformats.org/officeDocument/2006/relationships/slideLayout" Target="../slideLayouts/slideLayout67.xml"/><Relationship Id="rId6" Type="http://schemas.openxmlformats.org/officeDocument/2006/relationships/slideLayout" Target="../slideLayouts/slideLayout72.xml"/><Relationship Id="rId11" Type="http://schemas.openxmlformats.org/officeDocument/2006/relationships/slideLayout" Target="../slideLayouts/slideLayout77.xml"/><Relationship Id="rId5" Type="http://schemas.openxmlformats.org/officeDocument/2006/relationships/slideLayout" Target="../slideLayouts/slideLayout71.xml"/><Relationship Id="rId10" Type="http://schemas.openxmlformats.org/officeDocument/2006/relationships/slideLayout" Target="../slideLayouts/slideLayout76.xml"/><Relationship Id="rId4" Type="http://schemas.openxmlformats.org/officeDocument/2006/relationships/slideLayout" Target="../slideLayouts/slideLayout70.xml"/><Relationship Id="rId9" Type="http://schemas.openxmlformats.org/officeDocument/2006/relationships/slideLayout" Target="../slideLayouts/slideLayout75.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85.xml"/><Relationship Id="rId3" Type="http://schemas.openxmlformats.org/officeDocument/2006/relationships/slideLayout" Target="../slideLayouts/slideLayout80.xml"/><Relationship Id="rId7" Type="http://schemas.openxmlformats.org/officeDocument/2006/relationships/slideLayout" Target="../slideLayouts/slideLayout84.xml"/><Relationship Id="rId12" Type="http://schemas.openxmlformats.org/officeDocument/2006/relationships/theme" Target="../theme/theme8.xml"/><Relationship Id="rId2" Type="http://schemas.openxmlformats.org/officeDocument/2006/relationships/slideLayout" Target="../slideLayouts/slideLayout79.xml"/><Relationship Id="rId1" Type="http://schemas.openxmlformats.org/officeDocument/2006/relationships/slideLayout" Target="../slideLayouts/slideLayout78.xml"/><Relationship Id="rId6" Type="http://schemas.openxmlformats.org/officeDocument/2006/relationships/slideLayout" Target="../slideLayouts/slideLayout83.xml"/><Relationship Id="rId11" Type="http://schemas.openxmlformats.org/officeDocument/2006/relationships/slideLayout" Target="../slideLayouts/slideLayout88.xml"/><Relationship Id="rId5" Type="http://schemas.openxmlformats.org/officeDocument/2006/relationships/slideLayout" Target="../slideLayouts/slideLayout82.xml"/><Relationship Id="rId10" Type="http://schemas.openxmlformats.org/officeDocument/2006/relationships/slideLayout" Target="../slideLayouts/slideLayout87.xml"/><Relationship Id="rId4" Type="http://schemas.openxmlformats.org/officeDocument/2006/relationships/slideLayout" Target="../slideLayouts/slideLayout81.xml"/><Relationship Id="rId9" Type="http://schemas.openxmlformats.org/officeDocument/2006/relationships/slideLayout" Target="../slideLayouts/slideLayout86.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96.xml"/><Relationship Id="rId3" Type="http://schemas.openxmlformats.org/officeDocument/2006/relationships/slideLayout" Target="../slideLayouts/slideLayout91.xml"/><Relationship Id="rId7" Type="http://schemas.openxmlformats.org/officeDocument/2006/relationships/slideLayout" Target="../slideLayouts/slideLayout95.xml"/><Relationship Id="rId12" Type="http://schemas.openxmlformats.org/officeDocument/2006/relationships/theme" Target="../theme/theme9.xml"/><Relationship Id="rId2" Type="http://schemas.openxmlformats.org/officeDocument/2006/relationships/slideLayout" Target="../slideLayouts/slideLayout90.xml"/><Relationship Id="rId1" Type="http://schemas.openxmlformats.org/officeDocument/2006/relationships/slideLayout" Target="../slideLayouts/slideLayout89.xml"/><Relationship Id="rId6" Type="http://schemas.openxmlformats.org/officeDocument/2006/relationships/slideLayout" Target="../slideLayouts/slideLayout94.xml"/><Relationship Id="rId11" Type="http://schemas.openxmlformats.org/officeDocument/2006/relationships/slideLayout" Target="../slideLayouts/slideLayout99.xml"/><Relationship Id="rId5" Type="http://schemas.openxmlformats.org/officeDocument/2006/relationships/slideLayout" Target="../slideLayouts/slideLayout93.xml"/><Relationship Id="rId10" Type="http://schemas.openxmlformats.org/officeDocument/2006/relationships/slideLayout" Target="../slideLayouts/slideLayout98.xml"/><Relationship Id="rId4" Type="http://schemas.openxmlformats.org/officeDocument/2006/relationships/slideLayout" Target="../slideLayouts/slideLayout92.xml"/><Relationship Id="rId9" Type="http://schemas.openxmlformats.org/officeDocument/2006/relationships/slideLayout" Target="../slideLayouts/slideLayout9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5" name="Rectangle 1"/>
          <p:cNvSpPr>
            <a:spLocks noGrp="1" noChangeArrowheads="1"/>
          </p:cNvSpPr>
          <p:nvPr>
            <p:ph type="title"/>
          </p:nvPr>
        </p:nvSpPr>
        <p:spPr bwMode="auto">
          <a:xfrm>
            <a:off x="652463" y="862012"/>
            <a:ext cx="7839075" cy="1738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 xmlns:ma14="http://schemas.microsoft.com/office/mac/drawingml/2011/main" val="1"/>
            </a:ext>
          </a:extLst>
        </p:spPr>
        <p:txBody>
          <a:bodyPr vert="horz" wrap="square" lIns="19050" tIns="19050" rIns="19050" bIns="19050" numCol="1" anchor="b" anchorCtr="0" compatLnSpc="1">
            <a:prstTxWarp prst="textNoShape">
              <a:avLst/>
            </a:prstTxWarp>
          </a:bodyPr>
          <a:lstStyle/>
          <a:p>
            <a:pPr lvl="0"/>
            <a:r>
              <a:rPr lang="en-US">
                <a:sym typeface="Gill Sans" charset="0"/>
              </a:rPr>
              <a:t>Click to edit Master title style</a:t>
            </a:r>
          </a:p>
        </p:txBody>
      </p:sp>
      <p:sp>
        <p:nvSpPr>
          <p:cNvPr id="1026" name="Rectangle 2"/>
          <p:cNvSpPr>
            <a:spLocks noGrp="1" noChangeArrowheads="1"/>
          </p:cNvSpPr>
          <p:nvPr>
            <p:ph type="body" idx="1"/>
          </p:nvPr>
        </p:nvSpPr>
        <p:spPr bwMode="auto">
          <a:xfrm>
            <a:off x="652463" y="2647950"/>
            <a:ext cx="7839075" cy="595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 xmlns:ma14="http://schemas.microsoft.com/office/mac/drawingml/2011/main" val="1"/>
            </a:ext>
          </a:extLst>
        </p:spPr>
        <p:txBody>
          <a:bodyPr vert="horz" wrap="square" lIns="19050" tIns="19050" rIns="19050" bIns="19050" numCol="1" anchor="t" anchorCtr="0" compatLnSpc="1">
            <a:prstTxWarp prst="textNoShape">
              <a:avLst/>
            </a:prstTxWarp>
          </a:bodyPr>
          <a:lstStyle/>
          <a:p>
            <a:pPr lvl="0"/>
            <a:r>
              <a:rPr lang="en-US">
                <a:sym typeface="Gill Sans" charset="0"/>
              </a:rPr>
              <a:t>Click to edit Master text styles</a:t>
            </a:r>
          </a:p>
          <a:p>
            <a:pPr lvl="1"/>
            <a:r>
              <a:rPr lang="en-US">
                <a:sym typeface="Gill Sans" charset="0"/>
              </a:rPr>
              <a:t>Second level</a:t>
            </a:r>
          </a:p>
          <a:p>
            <a:pPr lvl="2"/>
            <a:r>
              <a:rPr lang="en-US">
                <a:sym typeface="Gill Sans" charset="0"/>
              </a:rPr>
              <a:t>Third level</a:t>
            </a:r>
          </a:p>
          <a:p>
            <a:pPr lvl="3"/>
            <a:r>
              <a:rPr lang="en-US">
                <a:sym typeface="Gill Sans" charset="0"/>
              </a:rPr>
              <a:t>Fourth level</a:t>
            </a:r>
          </a:p>
          <a:p>
            <a:pPr lvl="4"/>
            <a:r>
              <a:rPr lang="en-US">
                <a:sym typeface="Gill Sans" charset="0"/>
              </a:rPr>
              <a:t>Fifth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ransition/>
  <p:txStyles>
    <p:titleStyle>
      <a:lvl1pPr algn="ctr" rtl="0" fontAlgn="base">
        <a:spcBef>
          <a:spcPct val="0"/>
        </a:spcBef>
        <a:spcAft>
          <a:spcPct val="0"/>
        </a:spcAft>
        <a:defRPr sz="4400">
          <a:solidFill>
            <a:schemeClr val="tx1"/>
          </a:solidFill>
          <a:latin typeface="+mj-lt"/>
          <a:ea typeface="+mj-ea"/>
          <a:cs typeface="+mj-cs"/>
          <a:sym typeface="Gill Sans" charset="0"/>
        </a:defRPr>
      </a:lvl1pPr>
      <a:lvl2pPr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2pPr>
      <a:lvl3pPr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3pPr>
      <a:lvl4pPr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4pPr>
      <a:lvl5pPr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5pPr>
      <a:lvl6pPr marL="171450"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6pPr>
      <a:lvl7pPr marL="342900"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7pPr>
      <a:lvl8pPr marL="514350"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8pPr>
      <a:lvl9pPr marL="685800"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9pPr>
    </p:titleStyle>
    <p:bodyStyle>
      <a:lvl1pPr algn="ctr" rtl="0" fontAlgn="base">
        <a:spcBef>
          <a:spcPct val="0"/>
        </a:spcBef>
        <a:spcAft>
          <a:spcPct val="0"/>
        </a:spcAft>
        <a:defRPr sz="1800">
          <a:solidFill>
            <a:schemeClr val="tx1"/>
          </a:solidFill>
          <a:latin typeface="+mn-lt"/>
          <a:ea typeface="+mn-ea"/>
          <a:cs typeface="+mn-cs"/>
          <a:sym typeface="Gill Sans" charset="0"/>
        </a:defRPr>
      </a:lvl1pPr>
      <a:lvl2pPr algn="ctr" rtl="0" fontAlgn="base">
        <a:spcBef>
          <a:spcPct val="0"/>
        </a:spcBef>
        <a:spcAft>
          <a:spcPct val="0"/>
        </a:spcAft>
        <a:defRPr sz="1800">
          <a:solidFill>
            <a:schemeClr val="tx1"/>
          </a:solidFill>
          <a:latin typeface="+mn-lt"/>
          <a:ea typeface="+mn-ea"/>
          <a:cs typeface="+mn-cs"/>
          <a:sym typeface="Gill Sans" charset="0"/>
        </a:defRPr>
      </a:lvl2pPr>
      <a:lvl3pPr algn="ctr" rtl="0" fontAlgn="base">
        <a:spcBef>
          <a:spcPct val="0"/>
        </a:spcBef>
        <a:spcAft>
          <a:spcPct val="0"/>
        </a:spcAft>
        <a:defRPr sz="1800">
          <a:solidFill>
            <a:schemeClr val="tx1"/>
          </a:solidFill>
          <a:latin typeface="+mn-lt"/>
          <a:ea typeface="+mn-ea"/>
          <a:cs typeface="+mn-cs"/>
          <a:sym typeface="Gill Sans" charset="0"/>
        </a:defRPr>
      </a:lvl3pPr>
      <a:lvl4pPr algn="ctr" rtl="0" fontAlgn="base">
        <a:spcBef>
          <a:spcPct val="0"/>
        </a:spcBef>
        <a:spcAft>
          <a:spcPct val="0"/>
        </a:spcAft>
        <a:defRPr sz="1800">
          <a:solidFill>
            <a:schemeClr val="tx1"/>
          </a:solidFill>
          <a:latin typeface="+mn-lt"/>
          <a:ea typeface="+mn-ea"/>
          <a:cs typeface="+mn-cs"/>
          <a:sym typeface="Gill Sans" charset="0"/>
        </a:defRPr>
      </a:lvl4pPr>
      <a:lvl5pPr algn="ctr" rtl="0" fontAlgn="base">
        <a:spcBef>
          <a:spcPct val="0"/>
        </a:spcBef>
        <a:spcAft>
          <a:spcPct val="0"/>
        </a:spcAft>
        <a:defRPr sz="1800">
          <a:solidFill>
            <a:schemeClr val="tx1"/>
          </a:solidFill>
          <a:latin typeface="+mn-lt"/>
          <a:ea typeface="+mn-ea"/>
          <a:cs typeface="+mn-cs"/>
          <a:sym typeface="Gill Sans" charset="0"/>
        </a:defRPr>
      </a:lvl5pPr>
      <a:lvl6pPr marL="171450" algn="ctr" rtl="0" fontAlgn="base">
        <a:spcBef>
          <a:spcPct val="0"/>
        </a:spcBef>
        <a:spcAft>
          <a:spcPct val="0"/>
        </a:spcAft>
        <a:defRPr sz="1800">
          <a:solidFill>
            <a:schemeClr val="tx1"/>
          </a:solidFill>
          <a:latin typeface="+mn-lt"/>
          <a:ea typeface="+mn-ea"/>
          <a:cs typeface="+mn-cs"/>
          <a:sym typeface="Gill Sans" charset="0"/>
        </a:defRPr>
      </a:lvl6pPr>
      <a:lvl7pPr marL="342900" algn="ctr" rtl="0" fontAlgn="base">
        <a:spcBef>
          <a:spcPct val="0"/>
        </a:spcBef>
        <a:spcAft>
          <a:spcPct val="0"/>
        </a:spcAft>
        <a:defRPr sz="1800">
          <a:solidFill>
            <a:schemeClr val="tx1"/>
          </a:solidFill>
          <a:latin typeface="+mn-lt"/>
          <a:ea typeface="+mn-ea"/>
          <a:cs typeface="+mn-cs"/>
          <a:sym typeface="Gill Sans" charset="0"/>
        </a:defRPr>
      </a:lvl7pPr>
      <a:lvl8pPr marL="514350" algn="ctr" rtl="0" fontAlgn="base">
        <a:spcBef>
          <a:spcPct val="0"/>
        </a:spcBef>
        <a:spcAft>
          <a:spcPct val="0"/>
        </a:spcAft>
        <a:defRPr sz="1800">
          <a:solidFill>
            <a:schemeClr val="tx1"/>
          </a:solidFill>
          <a:latin typeface="+mn-lt"/>
          <a:ea typeface="+mn-ea"/>
          <a:cs typeface="+mn-cs"/>
          <a:sym typeface="Gill Sans" charset="0"/>
        </a:defRPr>
      </a:lvl8pPr>
      <a:lvl9pPr marL="685800" algn="ctr" rtl="0" fontAlgn="base">
        <a:spcBef>
          <a:spcPct val="0"/>
        </a:spcBef>
        <a:spcAft>
          <a:spcPct val="0"/>
        </a:spcAft>
        <a:defRPr sz="1800">
          <a:solidFill>
            <a:schemeClr val="tx1"/>
          </a:solidFill>
          <a:latin typeface="+mn-lt"/>
          <a:ea typeface="+mn-ea"/>
          <a:cs typeface="+mn-cs"/>
          <a:sym typeface="Gill Sans" charset="0"/>
        </a:defRPr>
      </a:lvl9pPr>
    </p:bodyStyle>
    <p:otherStyle>
      <a:defPPr>
        <a:defRPr lang="en-US"/>
      </a:defPPr>
      <a:lvl1pPr marL="0" algn="l" defTabSz="171450" rtl="0" eaLnBrk="1" latinLnBrk="0" hangingPunct="1">
        <a:defRPr sz="700" kern="1200">
          <a:solidFill>
            <a:schemeClr val="tx1"/>
          </a:solidFill>
          <a:latin typeface="+mn-lt"/>
          <a:ea typeface="+mn-ea"/>
          <a:cs typeface="+mn-cs"/>
        </a:defRPr>
      </a:lvl1pPr>
      <a:lvl2pPr marL="171450" algn="l" defTabSz="171450" rtl="0" eaLnBrk="1" latinLnBrk="0" hangingPunct="1">
        <a:defRPr sz="700" kern="1200">
          <a:solidFill>
            <a:schemeClr val="tx1"/>
          </a:solidFill>
          <a:latin typeface="+mn-lt"/>
          <a:ea typeface="+mn-ea"/>
          <a:cs typeface="+mn-cs"/>
        </a:defRPr>
      </a:lvl2pPr>
      <a:lvl3pPr marL="342900" algn="l" defTabSz="171450" rtl="0" eaLnBrk="1" latinLnBrk="0" hangingPunct="1">
        <a:defRPr sz="700" kern="1200">
          <a:solidFill>
            <a:schemeClr val="tx1"/>
          </a:solidFill>
          <a:latin typeface="+mn-lt"/>
          <a:ea typeface="+mn-ea"/>
          <a:cs typeface="+mn-cs"/>
        </a:defRPr>
      </a:lvl3pPr>
      <a:lvl4pPr marL="514350" algn="l" defTabSz="171450" rtl="0" eaLnBrk="1" latinLnBrk="0" hangingPunct="1">
        <a:defRPr sz="700" kern="1200">
          <a:solidFill>
            <a:schemeClr val="tx1"/>
          </a:solidFill>
          <a:latin typeface="+mn-lt"/>
          <a:ea typeface="+mn-ea"/>
          <a:cs typeface="+mn-cs"/>
        </a:defRPr>
      </a:lvl4pPr>
      <a:lvl5pPr marL="685800" algn="l" defTabSz="171450" rtl="0" eaLnBrk="1" latinLnBrk="0" hangingPunct="1">
        <a:defRPr sz="700" kern="1200">
          <a:solidFill>
            <a:schemeClr val="tx1"/>
          </a:solidFill>
          <a:latin typeface="+mn-lt"/>
          <a:ea typeface="+mn-ea"/>
          <a:cs typeface="+mn-cs"/>
        </a:defRPr>
      </a:lvl5pPr>
      <a:lvl6pPr marL="857250" algn="l" defTabSz="171450" rtl="0" eaLnBrk="1" latinLnBrk="0" hangingPunct="1">
        <a:defRPr sz="700" kern="1200">
          <a:solidFill>
            <a:schemeClr val="tx1"/>
          </a:solidFill>
          <a:latin typeface="+mn-lt"/>
          <a:ea typeface="+mn-ea"/>
          <a:cs typeface="+mn-cs"/>
        </a:defRPr>
      </a:lvl6pPr>
      <a:lvl7pPr marL="1028700" algn="l" defTabSz="171450" rtl="0" eaLnBrk="1" latinLnBrk="0" hangingPunct="1">
        <a:defRPr sz="700" kern="1200">
          <a:solidFill>
            <a:schemeClr val="tx1"/>
          </a:solidFill>
          <a:latin typeface="+mn-lt"/>
          <a:ea typeface="+mn-ea"/>
          <a:cs typeface="+mn-cs"/>
        </a:defRPr>
      </a:lvl7pPr>
      <a:lvl8pPr marL="1200150" algn="l" defTabSz="171450" rtl="0" eaLnBrk="1" latinLnBrk="0" hangingPunct="1">
        <a:defRPr sz="700" kern="1200">
          <a:solidFill>
            <a:schemeClr val="tx1"/>
          </a:solidFill>
          <a:latin typeface="+mn-lt"/>
          <a:ea typeface="+mn-ea"/>
          <a:cs typeface="+mn-cs"/>
        </a:defRPr>
      </a:lvl8pPr>
      <a:lvl9pPr marL="1371600" algn="l" defTabSz="171450" rtl="0" eaLnBrk="1" latinLnBrk="0" hangingPunct="1">
        <a:defRPr sz="7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761" r:id="rId1"/>
    <p:sldLayoutId id="2147483762" r:id="rId2"/>
    <p:sldLayoutId id="2147483763" r:id="rId3"/>
    <p:sldLayoutId id="2147483764" r:id="rId4"/>
    <p:sldLayoutId id="2147483765" r:id="rId5"/>
    <p:sldLayoutId id="2147483766" r:id="rId6"/>
    <p:sldLayoutId id="2147483767" r:id="rId7"/>
    <p:sldLayoutId id="2147483768" r:id="rId8"/>
    <p:sldLayoutId id="2147483769" r:id="rId9"/>
    <p:sldLayoutId id="2147483770" r:id="rId10"/>
    <p:sldLayoutId id="2147483771" r:id="rId11"/>
  </p:sldLayoutIdLst>
  <p:transition/>
  <p:txStyles>
    <p:titleStyle>
      <a:lvl1pPr algn="ctr" rtl="0" fontAlgn="base">
        <a:spcBef>
          <a:spcPct val="0"/>
        </a:spcBef>
        <a:spcAft>
          <a:spcPct val="0"/>
        </a:spcAft>
        <a:defRPr sz="4400">
          <a:solidFill>
            <a:schemeClr val="tx1"/>
          </a:solidFill>
          <a:latin typeface="+mj-lt"/>
          <a:ea typeface="+mj-ea"/>
          <a:cs typeface="+mj-cs"/>
          <a:sym typeface="Gill Sans" charset="0"/>
        </a:defRPr>
      </a:lvl1pPr>
      <a:lvl2pPr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2pPr>
      <a:lvl3pPr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3pPr>
      <a:lvl4pPr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4pPr>
      <a:lvl5pPr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5pPr>
      <a:lvl6pPr marL="171450"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6pPr>
      <a:lvl7pPr marL="342900"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7pPr>
      <a:lvl8pPr marL="514350"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8pPr>
      <a:lvl9pPr marL="685800"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9pPr>
    </p:titleStyle>
    <p:bodyStyle>
      <a:lvl1pPr marL="419100" indent="-300038" algn="l" rtl="0" fontAlgn="base">
        <a:spcBef>
          <a:spcPts val="1950"/>
        </a:spcBef>
        <a:spcAft>
          <a:spcPct val="0"/>
        </a:spcAft>
        <a:buSzPct val="171000"/>
        <a:buFont typeface="Gill Sans" charset="0"/>
        <a:buChar char="•"/>
        <a:defRPr sz="2100">
          <a:solidFill>
            <a:schemeClr val="tx1"/>
          </a:solidFill>
          <a:latin typeface="+mn-lt"/>
          <a:ea typeface="+mn-ea"/>
          <a:cs typeface="+mn-cs"/>
          <a:sym typeface="Gill Sans" charset="0"/>
        </a:defRPr>
      </a:lvl1pPr>
      <a:lvl2pPr marL="585788" indent="-300038" algn="l" rtl="0" fontAlgn="base">
        <a:spcBef>
          <a:spcPts val="1950"/>
        </a:spcBef>
        <a:spcAft>
          <a:spcPct val="0"/>
        </a:spcAft>
        <a:buSzPct val="171000"/>
        <a:buFont typeface="Gill Sans" charset="0"/>
        <a:buChar char="•"/>
        <a:defRPr sz="2100">
          <a:solidFill>
            <a:schemeClr val="tx1"/>
          </a:solidFill>
          <a:latin typeface="+mn-lt"/>
          <a:ea typeface="+mn-ea"/>
          <a:cs typeface="+mn-cs"/>
          <a:sym typeface="Gill Sans" charset="0"/>
        </a:defRPr>
      </a:lvl2pPr>
      <a:lvl3pPr marL="752475" indent="-300038" algn="l" rtl="0" fontAlgn="base">
        <a:spcBef>
          <a:spcPts val="1950"/>
        </a:spcBef>
        <a:spcAft>
          <a:spcPct val="0"/>
        </a:spcAft>
        <a:buSzPct val="171000"/>
        <a:buFont typeface="Gill Sans" charset="0"/>
        <a:buChar char="•"/>
        <a:defRPr sz="2100">
          <a:solidFill>
            <a:schemeClr val="tx1"/>
          </a:solidFill>
          <a:latin typeface="+mn-lt"/>
          <a:ea typeface="+mn-ea"/>
          <a:cs typeface="+mn-cs"/>
          <a:sym typeface="Gill Sans" charset="0"/>
        </a:defRPr>
      </a:lvl3pPr>
      <a:lvl4pPr marL="919163" indent="-300038" algn="l" rtl="0" fontAlgn="base">
        <a:spcBef>
          <a:spcPts val="1950"/>
        </a:spcBef>
        <a:spcAft>
          <a:spcPct val="0"/>
        </a:spcAft>
        <a:buSzPct val="171000"/>
        <a:buFont typeface="Gill Sans" charset="0"/>
        <a:buChar char="•"/>
        <a:defRPr sz="2100">
          <a:solidFill>
            <a:schemeClr val="tx1"/>
          </a:solidFill>
          <a:latin typeface="+mn-lt"/>
          <a:ea typeface="+mn-ea"/>
          <a:cs typeface="+mn-cs"/>
          <a:sym typeface="Gill Sans" charset="0"/>
        </a:defRPr>
      </a:lvl4pPr>
      <a:lvl5pPr marL="1085850" indent="-300038" algn="l" rtl="0" fontAlgn="base">
        <a:spcBef>
          <a:spcPts val="1950"/>
        </a:spcBef>
        <a:spcAft>
          <a:spcPct val="0"/>
        </a:spcAft>
        <a:buSzPct val="171000"/>
        <a:buFont typeface="Gill Sans" charset="0"/>
        <a:buChar char="•"/>
        <a:defRPr sz="2100">
          <a:solidFill>
            <a:schemeClr val="tx1"/>
          </a:solidFill>
          <a:latin typeface="+mn-lt"/>
          <a:ea typeface="+mn-ea"/>
          <a:cs typeface="+mn-cs"/>
          <a:sym typeface="Gill Sans" charset="0"/>
        </a:defRPr>
      </a:lvl5pPr>
      <a:lvl6pPr marL="1257300" indent="-300038" algn="l" rtl="0" fontAlgn="base">
        <a:spcBef>
          <a:spcPts val="1950"/>
        </a:spcBef>
        <a:spcAft>
          <a:spcPct val="0"/>
        </a:spcAft>
        <a:buSzPct val="171000"/>
        <a:buFont typeface="Gill Sans" charset="0"/>
        <a:buChar char="•"/>
        <a:defRPr sz="2100">
          <a:solidFill>
            <a:schemeClr val="tx1"/>
          </a:solidFill>
          <a:latin typeface="+mn-lt"/>
          <a:ea typeface="+mn-ea"/>
          <a:cs typeface="+mn-cs"/>
          <a:sym typeface="Gill Sans" charset="0"/>
        </a:defRPr>
      </a:lvl6pPr>
      <a:lvl7pPr marL="1428750" indent="-300038" algn="l" rtl="0" fontAlgn="base">
        <a:spcBef>
          <a:spcPts val="1950"/>
        </a:spcBef>
        <a:spcAft>
          <a:spcPct val="0"/>
        </a:spcAft>
        <a:buSzPct val="171000"/>
        <a:buFont typeface="Gill Sans" charset="0"/>
        <a:buChar char="•"/>
        <a:defRPr sz="2100">
          <a:solidFill>
            <a:schemeClr val="tx1"/>
          </a:solidFill>
          <a:latin typeface="+mn-lt"/>
          <a:ea typeface="+mn-ea"/>
          <a:cs typeface="+mn-cs"/>
          <a:sym typeface="Gill Sans" charset="0"/>
        </a:defRPr>
      </a:lvl7pPr>
      <a:lvl8pPr marL="1600200" indent="-300038" algn="l" rtl="0" fontAlgn="base">
        <a:spcBef>
          <a:spcPts val="1950"/>
        </a:spcBef>
        <a:spcAft>
          <a:spcPct val="0"/>
        </a:spcAft>
        <a:buSzPct val="171000"/>
        <a:buFont typeface="Gill Sans" charset="0"/>
        <a:buChar char="•"/>
        <a:defRPr sz="2100">
          <a:solidFill>
            <a:schemeClr val="tx1"/>
          </a:solidFill>
          <a:latin typeface="+mn-lt"/>
          <a:ea typeface="+mn-ea"/>
          <a:cs typeface="+mn-cs"/>
          <a:sym typeface="Gill Sans" charset="0"/>
        </a:defRPr>
      </a:lvl8pPr>
      <a:lvl9pPr marL="1771650" indent="-300038" algn="l" rtl="0" fontAlgn="base">
        <a:spcBef>
          <a:spcPts val="1950"/>
        </a:spcBef>
        <a:spcAft>
          <a:spcPct val="0"/>
        </a:spcAft>
        <a:buSzPct val="171000"/>
        <a:buFont typeface="Gill Sans" charset="0"/>
        <a:buChar char="•"/>
        <a:defRPr sz="2100">
          <a:solidFill>
            <a:schemeClr val="tx1"/>
          </a:solidFill>
          <a:latin typeface="+mn-lt"/>
          <a:ea typeface="+mn-ea"/>
          <a:cs typeface="+mn-cs"/>
          <a:sym typeface="Gill Sans" charset="0"/>
        </a:defRPr>
      </a:lvl9pPr>
    </p:bodyStyle>
    <p:otherStyle>
      <a:defPPr>
        <a:defRPr lang="en-US"/>
      </a:defPPr>
      <a:lvl1pPr marL="0" algn="l" defTabSz="171450" rtl="0" eaLnBrk="1" latinLnBrk="0" hangingPunct="1">
        <a:defRPr sz="700" kern="1200">
          <a:solidFill>
            <a:schemeClr val="tx1"/>
          </a:solidFill>
          <a:latin typeface="+mn-lt"/>
          <a:ea typeface="+mn-ea"/>
          <a:cs typeface="+mn-cs"/>
        </a:defRPr>
      </a:lvl1pPr>
      <a:lvl2pPr marL="171450" algn="l" defTabSz="171450" rtl="0" eaLnBrk="1" latinLnBrk="0" hangingPunct="1">
        <a:defRPr sz="700" kern="1200">
          <a:solidFill>
            <a:schemeClr val="tx1"/>
          </a:solidFill>
          <a:latin typeface="+mn-lt"/>
          <a:ea typeface="+mn-ea"/>
          <a:cs typeface="+mn-cs"/>
        </a:defRPr>
      </a:lvl2pPr>
      <a:lvl3pPr marL="342900" algn="l" defTabSz="171450" rtl="0" eaLnBrk="1" latinLnBrk="0" hangingPunct="1">
        <a:defRPr sz="700" kern="1200">
          <a:solidFill>
            <a:schemeClr val="tx1"/>
          </a:solidFill>
          <a:latin typeface="+mn-lt"/>
          <a:ea typeface="+mn-ea"/>
          <a:cs typeface="+mn-cs"/>
        </a:defRPr>
      </a:lvl3pPr>
      <a:lvl4pPr marL="514350" algn="l" defTabSz="171450" rtl="0" eaLnBrk="1" latinLnBrk="0" hangingPunct="1">
        <a:defRPr sz="700" kern="1200">
          <a:solidFill>
            <a:schemeClr val="tx1"/>
          </a:solidFill>
          <a:latin typeface="+mn-lt"/>
          <a:ea typeface="+mn-ea"/>
          <a:cs typeface="+mn-cs"/>
        </a:defRPr>
      </a:lvl4pPr>
      <a:lvl5pPr marL="685800" algn="l" defTabSz="171450" rtl="0" eaLnBrk="1" latinLnBrk="0" hangingPunct="1">
        <a:defRPr sz="700" kern="1200">
          <a:solidFill>
            <a:schemeClr val="tx1"/>
          </a:solidFill>
          <a:latin typeface="+mn-lt"/>
          <a:ea typeface="+mn-ea"/>
          <a:cs typeface="+mn-cs"/>
        </a:defRPr>
      </a:lvl5pPr>
      <a:lvl6pPr marL="857250" algn="l" defTabSz="171450" rtl="0" eaLnBrk="1" latinLnBrk="0" hangingPunct="1">
        <a:defRPr sz="700" kern="1200">
          <a:solidFill>
            <a:schemeClr val="tx1"/>
          </a:solidFill>
          <a:latin typeface="+mn-lt"/>
          <a:ea typeface="+mn-ea"/>
          <a:cs typeface="+mn-cs"/>
        </a:defRPr>
      </a:lvl6pPr>
      <a:lvl7pPr marL="1028700" algn="l" defTabSz="171450" rtl="0" eaLnBrk="1" latinLnBrk="0" hangingPunct="1">
        <a:defRPr sz="700" kern="1200">
          <a:solidFill>
            <a:schemeClr val="tx1"/>
          </a:solidFill>
          <a:latin typeface="+mn-lt"/>
          <a:ea typeface="+mn-ea"/>
          <a:cs typeface="+mn-cs"/>
        </a:defRPr>
      </a:lvl7pPr>
      <a:lvl8pPr marL="1200150" algn="l" defTabSz="171450" rtl="0" eaLnBrk="1" latinLnBrk="0" hangingPunct="1">
        <a:defRPr sz="700" kern="1200">
          <a:solidFill>
            <a:schemeClr val="tx1"/>
          </a:solidFill>
          <a:latin typeface="+mn-lt"/>
          <a:ea typeface="+mn-ea"/>
          <a:cs typeface="+mn-cs"/>
        </a:defRPr>
      </a:lvl8pPr>
      <a:lvl9pPr marL="1371600" algn="l" defTabSz="171450" rtl="0" eaLnBrk="1" latinLnBrk="0" hangingPunct="1">
        <a:defRPr sz="7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5" name="Rectangle 1"/>
          <p:cNvSpPr>
            <a:spLocks noGrp="1" noChangeArrowheads="1"/>
          </p:cNvSpPr>
          <p:nvPr>
            <p:ph type="title"/>
          </p:nvPr>
        </p:nvSpPr>
        <p:spPr bwMode="auto">
          <a:xfrm>
            <a:off x="652463" y="133350"/>
            <a:ext cx="7839075" cy="1290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 xmlns:ma14="http://schemas.microsoft.com/office/mac/drawingml/2011/main" val="1"/>
            </a:ext>
          </a:extLst>
        </p:spPr>
        <p:txBody>
          <a:bodyPr vert="horz" wrap="square" lIns="19050" tIns="19050" rIns="19050" bIns="19050" numCol="1" anchor="ctr" anchorCtr="0" compatLnSpc="1">
            <a:prstTxWarp prst="textNoShape">
              <a:avLst/>
            </a:prstTxWarp>
          </a:bodyPr>
          <a:lstStyle/>
          <a:p>
            <a:pPr lvl="0"/>
            <a:r>
              <a:rPr lang="en-US">
                <a:sym typeface="Gill Sans" charset="0"/>
              </a:rPr>
              <a:t>Click to edit Master title style</a:t>
            </a:r>
          </a:p>
        </p:txBody>
      </p:sp>
      <p:sp>
        <p:nvSpPr>
          <p:cNvPr id="11266" name="Rectangle 2"/>
          <p:cNvSpPr>
            <a:spLocks noGrp="1" noChangeArrowheads="1"/>
          </p:cNvSpPr>
          <p:nvPr>
            <p:ph type="body" idx="1"/>
          </p:nvPr>
        </p:nvSpPr>
        <p:spPr bwMode="auto">
          <a:xfrm>
            <a:off x="652462" y="1462087"/>
            <a:ext cx="3829050" cy="32051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 xmlns:ma14="http://schemas.microsoft.com/office/mac/drawingml/2011/main" val="1"/>
            </a:ext>
          </a:extLst>
        </p:spPr>
        <p:txBody>
          <a:bodyPr vert="horz" wrap="square" lIns="19050" tIns="19050" rIns="19050" bIns="19050" numCol="1" anchor="ctr" anchorCtr="0" compatLnSpc="1">
            <a:prstTxWarp prst="textNoShape">
              <a:avLst/>
            </a:prstTxWarp>
          </a:bodyPr>
          <a:lstStyle/>
          <a:p>
            <a:pPr lvl="0"/>
            <a:r>
              <a:rPr lang="en-US">
                <a:sym typeface="Gill Sans" charset="0"/>
              </a:rPr>
              <a:t>Click to edit Master text styles</a:t>
            </a:r>
          </a:p>
          <a:p>
            <a:pPr lvl="1"/>
            <a:r>
              <a:rPr lang="en-US">
                <a:sym typeface="Gill Sans" charset="0"/>
              </a:rPr>
              <a:t>Second level</a:t>
            </a:r>
          </a:p>
          <a:p>
            <a:pPr lvl="2"/>
            <a:r>
              <a:rPr lang="en-US">
                <a:sym typeface="Gill Sans" charset="0"/>
              </a:rPr>
              <a:t>Third level</a:t>
            </a:r>
          </a:p>
          <a:p>
            <a:pPr lvl="3"/>
            <a:r>
              <a:rPr lang="en-US">
                <a:sym typeface="Gill Sans" charset="0"/>
              </a:rPr>
              <a:t>Fourth level</a:t>
            </a:r>
          </a:p>
          <a:p>
            <a:pPr lvl="4"/>
            <a:r>
              <a:rPr lang="en-US">
                <a:sym typeface="Gill Sans" charset="0"/>
              </a:rPr>
              <a:t>Fifth level</a:t>
            </a:r>
          </a:p>
        </p:txBody>
      </p:sp>
    </p:spTree>
  </p:cSld>
  <p:clrMap bg1="lt1" tx1="dk1" bg2="lt2" tx2="dk2" accent1="accent1" accent2="accent2" accent3="accent3" accent4="accent4" accent5="accent5" accent6="accent6" hlink="hlink" folHlink="folHlink"/>
  <p:sldLayoutIdLst>
    <p:sldLayoutId id="2147483772" r:id="rId1"/>
    <p:sldLayoutId id="2147483773" r:id="rId2"/>
    <p:sldLayoutId id="2147483774" r:id="rId3"/>
    <p:sldLayoutId id="2147483775" r:id="rId4"/>
    <p:sldLayoutId id="2147483776" r:id="rId5"/>
    <p:sldLayoutId id="2147483777" r:id="rId6"/>
    <p:sldLayoutId id="2147483778" r:id="rId7"/>
    <p:sldLayoutId id="2147483779" r:id="rId8"/>
    <p:sldLayoutId id="2147483780" r:id="rId9"/>
    <p:sldLayoutId id="2147483781" r:id="rId10"/>
    <p:sldLayoutId id="2147483782" r:id="rId11"/>
  </p:sldLayoutIdLst>
  <p:transition/>
  <p:txStyles>
    <p:titleStyle>
      <a:lvl1pPr algn="ctr" rtl="0" fontAlgn="base">
        <a:spcBef>
          <a:spcPct val="0"/>
        </a:spcBef>
        <a:spcAft>
          <a:spcPct val="0"/>
        </a:spcAft>
        <a:defRPr sz="4400">
          <a:solidFill>
            <a:schemeClr val="tx1"/>
          </a:solidFill>
          <a:latin typeface="+mj-lt"/>
          <a:ea typeface="+mj-ea"/>
          <a:cs typeface="+mj-cs"/>
          <a:sym typeface="Gill Sans" charset="0"/>
        </a:defRPr>
      </a:lvl1pPr>
      <a:lvl2pPr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2pPr>
      <a:lvl3pPr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3pPr>
      <a:lvl4pPr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4pPr>
      <a:lvl5pPr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5pPr>
      <a:lvl6pPr marL="171450"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6pPr>
      <a:lvl7pPr marL="342900"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7pPr>
      <a:lvl8pPr marL="514350"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8pPr>
      <a:lvl9pPr marL="685800"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9pPr>
    </p:titleStyle>
    <p:bodyStyle>
      <a:lvl1pPr marL="361950" indent="-261938" algn="l" rtl="0" fontAlgn="base">
        <a:spcBef>
          <a:spcPts val="2588"/>
        </a:spcBef>
        <a:spcAft>
          <a:spcPct val="0"/>
        </a:spcAft>
        <a:buSzPct val="171000"/>
        <a:buFont typeface="Gill Sans" charset="0"/>
        <a:buChar char="•"/>
        <a:defRPr sz="1600">
          <a:solidFill>
            <a:schemeClr val="tx1"/>
          </a:solidFill>
          <a:latin typeface="+mn-lt"/>
          <a:ea typeface="+mn-ea"/>
          <a:cs typeface="+mn-cs"/>
          <a:sym typeface="Gill Sans" charset="0"/>
        </a:defRPr>
      </a:lvl1pPr>
      <a:lvl2pPr marL="528638" indent="-261938" algn="l" rtl="0" fontAlgn="base">
        <a:spcBef>
          <a:spcPts val="2588"/>
        </a:spcBef>
        <a:spcAft>
          <a:spcPct val="0"/>
        </a:spcAft>
        <a:buSzPct val="171000"/>
        <a:buFont typeface="Gill Sans" charset="0"/>
        <a:buChar char="•"/>
        <a:defRPr sz="1600">
          <a:solidFill>
            <a:schemeClr val="tx1"/>
          </a:solidFill>
          <a:latin typeface="+mn-lt"/>
          <a:ea typeface="+mn-ea"/>
          <a:cs typeface="+mn-cs"/>
          <a:sym typeface="Gill Sans" charset="0"/>
        </a:defRPr>
      </a:lvl2pPr>
      <a:lvl3pPr marL="695325" indent="-261938" algn="l" rtl="0" fontAlgn="base">
        <a:spcBef>
          <a:spcPts val="2588"/>
        </a:spcBef>
        <a:spcAft>
          <a:spcPct val="0"/>
        </a:spcAft>
        <a:buSzPct val="171000"/>
        <a:buFont typeface="Gill Sans" charset="0"/>
        <a:buChar char="•"/>
        <a:defRPr sz="1600">
          <a:solidFill>
            <a:schemeClr val="tx1"/>
          </a:solidFill>
          <a:latin typeface="+mn-lt"/>
          <a:ea typeface="+mn-ea"/>
          <a:cs typeface="+mn-cs"/>
          <a:sym typeface="Gill Sans" charset="0"/>
        </a:defRPr>
      </a:lvl3pPr>
      <a:lvl4pPr marL="862013" indent="-261938" algn="l" rtl="0" fontAlgn="base">
        <a:spcBef>
          <a:spcPts val="2588"/>
        </a:spcBef>
        <a:spcAft>
          <a:spcPct val="0"/>
        </a:spcAft>
        <a:buSzPct val="171000"/>
        <a:buFont typeface="Gill Sans" charset="0"/>
        <a:buChar char="•"/>
        <a:defRPr sz="1600">
          <a:solidFill>
            <a:schemeClr val="tx1"/>
          </a:solidFill>
          <a:latin typeface="+mn-lt"/>
          <a:ea typeface="+mn-ea"/>
          <a:cs typeface="+mn-cs"/>
          <a:sym typeface="Gill Sans" charset="0"/>
        </a:defRPr>
      </a:lvl4pPr>
      <a:lvl5pPr marL="1028700" indent="-261938" algn="l" rtl="0" fontAlgn="base">
        <a:spcBef>
          <a:spcPts val="2588"/>
        </a:spcBef>
        <a:spcAft>
          <a:spcPct val="0"/>
        </a:spcAft>
        <a:buSzPct val="171000"/>
        <a:buFont typeface="Gill Sans" charset="0"/>
        <a:buChar char="•"/>
        <a:defRPr sz="1600">
          <a:solidFill>
            <a:schemeClr val="tx1"/>
          </a:solidFill>
          <a:latin typeface="+mn-lt"/>
          <a:ea typeface="+mn-ea"/>
          <a:cs typeface="+mn-cs"/>
          <a:sym typeface="Gill Sans" charset="0"/>
        </a:defRPr>
      </a:lvl5pPr>
      <a:lvl6pPr marL="1200150" indent="-261938" algn="l" rtl="0" fontAlgn="base">
        <a:spcBef>
          <a:spcPts val="2588"/>
        </a:spcBef>
        <a:spcAft>
          <a:spcPct val="0"/>
        </a:spcAft>
        <a:buSzPct val="171000"/>
        <a:buFont typeface="Gill Sans" charset="0"/>
        <a:buChar char="•"/>
        <a:defRPr sz="1600">
          <a:solidFill>
            <a:schemeClr val="tx1"/>
          </a:solidFill>
          <a:latin typeface="+mn-lt"/>
          <a:ea typeface="+mn-ea"/>
          <a:cs typeface="+mn-cs"/>
          <a:sym typeface="Gill Sans" charset="0"/>
        </a:defRPr>
      </a:lvl6pPr>
      <a:lvl7pPr marL="1371600" indent="-261938" algn="l" rtl="0" fontAlgn="base">
        <a:spcBef>
          <a:spcPts val="2588"/>
        </a:spcBef>
        <a:spcAft>
          <a:spcPct val="0"/>
        </a:spcAft>
        <a:buSzPct val="171000"/>
        <a:buFont typeface="Gill Sans" charset="0"/>
        <a:buChar char="•"/>
        <a:defRPr sz="1600">
          <a:solidFill>
            <a:schemeClr val="tx1"/>
          </a:solidFill>
          <a:latin typeface="+mn-lt"/>
          <a:ea typeface="+mn-ea"/>
          <a:cs typeface="+mn-cs"/>
          <a:sym typeface="Gill Sans" charset="0"/>
        </a:defRPr>
      </a:lvl7pPr>
      <a:lvl8pPr marL="1543050" indent="-261938" algn="l" rtl="0" fontAlgn="base">
        <a:spcBef>
          <a:spcPts val="2588"/>
        </a:spcBef>
        <a:spcAft>
          <a:spcPct val="0"/>
        </a:spcAft>
        <a:buSzPct val="171000"/>
        <a:buFont typeface="Gill Sans" charset="0"/>
        <a:buChar char="•"/>
        <a:defRPr sz="1600">
          <a:solidFill>
            <a:schemeClr val="tx1"/>
          </a:solidFill>
          <a:latin typeface="+mn-lt"/>
          <a:ea typeface="+mn-ea"/>
          <a:cs typeface="+mn-cs"/>
          <a:sym typeface="Gill Sans" charset="0"/>
        </a:defRPr>
      </a:lvl8pPr>
      <a:lvl9pPr marL="1714500" indent="-261938" algn="l" rtl="0" fontAlgn="base">
        <a:spcBef>
          <a:spcPts val="2588"/>
        </a:spcBef>
        <a:spcAft>
          <a:spcPct val="0"/>
        </a:spcAft>
        <a:buSzPct val="171000"/>
        <a:buFont typeface="Gill Sans" charset="0"/>
        <a:buChar char="•"/>
        <a:defRPr sz="1600">
          <a:solidFill>
            <a:schemeClr val="tx1"/>
          </a:solidFill>
          <a:latin typeface="+mn-lt"/>
          <a:ea typeface="+mn-ea"/>
          <a:cs typeface="+mn-cs"/>
          <a:sym typeface="Gill Sans" charset="0"/>
        </a:defRPr>
      </a:lvl9pPr>
    </p:bodyStyle>
    <p:otherStyle>
      <a:defPPr>
        <a:defRPr lang="en-US"/>
      </a:defPPr>
      <a:lvl1pPr marL="0" algn="l" defTabSz="171450" rtl="0" eaLnBrk="1" latinLnBrk="0" hangingPunct="1">
        <a:defRPr sz="700" kern="1200">
          <a:solidFill>
            <a:schemeClr val="tx1"/>
          </a:solidFill>
          <a:latin typeface="+mn-lt"/>
          <a:ea typeface="+mn-ea"/>
          <a:cs typeface="+mn-cs"/>
        </a:defRPr>
      </a:lvl1pPr>
      <a:lvl2pPr marL="171450" algn="l" defTabSz="171450" rtl="0" eaLnBrk="1" latinLnBrk="0" hangingPunct="1">
        <a:defRPr sz="700" kern="1200">
          <a:solidFill>
            <a:schemeClr val="tx1"/>
          </a:solidFill>
          <a:latin typeface="+mn-lt"/>
          <a:ea typeface="+mn-ea"/>
          <a:cs typeface="+mn-cs"/>
        </a:defRPr>
      </a:lvl2pPr>
      <a:lvl3pPr marL="342900" algn="l" defTabSz="171450" rtl="0" eaLnBrk="1" latinLnBrk="0" hangingPunct="1">
        <a:defRPr sz="700" kern="1200">
          <a:solidFill>
            <a:schemeClr val="tx1"/>
          </a:solidFill>
          <a:latin typeface="+mn-lt"/>
          <a:ea typeface="+mn-ea"/>
          <a:cs typeface="+mn-cs"/>
        </a:defRPr>
      </a:lvl3pPr>
      <a:lvl4pPr marL="514350" algn="l" defTabSz="171450" rtl="0" eaLnBrk="1" latinLnBrk="0" hangingPunct="1">
        <a:defRPr sz="700" kern="1200">
          <a:solidFill>
            <a:schemeClr val="tx1"/>
          </a:solidFill>
          <a:latin typeface="+mn-lt"/>
          <a:ea typeface="+mn-ea"/>
          <a:cs typeface="+mn-cs"/>
        </a:defRPr>
      </a:lvl4pPr>
      <a:lvl5pPr marL="685800" algn="l" defTabSz="171450" rtl="0" eaLnBrk="1" latinLnBrk="0" hangingPunct="1">
        <a:defRPr sz="700" kern="1200">
          <a:solidFill>
            <a:schemeClr val="tx1"/>
          </a:solidFill>
          <a:latin typeface="+mn-lt"/>
          <a:ea typeface="+mn-ea"/>
          <a:cs typeface="+mn-cs"/>
        </a:defRPr>
      </a:lvl5pPr>
      <a:lvl6pPr marL="857250" algn="l" defTabSz="171450" rtl="0" eaLnBrk="1" latinLnBrk="0" hangingPunct="1">
        <a:defRPr sz="700" kern="1200">
          <a:solidFill>
            <a:schemeClr val="tx1"/>
          </a:solidFill>
          <a:latin typeface="+mn-lt"/>
          <a:ea typeface="+mn-ea"/>
          <a:cs typeface="+mn-cs"/>
        </a:defRPr>
      </a:lvl6pPr>
      <a:lvl7pPr marL="1028700" algn="l" defTabSz="171450" rtl="0" eaLnBrk="1" latinLnBrk="0" hangingPunct="1">
        <a:defRPr sz="700" kern="1200">
          <a:solidFill>
            <a:schemeClr val="tx1"/>
          </a:solidFill>
          <a:latin typeface="+mn-lt"/>
          <a:ea typeface="+mn-ea"/>
          <a:cs typeface="+mn-cs"/>
        </a:defRPr>
      </a:lvl7pPr>
      <a:lvl8pPr marL="1200150" algn="l" defTabSz="171450" rtl="0" eaLnBrk="1" latinLnBrk="0" hangingPunct="1">
        <a:defRPr sz="700" kern="1200">
          <a:solidFill>
            <a:schemeClr val="tx1"/>
          </a:solidFill>
          <a:latin typeface="+mn-lt"/>
          <a:ea typeface="+mn-ea"/>
          <a:cs typeface="+mn-cs"/>
        </a:defRPr>
      </a:lvl8pPr>
      <a:lvl9pPr marL="1371600" algn="l" defTabSz="171450" rtl="0" eaLnBrk="1" latinLnBrk="0" hangingPunct="1">
        <a:defRPr sz="7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89" name="Rectangle 1"/>
          <p:cNvSpPr>
            <a:spLocks noGrp="1" noChangeArrowheads="1"/>
          </p:cNvSpPr>
          <p:nvPr>
            <p:ph type="title"/>
          </p:nvPr>
        </p:nvSpPr>
        <p:spPr bwMode="auto">
          <a:xfrm>
            <a:off x="652463" y="133350"/>
            <a:ext cx="7839075" cy="1290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 xmlns:ma14="http://schemas.microsoft.com/office/mac/drawingml/2011/main" val="1"/>
            </a:ext>
          </a:extLst>
        </p:spPr>
        <p:txBody>
          <a:bodyPr vert="horz" wrap="square" lIns="19050" tIns="19050" rIns="19050" bIns="19050" numCol="1" anchor="ctr" anchorCtr="0" compatLnSpc="1">
            <a:prstTxWarp prst="textNoShape">
              <a:avLst/>
            </a:prstTxWarp>
          </a:bodyPr>
          <a:lstStyle/>
          <a:p>
            <a:pPr lvl="0"/>
            <a:r>
              <a:rPr lang="en-US">
                <a:sym typeface="Gill Sans" charset="0"/>
              </a:rPr>
              <a:t>Click to edit Master title style</a:t>
            </a:r>
          </a:p>
        </p:txBody>
      </p:sp>
      <p:sp>
        <p:nvSpPr>
          <p:cNvPr id="12290" name="Rectangle 2"/>
          <p:cNvSpPr>
            <a:spLocks noGrp="1" noChangeArrowheads="1"/>
          </p:cNvSpPr>
          <p:nvPr>
            <p:ph type="body" idx="1"/>
          </p:nvPr>
        </p:nvSpPr>
        <p:spPr bwMode="auto">
          <a:xfrm>
            <a:off x="652463" y="1462087"/>
            <a:ext cx="7839075" cy="32051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 xmlns:ma14="http://schemas.microsoft.com/office/mac/drawingml/2011/main" val="1"/>
            </a:ext>
          </a:extLst>
        </p:spPr>
        <p:txBody>
          <a:bodyPr vert="horz" wrap="square" lIns="19050" tIns="19050" rIns="19050" bIns="19050" numCol="1" anchor="t" anchorCtr="0" compatLnSpc="1">
            <a:prstTxWarp prst="textNoShape">
              <a:avLst/>
            </a:prstTxWarp>
          </a:bodyPr>
          <a:lstStyle/>
          <a:p>
            <a:pPr lvl="0"/>
            <a:r>
              <a:rPr lang="en-US">
                <a:sym typeface="Gill Sans" charset="0"/>
              </a:rPr>
              <a:t>Click to edit Master text styles</a:t>
            </a:r>
          </a:p>
          <a:p>
            <a:pPr lvl="1"/>
            <a:r>
              <a:rPr lang="en-US">
                <a:sym typeface="Gill Sans" charset="0"/>
              </a:rPr>
              <a:t>Second level</a:t>
            </a:r>
          </a:p>
          <a:p>
            <a:pPr lvl="2"/>
            <a:r>
              <a:rPr lang="en-US">
                <a:sym typeface="Gill Sans" charset="0"/>
              </a:rPr>
              <a:t>Third level</a:t>
            </a:r>
          </a:p>
          <a:p>
            <a:pPr lvl="3"/>
            <a:r>
              <a:rPr lang="en-US">
                <a:sym typeface="Gill Sans" charset="0"/>
              </a:rPr>
              <a:t>Fourth level</a:t>
            </a:r>
          </a:p>
          <a:p>
            <a:pPr lvl="4"/>
            <a:r>
              <a:rPr lang="en-US">
                <a:sym typeface="Gill Sans" charset="0"/>
              </a:rPr>
              <a:t>Fifth level</a:t>
            </a:r>
          </a:p>
        </p:txBody>
      </p:sp>
    </p:spTree>
  </p:cSld>
  <p:clrMap bg1="lt1" tx1="dk1" bg2="lt2" tx2="dk2" accent1="accent1" accent2="accent2" accent3="accent3" accent4="accent4" accent5="accent5" accent6="accent6" hlink="hlink" folHlink="folHlink"/>
  <p:sldLayoutIdLst>
    <p:sldLayoutId id="2147483783" r:id="rId1"/>
    <p:sldLayoutId id="2147483784" r:id="rId2"/>
    <p:sldLayoutId id="2147483785" r:id="rId3"/>
    <p:sldLayoutId id="2147483786" r:id="rId4"/>
    <p:sldLayoutId id="2147483787" r:id="rId5"/>
    <p:sldLayoutId id="2147483788" r:id="rId6"/>
    <p:sldLayoutId id="2147483789" r:id="rId7"/>
    <p:sldLayoutId id="2147483790" r:id="rId8"/>
    <p:sldLayoutId id="2147483791" r:id="rId9"/>
    <p:sldLayoutId id="2147483792" r:id="rId10"/>
    <p:sldLayoutId id="2147483793" r:id="rId11"/>
  </p:sldLayoutIdLst>
  <p:transition/>
  <p:txStyles>
    <p:titleStyle>
      <a:lvl1pPr algn="ctr" rtl="0" fontAlgn="base">
        <a:spcBef>
          <a:spcPct val="0"/>
        </a:spcBef>
        <a:spcAft>
          <a:spcPct val="0"/>
        </a:spcAft>
        <a:defRPr sz="4400">
          <a:solidFill>
            <a:schemeClr val="tx1"/>
          </a:solidFill>
          <a:latin typeface="+mj-lt"/>
          <a:ea typeface="+mj-ea"/>
          <a:cs typeface="+mj-cs"/>
          <a:sym typeface="Gill Sans" charset="0"/>
        </a:defRPr>
      </a:lvl1pPr>
      <a:lvl2pPr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2pPr>
      <a:lvl3pPr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3pPr>
      <a:lvl4pPr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4pPr>
      <a:lvl5pPr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5pPr>
      <a:lvl6pPr marL="171450"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6pPr>
      <a:lvl7pPr marL="342900"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7pPr>
      <a:lvl8pPr marL="514350"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8pPr>
      <a:lvl9pPr marL="685800"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9pPr>
    </p:titleStyle>
    <p:bodyStyle>
      <a:lvl1pPr marL="361950" indent="-261938" algn="l" rtl="0" fontAlgn="base">
        <a:spcBef>
          <a:spcPts val="1950"/>
        </a:spcBef>
        <a:spcAft>
          <a:spcPct val="0"/>
        </a:spcAft>
        <a:buSzPct val="171000"/>
        <a:buFont typeface="Gill Sans" charset="0"/>
        <a:buChar char="•"/>
        <a:defRPr sz="1600">
          <a:solidFill>
            <a:schemeClr val="tx1"/>
          </a:solidFill>
          <a:latin typeface="+mn-lt"/>
          <a:ea typeface="+mn-ea"/>
          <a:cs typeface="+mn-cs"/>
          <a:sym typeface="Gill Sans" charset="0"/>
        </a:defRPr>
      </a:lvl1pPr>
      <a:lvl2pPr marL="528638" indent="-261938" algn="l" rtl="0" fontAlgn="base">
        <a:spcBef>
          <a:spcPts val="1950"/>
        </a:spcBef>
        <a:spcAft>
          <a:spcPct val="0"/>
        </a:spcAft>
        <a:buSzPct val="171000"/>
        <a:buFont typeface="Gill Sans" charset="0"/>
        <a:buChar char="•"/>
        <a:defRPr sz="1600">
          <a:solidFill>
            <a:schemeClr val="tx1"/>
          </a:solidFill>
          <a:latin typeface="+mn-lt"/>
          <a:ea typeface="+mn-ea"/>
          <a:cs typeface="+mn-cs"/>
          <a:sym typeface="Gill Sans" charset="0"/>
        </a:defRPr>
      </a:lvl2pPr>
      <a:lvl3pPr marL="695325" indent="-261938" algn="l" rtl="0" fontAlgn="base">
        <a:spcBef>
          <a:spcPts val="1950"/>
        </a:spcBef>
        <a:spcAft>
          <a:spcPct val="0"/>
        </a:spcAft>
        <a:buSzPct val="171000"/>
        <a:buFont typeface="Gill Sans" charset="0"/>
        <a:buChar char="•"/>
        <a:defRPr sz="1600">
          <a:solidFill>
            <a:schemeClr val="tx1"/>
          </a:solidFill>
          <a:latin typeface="+mn-lt"/>
          <a:ea typeface="+mn-ea"/>
          <a:cs typeface="+mn-cs"/>
          <a:sym typeface="Gill Sans" charset="0"/>
        </a:defRPr>
      </a:lvl3pPr>
      <a:lvl4pPr marL="862013" indent="-261938" algn="l" rtl="0" fontAlgn="base">
        <a:spcBef>
          <a:spcPts val="1950"/>
        </a:spcBef>
        <a:spcAft>
          <a:spcPct val="0"/>
        </a:spcAft>
        <a:buSzPct val="171000"/>
        <a:buFont typeface="Gill Sans" charset="0"/>
        <a:buChar char="•"/>
        <a:defRPr sz="1600">
          <a:solidFill>
            <a:schemeClr val="tx1"/>
          </a:solidFill>
          <a:latin typeface="+mn-lt"/>
          <a:ea typeface="+mn-ea"/>
          <a:cs typeface="+mn-cs"/>
          <a:sym typeface="Gill Sans" charset="0"/>
        </a:defRPr>
      </a:lvl4pPr>
      <a:lvl5pPr marL="1028700" indent="-261938" algn="l" rtl="0" fontAlgn="base">
        <a:spcBef>
          <a:spcPts val="1950"/>
        </a:spcBef>
        <a:spcAft>
          <a:spcPct val="0"/>
        </a:spcAft>
        <a:buSzPct val="171000"/>
        <a:buFont typeface="Gill Sans" charset="0"/>
        <a:buChar char="•"/>
        <a:defRPr sz="1600">
          <a:solidFill>
            <a:schemeClr val="tx1"/>
          </a:solidFill>
          <a:latin typeface="+mn-lt"/>
          <a:ea typeface="+mn-ea"/>
          <a:cs typeface="+mn-cs"/>
          <a:sym typeface="Gill Sans" charset="0"/>
        </a:defRPr>
      </a:lvl5pPr>
      <a:lvl6pPr marL="1200150" indent="-261938" algn="l" rtl="0" fontAlgn="base">
        <a:spcBef>
          <a:spcPts val="1950"/>
        </a:spcBef>
        <a:spcAft>
          <a:spcPct val="0"/>
        </a:spcAft>
        <a:buSzPct val="171000"/>
        <a:buFont typeface="Gill Sans" charset="0"/>
        <a:buChar char="•"/>
        <a:defRPr sz="1600">
          <a:solidFill>
            <a:schemeClr val="tx1"/>
          </a:solidFill>
          <a:latin typeface="+mn-lt"/>
          <a:ea typeface="+mn-ea"/>
          <a:cs typeface="+mn-cs"/>
          <a:sym typeface="Gill Sans" charset="0"/>
        </a:defRPr>
      </a:lvl6pPr>
      <a:lvl7pPr marL="1371600" indent="-261938" algn="l" rtl="0" fontAlgn="base">
        <a:spcBef>
          <a:spcPts val="1950"/>
        </a:spcBef>
        <a:spcAft>
          <a:spcPct val="0"/>
        </a:spcAft>
        <a:buSzPct val="171000"/>
        <a:buFont typeface="Gill Sans" charset="0"/>
        <a:buChar char="•"/>
        <a:defRPr sz="1600">
          <a:solidFill>
            <a:schemeClr val="tx1"/>
          </a:solidFill>
          <a:latin typeface="+mn-lt"/>
          <a:ea typeface="+mn-ea"/>
          <a:cs typeface="+mn-cs"/>
          <a:sym typeface="Gill Sans" charset="0"/>
        </a:defRPr>
      </a:lvl7pPr>
      <a:lvl8pPr marL="1543050" indent="-261938" algn="l" rtl="0" fontAlgn="base">
        <a:spcBef>
          <a:spcPts val="1950"/>
        </a:spcBef>
        <a:spcAft>
          <a:spcPct val="0"/>
        </a:spcAft>
        <a:buSzPct val="171000"/>
        <a:buFont typeface="Gill Sans" charset="0"/>
        <a:buChar char="•"/>
        <a:defRPr sz="1600">
          <a:solidFill>
            <a:schemeClr val="tx1"/>
          </a:solidFill>
          <a:latin typeface="+mn-lt"/>
          <a:ea typeface="+mn-ea"/>
          <a:cs typeface="+mn-cs"/>
          <a:sym typeface="Gill Sans" charset="0"/>
        </a:defRPr>
      </a:lvl8pPr>
      <a:lvl9pPr marL="1714500" indent="-261938" algn="l" rtl="0" fontAlgn="base">
        <a:spcBef>
          <a:spcPts val="1950"/>
        </a:spcBef>
        <a:spcAft>
          <a:spcPct val="0"/>
        </a:spcAft>
        <a:buSzPct val="171000"/>
        <a:buFont typeface="Gill Sans" charset="0"/>
        <a:buChar char="•"/>
        <a:defRPr sz="1600">
          <a:solidFill>
            <a:schemeClr val="tx1"/>
          </a:solidFill>
          <a:latin typeface="+mn-lt"/>
          <a:ea typeface="+mn-ea"/>
          <a:cs typeface="+mn-cs"/>
          <a:sym typeface="Gill Sans" charset="0"/>
        </a:defRPr>
      </a:lvl9pPr>
    </p:bodyStyle>
    <p:otherStyle>
      <a:defPPr>
        <a:defRPr lang="en-US"/>
      </a:defPPr>
      <a:lvl1pPr marL="0" algn="l" defTabSz="171450" rtl="0" eaLnBrk="1" latinLnBrk="0" hangingPunct="1">
        <a:defRPr sz="700" kern="1200">
          <a:solidFill>
            <a:schemeClr val="tx1"/>
          </a:solidFill>
          <a:latin typeface="+mn-lt"/>
          <a:ea typeface="+mn-ea"/>
          <a:cs typeface="+mn-cs"/>
        </a:defRPr>
      </a:lvl1pPr>
      <a:lvl2pPr marL="171450" algn="l" defTabSz="171450" rtl="0" eaLnBrk="1" latinLnBrk="0" hangingPunct="1">
        <a:defRPr sz="700" kern="1200">
          <a:solidFill>
            <a:schemeClr val="tx1"/>
          </a:solidFill>
          <a:latin typeface="+mn-lt"/>
          <a:ea typeface="+mn-ea"/>
          <a:cs typeface="+mn-cs"/>
        </a:defRPr>
      </a:lvl2pPr>
      <a:lvl3pPr marL="342900" algn="l" defTabSz="171450" rtl="0" eaLnBrk="1" latinLnBrk="0" hangingPunct="1">
        <a:defRPr sz="700" kern="1200">
          <a:solidFill>
            <a:schemeClr val="tx1"/>
          </a:solidFill>
          <a:latin typeface="+mn-lt"/>
          <a:ea typeface="+mn-ea"/>
          <a:cs typeface="+mn-cs"/>
        </a:defRPr>
      </a:lvl3pPr>
      <a:lvl4pPr marL="514350" algn="l" defTabSz="171450" rtl="0" eaLnBrk="1" latinLnBrk="0" hangingPunct="1">
        <a:defRPr sz="700" kern="1200">
          <a:solidFill>
            <a:schemeClr val="tx1"/>
          </a:solidFill>
          <a:latin typeface="+mn-lt"/>
          <a:ea typeface="+mn-ea"/>
          <a:cs typeface="+mn-cs"/>
        </a:defRPr>
      </a:lvl4pPr>
      <a:lvl5pPr marL="685800" algn="l" defTabSz="171450" rtl="0" eaLnBrk="1" latinLnBrk="0" hangingPunct="1">
        <a:defRPr sz="700" kern="1200">
          <a:solidFill>
            <a:schemeClr val="tx1"/>
          </a:solidFill>
          <a:latin typeface="+mn-lt"/>
          <a:ea typeface="+mn-ea"/>
          <a:cs typeface="+mn-cs"/>
        </a:defRPr>
      </a:lvl5pPr>
      <a:lvl6pPr marL="857250" algn="l" defTabSz="171450" rtl="0" eaLnBrk="1" latinLnBrk="0" hangingPunct="1">
        <a:defRPr sz="700" kern="1200">
          <a:solidFill>
            <a:schemeClr val="tx1"/>
          </a:solidFill>
          <a:latin typeface="+mn-lt"/>
          <a:ea typeface="+mn-ea"/>
          <a:cs typeface="+mn-cs"/>
        </a:defRPr>
      </a:lvl6pPr>
      <a:lvl7pPr marL="1028700" algn="l" defTabSz="171450" rtl="0" eaLnBrk="1" latinLnBrk="0" hangingPunct="1">
        <a:defRPr sz="700" kern="1200">
          <a:solidFill>
            <a:schemeClr val="tx1"/>
          </a:solidFill>
          <a:latin typeface="+mn-lt"/>
          <a:ea typeface="+mn-ea"/>
          <a:cs typeface="+mn-cs"/>
        </a:defRPr>
      </a:lvl7pPr>
      <a:lvl8pPr marL="1200150" algn="l" defTabSz="171450" rtl="0" eaLnBrk="1" latinLnBrk="0" hangingPunct="1">
        <a:defRPr sz="700" kern="1200">
          <a:solidFill>
            <a:schemeClr val="tx1"/>
          </a:solidFill>
          <a:latin typeface="+mn-lt"/>
          <a:ea typeface="+mn-ea"/>
          <a:cs typeface="+mn-cs"/>
        </a:defRPr>
      </a:lvl8pPr>
      <a:lvl9pPr marL="1371600" algn="l" defTabSz="171450" rtl="0" eaLnBrk="1" latinLnBrk="0" hangingPunct="1">
        <a:defRPr sz="7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3" name="Rectangle 1"/>
          <p:cNvSpPr>
            <a:spLocks noGrp="1" noChangeArrowheads="1"/>
          </p:cNvSpPr>
          <p:nvPr>
            <p:ph type="title"/>
          </p:nvPr>
        </p:nvSpPr>
        <p:spPr bwMode="auto">
          <a:xfrm>
            <a:off x="652463" y="133350"/>
            <a:ext cx="7839075" cy="1290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 xmlns:ma14="http://schemas.microsoft.com/office/mac/drawingml/2011/main" val="1"/>
            </a:ext>
          </a:extLst>
        </p:spPr>
        <p:txBody>
          <a:bodyPr vert="horz" wrap="square" lIns="19050" tIns="19050" rIns="19050" bIns="19050" numCol="1" anchor="ctr" anchorCtr="0" compatLnSpc="1">
            <a:prstTxWarp prst="textNoShape">
              <a:avLst/>
            </a:prstTxWarp>
          </a:bodyPr>
          <a:lstStyle/>
          <a:p>
            <a:pPr lvl="0"/>
            <a:r>
              <a:rPr lang="en-US">
                <a:sym typeface="Gill Sans" charset="0"/>
              </a:rPr>
              <a:t>Click to edit Master title style</a:t>
            </a:r>
          </a:p>
        </p:txBody>
      </p:sp>
      <p:sp>
        <p:nvSpPr>
          <p:cNvPr id="13314" name="Rectangle 2"/>
          <p:cNvSpPr>
            <a:spLocks noGrp="1" noChangeArrowheads="1"/>
          </p:cNvSpPr>
          <p:nvPr>
            <p:ph type="body" idx="1"/>
          </p:nvPr>
        </p:nvSpPr>
        <p:spPr bwMode="auto">
          <a:xfrm>
            <a:off x="4981575" y="1462087"/>
            <a:ext cx="3509963" cy="32051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 xmlns:ma14="http://schemas.microsoft.com/office/mac/drawingml/2011/main" val="1"/>
            </a:ext>
          </a:extLst>
        </p:spPr>
        <p:txBody>
          <a:bodyPr vert="horz" wrap="square" lIns="19050" tIns="19050" rIns="19050" bIns="19050" numCol="1" anchor="ctr" anchorCtr="0" compatLnSpc="1">
            <a:prstTxWarp prst="textNoShape">
              <a:avLst/>
            </a:prstTxWarp>
          </a:bodyPr>
          <a:lstStyle/>
          <a:p>
            <a:pPr lvl="0"/>
            <a:r>
              <a:rPr lang="en-US">
                <a:sym typeface="Gill Sans" charset="0"/>
              </a:rPr>
              <a:t>Click to edit Master text styles</a:t>
            </a:r>
          </a:p>
          <a:p>
            <a:pPr lvl="1"/>
            <a:r>
              <a:rPr lang="en-US">
                <a:sym typeface="Gill Sans" charset="0"/>
              </a:rPr>
              <a:t>Second level</a:t>
            </a:r>
          </a:p>
          <a:p>
            <a:pPr lvl="2"/>
            <a:r>
              <a:rPr lang="en-US">
                <a:sym typeface="Gill Sans" charset="0"/>
              </a:rPr>
              <a:t>Third level</a:t>
            </a:r>
          </a:p>
          <a:p>
            <a:pPr lvl="3"/>
            <a:r>
              <a:rPr lang="en-US">
                <a:sym typeface="Gill Sans" charset="0"/>
              </a:rPr>
              <a:t>Fourth level</a:t>
            </a:r>
          </a:p>
          <a:p>
            <a:pPr lvl="4"/>
            <a:r>
              <a:rPr lang="en-US">
                <a:sym typeface="Gill Sans" charset="0"/>
              </a:rPr>
              <a:t>Fifth level</a:t>
            </a:r>
          </a:p>
        </p:txBody>
      </p:sp>
    </p:spTree>
  </p:cSld>
  <p:clrMap bg1="lt1" tx1="dk1" bg2="lt2" tx2="dk2" accent1="accent1" accent2="accent2" accent3="accent3" accent4="accent4" accent5="accent5" accent6="accent6" hlink="hlink" folHlink="folHlink"/>
  <p:sldLayoutIdLst>
    <p:sldLayoutId id="2147483794" r:id="rId1"/>
    <p:sldLayoutId id="2147483795" r:id="rId2"/>
    <p:sldLayoutId id="2147483796" r:id="rId3"/>
    <p:sldLayoutId id="2147483797" r:id="rId4"/>
    <p:sldLayoutId id="2147483798" r:id="rId5"/>
    <p:sldLayoutId id="2147483799" r:id="rId6"/>
    <p:sldLayoutId id="2147483800" r:id="rId7"/>
    <p:sldLayoutId id="2147483801" r:id="rId8"/>
    <p:sldLayoutId id="2147483802" r:id="rId9"/>
    <p:sldLayoutId id="2147483803" r:id="rId10"/>
    <p:sldLayoutId id="2147483804" r:id="rId11"/>
  </p:sldLayoutIdLst>
  <p:transition/>
  <p:txStyles>
    <p:titleStyle>
      <a:lvl1pPr algn="ctr" rtl="0" fontAlgn="base">
        <a:spcBef>
          <a:spcPct val="0"/>
        </a:spcBef>
        <a:spcAft>
          <a:spcPct val="0"/>
        </a:spcAft>
        <a:defRPr sz="4400">
          <a:solidFill>
            <a:schemeClr val="tx1"/>
          </a:solidFill>
          <a:latin typeface="+mj-lt"/>
          <a:ea typeface="+mj-ea"/>
          <a:cs typeface="+mj-cs"/>
          <a:sym typeface="Gill Sans" charset="0"/>
        </a:defRPr>
      </a:lvl1pPr>
      <a:lvl2pPr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2pPr>
      <a:lvl3pPr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3pPr>
      <a:lvl4pPr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4pPr>
      <a:lvl5pPr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5pPr>
      <a:lvl6pPr marL="171450"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6pPr>
      <a:lvl7pPr marL="342900"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7pPr>
      <a:lvl8pPr marL="514350"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8pPr>
      <a:lvl9pPr marL="685800"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9pPr>
    </p:titleStyle>
    <p:bodyStyle>
      <a:lvl1pPr marL="361950" indent="-261938" algn="l" rtl="0" fontAlgn="base">
        <a:spcBef>
          <a:spcPts val="2588"/>
        </a:spcBef>
        <a:spcAft>
          <a:spcPct val="0"/>
        </a:spcAft>
        <a:buSzPct val="171000"/>
        <a:buFont typeface="Gill Sans" charset="0"/>
        <a:buChar char="•"/>
        <a:defRPr sz="1600">
          <a:solidFill>
            <a:schemeClr val="tx1"/>
          </a:solidFill>
          <a:latin typeface="+mn-lt"/>
          <a:ea typeface="+mn-ea"/>
          <a:cs typeface="+mn-cs"/>
          <a:sym typeface="Gill Sans" charset="0"/>
        </a:defRPr>
      </a:lvl1pPr>
      <a:lvl2pPr marL="528638" indent="-261938" algn="l" rtl="0" fontAlgn="base">
        <a:spcBef>
          <a:spcPts val="2588"/>
        </a:spcBef>
        <a:spcAft>
          <a:spcPct val="0"/>
        </a:spcAft>
        <a:buSzPct val="171000"/>
        <a:buFont typeface="Gill Sans" charset="0"/>
        <a:buChar char="•"/>
        <a:defRPr sz="1600">
          <a:solidFill>
            <a:schemeClr val="tx1"/>
          </a:solidFill>
          <a:latin typeface="+mn-lt"/>
          <a:ea typeface="+mn-ea"/>
          <a:cs typeface="+mn-cs"/>
          <a:sym typeface="Gill Sans" charset="0"/>
        </a:defRPr>
      </a:lvl2pPr>
      <a:lvl3pPr marL="695325" indent="-261938" algn="l" rtl="0" fontAlgn="base">
        <a:spcBef>
          <a:spcPts val="2588"/>
        </a:spcBef>
        <a:spcAft>
          <a:spcPct val="0"/>
        </a:spcAft>
        <a:buSzPct val="171000"/>
        <a:buFont typeface="Gill Sans" charset="0"/>
        <a:buChar char="•"/>
        <a:defRPr sz="1600">
          <a:solidFill>
            <a:schemeClr val="tx1"/>
          </a:solidFill>
          <a:latin typeface="+mn-lt"/>
          <a:ea typeface="+mn-ea"/>
          <a:cs typeface="+mn-cs"/>
          <a:sym typeface="Gill Sans" charset="0"/>
        </a:defRPr>
      </a:lvl3pPr>
      <a:lvl4pPr marL="862013" indent="-261938" algn="l" rtl="0" fontAlgn="base">
        <a:spcBef>
          <a:spcPts val="2588"/>
        </a:spcBef>
        <a:spcAft>
          <a:spcPct val="0"/>
        </a:spcAft>
        <a:buSzPct val="171000"/>
        <a:buFont typeface="Gill Sans" charset="0"/>
        <a:buChar char="•"/>
        <a:defRPr sz="1600">
          <a:solidFill>
            <a:schemeClr val="tx1"/>
          </a:solidFill>
          <a:latin typeface="+mn-lt"/>
          <a:ea typeface="+mn-ea"/>
          <a:cs typeface="+mn-cs"/>
          <a:sym typeface="Gill Sans" charset="0"/>
        </a:defRPr>
      </a:lvl4pPr>
      <a:lvl5pPr marL="1028700" indent="-261938" algn="l" rtl="0" fontAlgn="base">
        <a:spcBef>
          <a:spcPts val="2588"/>
        </a:spcBef>
        <a:spcAft>
          <a:spcPct val="0"/>
        </a:spcAft>
        <a:buSzPct val="171000"/>
        <a:buFont typeface="Gill Sans" charset="0"/>
        <a:buChar char="•"/>
        <a:defRPr sz="1600">
          <a:solidFill>
            <a:schemeClr val="tx1"/>
          </a:solidFill>
          <a:latin typeface="+mn-lt"/>
          <a:ea typeface="+mn-ea"/>
          <a:cs typeface="+mn-cs"/>
          <a:sym typeface="Gill Sans" charset="0"/>
        </a:defRPr>
      </a:lvl5pPr>
      <a:lvl6pPr marL="1200150" indent="-261938" algn="l" rtl="0" fontAlgn="base">
        <a:spcBef>
          <a:spcPts val="2588"/>
        </a:spcBef>
        <a:spcAft>
          <a:spcPct val="0"/>
        </a:spcAft>
        <a:buSzPct val="171000"/>
        <a:buFont typeface="Gill Sans" charset="0"/>
        <a:buChar char="•"/>
        <a:defRPr sz="1600">
          <a:solidFill>
            <a:schemeClr val="tx1"/>
          </a:solidFill>
          <a:latin typeface="+mn-lt"/>
          <a:ea typeface="+mn-ea"/>
          <a:cs typeface="+mn-cs"/>
          <a:sym typeface="Gill Sans" charset="0"/>
        </a:defRPr>
      </a:lvl6pPr>
      <a:lvl7pPr marL="1371600" indent="-261938" algn="l" rtl="0" fontAlgn="base">
        <a:spcBef>
          <a:spcPts val="2588"/>
        </a:spcBef>
        <a:spcAft>
          <a:spcPct val="0"/>
        </a:spcAft>
        <a:buSzPct val="171000"/>
        <a:buFont typeface="Gill Sans" charset="0"/>
        <a:buChar char="•"/>
        <a:defRPr sz="1600">
          <a:solidFill>
            <a:schemeClr val="tx1"/>
          </a:solidFill>
          <a:latin typeface="+mn-lt"/>
          <a:ea typeface="+mn-ea"/>
          <a:cs typeface="+mn-cs"/>
          <a:sym typeface="Gill Sans" charset="0"/>
        </a:defRPr>
      </a:lvl7pPr>
      <a:lvl8pPr marL="1543050" indent="-261938" algn="l" rtl="0" fontAlgn="base">
        <a:spcBef>
          <a:spcPts val="2588"/>
        </a:spcBef>
        <a:spcAft>
          <a:spcPct val="0"/>
        </a:spcAft>
        <a:buSzPct val="171000"/>
        <a:buFont typeface="Gill Sans" charset="0"/>
        <a:buChar char="•"/>
        <a:defRPr sz="1600">
          <a:solidFill>
            <a:schemeClr val="tx1"/>
          </a:solidFill>
          <a:latin typeface="+mn-lt"/>
          <a:ea typeface="+mn-ea"/>
          <a:cs typeface="+mn-cs"/>
          <a:sym typeface="Gill Sans" charset="0"/>
        </a:defRPr>
      </a:lvl8pPr>
      <a:lvl9pPr marL="1714500" indent="-261938" algn="l" rtl="0" fontAlgn="base">
        <a:spcBef>
          <a:spcPts val="2588"/>
        </a:spcBef>
        <a:spcAft>
          <a:spcPct val="0"/>
        </a:spcAft>
        <a:buSzPct val="171000"/>
        <a:buFont typeface="Gill Sans" charset="0"/>
        <a:buChar char="•"/>
        <a:defRPr sz="1600">
          <a:solidFill>
            <a:schemeClr val="tx1"/>
          </a:solidFill>
          <a:latin typeface="+mn-lt"/>
          <a:ea typeface="+mn-ea"/>
          <a:cs typeface="+mn-cs"/>
          <a:sym typeface="Gill Sans" charset="0"/>
        </a:defRPr>
      </a:lvl9pPr>
    </p:bodyStyle>
    <p:otherStyle>
      <a:defPPr>
        <a:defRPr lang="en-US"/>
      </a:defPPr>
      <a:lvl1pPr marL="0" algn="l" defTabSz="171450" rtl="0" eaLnBrk="1" latinLnBrk="0" hangingPunct="1">
        <a:defRPr sz="700" kern="1200">
          <a:solidFill>
            <a:schemeClr val="tx1"/>
          </a:solidFill>
          <a:latin typeface="+mn-lt"/>
          <a:ea typeface="+mn-ea"/>
          <a:cs typeface="+mn-cs"/>
        </a:defRPr>
      </a:lvl1pPr>
      <a:lvl2pPr marL="171450" algn="l" defTabSz="171450" rtl="0" eaLnBrk="1" latinLnBrk="0" hangingPunct="1">
        <a:defRPr sz="700" kern="1200">
          <a:solidFill>
            <a:schemeClr val="tx1"/>
          </a:solidFill>
          <a:latin typeface="+mn-lt"/>
          <a:ea typeface="+mn-ea"/>
          <a:cs typeface="+mn-cs"/>
        </a:defRPr>
      </a:lvl2pPr>
      <a:lvl3pPr marL="342900" algn="l" defTabSz="171450" rtl="0" eaLnBrk="1" latinLnBrk="0" hangingPunct="1">
        <a:defRPr sz="700" kern="1200">
          <a:solidFill>
            <a:schemeClr val="tx1"/>
          </a:solidFill>
          <a:latin typeface="+mn-lt"/>
          <a:ea typeface="+mn-ea"/>
          <a:cs typeface="+mn-cs"/>
        </a:defRPr>
      </a:lvl3pPr>
      <a:lvl4pPr marL="514350" algn="l" defTabSz="171450" rtl="0" eaLnBrk="1" latinLnBrk="0" hangingPunct="1">
        <a:defRPr sz="700" kern="1200">
          <a:solidFill>
            <a:schemeClr val="tx1"/>
          </a:solidFill>
          <a:latin typeface="+mn-lt"/>
          <a:ea typeface="+mn-ea"/>
          <a:cs typeface="+mn-cs"/>
        </a:defRPr>
      </a:lvl4pPr>
      <a:lvl5pPr marL="685800" algn="l" defTabSz="171450" rtl="0" eaLnBrk="1" latinLnBrk="0" hangingPunct="1">
        <a:defRPr sz="700" kern="1200">
          <a:solidFill>
            <a:schemeClr val="tx1"/>
          </a:solidFill>
          <a:latin typeface="+mn-lt"/>
          <a:ea typeface="+mn-ea"/>
          <a:cs typeface="+mn-cs"/>
        </a:defRPr>
      </a:lvl5pPr>
      <a:lvl6pPr marL="857250" algn="l" defTabSz="171450" rtl="0" eaLnBrk="1" latinLnBrk="0" hangingPunct="1">
        <a:defRPr sz="700" kern="1200">
          <a:solidFill>
            <a:schemeClr val="tx1"/>
          </a:solidFill>
          <a:latin typeface="+mn-lt"/>
          <a:ea typeface="+mn-ea"/>
          <a:cs typeface="+mn-cs"/>
        </a:defRPr>
      </a:lvl6pPr>
      <a:lvl7pPr marL="1028700" algn="l" defTabSz="171450" rtl="0" eaLnBrk="1" latinLnBrk="0" hangingPunct="1">
        <a:defRPr sz="700" kern="1200">
          <a:solidFill>
            <a:schemeClr val="tx1"/>
          </a:solidFill>
          <a:latin typeface="+mn-lt"/>
          <a:ea typeface="+mn-ea"/>
          <a:cs typeface="+mn-cs"/>
        </a:defRPr>
      </a:lvl7pPr>
      <a:lvl8pPr marL="1200150" algn="l" defTabSz="171450" rtl="0" eaLnBrk="1" latinLnBrk="0" hangingPunct="1">
        <a:defRPr sz="700" kern="1200">
          <a:solidFill>
            <a:schemeClr val="tx1"/>
          </a:solidFill>
          <a:latin typeface="+mn-lt"/>
          <a:ea typeface="+mn-ea"/>
          <a:cs typeface="+mn-cs"/>
        </a:defRPr>
      </a:lvl8pPr>
      <a:lvl9pPr marL="1371600" algn="l" defTabSz="171450" rtl="0" eaLnBrk="1" latinLnBrk="0" hangingPunct="1">
        <a:defRPr sz="7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37" name="Rectangle 1"/>
          <p:cNvSpPr>
            <a:spLocks noGrp="1" noChangeArrowheads="1"/>
          </p:cNvSpPr>
          <p:nvPr>
            <p:ph type="body" idx="1"/>
          </p:nvPr>
        </p:nvSpPr>
        <p:spPr bwMode="auto">
          <a:xfrm>
            <a:off x="652462" y="1462087"/>
            <a:ext cx="3829050" cy="32051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 xmlns:ma14="http://schemas.microsoft.com/office/mac/drawingml/2011/main" val="1"/>
            </a:ext>
          </a:extLst>
        </p:spPr>
        <p:txBody>
          <a:bodyPr vert="horz" wrap="square" lIns="19050" tIns="19050" rIns="19050" bIns="19050" numCol="1" anchor="ctr" anchorCtr="0" compatLnSpc="1">
            <a:prstTxWarp prst="textNoShape">
              <a:avLst/>
            </a:prstTxWarp>
          </a:bodyPr>
          <a:lstStyle/>
          <a:p>
            <a:pPr lvl="0"/>
            <a:r>
              <a:rPr lang="en-US">
                <a:sym typeface="Gill Sans" charset="0"/>
              </a:rPr>
              <a:t>Click to edit Master text styles</a:t>
            </a:r>
          </a:p>
          <a:p>
            <a:pPr lvl="1"/>
            <a:r>
              <a:rPr lang="en-US">
                <a:sym typeface="Gill Sans" charset="0"/>
              </a:rPr>
              <a:t>Second level</a:t>
            </a:r>
          </a:p>
          <a:p>
            <a:pPr lvl="2"/>
            <a:r>
              <a:rPr lang="en-US">
                <a:sym typeface="Gill Sans" charset="0"/>
              </a:rPr>
              <a:t>Third level</a:t>
            </a:r>
          </a:p>
          <a:p>
            <a:pPr lvl="3"/>
            <a:r>
              <a:rPr lang="en-US">
                <a:sym typeface="Gill Sans" charset="0"/>
              </a:rPr>
              <a:t>Fourth level</a:t>
            </a:r>
          </a:p>
          <a:p>
            <a:pPr lvl="4"/>
            <a:r>
              <a:rPr lang="en-US">
                <a:sym typeface="Gill Sans" charset="0"/>
              </a:rPr>
              <a:t>Fifth level</a:t>
            </a:r>
          </a:p>
        </p:txBody>
      </p:sp>
      <p:sp>
        <p:nvSpPr>
          <p:cNvPr id="14338" name="Rectangle 2"/>
          <p:cNvSpPr>
            <a:spLocks noGrp="1" noChangeArrowheads="1"/>
          </p:cNvSpPr>
          <p:nvPr>
            <p:ph type="title"/>
          </p:nvPr>
        </p:nvSpPr>
        <p:spPr bwMode="auto">
          <a:xfrm>
            <a:off x="652463" y="133350"/>
            <a:ext cx="7839075" cy="1290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 xmlns:ma14="http://schemas.microsoft.com/office/mac/drawingml/2011/main" val="1"/>
            </a:ext>
          </a:extLst>
        </p:spPr>
        <p:txBody>
          <a:bodyPr vert="horz" wrap="square" lIns="19050" tIns="19050" rIns="19050" bIns="19050" numCol="1" anchor="ctr" anchorCtr="0" compatLnSpc="1">
            <a:prstTxWarp prst="textNoShape">
              <a:avLst/>
            </a:prstTxWarp>
          </a:bodyPr>
          <a:lstStyle/>
          <a:p>
            <a:pPr lvl="0"/>
            <a:r>
              <a:rPr lang="en-US">
                <a:sym typeface="Gill Sans" charset="0"/>
              </a:rPr>
              <a:t>Click to edit Master title style</a:t>
            </a:r>
          </a:p>
        </p:txBody>
      </p:sp>
    </p:spTree>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Lst>
  <p:transition/>
  <p:txStyles>
    <p:titleStyle>
      <a:lvl1pPr algn="ctr" rtl="0" fontAlgn="base">
        <a:spcBef>
          <a:spcPct val="0"/>
        </a:spcBef>
        <a:spcAft>
          <a:spcPct val="0"/>
        </a:spcAft>
        <a:defRPr sz="4400">
          <a:solidFill>
            <a:schemeClr val="tx1"/>
          </a:solidFill>
          <a:latin typeface="+mj-lt"/>
          <a:ea typeface="+mj-ea"/>
          <a:cs typeface="+mj-cs"/>
          <a:sym typeface="Gill Sans" charset="0"/>
        </a:defRPr>
      </a:lvl1pPr>
      <a:lvl2pPr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2pPr>
      <a:lvl3pPr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3pPr>
      <a:lvl4pPr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4pPr>
      <a:lvl5pPr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5pPr>
      <a:lvl6pPr marL="171450"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6pPr>
      <a:lvl7pPr marL="342900"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7pPr>
      <a:lvl8pPr marL="514350"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8pPr>
      <a:lvl9pPr marL="685800"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9pPr>
    </p:titleStyle>
    <p:bodyStyle>
      <a:lvl1pPr marL="361950" indent="-261938" algn="l" rtl="0" fontAlgn="base">
        <a:spcBef>
          <a:spcPts val="2588"/>
        </a:spcBef>
        <a:spcAft>
          <a:spcPct val="0"/>
        </a:spcAft>
        <a:buSzPct val="171000"/>
        <a:buFont typeface="Gill Sans" charset="0"/>
        <a:buChar char="•"/>
        <a:defRPr sz="1600">
          <a:solidFill>
            <a:schemeClr val="tx1"/>
          </a:solidFill>
          <a:latin typeface="+mn-lt"/>
          <a:ea typeface="+mn-ea"/>
          <a:cs typeface="+mn-cs"/>
          <a:sym typeface="Gill Sans" charset="0"/>
        </a:defRPr>
      </a:lvl1pPr>
      <a:lvl2pPr marL="528638" indent="-261938" algn="l" rtl="0" fontAlgn="base">
        <a:spcBef>
          <a:spcPts val="2588"/>
        </a:spcBef>
        <a:spcAft>
          <a:spcPct val="0"/>
        </a:spcAft>
        <a:buSzPct val="171000"/>
        <a:buFont typeface="Gill Sans" charset="0"/>
        <a:buChar char="•"/>
        <a:defRPr sz="1600">
          <a:solidFill>
            <a:schemeClr val="tx1"/>
          </a:solidFill>
          <a:latin typeface="+mn-lt"/>
          <a:ea typeface="+mn-ea"/>
          <a:cs typeface="+mn-cs"/>
          <a:sym typeface="Gill Sans" charset="0"/>
        </a:defRPr>
      </a:lvl2pPr>
      <a:lvl3pPr marL="695325" indent="-261938" algn="l" rtl="0" fontAlgn="base">
        <a:spcBef>
          <a:spcPts val="2588"/>
        </a:spcBef>
        <a:spcAft>
          <a:spcPct val="0"/>
        </a:spcAft>
        <a:buSzPct val="171000"/>
        <a:buFont typeface="Gill Sans" charset="0"/>
        <a:buChar char="•"/>
        <a:defRPr sz="1600">
          <a:solidFill>
            <a:schemeClr val="tx1"/>
          </a:solidFill>
          <a:latin typeface="+mn-lt"/>
          <a:ea typeface="+mn-ea"/>
          <a:cs typeface="+mn-cs"/>
          <a:sym typeface="Gill Sans" charset="0"/>
        </a:defRPr>
      </a:lvl3pPr>
      <a:lvl4pPr marL="862013" indent="-261938" algn="l" rtl="0" fontAlgn="base">
        <a:spcBef>
          <a:spcPts val="2588"/>
        </a:spcBef>
        <a:spcAft>
          <a:spcPct val="0"/>
        </a:spcAft>
        <a:buSzPct val="171000"/>
        <a:buFont typeface="Gill Sans" charset="0"/>
        <a:buChar char="•"/>
        <a:defRPr sz="1600">
          <a:solidFill>
            <a:schemeClr val="tx1"/>
          </a:solidFill>
          <a:latin typeface="+mn-lt"/>
          <a:ea typeface="+mn-ea"/>
          <a:cs typeface="+mn-cs"/>
          <a:sym typeface="Gill Sans" charset="0"/>
        </a:defRPr>
      </a:lvl4pPr>
      <a:lvl5pPr marL="1028700" indent="-261938" algn="l" rtl="0" fontAlgn="base">
        <a:spcBef>
          <a:spcPts val="2588"/>
        </a:spcBef>
        <a:spcAft>
          <a:spcPct val="0"/>
        </a:spcAft>
        <a:buSzPct val="171000"/>
        <a:buFont typeface="Gill Sans" charset="0"/>
        <a:buChar char="•"/>
        <a:defRPr sz="1600">
          <a:solidFill>
            <a:schemeClr val="tx1"/>
          </a:solidFill>
          <a:latin typeface="+mn-lt"/>
          <a:ea typeface="+mn-ea"/>
          <a:cs typeface="+mn-cs"/>
          <a:sym typeface="Gill Sans" charset="0"/>
        </a:defRPr>
      </a:lvl5pPr>
      <a:lvl6pPr marL="1200150" indent="-261938" algn="l" rtl="0" fontAlgn="base">
        <a:spcBef>
          <a:spcPts val="2588"/>
        </a:spcBef>
        <a:spcAft>
          <a:spcPct val="0"/>
        </a:spcAft>
        <a:buSzPct val="171000"/>
        <a:buFont typeface="Gill Sans" charset="0"/>
        <a:buChar char="•"/>
        <a:defRPr sz="1600">
          <a:solidFill>
            <a:schemeClr val="tx1"/>
          </a:solidFill>
          <a:latin typeface="+mn-lt"/>
          <a:ea typeface="+mn-ea"/>
          <a:cs typeface="+mn-cs"/>
          <a:sym typeface="Gill Sans" charset="0"/>
        </a:defRPr>
      </a:lvl6pPr>
      <a:lvl7pPr marL="1371600" indent="-261938" algn="l" rtl="0" fontAlgn="base">
        <a:spcBef>
          <a:spcPts val="2588"/>
        </a:spcBef>
        <a:spcAft>
          <a:spcPct val="0"/>
        </a:spcAft>
        <a:buSzPct val="171000"/>
        <a:buFont typeface="Gill Sans" charset="0"/>
        <a:buChar char="•"/>
        <a:defRPr sz="1600">
          <a:solidFill>
            <a:schemeClr val="tx1"/>
          </a:solidFill>
          <a:latin typeface="+mn-lt"/>
          <a:ea typeface="+mn-ea"/>
          <a:cs typeface="+mn-cs"/>
          <a:sym typeface="Gill Sans" charset="0"/>
        </a:defRPr>
      </a:lvl7pPr>
      <a:lvl8pPr marL="1543050" indent="-261938" algn="l" rtl="0" fontAlgn="base">
        <a:spcBef>
          <a:spcPts val="2588"/>
        </a:spcBef>
        <a:spcAft>
          <a:spcPct val="0"/>
        </a:spcAft>
        <a:buSzPct val="171000"/>
        <a:buFont typeface="Gill Sans" charset="0"/>
        <a:buChar char="•"/>
        <a:defRPr sz="1600">
          <a:solidFill>
            <a:schemeClr val="tx1"/>
          </a:solidFill>
          <a:latin typeface="+mn-lt"/>
          <a:ea typeface="+mn-ea"/>
          <a:cs typeface="+mn-cs"/>
          <a:sym typeface="Gill Sans" charset="0"/>
        </a:defRPr>
      </a:lvl8pPr>
      <a:lvl9pPr marL="1714500" indent="-261938" algn="l" rtl="0" fontAlgn="base">
        <a:spcBef>
          <a:spcPts val="2588"/>
        </a:spcBef>
        <a:spcAft>
          <a:spcPct val="0"/>
        </a:spcAft>
        <a:buSzPct val="171000"/>
        <a:buFont typeface="Gill Sans" charset="0"/>
        <a:buChar char="•"/>
        <a:defRPr sz="1600">
          <a:solidFill>
            <a:schemeClr val="tx1"/>
          </a:solidFill>
          <a:latin typeface="+mn-lt"/>
          <a:ea typeface="+mn-ea"/>
          <a:cs typeface="+mn-cs"/>
          <a:sym typeface="Gill Sans" charset="0"/>
        </a:defRPr>
      </a:lvl9pPr>
    </p:bodyStyle>
    <p:otherStyle>
      <a:defPPr>
        <a:defRPr lang="en-US"/>
      </a:defPPr>
      <a:lvl1pPr marL="0" algn="l" defTabSz="171450" rtl="0" eaLnBrk="1" latinLnBrk="0" hangingPunct="1">
        <a:defRPr sz="700" kern="1200">
          <a:solidFill>
            <a:schemeClr val="tx1"/>
          </a:solidFill>
          <a:latin typeface="+mn-lt"/>
          <a:ea typeface="+mn-ea"/>
          <a:cs typeface="+mn-cs"/>
        </a:defRPr>
      </a:lvl1pPr>
      <a:lvl2pPr marL="171450" algn="l" defTabSz="171450" rtl="0" eaLnBrk="1" latinLnBrk="0" hangingPunct="1">
        <a:defRPr sz="700" kern="1200">
          <a:solidFill>
            <a:schemeClr val="tx1"/>
          </a:solidFill>
          <a:latin typeface="+mn-lt"/>
          <a:ea typeface="+mn-ea"/>
          <a:cs typeface="+mn-cs"/>
        </a:defRPr>
      </a:lvl2pPr>
      <a:lvl3pPr marL="342900" algn="l" defTabSz="171450" rtl="0" eaLnBrk="1" latinLnBrk="0" hangingPunct="1">
        <a:defRPr sz="700" kern="1200">
          <a:solidFill>
            <a:schemeClr val="tx1"/>
          </a:solidFill>
          <a:latin typeface="+mn-lt"/>
          <a:ea typeface="+mn-ea"/>
          <a:cs typeface="+mn-cs"/>
        </a:defRPr>
      </a:lvl3pPr>
      <a:lvl4pPr marL="514350" algn="l" defTabSz="171450" rtl="0" eaLnBrk="1" latinLnBrk="0" hangingPunct="1">
        <a:defRPr sz="700" kern="1200">
          <a:solidFill>
            <a:schemeClr val="tx1"/>
          </a:solidFill>
          <a:latin typeface="+mn-lt"/>
          <a:ea typeface="+mn-ea"/>
          <a:cs typeface="+mn-cs"/>
        </a:defRPr>
      </a:lvl4pPr>
      <a:lvl5pPr marL="685800" algn="l" defTabSz="171450" rtl="0" eaLnBrk="1" latinLnBrk="0" hangingPunct="1">
        <a:defRPr sz="700" kern="1200">
          <a:solidFill>
            <a:schemeClr val="tx1"/>
          </a:solidFill>
          <a:latin typeface="+mn-lt"/>
          <a:ea typeface="+mn-ea"/>
          <a:cs typeface="+mn-cs"/>
        </a:defRPr>
      </a:lvl5pPr>
      <a:lvl6pPr marL="857250" algn="l" defTabSz="171450" rtl="0" eaLnBrk="1" latinLnBrk="0" hangingPunct="1">
        <a:defRPr sz="700" kern="1200">
          <a:solidFill>
            <a:schemeClr val="tx1"/>
          </a:solidFill>
          <a:latin typeface="+mn-lt"/>
          <a:ea typeface="+mn-ea"/>
          <a:cs typeface="+mn-cs"/>
        </a:defRPr>
      </a:lvl6pPr>
      <a:lvl7pPr marL="1028700" algn="l" defTabSz="171450" rtl="0" eaLnBrk="1" latinLnBrk="0" hangingPunct="1">
        <a:defRPr sz="700" kern="1200">
          <a:solidFill>
            <a:schemeClr val="tx1"/>
          </a:solidFill>
          <a:latin typeface="+mn-lt"/>
          <a:ea typeface="+mn-ea"/>
          <a:cs typeface="+mn-cs"/>
        </a:defRPr>
      </a:lvl7pPr>
      <a:lvl8pPr marL="1200150" algn="l" defTabSz="171450" rtl="0" eaLnBrk="1" latinLnBrk="0" hangingPunct="1">
        <a:defRPr sz="700" kern="1200">
          <a:solidFill>
            <a:schemeClr val="tx1"/>
          </a:solidFill>
          <a:latin typeface="+mn-lt"/>
          <a:ea typeface="+mn-ea"/>
          <a:cs typeface="+mn-cs"/>
        </a:defRPr>
      </a:lvl8pPr>
      <a:lvl9pPr marL="1371600" algn="l" defTabSz="171450" rtl="0" eaLnBrk="1" latinLnBrk="0" hangingPunct="1">
        <a:defRPr sz="7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49" name="Rectangle 1"/>
          <p:cNvSpPr>
            <a:spLocks noGrp="1" noChangeArrowheads="1"/>
          </p:cNvSpPr>
          <p:nvPr>
            <p:ph type="title"/>
          </p:nvPr>
        </p:nvSpPr>
        <p:spPr bwMode="auto">
          <a:xfrm>
            <a:off x="652463" y="133350"/>
            <a:ext cx="7839075" cy="1290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 xmlns:ma14="http://schemas.microsoft.com/office/mac/drawingml/2011/main" val="1"/>
            </a:ext>
          </a:extLst>
        </p:spPr>
        <p:txBody>
          <a:bodyPr vert="horz" wrap="square" lIns="19050" tIns="19050" rIns="19050" bIns="19050" numCol="1" anchor="ctr" anchorCtr="0" compatLnSpc="1">
            <a:prstTxWarp prst="textNoShape">
              <a:avLst/>
            </a:prstTxWarp>
          </a:bodyPr>
          <a:lstStyle/>
          <a:p>
            <a:pPr lvl="0"/>
            <a:r>
              <a:rPr lang="en-US">
                <a:sym typeface="Gill Sans" charset="0"/>
              </a:rPr>
              <a:t>Click to edit Master title style</a:t>
            </a:r>
          </a:p>
        </p:txBody>
      </p:sp>
      <p:sp>
        <p:nvSpPr>
          <p:cNvPr id="2050" name="Rectangle 2"/>
          <p:cNvSpPr>
            <a:spLocks noGrp="1" noChangeArrowheads="1"/>
          </p:cNvSpPr>
          <p:nvPr>
            <p:ph type="body" idx="1"/>
          </p:nvPr>
        </p:nvSpPr>
        <p:spPr bwMode="auto">
          <a:xfrm>
            <a:off x="652463" y="1462087"/>
            <a:ext cx="7839075" cy="32051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 xmlns:ma14="http://schemas.microsoft.com/office/mac/drawingml/2011/main" val="1"/>
            </a:ext>
          </a:extLst>
        </p:spPr>
        <p:txBody>
          <a:bodyPr vert="horz" wrap="square" lIns="19050" tIns="19050" rIns="19050" bIns="19050" numCol="1" anchor="ctr" anchorCtr="0" compatLnSpc="1">
            <a:prstTxWarp prst="textNoShape">
              <a:avLst/>
            </a:prstTxWarp>
          </a:bodyPr>
          <a:lstStyle/>
          <a:p>
            <a:pPr lvl="0"/>
            <a:r>
              <a:rPr lang="en-US">
                <a:sym typeface="Gill Sans" charset="0"/>
              </a:rPr>
              <a:t>Click to edit Master text styles</a:t>
            </a:r>
          </a:p>
          <a:p>
            <a:pPr lvl="1"/>
            <a:r>
              <a:rPr lang="en-US">
                <a:sym typeface="Gill Sans" charset="0"/>
              </a:rPr>
              <a:t>Second level</a:t>
            </a:r>
          </a:p>
          <a:p>
            <a:pPr lvl="2"/>
            <a:r>
              <a:rPr lang="en-US">
                <a:sym typeface="Gill Sans" charset="0"/>
              </a:rPr>
              <a:t>Third level</a:t>
            </a:r>
          </a:p>
          <a:p>
            <a:pPr lvl="3"/>
            <a:r>
              <a:rPr lang="en-US">
                <a:sym typeface="Gill Sans" charset="0"/>
              </a:rPr>
              <a:t>Fourth level</a:t>
            </a:r>
          </a:p>
          <a:p>
            <a:pPr lvl="4"/>
            <a:r>
              <a:rPr lang="en-US">
                <a:sym typeface="Gill Sans" charset="0"/>
              </a:rPr>
              <a:t>Fifth level</a:t>
            </a:r>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ransition/>
  <p:txStyles>
    <p:titleStyle>
      <a:lvl1pPr algn="ctr" rtl="0" fontAlgn="base">
        <a:spcBef>
          <a:spcPct val="0"/>
        </a:spcBef>
        <a:spcAft>
          <a:spcPct val="0"/>
        </a:spcAft>
        <a:defRPr sz="4400">
          <a:solidFill>
            <a:schemeClr val="tx1"/>
          </a:solidFill>
          <a:latin typeface="+mj-lt"/>
          <a:ea typeface="+mj-ea"/>
          <a:cs typeface="+mj-cs"/>
          <a:sym typeface="Gill Sans" charset="0"/>
        </a:defRPr>
      </a:lvl1pPr>
      <a:lvl2pPr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2pPr>
      <a:lvl3pPr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3pPr>
      <a:lvl4pPr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4pPr>
      <a:lvl5pPr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5pPr>
      <a:lvl6pPr marL="171450"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6pPr>
      <a:lvl7pPr marL="342900"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7pPr>
      <a:lvl8pPr marL="514350"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8pPr>
      <a:lvl9pPr marL="685800"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9pPr>
    </p:titleStyle>
    <p:bodyStyle>
      <a:lvl1pPr marL="400050" indent="-300038" algn="l" rtl="0" fontAlgn="base">
        <a:spcBef>
          <a:spcPts val="1950"/>
        </a:spcBef>
        <a:spcAft>
          <a:spcPct val="0"/>
        </a:spcAft>
        <a:buSzPct val="171000"/>
        <a:buFont typeface="Gill Sans" charset="0"/>
        <a:buChar char="•"/>
        <a:defRPr sz="2100">
          <a:solidFill>
            <a:schemeClr val="tx1"/>
          </a:solidFill>
          <a:latin typeface="+mn-lt"/>
          <a:ea typeface="+mn-ea"/>
          <a:cs typeface="+mn-cs"/>
          <a:sym typeface="Gill Sans" charset="0"/>
        </a:defRPr>
      </a:lvl1pPr>
      <a:lvl2pPr marL="566738" indent="-300038" algn="l" rtl="0" fontAlgn="base">
        <a:spcBef>
          <a:spcPts val="1950"/>
        </a:spcBef>
        <a:spcAft>
          <a:spcPct val="0"/>
        </a:spcAft>
        <a:buSzPct val="171000"/>
        <a:buFont typeface="Gill Sans" charset="0"/>
        <a:buChar char="•"/>
        <a:defRPr sz="2100">
          <a:solidFill>
            <a:schemeClr val="tx1"/>
          </a:solidFill>
          <a:latin typeface="+mn-lt"/>
          <a:ea typeface="+mn-ea"/>
          <a:cs typeface="+mn-cs"/>
          <a:sym typeface="Gill Sans" charset="0"/>
        </a:defRPr>
      </a:lvl2pPr>
      <a:lvl3pPr marL="733425" indent="-300038" algn="l" rtl="0" fontAlgn="base">
        <a:spcBef>
          <a:spcPts val="1950"/>
        </a:spcBef>
        <a:spcAft>
          <a:spcPct val="0"/>
        </a:spcAft>
        <a:buSzPct val="171000"/>
        <a:buFont typeface="Gill Sans" charset="0"/>
        <a:buChar char="•"/>
        <a:defRPr sz="2100">
          <a:solidFill>
            <a:schemeClr val="tx1"/>
          </a:solidFill>
          <a:latin typeface="+mn-lt"/>
          <a:ea typeface="+mn-ea"/>
          <a:cs typeface="+mn-cs"/>
          <a:sym typeface="Gill Sans" charset="0"/>
        </a:defRPr>
      </a:lvl3pPr>
      <a:lvl4pPr marL="900113" indent="-300038" algn="l" rtl="0" fontAlgn="base">
        <a:spcBef>
          <a:spcPts val="1950"/>
        </a:spcBef>
        <a:spcAft>
          <a:spcPct val="0"/>
        </a:spcAft>
        <a:buSzPct val="171000"/>
        <a:buFont typeface="Gill Sans" charset="0"/>
        <a:buChar char="•"/>
        <a:defRPr sz="2100">
          <a:solidFill>
            <a:schemeClr val="tx1"/>
          </a:solidFill>
          <a:latin typeface="+mn-lt"/>
          <a:ea typeface="+mn-ea"/>
          <a:cs typeface="+mn-cs"/>
          <a:sym typeface="Gill Sans" charset="0"/>
        </a:defRPr>
      </a:lvl4pPr>
      <a:lvl5pPr marL="1066800" indent="-300038" algn="l" rtl="0" fontAlgn="base">
        <a:spcBef>
          <a:spcPts val="1950"/>
        </a:spcBef>
        <a:spcAft>
          <a:spcPct val="0"/>
        </a:spcAft>
        <a:buSzPct val="171000"/>
        <a:buFont typeface="Gill Sans" charset="0"/>
        <a:buChar char="•"/>
        <a:defRPr sz="2100">
          <a:solidFill>
            <a:schemeClr val="tx1"/>
          </a:solidFill>
          <a:latin typeface="+mn-lt"/>
          <a:ea typeface="+mn-ea"/>
          <a:cs typeface="+mn-cs"/>
          <a:sym typeface="Gill Sans" charset="0"/>
        </a:defRPr>
      </a:lvl5pPr>
      <a:lvl6pPr marL="1238250" indent="-300038" algn="l" rtl="0" fontAlgn="base">
        <a:spcBef>
          <a:spcPts val="1950"/>
        </a:spcBef>
        <a:spcAft>
          <a:spcPct val="0"/>
        </a:spcAft>
        <a:buSzPct val="171000"/>
        <a:buFont typeface="Gill Sans" charset="0"/>
        <a:buChar char="•"/>
        <a:defRPr sz="2100">
          <a:solidFill>
            <a:schemeClr val="tx1"/>
          </a:solidFill>
          <a:latin typeface="+mn-lt"/>
          <a:ea typeface="+mn-ea"/>
          <a:cs typeface="+mn-cs"/>
          <a:sym typeface="Gill Sans" charset="0"/>
        </a:defRPr>
      </a:lvl6pPr>
      <a:lvl7pPr marL="1409700" indent="-300038" algn="l" rtl="0" fontAlgn="base">
        <a:spcBef>
          <a:spcPts val="1950"/>
        </a:spcBef>
        <a:spcAft>
          <a:spcPct val="0"/>
        </a:spcAft>
        <a:buSzPct val="171000"/>
        <a:buFont typeface="Gill Sans" charset="0"/>
        <a:buChar char="•"/>
        <a:defRPr sz="2100">
          <a:solidFill>
            <a:schemeClr val="tx1"/>
          </a:solidFill>
          <a:latin typeface="+mn-lt"/>
          <a:ea typeface="+mn-ea"/>
          <a:cs typeface="+mn-cs"/>
          <a:sym typeface="Gill Sans" charset="0"/>
        </a:defRPr>
      </a:lvl7pPr>
      <a:lvl8pPr marL="1581150" indent="-300038" algn="l" rtl="0" fontAlgn="base">
        <a:spcBef>
          <a:spcPts val="1950"/>
        </a:spcBef>
        <a:spcAft>
          <a:spcPct val="0"/>
        </a:spcAft>
        <a:buSzPct val="171000"/>
        <a:buFont typeface="Gill Sans" charset="0"/>
        <a:buChar char="•"/>
        <a:defRPr sz="2100">
          <a:solidFill>
            <a:schemeClr val="tx1"/>
          </a:solidFill>
          <a:latin typeface="+mn-lt"/>
          <a:ea typeface="+mn-ea"/>
          <a:cs typeface="+mn-cs"/>
          <a:sym typeface="Gill Sans" charset="0"/>
        </a:defRPr>
      </a:lvl8pPr>
      <a:lvl9pPr marL="1752600" indent="-300038" algn="l" rtl="0" fontAlgn="base">
        <a:spcBef>
          <a:spcPts val="1950"/>
        </a:spcBef>
        <a:spcAft>
          <a:spcPct val="0"/>
        </a:spcAft>
        <a:buSzPct val="171000"/>
        <a:buFont typeface="Gill Sans" charset="0"/>
        <a:buChar char="•"/>
        <a:defRPr sz="2100">
          <a:solidFill>
            <a:schemeClr val="tx1"/>
          </a:solidFill>
          <a:latin typeface="+mn-lt"/>
          <a:ea typeface="+mn-ea"/>
          <a:cs typeface="+mn-cs"/>
          <a:sym typeface="Gill Sans" charset="0"/>
        </a:defRPr>
      </a:lvl9pPr>
    </p:bodyStyle>
    <p:otherStyle>
      <a:defPPr>
        <a:defRPr lang="en-US"/>
      </a:defPPr>
      <a:lvl1pPr marL="0" algn="l" defTabSz="171450" rtl="0" eaLnBrk="1" latinLnBrk="0" hangingPunct="1">
        <a:defRPr sz="700" kern="1200">
          <a:solidFill>
            <a:schemeClr val="tx1"/>
          </a:solidFill>
          <a:latin typeface="+mn-lt"/>
          <a:ea typeface="+mn-ea"/>
          <a:cs typeface="+mn-cs"/>
        </a:defRPr>
      </a:lvl1pPr>
      <a:lvl2pPr marL="171450" algn="l" defTabSz="171450" rtl="0" eaLnBrk="1" latinLnBrk="0" hangingPunct="1">
        <a:defRPr sz="700" kern="1200">
          <a:solidFill>
            <a:schemeClr val="tx1"/>
          </a:solidFill>
          <a:latin typeface="+mn-lt"/>
          <a:ea typeface="+mn-ea"/>
          <a:cs typeface="+mn-cs"/>
        </a:defRPr>
      </a:lvl2pPr>
      <a:lvl3pPr marL="342900" algn="l" defTabSz="171450" rtl="0" eaLnBrk="1" latinLnBrk="0" hangingPunct="1">
        <a:defRPr sz="700" kern="1200">
          <a:solidFill>
            <a:schemeClr val="tx1"/>
          </a:solidFill>
          <a:latin typeface="+mn-lt"/>
          <a:ea typeface="+mn-ea"/>
          <a:cs typeface="+mn-cs"/>
        </a:defRPr>
      </a:lvl3pPr>
      <a:lvl4pPr marL="514350" algn="l" defTabSz="171450" rtl="0" eaLnBrk="1" latinLnBrk="0" hangingPunct="1">
        <a:defRPr sz="700" kern="1200">
          <a:solidFill>
            <a:schemeClr val="tx1"/>
          </a:solidFill>
          <a:latin typeface="+mn-lt"/>
          <a:ea typeface="+mn-ea"/>
          <a:cs typeface="+mn-cs"/>
        </a:defRPr>
      </a:lvl4pPr>
      <a:lvl5pPr marL="685800" algn="l" defTabSz="171450" rtl="0" eaLnBrk="1" latinLnBrk="0" hangingPunct="1">
        <a:defRPr sz="700" kern="1200">
          <a:solidFill>
            <a:schemeClr val="tx1"/>
          </a:solidFill>
          <a:latin typeface="+mn-lt"/>
          <a:ea typeface="+mn-ea"/>
          <a:cs typeface="+mn-cs"/>
        </a:defRPr>
      </a:lvl5pPr>
      <a:lvl6pPr marL="857250" algn="l" defTabSz="171450" rtl="0" eaLnBrk="1" latinLnBrk="0" hangingPunct="1">
        <a:defRPr sz="700" kern="1200">
          <a:solidFill>
            <a:schemeClr val="tx1"/>
          </a:solidFill>
          <a:latin typeface="+mn-lt"/>
          <a:ea typeface="+mn-ea"/>
          <a:cs typeface="+mn-cs"/>
        </a:defRPr>
      </a:lvl6pPr>
      <a:lvl7pPr marL="1028700" algn="l" defTabSz="171450" rtl="0" eaLnBrk="1" latinLnBrk="0" hangingPunct="1">
        <a:defRPr sz="700" kern="1200">
          <a:solidFill>
            <a:schemeClr val="tx1"/>
          </a:solidFill>
          <a:latin typeface="+mn-lt"/>
          <a:ea typeface="+mn-ea"/>
          <a:cs typeface="+mn-cs"/>
        </a:defRPr>
      </a:lvl7pPr>
      <a:lvl8pPr marL="1200150" algn="l" defTabSz="171450" rtl="0" eaLnBrk="1" latinLnBrk="0" hangingPunct="1">
        <a:defRPr sz="700" kern="1200">
          <a:solidFill>
            <a:schemeClr val="tx1"/>
          </a:solidFill>
          <a:latin typeface="+mn-lt"/>
          <a:ea typeface="+mn-ea"/>
          <a:cs typeface="+mn-cs"/>
        </a:defRPr>
      </a:lvl8pPr>
      <a:lvl9pPr marL="1371600" algn="l" defTabSz="171450" rtl="0" eaLnBrk="1" latinLnBrk="0" hangingPunct="1">
        <a:defRPr sz="7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3" name="Rectangle 1"/>
          <p:cNvSpPr>
            <a:spLocks noGrp="1" noChangeArrowheads="1"/>
          </p:cNvSpPr>
          <p:nvPr>
            <p:ph type="title"/>
          </p:nvPr>
        </p:nvSpPr>
        <p:spPr bwMode="auto">
          <a:xfrm>
            <a:off x="652463" y="1566863"/>
            <a:ext cx="7839075" cy="2009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 xmlns:ma14="http://schemas.microsoft.com/office/mac/drawingml/2011/main" val="1"/>
            </a:ext>
          </a:extLst>
        </p:spPr>
        <p:txBody>
          <a:bodyPr vert="horz" wrap="square" lIns="19050" tIns="19050" rIns="19050" bIns="19050" numCol="1" anchor="ctr" anchorCtr="0" compatLnSpc="1">
            <a:prstTxWarp prst="textNoShape">
              <a:avLst/>
            </a:prstTxWarp>
          </a:bodyPr>
          <a:lstStyle/>
          <a:p>
            <a:pPr lvl="0"/>
            <a:r>
              <a:rPr lang="en-US">
                <a:sym typeface="Gill Sans" charset="0"/>
              </a:rPr>
              <a:t>Click to edit Master title style</a:t>
            </a:r>
          </a:p>
        </p:txBody>
      </p:sp>
    </p:spTree>
  </p:cSld>
  <p:clrMap bg1="lt1" tx1="dk1" bg2="lt2" tx2="dk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Lst>
  <p:transition/>
  <p:txStyles>
    <p:titleStyle>
      <a:lvl1pPr algn="ctr" rtl="0" fontAlgn="base">
        <a:spcBef>
          <a:spcPct val="0"/>
        </a:spcBef>
        <a:spcAft>
          <a:spcPct val="0"/>
        </a:spcAft>
        <a:defRPr sz="4400">
          <a:solidFill>
            <a:schemeClr val="tx1"/>
          </a:solidFill>
          <a:latin typeface="+mj-lt"/>
          <a:ea typeface="+mj-ea"/>
          <a:cs typeface="+mj-cs"/>
          <a:sym typeface="Gill Sans" charset="0"/>
        </a:defRPr>
      </a:lvl1pPr>
      <a:lvl2pPr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2pPr>
      <a:lvl3pPr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3pPr>
      <a:lvl4pPr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4pPr>
      <a:lvl5pPr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5pPr>
      <a:lvl6pPr marL="171450"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6pPr>
      <a:lvl7pPr marL="342900"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7pPr>
      <a:lvl8pPr marL="514350"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8pPr>
      <a:lvl9pPr marL="685800"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9pPr>
    </p:titleStyle>
    <p:bodyStyle>
      <a:lvl1pPr algn="ctr" rtl="0" fontAlgn="base">
        <a:spcBef>
          <a:spcPct val="0"/>
        </a:spcBef>
        <a:spcAft>
          <a:spcPct val="0"/>
        </a:spcAft>
        <a:defRPr sz="1800">
          <a:solidFill>
            <a:schemeClr val="tx1"/>
          </a:solidFill>
          <a:latin typeface="+mn-lt"/>
          <a:ea typeface="+mn-ea"/>
          <a:cs typeface="+mn-cs"/>
          <a:sym typeface="Gill Sans" charset="0"/>
        </a:defRPr>
      </a:lvl1pPr>
      <a:lvl2pPr algn="ctr" rtl="0" fontAlgn="base">
        <a:spcBef>
          <a:spcPct val="0"/>
        </a:spcBef>
        <a:spcAft>
          <a:spcPct val="0"/>
        </a:spcAft>
        <a:defRPr sz="1800">
          <a:solidFill>
            <a:schemeClr val="tx1"/>
          </a:solidFill>
          <a:latin typeface="+mn-lt"/>
          <a:ea typeface="+mn-ea"/>
          <a:cs typeface="+mn-cs"/>
          <a:sym typeface="Gill Sans" charset="0"/>
        </a:defRPr>
      </a:lvl2pPr>
      <a:lvl3pPr algn="ctr" rtl="0" fontAlgn="base">
        <a:spcBef>
          <a:spcPct val="0"/>
        </a:spcBef>
        <a:spcAft>
          <a:spcPct val="0"/>
        </a:spcAft>
        <a:defRPr sz="1800">
          <a:solidFill>
            <a:schemeClr val="tx1"/>
          </a:solidFill>
          <a:latin typeface="+mn-lt"/>
          <a:ea typeface="+mn-ea"/>
          <a:cs typeface="+mn-cs"/>
          <a:sym typeface="Gill Sans" charset="0"/>
        </a:defRPr>
      </a:lvl3pPr>
      <a:lvl4pPr algn="ctr" rtl="0" fontAlgn="base">
        <a:spcBef>
          <a:spcPct val="0"/>
        </a:spcBef>
        <a:spcAft>
          <a:spcPct val="0"/>
        </a:spcAft>
        <a:defRPr sz="1800">
          <a:solidFill>
            <a:schemeClr val="tx1"/>
          </a:solidFill>
          <a:latin typeface="+mn-lt"/>
          <a:ea typeface="+mn-ea"/>
          <a:cs typeface="+mn-cs"/>
          <a:sym typeface="Gill Sans" charset="0"/>
        </a:defRPr>
      </a:lvl4pPr>
      <a:lvl5pPr algn="ctr" rtl="0" fontAlgn="base">
        <a:spcBef>
          <a:spcPct val="0"/>
        </a:spcBef>
        <a:spcAft>
          <a:spcPct val="0"/>
        </a:spcAft>
        <a:defRPr sz="1800">
          <a:solidFill>
            <a:schemeClr val="tx1"/>
          </a:solidFill>
          <a:latin typeface="+mn-lt"/>
          <a:ea typeface="+mn-ea"/>
          <a:cs typeface="+mn-cs"/>
          <a:sym typeface="Gill Sans" charset="0"/>
        </a:defRPr>
      </a:lvl5pPr>
      <a:lvl6pPr marL="171450" algn="ctr" rtl="0" fontAlgn="base">
        <a:spcBef>
          <a:spcPct val="0"/>
        </a:spcBef>
        <a:spcAft>
          <a:spcPct val="0"/>
        </a:spcAft>
        <a:defRPr sz="1800">
          <a:solidFill>
            <a:schemeClr val="tx1"/>
          </a:solidFill>
          <a:latin typeface="+mn-lt"/>
          <a:ea typeface="+mn-ea"/>
          <a:cs typeface="+mn-cs"/>
          <a:sym typeface="Gill Sans" charset="0"/>
        </a:defRPr>
      </a:lvl6pPr>
      <a:lvl7pPr marL="342900" algn="ctr" rtl="0" fontAlgn="base">
        <a:spcBef>
          <a:spcPct val="0"/>
        </a:spcBef>
        <a:spcAft>
          <a:spcPct val="0"/>
        </a:spcAft>
        <a:defRPr sz="1800">
          <a:solidFill>
            <a:schemeClr val="tx1"/>
          </a:solidFill>
          <a:latin typeface="+mn-lt"/>
          <a:ea typeface="+mn-ea"/>
          <a:cs typeface="+mn-cs"/>
          <a:sym typeface="Gill Sans" charset="0"/>
        </a:defRPr>
      </a:lvl7pPr>
      <a:lvl8pPr marL="514350" algn="ctr" rtl="0" fontAlgn="base">
        <a:spcBef>
          <a:spcPct val="0"/>
        </a:spcBef>
        <a:spcAft>
          <a:spcPct val="0"/>
        </a:spcAft>
        <a:defRPr sz="1800">
          <a:solidFill>
            <a:schemeClr val="tx1"/>
          </a:solidFill>
          <a:latin typeface="+mn-lt"/>
          <a:ea typeface="+mn-ea"/>
          <a:cs typeface="+mn-cs"/>
          <a:sym typeface="Gill Sans" charset="0"/>
        </a:defRPr>
      </a:lvl8pPr>
      <a:lvl9pPr marL="685800" algn="ctr" rtl="0" fontAlgn="base">
        <a:spcBef>
          <a:spcPct val="0"/>
        </a:spcBef>
        <a:spcAft>
          <a:spcPct val="0"/>
        </a:spcAft>
        <a:defRPr sz="1800">
          <a:solidFill>
            <a:schemeClr val="tx1"/>
          </a:solidFill>
          <a:latin typeface="+mn-lt"/>
          <a:ea typeface="+mn-ea"/>
          <a:cs typeface="+mn-cs"/>
          <a:sym typeface="Gill Sans" charset="0"/>
        </a:defRPr>
      </a:lvl9pPr>
    </p:bodyStyle>
    <p:otherStyle>
      <a:defPPr>
        <a:defRPr lang="en-US"/>
      </a:defPPr>
      <a:lvl1pPr marL="0" algn="l" defTabSz="171450" rtl="0" eaLnBrk="1" latinLnBrk="0" hangingPunct="1">
        <a:defRPr sz="700" kern="1200">
          <a:solidFill>
            <a:schemeClr val="tx1"/>
          </a:solidFill>
          <a:latin typeface="+mn-lt"/>
          <a:ea typeface="+mn-ea"/>
          <a:cs typeface="+mn-cs"/>
        </a:defRPr>
      </a:lvl1pPr>
      <a:lvl2pPr marL="171450" algn="l" defTabSz="171450" rtl="0" eaLnBrk="1" latinLnBrk="0" hangingPunct="1">
        <a:defRPr sz="700" kern="1200">
          <a:solidFill>
            <a:schemeClr val="tx1"/>
          </a:solidFill>
          <a:latin typeface="+mn-lt"/>
          <a:ea typeface="+mn-ea"/>
          <a:cs typeface="+mn-cs"/>
        </a:defRPr>
      </a:lvl2pPr>
      <a:lvl3pPr marL="342900" algn="l" defTabSz="171450" rtl="0" eaLnBrk="1" latinLnBrk="0" hangingPunct="1">
        <a:defRPr sz="700" kern="1200">
          <a:solidFill>
            <a:schemeClr val="tx1"/>
          </a:solidFill>
          <a:latin typeface="+mn-lt"/>
          <a:ea typeface="+mn-ea"/>
          <a:cs typeface="+mn-cs"/>
        </a:defRPr>
      </a:lvl3pPr>
      <a:lvl4pPr marL="514350" algn="l" defTabSz="171450" rtl="0" eaLnBrk="1" latinLnBrk="0" hangingPunct="1">
        <a:defRPr sz="700" kern="1200">
          <a:solidFill>
            <a:schemeClr val="tx1"/>
          </a:solidFill>
          <a:latin typeface="+mn-lt"/>
          <a:ea typeface="+mn-ea"/>
          <a:cs typeface="+mn-cs"/>
        </a:defRPr>
      </a:lvl4pPr>
      <a:lvl5pPr marL="685800" algn="l" defTabSz="171450" rtl="0" eaLnBrk="1" latinLnBrk="0" hangingPunct="1">
        <a:defRPr sz="700" kern="1200">
          <a:solidFill>
            <a:schemeClr val="tx1"/>
          </a:solidFill>
          <a:latin typeface="+mn-lt"/>
          <a:ea typeface="+mn-ea"/>
          <a:cs typeface="+mn-cs"/>
        </a:defRPr>
      </a:lvl5pPr>
      <a:lvl6pPr marL="857250" algn="l" defTabSz="171450" rtl="0" eaLnBrk="1" latinLnBrk="0" hangingPunct="1">
        <a:defRPr sz="700" kern="1200">
          <a:solidFill>
            <a:schemeClr val="tx1"/>
          </a:solidFill>
          <a:latin typeface="+mn-lt"/>
          <a:ea typeface="+mn-ea"/>
          <a:cs typeface="+mn-cs"/>
        </a:defRPr>
      </a:lvl6pPr>
      <a:lvl7pPr marL="1028700" algn="l" defTabSz="171450" rtl="0" eaLnBrk="1" latinLnBrk="0" hangingPunct="1">
        <a:defRPr sz="700" kern="1200">
          <a:solidFill>
            <a:schemeClr val="tx1"/>
          </a:solidFill>
          <a:latin typeface="+mn-lt"/>
          <a:ea typeface="+mn-ea"/>
          <a:cs typeface="+mn-cs"/>
        </a:defRPr>
      </a:lvl7pPr>
      <a:lvl8pPr marL="1200150" algn="l" defTabSz="171450" rtl="0" eaLnBrk="1" latinLnBrk="0" hangingPunct="1">
        <a:defRPr sz="700" kern="1200">
          <a:solidFill>
            <a:schemeClr val="tx1"/>
          </a:solidFill>
          <a:latin typeface="+mn-lt"/>
          <a:ea typeface="+mn-ea"/>
          <a:cs typeface="+mn-cs"/>
        </a:defRPr>
      </a:lvl8pPr>
      <a:lvl9pPr marL="1371600" algn="l" defTabSz="171450" rtl="0" eaLnBrk="1" latinLnBrk="0" hangingPunct="1">
        <a:defRPr sz="7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7" name="Rectangle 1"/>
          <p:cNvSpPr>
            <a:spLocks noGrp="1" noChangeArrowheads="1"/>
          </p:cNvSpPr>
          <p:nvPr>
            <p:ph type="body" idx="1"/>
          </p:nvPr>
        </p:nvSpPr>
        <p:spPr bwMode="auto">
          <a:xfrm>
            <a:off x="652463" y="666750"/>
            <a:ext cx="7839075" cy="38052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 xmlns:ma14="http://schemas.microsoft.com/office/mac/drawingml/2011/main" val="1"/>
            </a:ext>
          </a:extLst>
        </p:spPr>
        <p:txBody>
          <a:bodyPr vert="horz" wrap="square" lIns="19050" tIns="19050" rIns="19050" bIns="19050" numCol="1" anchor="ctr" anchorCtr="0" compatLnSpc="1">
            <a:prstTxWarp prst="textNoShape">
              <a:avLst/>
            </a:prstTxWarp>
          </a:bodyPr>
          <a:lstStyle/>
          <a:p>
            <a:pPr lvl="0"/>
            <a:r>
              <a:rPr lang="en-US">
                <a:sym typeface="Gill Sans" charset="0"/>
              </a:rPr>
              <a:t>Click to edit Master text styles</a:t>
            </a:r>
          </a:p>
          <a:p>
            <a:pPr lvl="1"/>
            <a:r>
              <a:rPr lang="en-US">
                <a:sym typeface="Gill Sans" charset="0"/>
              </a:rPr>
              <a:t>Second level</a:t>
            </a:r>
          </a:p>
          <a:p>
            <a:pPr lvl="2"/>
            <a:r>
              <a:rPr lang="en-US">
                <a:sym typeface="Gill Sans" charset="0"/>
              </a:rPr>
              <a:t>Third level</a:t>
            </a:r>
          </a:p>
          <a:p>
            <a:pPr lvl="3"/>
            <a:r>
              <a:rPr lang="en-US">
                <a:sym typeface="Gill Sans" charset="0"/>
              </a:rPr>
              <a:t>Fourth level</a:t>
            </a:r>
          </a:p>
          <a:p>
            <a:pPr lvl="4"/>
            <a:r>
              <a:rPr lang="en-US">
                <a:sym typeface="Gill Sans" charset="0"/>
              </a:rPr>
              <a:t>Fifth level</a:t>
            </a:r>
          </a:p>
        </p:txBody>
      </p:sp>
    </p:spTree>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Lst>
  <p:transition/>
  <p:txStyles>
    <p:titleStyle>
      <a:lvl1pPr algn="ctr" rtl="0" fontAlgn="base">
        <a:spcBef>
          <a:spcPct val="0"/>
        </a:spcBef>
        <a:spcAft>
          <a:spcPct val="0"/>
        </a:spcAft>
        <a:defRPr sz="4400">
          <a:solidFill>
            <a:schemeClr val="tx1"/>
          </a:solidFill>
          <a:latin typeface="+mj-lt"/>
          <a:ea typeface="+mj-ea"/>
          <a:cs typeface="+mj-cs"/>
          <a:sym typeface="Gill Sans" charset="0"/>
        </a:defRPr>
      </a:lvl1pPr>
      <a:lvl2pPr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2pPr>
      <a:lvl3pPr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3pPr>
      <a:lvl4pPr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4pPr>
      <a:lvl5pPr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5pPr>
      <a:lvl6pPr marL="171450"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6pPr>
      <a:lvl7pPr marL="342900"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7pPr>
      <a:lvl8pPr marL="514350"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8pPr>
      <a:lvl9pPr marL="685800"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9pPr>
    </p:titleStyle>
    <p:bodyStyle>
      <a:lvl1pPr marL="400050" indent="-300038" algn="l" rtl="0" fontAlgn="base">
        <a:spcBef>
          <a:spcPts val="2738"/>
        </a:spcBef>
        <a:spcAft>
          <a:spcPct val="0"/>
        </a:spcAft>
        <a:buSzPct val="171000"/>
        <a:buFont typeface="Gill Sans" charset="0"/>
        <a:buChar char="•"/>
        <a:defRPr sz="2100">
          <a:solidFill>
            <a:schemeClr val="tx1"/>
          </a:solidFill>
          <a:latin typeface="+mn-lt"/>
          <a:ea typeface="+mn-ea"/>
          <a:cs typeface="+mn-cs"/>
          <a:sym typeface="Gill Sans" charset="0"/>
        </a:defRPr>
      </a:lvl1pPr>
      <a:lvl2pPr marL="566738" indent="-300038" algn="l" rtl="0" fontAlgn="base">
        <a:spcBef>
          <a:spcPts val="2738"/>
        </a:spcBef>
        <a:spcAft>
          <a:spcPct val="0"/>
        </a:spcAft>
        <a:buSzPct val="171000"/>
        <a:buFont typeface="Gill Sans" charset="0"/>
        <a:buChar char="•"/>
        <a:defRPr sz="2100">
          <a:solidFill>
            <a:schemeClr val="tx1"/>
          </a:solidFill>
          <a:latin typeface="+mn-lt"/>
          <a:ea typeface="+mn-ea"/>
          <a:cs typeface="+mn-cs"/>
          <a:sym typeface="Gill Sans" charset="0"/>
        </a:defRPr>
      </a:lvl2pPr>
      <a:lvl3pPr marL="733425" indent="-300038" algn="l" rtl="0" fontAlgn="base">
        <a:spcBef>
          <a:spcPts val="2738"/>
        </a:spcBef>
        <a:spcAft>
          <a:spcPct val="0"/>
        </a:spcAft>
        <a:buSzPct val="171000"/>
        <a:buFont typeface="Gill Sans" charset="0"/>
        <a:buChar char="•"/>
        <a:defRPr sz="2100">
          <a:solidFill>
            <a:schemeClr val="tx1"/>
          </a:solidFill>
          <a:latin typeface="+mn-lt"/>
          <a:ea typeface="+mn-ea"/>
          <a:cs typeface="+mn-cs"/>
          <a:sym typeface="Gill Sans" charset="0"/>
        </a:defRPr>
      </a:lvl3pPr>
      <a:lvl4pPr marL="900113" indent="-300038" algn="l" rtl="0" fontAlgn="base">
        <a:spcBef>
          <a:spcPts val="2738"/>
        </a:spcBef>
        <a:spcAft>
          <a:spcPct val="0"/>
        </a:spcAft>
        <a:buSzPct val="171000"/>
        <a:buFont typeface="Gill Sans" charset="0"/>
        <a:buChar char="•"/>
        <a:defRPr sz="2100">
          <a:solidFill>
            <a:schemeClr val="tx1"/>
          </a:solidFill>
          <a:latin typeface="+mn-lt"/>
          <a:ea typeface="+mn-ea"/>
          <a:cs typeface="+mn-cs"/>
          <a:sym typeface="Gill Sans" charset="0"/>
        </a:defRPr>
      </a:lvl4pPr>
      <a:lvl5pPr marL="1066800" indent="-300038" algn="l" rtl="0" fontAlgn="base">
        <a:spcBef>
          <a:spcPts val="2738"/>
        </a:spcBef>
        <a:spcAft>
          <a:spcPct val="0"/>
        </a:spcAft>
        <a:buSzPct val="171000"/>
        <a:buFont typeface="Gill Sans" charset="0"/>
        <a:buChar char="•"/>
        <a:defRPr sz="2100">
          <a:solidFill>
            <a:schemeClr val="tx1"/>
          </a:solidFill>
          <a:latin typeface="+mn-lt"/>
          <a:ea typeface="+mn-ea"/>
          <a:cs typeface="+mn-cs"/>
          <a:sym typeface="Gill Sans" charset="0"/>
        </a:defRPr>
      </a:lvl5pPr>
      <a:lvl6pPr marL="1238250" indent="-300038" algn="l" rtl="0" fontAlgn="base">
        <a:spcBef>
          <a:spcPts val="2738"/>
        </a:spcBef>
        <a:spcAft>
          <a:spcPct val="0"/>
        </a:spcAft>
        <a:buSzPct val="171000"/>
        <a:buFont typeface="Gill Sans" charset="0"/>
        <a:buChar char="•"/>
        <a:defRPr sz="2100">
          <a:solidFill>
            <a:schemeClr val="tx1"/>
          </a:solidFill>
          <a:latin typeface="+mn-lt"/>
          <a:ea typeface="+mn-ea"/>
          <a:cs typeface="+mn-cs"/>
          <a:sym typeface="Gill Sans" charset="0"/>
        </a:defRPr>
      </a:lvl6pPr>
      <a:lvl7pPr marL="1409700" indent="-300038" algn="l" rtl="0" fontAlgn="base">
        <a:spcBef>
          <a:spcPts val="2738"/>
        </a:spcBef>
        <a:spcAft>
          <a:spcPct val="0"/>
        </a:spcAft>
        <a:buSzPct val="171000"/>
        <a:buFont typeface="Gill Sans" charset="0"/>
        <a:buChar char="•"/>
        <a:defRPr sz="2100">
          <a:solidFill>
            <a:schemeClr val="tx1"/>
          </a:solidFill>
          <a:latin typeface="+mn-lt"/>
          <a:ea typeface="+mn-ea"/>
          <a:cs typeface="+mn-cs"/>
          <a:sym typeface="Gill Sans" charset="0"/>
        </a:defRPr>
      </a:lvl7pPr>
      <a:lvl8pPr marL="1581150" indent="-300038" algn="l" rtl="0" fontAlgn="base">
        <a:spcBef>
          <a:spcPts val="2738"/>
        </a:spcBef>
        <a:spcAft>
          <a:spcPct val="0"/>
        </a:spcAft>
        <a:buSzPct val="171000"/>
        <a:buFont typeface="Gill Sans" charset="0"/>
        <a:buChar char="•"/>
        <a:defRPr sz="2100">
          <a:solidFill>
            <a:schemeClr val="tx1"/>
          </a:solidFill>
          <a:latin typeface="+mn-lt"/>
          <a:ea typeface="+mn-ea"/>
          <a:cs typeface="+mn-cs"/>
          <a:sym typeface="Gill Sans" charset="0"/>
        </a:defRPr>
      </a:lvl8pPr>
      <a:lvl9pPr marL="1752600" indent="-300038" algn="l" rtl="0" fontAlgn="base">
        <a:spcBef>
          <a:spcPts val="2738"/>
        </a:spcBef>
        <a:spcAft>
          <a:spcPct val="0"/>
        </a:spcAft>
        <a:buSzPct val="171000"/>
        <a:buFont typeface="Gill Sans" charset="0"/>
        <a:buChar char="•"/>
        <a:defRPr sz="2100">
          <a:solidFill>
            <a:schemeClr val="tx1"/>
          </a:solidFill>
          <a:latin typeface="+mn-lt"/>
          <a:ea typeface="+mn-ea"/>
          <a:cs typeface="+mn-cs"/>
          <a:sym typeface="Gill Sans" charset="0"/>
        </a:defRPr>
      </a:lvl9pPr>
    </p:bodyStyle>
    <p:otherStyle>
      <a:defPPr>
        <a:defRPr lang="en-US"/>
      </a:defPPr>
      <a:lvl1pPr marL="0" algn="l" defTabSz="171450" rtl="0" eaLnBrk="1" latinLnBrk="0" hangingPunct="1">
        <a:defRPr sz="700" kern="1200">
          <a:solidFill>
            <a:schemeClr val="tx1"/>
          </a:solidFill>
          <a:latin typeface="+mn-lt"/>
          <a:ea typeface="+mn-ea"/>
          <a:cs typeface="+mn-cs"/>
        </a:defRPr>
      </a:lvl1pPr>
      <a:lvl2pPr marL="171450" algn="l" defTabSz="171450" rtl="0" eaLnBrk="1" latinLnBrk="0" hangingPunct="1">
        <a:defRPr sz="700" kern="1200">
          <a:solidFill>
            <a:schemeClr val="tx1"/>
          </a:solidFill>
          <a:latin typeface="+mn-lt"/>
          <a:ea typeface="+mn-ea"/>
          <a:cs typeface="+mn-cs"/>
        </a:defRPr>
      </a:lvl2pPr>
      <a:lvl3pPr marL="342900" algn="l" defTabSz="171450" rtl="0" eaLnBrk="1" latinLnBrk="0" hangingPunct="1">
        <a:defRPr sz="700" kern="1200">
          <a:solidFill>
            <a:schemeClr val="tx1"/>
          </a:solidFill>
          <a:latin typeface="+mn-lt"/>
          <a:ea typeface="+mn-ea"/>
          <a:cs typeface="+mn-cs"/>
        </a:defRPr>
      </a:lvl3pPr>
      <a:lvl4pPr marL="514350" algn="l" defTabSz="171450" rtl="0" eaLnBrk="1" latinLnBrk="0" hangingPunct="1">
        <a:defRPr sz="700" kern="1200">
          <a:solidFill>
            <a:schemeClr val="tx1"/>
          </a:solidFill>
          <a:latin typeface="+mn-lt"/>
          <a:ea typeface="+mn-ea"/>
          <a:cs typeface="+mn-cs"/>
        </a:defRPr>
      </a:lvl4pPr>
      <a:lvl5pPr marL="685800" algn="l" defTabSz="171450" rtl="0" eaLnBrk="1" latinLnBrk="0" hangingPunct="1">
        <a:defRPr sz="700" kern="1200">
          <a:solidFill>
            <a:schemeClr val="tx1"/>
          </a:solidFill>
          <a:latin typeface="+mn-lt"/>
          <a:ea typeface="+mn-ea"/>
          <a:cs typeface="+mn-cs"/>
        </a:defRPr>
      </a:lvl5pPr>
      <a:lvl6pPr marL="857250" algn="l" defTabSz="171450" rtl="0" eaLnBrk="1" latinLnBrk="0" hangingPunct="1">
        <a:defRPr sz="700" kern="1200">
          <a:solidFill>
            <a:schemeClr val="tx1"/>
          </a:solidFill>
          <a:latin typeface="+mn-lt"/>
          <a:ea typeface="+mn-ea"/>
          <a:cs typeface="+mn-cs"/>
        </a:defRPr>
      </a:lvl6pPr>
      <a:lvl7pPr marL="1028700" algn="l" defTabSz="171450" rtl="0" eaLnBrk="1" latinLnBrk="0" hangingPunct="1">
        <a:defRPr sz="700" kern="1200">
          <a:solidFill>
            <a:schemeClr val="tx1"/>
          </a:solidFill>
          <a:latin typeface="+mn-lt"/>
          <a:ea typeface="+mn-ea"/>
          <a:cs typeface="+mn-cs"/>
        </a:defRPr>
      </a:lvl7pPr>
      <a:lvl8pPr marL="1200150" algn="l" defTabSz="171450" rtl="0" eaLnBrk="1" latinLnBrk="0" hangingPunct="1">
        <a:defRPr sz="700" kern="1200">
          <a:solidFill>
            <a:schemeClr val="tx1"/>
          </a:solidFill>
          <a:latin typeface="+mn-lt"/>
          <a:ea typeface="+mn-ea"/>
          <a:cs typeface="+mn-cs"/>
        </a:defRPr>
      </a:lvl8pPr>
      <a:lvl9pPr marL="1371600" algn="l" defTabSz="171450" rtl="0" eaLnBrk="1" latinLnBrk="0" hangingPunct="1">
        <a:defRPr sz="7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1" name="Rectangle 1"/>
          <p:cNvSpPr>
            <a:spLocks noGrp="1" noChangeArrowheads="1"/>
          </p:cNvSpPr>
          <p:nvPr>
            <p:ph type="title"/>
          </p:nvPr>
        </p:nvSpPr>
        <p:spPr bwMode="auto">
          <a:xfrm>
            <a:off x="652463" y="3886200"/>
            <a:ext cx="7839075" cy="895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 xmlns:ma14="http://schemas.microsoft.com/office/mac/drawingml/2011/main" val="1"/>
            </a:ext>
          </a:extLst>
        </p:spPr>
        <p:txBody>
          <a:bodyPr vert="horz" wrap="square" lIns="19050" tIns="19050" rIns="19050" bIns="19050" numCol="1" anchor="ctr" anchorCtr="0" compatLnSpc="1">
            <a:prstTxWarp prst="textNoShape">
              <a:avLst/>
            </a:prstTxWarp>
          </a:bodyPr>
          <a:lstStyle/>
          <a:p>
            <a:pPr lvl="0"/>
            <a:r>
              <a:rPr lang="en-US">
                <a:sym typeface="Gill Sans" charset="0"/>
              </a:rPr>
              <a:t>Click to edit Master title style</a:t>
            </a:r>
          </a:p>
        </p:txBody>
      </p:sp>
    </p:spTree>
  </p:cSld>
  <p:clrMap bg1="lt1" tx1="dk1" bg2="lt2" tx2="dk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Lst>
  <p:transition/>
  <p:txStyles>
    <p:titleStyle>
      <a:lvl1pPr algn="ctr" rtl="0" fontAlgn="base">
        <a:spcBef>
          <a:spcPct val="0"/>
        </a:spcBef>
        <a:spcAft>
          <a:spcPct val="0"/>
        </a:spcAft>
        <a:defRPr sz="4400">
          <a:solidFill>
            <a:schemeClr val="tx1"/>
          </a:solidFill>
          <a:latin typeface="+mj-lt"/>
          <a:ea typeface="+mj-ea"/>
          <a:cs typeface="+mj-cs"/>
          <a:sym typeface="Gill Sans" charset="0"/>
        </a:defRPr>
      </a:lvl1pPr>
      <a:lvl2pPr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2pPr>
      <a:lvl3pPr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3pPr>
      <a:lvl4pPr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4pPr>
      <a:lvl5pPr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5pPr>
      <a:lvl6pPr marL="171450"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6pPr>
      <a:lvl7pPr marL="342900"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7pPr>
      <a:lvl8pPr marL="514350"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8pPr>
      <a:lvl9pPr marL="685800"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9pPr>
    </p:titleStyle>
    <p:bodyStyle>
      <a:lvl1pPr algn="ctr" rtl="0" fontAlgn="base">
        <a:spcBef>
          <a:spcPct val="0"/>
        </a:spcBef>
        <a:spcAft>
          <a:spcPct val="0"/>
        </a:spcAft>
        <a:defRPr sz="1800">
          <a:solidFill>
            <a:schemeClr val="tx1"/>
          </a:solidFill>
          <a:latin typeface="+mn-lt"/>
          <a:ea typeface="+mn-ea"/>
          <a:cs typeface="+mn-cs"/>
          <a:sym typeface="Gill Sans" charset="0"/>
        </a:defRPr>
      </a:lvl1pPr>
      <a:lvl2pPr algn="ctr" rtl="0" fontAlgn="base">
        <a:spcBef>
          <a:spcPct val="0"/>
        </a:spcBef>
        <a:spcAft>
          <a:spcPct val="0"/>
        </a:spcAft>
        <a:defRPr sz="1800">
          <a:solidFill>
            <a:schemeClr val="tx1"/>
          </a:solidFill>
          <a:latin typeface="+mn-lt"/>
          <a:ea typeface="+mn-ea"/>
          <a:cs typeface="+mn-cs"/>
          <a:sym typeface="Gill Sans" charset="0"/>
        </a:defRPr>
      </a:lvl2pPr>
      <a:lvl3pPr algn="ctr" rtl="0" fontAlgn="base">
        <a:spcBef>
          <a:spcPct val="0"/>
        </a:spcBef>
        <a:spcAft>
          <a:spcPct val="0"/>
        </a:spcAft>
        <a:defRPr sz="1800">
          <a:solidFill>
            <a:schemeClr val="tx1"/>
          </a:solidFill>
          <a:latin typeface="+mn-lt"/>
          <a:ea typeface="+mn-ea"/>
          <a:cs typeface="+mn-cs"/>
          <a:sym typeface="Gill Sans" charset="0"/>
        </a:defRPr>
      </a:lvl3pPr>
      <a:lvl4pPr algn="ctr" rtl="0" fontAlgn="base">
        <a:spcBef>
          <a:spcPct val="0"/>
        </a:spcBef>
        <a:spcAft>
          <a:spcPct val="0"/>
        </a:spcAft>
        <a:defRPr sz="1800">
          <a:solidFill>
            <a:schemeClr val="tx1"/>
          </a:solidFill>
          <a:latin typeface="+mn-lt"/>
          <a:ea typeface="+mn-ea"/>
          <a:cs typeface="+mn-cs"/>
          <a:sym typeface="Gill Sans" charset="0"/>
        </a:defRPr>
      </a:lvl4pPr>
      <a:lvl5pPr algn="ctr" rtl="0" fontAlgn="base">
        <a:spcBef>
          <a:spcPct val="0"/>
        </a:spcBef>
        <a:spcAft>
          <a:spcPct val="0"/>
        </a:spcAft>
        <a:defRPr sz="1800">
          <a:solidFill>
            <a:schemeClr val="tx1"/>
          </a:solidFill>
          <a:latin typeface="+mn-lt"/>
          <a:ea typeface="+mn-ea"/>
          <a:cs typeface="+mn-cs"/>
          <a:sym typeface="Gill Sans" charset="0"/>
        </a:defRPr>
      </a:lvl5pPr>
      <a:lvl6pPr marL="171450" algn="ctr" rtl="0" fontAlgn="base">
        <a:spcBef>
          <a:spcPct val="0"/>
        </a:spcBef>
        <a:spcAft>
          <a:spcPct val="0"/>
        </a:spcAft>
        <a:defRPr sz="1800">
          <a:solidFill>
            <a:schemeClr val="tx1"/>
          </a:solidFill>
          <a:latin typeface="+mn-lt"/>
          <a:ea typeface="+mn-ea"/>
          <a:cs typeface="+mn-cs"/>
          <a:sym typeface="Gill Sans" charset="0"/>
        </a:defRPr>
      </a:lvl6pPr>
      <a:lvl7pPr marL="342900" algn="ctr" rtl="0" fontAlgn="base">
        <a:spcBef>
          <a:spcPct val="0"/>
        </a:spcBef>
        <a:spcAft>
          <a:spcPct val="0"/>
        </a:spcAft>
        <a:defRPr sz="1800">
          <a:solidFill>
            <a:schemeClr val="tx1"/>
          </a:solidFill>
          <a:latin typeface="+mn-lt"/>
          <a:ea typeface="+mn-ea"/>
          <a:cs typeface="+mn-cs"/>
          <a:sym typeface="Gill Sans" charset="0"/>
        </a:defRPr>
      </a:lvl7pPr>
      <a:lvl8pPr marL="514350" algn="ctr" rtl="0" fontAlgn="base">
        <a:spcBef>
          <a:spcPct val="0"/>
        </a:spcBef>
        <a:spcAft>
          <a:spcPct val="0"/>
        </a:spcAft>
        <a:defRPr sz="1800">
          <a:solidFill>
            <a:schemeClr val="tx1"/>
          </a:solidFill>
          <a:latin typeface="+mn-lt"/>
          <a:ea typeface="+mn-ea"/>
          <a:cs typeface="+mn-cs"/>
          <a:sym typeface="Gill Sans" charset="0"/>
        </a:defRPr>
      </a:lvl8pPr>
      <a:lvl9pPr marL="685800" algn="ctr" rtl="0" fontAlgn="base">
        <a:spcBef>
          <a:spcPct val="0"/>
        </a:spcBef>
        <a:spcAft>
          <a:spcPct val="0"/>
        </a:spcAft>
        <a:defRPr sz="1800">
          <a:solidFill>
            <a:schemeClr val="tx1"/>
          </a:solidFill>
          <a:latin typeface="+mn-lt"/>
          <a:ea typeface="+mn-ea"/>
          <a:cs typeface="+mn-cs"/>
          <a:sym typeface="Gill Sans" charset="0"/>
        </a:defRPr>
      </a:lvl9pPr>
    </p:bodyStyle>
    <p:otherStyle>
      <a:defPPr>
        <a:defRPr lang="en-US"/>
      </a:defPPr>
      <a:lvl1pPr marL="0" algn="l" defTabSz="171450" rtl="0" eaLnBrk="1" latinLnBrk="0" hangingPunct="1">
        <a:defRPr sz="700" kern="1200">
          <a:solidFill>
            <a:schemeClr val="tx1"/>
          </a:solidFill>
          <a:latin typeface="+mn-lt"/>
          <a:ea typeface="+mn-ea"/>
          <a:cs typeface="+mn-cs"/>
        </a:defRPr>
      </a:lvl1pPr>
      <a:lvl2pPr marL="171450" algn="l" defTabSz="171450" rtl="0" eaLnBrk="1" latinLnBrk="0" hangingPunct="1">
        <a:defRPr sz="700" kern="1200">
          <a:solidFill>
            <a:schemeClr val="tx1"/>
          </a:solidFill>
          <a:latin typeface="+mn-lt"/>
          <a:ea typeface="+mn-ea"/>
          <a:cs typeface="+mn-cs"/>
        </a:defRPr>
      </a:lvl2pPr>
      <a:lvl3pPr marL="342900" algn="l" defTabSz="171450" rtl="0" eaLnBrk="1" latinLnBrk="0" hangingPunct="1">
        <a:defRPr sz="700" kern="1200">
          <a:solidFill>
            <a:schemeClr val="tx1"/>
          </a:solidFill>
          <a:latin typeface="+mn-lt"/>
          <a:ea typeface="+mn-ea"/>
          <a:cs typeface="+mn-cs"/>
        </a:defRPr>
      </a:lvl3pPr>
      <a:lvl4pPr marL="514350" algn="l" defTabSz="171450" rtl="0" eaLnBrk="1" latinLnBrk="0" hangingPunct="1">
        <a:defRPr sz="700" kern="1200">
          <a:solidFill>
            <a:schemeClr val="tx1"/>
          </a:solidFill>
          <a:latin typeface="+mn-lt"/>
          <a:ea typeface="+mn-ea"/>
          <a:cs typeface="+mn-cs"/>
        </a:defRPr>
      </a:lvl4pPr>
      <a:lvl5pPr marL="685800" algn="l" defTabSz="171450" rtl="0" eaLnBrk="1" latinLnBrk="0" hangingPunct="1">
        <a:defRPr sz="700" kern="1200">
          <a:solidFill>
            <a:schemeClr val="tx1"/>
          </a:solidFill>
          <a:latin typeface="+mn-lt"/>
          <a:ea typeface="+mn-ea"/>
          <a:cs typeface="+mn-cs"/>
        </a:defRPr>
      </a:lvl5pPr>
      <a:lvl6pPr marL="857250" algn="l" defTabSz="171450" rtl="0" eaLnBrk="1" latinLnBrk="0" hangingPunct="1">
        <a:defRPr sz="700" kern="1200">
          <a:solidFill>
            <a:schemeClr val="tx1"/>
          </a:solidFill>
          <a:latin typeface="+mn-lt"/>
          <a:ea typeface="+mn-ea"/>
          <a:cs typeface="+mn-cs"/>
        </a:defRPr>
      </a:lvl6pPr>
      <a:lvl7pPr marL="1028700" algn="l" defTabSz="171450" rtl="0" eaLnBrk="1" latinLnBrk="0" hangingPunct="1">
        <a:defRPr sz="700" kern="1200">
          <a:solidFill>
            <a:schemeClr val="tx1"/>
          </a:solidFill>
          <a:latin typeface="+mn-lt"/>
          <a:ea typeface="+mn-ea"/>
          <a:cs typeface="+mn-cs"/>
        </a:defRPr>
      </a:lvl7pPr>
      <a:lvl8pPr marL="1200150" algn="l" defTabSz="171450" rtl="0" eaLnBrk="1" latinLnBrk="0" hangingPunct="1">
        <a:defRPr sz="700" kern="1200">
          <a:solidFill>
            <a:schemeClr val="tx1"/>
          </a:solidFill>
          <a:latin typeface="+mn-lt"/>
          <a:ea typeface="+mn-ea"/>
          <a:cs typeface="+mn-cs"/>
        </a:defRPr>
      </a:lvl8pPr>
      <a:lvl9pPr marL="1371600" algn="l" defTabSz="171450" rtl="0" eaLnBrk="1" latinLnBrk="0" hangingPunct="1">
        <a:defRPr sz="7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5" name="Rectangle 1"/>
          <p:cNvSpPr>
            <a:spLocks noGrp="1" noChangeArrowheads="1"/>
          </p:cNvSpPr>
          <p:nvPr>
            <p:ph type="title"/>
          </p:nvPr>
        </p:nvSpPr>
        <p:spPr bwMode="auto">
          <a:xfrm>
            <a:off x="652463" y="3886200"/>
            <a:ext cx="7839075" cy="895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 xmlns:ma14="http://schemas.microsoft.com/office/mac/drawingml/2011/main" val="1"/>
            </a:ext>
          </a:extLst>
        </p:spPr>
        <p:txBody>
          <a:bodyPr vert="horz" wrap="square" lIns="19050" tIns="19050" rIns="19050" bIns="19050" numCol="1" anchor="ctr" anchorCtr="0" compatLnSpc="1">
            <a:prstTxWarp prst="textNoShape">
              <a:avLst/>
            </a:prstTxWarp>
          </a:bodyPr>
          <a:lstStyle/>
          <a:p>
            <a:pPr lvl="0"/>
            <a:r>
              <a:rPr lang="en-US">
                <a:sym typeface="Gill Sans" charset="0"/>
              </a:rPr>
              <a:t>Click to edit Master title style</a:t>
            </a:r>
          </a:p>
        </p:txBody>
      </p:sp>
    </p:spTree>
  </p:cSld>
  <p:clrMap bg1="lt1" tx1="dk1" bg2="lt2" tx2="dk2" accent1="accent1" accent2="accent2" accent3="accent3" accent4="accent4" accent5="accent5" accent6="accent6" hlink="hlink" folHlink="folHlink"/>
  <p:sldLayoutIdLst>
    <p:sldLayoutId id="2147483717" r:id="rId1"/>
    <p:sldLayoutId id="2147483718" r:id="rId2"/>
    <p:sldLayoutId id="2147483719" r:id="rId3"/>
    <p:sldLayoutId id="2147483720" r:id="rId4"/>
    <p:sldLayoutId id="2147483721" r:id="rId5"/>
    <p:sldLayoutId id="2147483722" r:id="rId6"/>
    <p:sldLayoutId id="2147483723" r:id="rId7"/>
    <p:sldLayoutId id="2147483724" r:id="rId8"/>
    <p:sldLayoutId id="2147483725" r:id="rId9"/>
    <p:sldLayoutId id="2147483726" r:id="rId10"/>
    <p:sldLayoutId id="2147483727" r:id="rId11"/>
  </p:sldLayoutIdLst>
  <p:transition/>
  <p:txStyles>
    <p:titleStyle>
      <a:lvl1pPr algn="ctr" rtl="0" fontAlgn="base">
        <a:spcBef>
          <a:spcPct val="0"/>
        </a:spcBef>
        <a:spcAft>
          <a:spcPct val="0"/>
        </a:spcAft>
        <a:defRPr sz="4400">
          <a:solidFill>
            <a:schemeClr val="tx1"/>
          </a:solidFill>
          <a:latin typeface="+mj-lt"/>
          <a:ea typeface="+mj-ea"/>
          <a:cs typeface="+mj-cs"/>
          <a:sym typeface="Gill Sans" charset="0"/>
        </a:defRPr>
      </a:lvl1pPr>
      <a:lvl2pPr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2pPr>
      <a:lvl3pPr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3pPr>
      <a:lvl4pPr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4pPr>
      <a:lvl5pPr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5pPr>
      <a:lvl6pPr marL="171450"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6pPr>
      <a:lvl7pPr marL="342900"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7pPr>
      <a:lvl8pPr marL="514350"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8pPr>
      <a:lvl9pPr marL="685800"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9pPr>
    </p:titleStyle>
    <p:bodyStyle>
      <a:lvl1pPr algn="ctr" rtl="0" fontAlgn="base">
        <a:spcBef>
          <a:spcPct val="0"/>
        </a:spcBef>
        <a:spcAft>
          <a:spcPct val="0"/>
        </a:spcAft>
        <a:defRPr sz="1800">
          <a:solidFill>
            <a:schemeClr val="tx1"/>
          </a:solidFill>
          <a:latin typeface="+mn-lt"/>
          <a:ea typeface="+mn-ea"/>
          <a:cs typeface="+mn-cs"/>
          <a:sym typeface="Gill Sans" charset="0"/>
        </a:defRPr>
      </a:lvl1pPr>
      <a:lvl2pPr algn="ctr" rtl="0" fontAlgn="base">
        <a:spcBef>
          <a:spcPct val="0"/>
        </a:spcBef>
        <a:spcAft>
          <a:spcPct val="0"/>
        </a:spcAft>
        <a:defRPr sz="1800">
          <a:solidFill>
            <a:schemeClr val="tx1"/>
          </a:solidFill>
          <a:latin typeface="+mn-lt"/>
          <a:ea typeface="+mn-ea"/>
          <a:cs typeface="+mn-cs"/>
          <a:sym typeface="Gill Sans" charset="0"/>
        </a:defRPr>
      </a:lvl2pPr>
      <a:lvl3pPr algn="ctr" rtl="0" fontAlgn="base">
        <a:spcBef>
          <a:spcPct val="0"/>
        </a:spcBef>
        <a:spcAft>
          <a:spcPct val="0"/>
        </a:spcAft>
        <a:defRPr sz="1800">
          <a:solidFill>
            <a:schemeClr val="tx1"/>
          </a:solidFill>
          <a:latin typeface="+mn-lt"/>
          <a:ea typeface="+mn-ea"/>
          <a:cs typeface="+mn-cs"/>
          <a:sym typeface="Gill Sans" charset="0"/>
        </a:defRPr>
      </a:lvl3pPr>
      <a:lvl4pPr algn="ctr" rtl="0" fontAlgn="base">
        <a:spcBef>
          <a:spcPct val="0"/>
        </a:spcBef>
        <a:spcAft>
          <a:spcPct val="0"/>
        </a:spcAft>
        <a:defRPr sz="1800">
          <a:solidFill>
            <a:schemeClr val="tx1"/>
          </a:solidFill>
          <a:latin typeface="+mn-lt"/>
          <a:ea typeface="+mn-ea"/>
          <a:cs typeface="+mn-cs"/>
          <a:sym typeface="Gill Sans" charset="0"/>
        </a:defRPr>
      </a:lvl4pPr>
      <a:lvl5pPr algn="ctr" rtl="0" fontAlgn="base">
        <a:spcBef>
          <a:spcPct val="0"/>
        </a:spcBef>
        <a:spcAft>
          <a:spcPct val="0"/>
        </a:spcAft>
        <a:defRPr sz="1800">
          <a:solidFill>
            <a:schemeClr val="tx1"/>
          </a:solidFill>
          <a:latin typeface="+mn-lt"/>
          <a:ea typeface="+mn-ea"/>
          <a:cs typeface="+mn-cs"/>
          <a:sym typeface="Gill Sans" charset="0"/>
        </a:defRPr>
      </a:lvl5pPr>
      <a:lvl6pPr marL="171450" algn="ctr" rtl="0" fontAlgn="base">
        <a:spcBef>
          <a:spcPct val="0"/>
        </a:spcBef>
        <a:spcAft>
          <a:spcPct val="0"/>
        </a:spcAft>
        <a:defRPr sz="1800">
          <a:solidFill>
            <a:schemeClr val="tx1"/>
          </a:solidFill>
          <a:latin typeface="+mn-lt"/>
          <a:ea typeface="+mn-ea"/>
          <a:cs typeface="+mn-cs"/>
          <a:sym typeface="Gill Sans" charset="0"/>
        </a:defRPr>
      </a:lvl6pPr>
      <a:lvl7pPr marL="342900" algn="ctr" rtl="0" fontAlgn="base">
        <a:spcBef>
          <a:spcPct val="0"/>
        </a:spcBef>
        <a:spcAft>
          <a:spcPct val="0"/>
        </a:spcAft>
        <a:defRPr sz="1800">
          <a:solidFill>
            <a:schemeClr val="tx1"/>
          </a:solidFill>
          <a:latin typeface="+mn-lt"/>
          <a:ea typeface="+mn-ea"/>
          <a:cs typeface="+mn-cs"/>
          <a:sym typeface="Gill Sans" charset="0"/>
        </a:defRPr>
      </a:lvl7pPr>
      <a:lvl8pPr marL="514350" algn="ctr" rtl="0" fontAlgn="base">
        <a:spcBef>
          <a:spcPct val="0"/>
        </a:spcBef>
        <a:spcAft>
          <a:spcPct val="0"/>
        </a:spcAft>
        <a:defRPr sz="1800">
          <a:solidFill>
            <a:schemeClr val="tx1"/>
          </a:solidFill>
          <a:latin typeface="+mn-lt"/>
          <a:ea typeface="+mn-ea"/>
          <a:cs typeface="+mn-cs"/>
          <a:sym typeface="Gill Sans" charset="0"/>
        </a:defRPr>
      </a:lvl8pPr>
      <a:lvl9pPr marL="685800" algn="ctr" rtl="0" fontAlgn="base">
        <a:spcBef>
          <a:spcPct val="0"/>
        </a:spcBef>
        <a:spcAft>
          <a:spcPct val="0"/>
        </a:spcAft>
        <a:defRPr sz="1800">
          <a:solidFill>
            <a:schemeClr val="tx1"/>
          </a:solidFill>
          <a:latin typeface="+mn-lt"/>
          <a:ea typeface="+mn-ea"/>
          <a:cs typeface="+mn-cs"/>
          <a:sym typeface="Gill Sans" charset="0"/>
        </a:defRPr>
      </a:lvl9pPr>
    </p:bodyStyle>
    <p:otherStyle>
      <a:defPPr>
        <a:defRPr lang="en-US"/>
      </a:defPPr>
      <a:lvl1pPr marL="0" algn="l" defTabSz="171450" rtl="0" eaLnBrk="1" latinLnBrk="0" hangingPunct="1">
        <a:defRPr sz="700" kern="1200">
          <a:solidFill>
            <a:schemeClr val="tx1"/>
          </a:solidFill>
          <a:latin typeface="+mn-lt"/>
          <a:ea typeface="+mn-ea"/>
          <a:cs typeface="+mn-cs"/>
        </a:defRPr>
      </a:lvl1pPr>
      <a:lvl2pPr marL="171450" algn="l" defTabSz="171450" rtl="0" eaLnBrk="1" latinLnBrk="0" hangingPunct="1">
        <a:defRPr sz="700" kern="1200">
          <a:solidFill>
            <a:schemeClr val="tx1"/>
          </a:solidFill>
          <a:latin typeface="+mn-lt"/>
          <a:ea typeface="+mn-ea"/>
          <a:cs typeface="+mn-cs"/>
        </a:defRPr>
      </a:lvl2pPr>
      <a:lvl3pPr marL="342900" algn="l" defTabSz="171450" rtl="0" eaLnBrk="1" latinLnBrk="0" hangingPunct="1">
        <a:defRPr sz="700" kern="1200">
          <a:solidFill>
            <a:schemeClr val="tx1"/>
          </a:solidFill>
          <a:latin typeface="+mn-lt"/>
          <a:ea typeface="+mn-ea"/>
          <a:cs typeface="+mn-cs"/>
        </a:defRPr>
      </a:lvl3pPr>
      <a:lvl4pPr marL="514350" algn="l" defTabSz="171450" rtl="0" eaLnBrk="1" latinLnBrk="0" hangingPunct="1">
        <a:defRPr sz="700" kern="1200">
          <a:solidFill>
            <a:schemeClr val="tx1"/>
          </a:solidFill>
          <a:latin typeface="+mn-lt"/>
          <a:ea typeface="+mn-ea"/>
          <a:cs typeface="+mn-cs"/>
        </a:defRPr>
      </a:lvl4pPr>
      <a:lvl5pPr marL="685800" algn="l" defTabSz="171450" rtl="0" eaLnBrk="1" latinLnBrk="0" hangingPunct="1">
        <a:defRPr sz="700" kern="1200">
          <a:solidFill>
            <a:schemeClr val="tx1"/>
          </a:solidFill>
          <a:latin typeface="+mn-lt"/>
          <a:ea typeface="+mn-ea"/>
          <a:cs typeface="+mn-cs"/>
        </a:defRPr>
      </a:lvl5pPr>
      <a:lvl6pPr marL="857250" algn="l" defTabSz="171450" rtl="0" eaLnBrk="1" latinLnBrk="0" hangingPunct="1">
        <a:defRPr sz="700" kern="1200">
          <a:solidFill>
            <a:schemeClr val="tx1"/>
          </a:solidFill>
          <a:latin typeface="+mn-lt"/>
          <a:ea typeface="+mn-ea"/>
          <a:cs typeface="+mn-cs"/>
        </a:defRPr>
      </a:lvl6pPr>
      <a:lvl7pPr marL="1028700" algn="l" defTabSz="171450" rtl="0" eaLnBrk="1" latinLnBrk="0" hangingPunct="1">
        <a:defRPr sz="700" kern="1200">
          <a:solidFill>
            <a:schemeClr val="tx1"/>
          </a:solidFill>
          <a:latin typeface="+mn-lt"/>
          <a:ea typeface="+mn-ea"/>
          <a:cs typeface="+mn-cs"/>
        </a:defRPr>
      </a:lvl7pPr>
      <a:lvl8pPr marL="1200150" algn="l" defTabSz="171450" rtl="0" eaLnBrk="1" latinLnBrk="0" hangingPunct="1">
        <a:defRPr sz="700" kern="1200">
          <a:solidFill>
            <a:schemeClr val="tx1"/>
          </a:solidFill>
          <a:latin typeface="+mn-lt"/>
          <a:ea typeface="+mn-ea"/>
          <a:cs typeface="+mn-cs"/>
        </a:defRPr>
      </a:lvl8pPr>
      <a:lvl9pPr marL="1371600" algn="l" defTabSz="171450" rtl="0" eaLnBrk="1" latinLnBrk="0" hangingPunct="1">
        <a:defRPr sz="7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69" name="Rectangle 1"/>
          <p:cNvSpPr>
            <a:spLocks noGrp="1" noChangeArrowheads="1"/>
          </p:cNvSpPr>
          <p:nvPr>
            <p:ph type="title"/>
          </p:nvPr>
        </p:nvSpPr>
        <p:spPr bwMode="auto">
          <a:xfrm>
            <a:off x="652463" y="804862"/>
            <a:ext cx="4705350" cy="1738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 xmlns:ma14="http://schemas.microsoft.com/office/mac/drawingml/2011/main" val="1"/>
            </a:ext>
          </a:extLst>
        </p:spPr>
        <p:txBody>
          <a:bodyPr vert="horz" wrap="square" lIns="19050" tIns="19050" rIns="19050" bIns="19050" numCol="1" anchor="b" anchorCtr="0" compatLnSpc="1">
            <a:prstTxWarp prst="textNoShape">
              <a:avLst/>
            </a:prstTxWarp>
          </a:bodyPr>
          <a:lstStyle/>
          <a:p>
            <a:pPr lvl="0"/>
            <a:r>
              <a:rPr lang="en-US">
                <a:sym typeface="Gill Sans" charset="0"/>
              </a:rPr>
              <a:t>Click to edit Master title style</a:t>
            </a:r>
          </a:p>
        </p:txBody>
      </p:sp>
      <p:sp>
        <p:nvSpPr>
          <p:cNvPr id="7170" name="Rectangle 2"/>
          <p:cNvSpPr>
            <a:spLocks noGrp="1" noChangeArrowheads="1"/>
          </p:cNvSpPr>
          <p:nvPr>
            <p:ph type="body" idx="1"/>
          </p:nvPr>
        </p:nvSpPr>
        <p:spPr bwMode="auto">
          <a:xfrm>
            <a:off x="652463" y="2586037"/>
            <a:ext cx="4705350" cy="1738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 xmlns:ma14="http://schemas.microsoft.com/office/mac/drawingml/2011/main" val="1"/>
            </a:ext>
          </a:extLst>
        </p:spPr>
        <p:txBody>
          <a:bodyPr vert="horz" wrap="square" lIns="19050" tIns="19050" rIns="19050" bIns="19050" numCol="1" anchor="t" anchorCtr="0" compatLnSpc="1">
            <a:prstTxWarp prst="textNoShape">
              <a:avLst/>
            </a:prstTxWarp>
          </a:bodyPr>
          <a:lstStyle/>
          <a:p>
            <a:pPr lvl="0"/>
            <a:r>
              <a:rPr lang="en-US">
                <a:sym typeface="Gill Sans" charset="0"/>
              </a:rPr>
              <a:t>Click to edit Master text styles</a:t>
            </a:r>
          </a:p>
          <a:p>
            <a:pPr lvl="1"/>
            <a:r>
              <a:rPr lang="en-US">
                <a:sym typeface="Gill Sans" charset="0"/>
              </a:rPr>
              <a:t>Second level</a:t>
            </a:r>
          </a:p>
          <a:p>
            <a:pPr lvl="2"/>
            <a:r>
              <a:rPr lang="en-US">
                <a:sym typeface="Gill Sans" charset="0"/>
              </a:rPr>
              <a:t>Third level</a:t>
            </a:r>
          </a:p>
          <a:p>
            <a:pPr lvl="3"/>
            <a:r>
              <a:rPr lang="en-US">
                <a:sym typeface="Gill Sans" charset="0"/>
              </a:rPr>
              <a:t>Fourth level</a:t>
            </a:r>
          </a:p>
          <a:p>
            <a:pPr lvl="4"/>
            <a:r>
              <a:rPr lang="en-US">
                <a:sym typeface="Gill Sans" charset="0"/>
              </a:rPr>
              <a:t>Fifth level</a:t>
            </a:r>
          </a:p>
        </p:txBody>
      </p:sp>
    </p:spTree>
  </p:cSld>
  <p:clrMap bg1="lt1" tx1="dk1" bg2="lt2" tx2="dk2" accent1="accent1" accent2="accent2" accent3="accent3" accent4="accent4" accent5="accent5" accent6="accent6" hlink="hlink" folHlink="folHlink"/>
  <p:sldLayoutIdLst>
    <p:sldLayoutId id="2147483728" r:id="rId1"/>
    <p:sldLayoutId id="2147483729" r:id="rId2"/>
    <p:sldLayoutId id="2147483730" r:id="rId3"/>
    <p:sldLayoutId id="2147483731" r:id="rId4"/>
    <p:sldLayoutId id="2147483732" r:id="rId5"/>
    <p:sldLayoutId id="2147483733" r:id="rId6"/>
    <p:sldLayoutId id="2147483734" r:id="rId7"/>
    <p:sldLayoutId id="2147483735" r:id="rId8"/>
    <p:sldLayoutId id="2147483736" r:id="rId9"/>
    <p:sldLayoutId id="2147483737" r:id="rId10"/>
    <p:sldLayoutId id="2147483738" r:id="rId11"/>
  </p:sldLayoutIdLst>
  <p:transition/>
  <p:txStyles>
    <p:titleStyle>
      <a:lvl1pPr algn="ctr" rtl="0" fontAlgn="base">
        <a:spcBef>
          <a:spcPct val="0"/>
        </a:spcBef>
        <a:spcAft>
          <a:spcPct val="0"/>
        </a:spcAft>
        <a:defRPr sz="3600">
          <a:solidFill>
            <a:schemeClr val="tx1"/>
          </a:solidFill>
          <a:latin typeface="+mj-lt"/>
          <a:ea typeface="+mj-ea"/>
          <a:cs typeface="+mj-cs"/>
          <a:sym typeface="Gill Sans" charset="0"/>
        </a:defRPr>
      </a:lvl1pPr>
      <a:lvl2pPr algn="ctr" rtl="0" fontAlgn="base">
        <a:spcBef>
          <a:spcPct val="0"/>
        </a:spcBef>
        <a:spcAft>
          <a:spcPct val="0"/>
        </a:spcAft>
        <a:defRPr sz="3600">
          <a:solidFill>
            <a:schemeClr val="tx1"/>
          </a:solidFill>
          <a:latin typeface="Gill Sans" charset="0"/>
          <a:ea typeface="ヒラギノ角ゴ ProN W3" charset="0"/>
          <a:cs typeface="ヒラギノ角ゴ ProN W3" charset="0"/>
          <a:sym typeface="Gill Sans" charset="0"/>
        </a:defRPr>
      </a:lvl2pPr>
      <a:lvl3pPr algn="ctr" rtl="0" fontAlgn="base">
        <a:spcBef>
          <a:spcPct val="0"/>
        </a:spcBef>
        <a:spcAft>
          <a:spcPct val="0"/>
        </a:spcAft>
        <a:defRPr sz="3600">
          <a:solidFill>
            <a:schemeClr val="tx1"/>
          </a:solidFill>
          <a:latin typeface="Gill Sans" charset="0"/>
          <a:ea typeface="ヒラギノ角ゴ ProN W3" charset="0"/>
          <a:cs typeface="ヒラギノ角ゴ ProN W3" charset="0"/>
          <a:sym typeface="Gill Sans" charset="0"/>
        </a:defRPr>
      </a:lvl3pPr>
      <a:lvl4pPr algn="ctr" rtl="0" fontAlgn="base">
        <a:spcBef>
          <a:spcPct val="0"/>
        </a:spcBef>
        <a:spcAft>
          <a:spcPct val="0"/>
        </a:spcAft>
        <a:defRPr sz="3600">
          <a:solidFill>
            <a:schemeClr val="tx1"/>
          </a:solidFill>
          <a:latin typeface="Gill Sans" charset="0"/>
          <a:ea typeface="ヒラギノ角ゴ ProN W3" charset="0"/>
          <a:cs typeface="ヒラギノ角ゴ ProN W3" charset="0"/>
          <a:sym typeface="Gill Sans" charset="0"/>
        </a:defRPr>
      </a:lvl4pPr>
      <a:lvl5pPr algn="ctr" rtl="0" fontAlgn="base">
        <a:spcBef>
          <a:spcPct val="0"/>
        </a:spcBef>
        <a:spcAft>
          <a:spcPct val="0"/>
        </a:spcAft>
        <a:defRPr sz="3600">
          <a:solidFill>
            <a:schemeClr val="tx1"/>
          </a:solidFill>
          <a:latin typeface="Gill Sans" charset="0"/>
          <a:ea typeface="ヒラギノ角ゴ ProN W3" charset="0"/>
          <a:cs typeface="ヒラギノ角ゴ ProN W3" charset="0"/>
          <a:sym typeface="Gill Sans" charset="0"/>
        </a:defRPr>
      </a:lvl5pPr>
      <a:lvl6pPr marL="171450" algn="ctr" rtl="0" fontAlgn="base">
        <a:spcBef>
          <a:spcPct val="0"/>
        </a:spcBef>
        <a:spcAft>
          <a:spcPct val="0"/>
        </a:spcAft>
        <a:defRPr sz="3600">
          <a:solidFill>
            <a:schemeClr val="tx1"/>
          </a:solidFill>
          <a:latin typeface="Gill Sans" charset="0"/>
          <a:ea typeface="ヒラギノ角ゴ ProN W3" charset="0"/>
          <a:cs typeface="ヒラギノ角ゴ ProN W3" charset="0"/>
          <a:sym typeface="Gill Sans" charset="0"/>
        </a:defRPr>
      </a:lvl6pPr>
      <a:lvl7pPr marL="342900" algn="ctr" rtl="0" fontAlgn="base">
        <a:spcBef>
          <a:spcPct val="0"/>
        </a:spcBef>
        <a:spcAft>
          <a:spcPct val="0"/>
        </a:spcAft>
        <a:defRPr sz="3600">
          <a:solidFill>
            <a:schemeClr val="tx1"/>
          </a:solidFill>
          <a:latin typeface="Gill Sans" charset="0"/>
          <a:ea typeface="ヒラギノ角ゴ ProN W3" charset="0"/>
          <a:cs typeface="ヒラギノ角ゴ ProN W3" charset="0"/>
          <a:sym typeface="Gill Sans" charset="0"/>
        </a:defRPr>
      </a:lvl7pPr>
      <a:lvl8pPr marL="514350" algn="ctr" rtl="0" fontAlgn="base">
        <a:spcBef>
          <a:spcPct val="0"/>
        </a:spcBef>
        <a:spcAft>
          <a:spcPct val="0"/>
        </a:spcAft>
        <a:defRPr sz="3600">
          <a:solidFill>
            <a:schemeClr val="tx1"/>
          </a:solidFill>
          <a:latin typeface="Gill Sans" charset="0"/>
          <a:ea typeface="ヒラギノ角ゴ ProN W3" charset="0"/>
          <a:cs typeface="ヒラギノ角ゴ ProN W3" charset="0"/>
          <a:sym typeface="Gill Sans" charset="0"/>
        </a:defRPr>
      </a:lvl8pPr>
      <a:lvl9pPr marL="685800" algn="ctr" rtl="0" fontAlgn="base">
        <a:spcBef>
          <a:spcPct val="0"/>
        </a:spcBef>
        <a:spcAft>
          <a:spcPct val="0"/>
        </a:spcAft>
        <a:defRPr sz="3600">
          <a:solidFill>
            <a:schemeClr val="tx1"/>
          </a:solidFill>
          <a:latin typeface="Gill Sans" charset="0"/>
          <a:ea typeface="ヒラギノ角ゴ ProN W3" charset="0"/>
          <a:cs typeface="ヒラギノ角ゴ ProN W3" charset="0"/>
          <a:sym typeface="Gill Sans" charset="0"/>
        </a:defRPr>
      </a:lvl9pPr>
    </p:titleStyle>
    <p:bodyStyle>
      <a:lvl1pPr algn="ctr" rtl="0" fontAlgn="base">
        <a:spcBef>
          <a:spcPct val="0"/>
        </a:spcBef>
        <a:spcAft>
          <a:spcPct val="0"/>
        </a:spcAft>
        <a:defRPr sz="1700">
          <a:solidFill>
            <a:schemeClr val="tx1"/>
          </a:solidFill>
          <a:latin typeface="+mn-lt"/>
          <a:ea typeface="+mn-ea"/>
          <a:cs typeface="+mn-cs"/>
          <a:sym typeface="Gill Sans" charset="0"/>
        </a:defRPr>
      </a:lvl1pPr>
      <a:lvl2pPr algn="ctr" rtl="0" fontAlgn="base">
        <a:spcBef>
          <a:spcPct val="0"/>
        </a:spcBef>
        <a:spcAft>
          <a:spcPct val="0"/>
        </a:spcAft>
        <a:defRPr sz="1700">
          <a:solidFill>
            <a:schemeClr val="tx1"/>
          </a:solidFill>
          <a:latin typeface="+mn-lt"/>
          <a:ea typeface="+mn-ea"/>
          <a:cs typeface="+mn-cs"/>
          <a:sym typeface="Gill Sans" charset="0"/>
        </a:defRPr>
      </a:lvl2pPr>
      <a:lvl3pPr algn="ctr" rtl="0" fontAlgn="base">
        <a:spcBef>
          <a:spcPct val="0"/>
        </a:spcBef>
        <a:spcAft>
          <a:spcPct val="0"/>
        </a:spcAft>
        <a:defRPr sz="1700">
          <a:solidFill>
            <a:schemeClr val="tx1"/>
          </a:solidFill>
          <a:latin typeface="+mn-lt"/>
          <a:ea typeface="+mn-ea"/>
          <a:cs typeface="+mn-cs"/>
          <a:sym typeface="Gill Sans" charset="0"/>
        </a:defRPr>
      </a:lvl3pPr>
      <a:lvl4pPr algn="ctr" rtl="0" fontAlgn="base">
        <a:spcBef>
          <a:spcPct val="0"/>
        </a:spcBef>
        <a:spcAft>
          <a:spcPct val="0"/>
        </a:spcAft>
        <a:defRPr sz="1700">
          <a:solidFill>
            <a:schemeClr val="tx1"/>
          </a:solidFill>
          <a:latin typeface="+mn-lt"/>
          <a:ea typeface="+mn-ea"/>
          <a:cs typeface="+mn-cs"/>
          <a:sym typeface="Gill Sans" charset="0"/>
        </a:defRPr>
      </a:lvl4pPr>
      <a:lvl5pPr algn="ctr" rtl="0" fontAlgn="base">
        <a:spcBef>
          <a:spcPct val="0"/>
        </a:spcBef>
        <a:spcAft>
          <a:spcPct val="0"/>
        </a:spcAft>
        <a:defRPr sz="1700">
          <a:solidFill>
            <a:schemeClr val="tx1"/>
          </a:solidFill>
          <a:latin typeface="+mn-lt"/>
          <a:ea typeface="+mn-ea"/>
          <a:cs typeface="+mn-cs"/>
          <a:sym typeface="Gill Sans" charset="0"/>
        </a:defRPr>
      </a:lvl5pPr>
      <a:lvl6pPr marL="171450" algn="ctr" rtl="0" fontAlgn="base">
        <a:spcBef>
          <a:spcPct val="0"/>
        </a:spcBef>
        <a:spcAft>
          <a:spcPct val="0"/>
        </a:spcAft>
        <a:defRPr sz="1700">
          <a:solidFill>
            <a:schemeClr val="tx1"/>
          </a:solidFill>
          <a:latin typeface="+mn-lt"/>
          <a:ea typeface="+mn-ea"/>
          <a:cs typeface="+mn-cs"/>
          <a:sym typeface="Gill Sans" charset="0"/>
        </a:defRPr>
      </a:lvl6pPr>
      <a:lvl7pPr marL="342900" algn="ctr" rtl="0" fontAlgn="base">
        <a:spcBef>
          <a:spcPct val="0"/>
        </a:spcBef>
        <a:spcAft>
          <a:spcPct val="0"/>
        </a:spcAft>
        <a:defRPr sz="1700">
          <a:solidFill>
            <a:schemeClr val="tx1"/>
          </a:solidFill>
          <a:latin typeface="+mn-lt"/>
          <a:ea typeface="+mn-ea"/>
          <a:cs typeface="+mn-cs"/>
          <a:sym typeface="Gill Sans" charset="0"/>
        </a:defRPr>
      </a:lvl7pPr>
      <a:lvl8pPr marL="514350" algn="ctr" rtl="0" fontAlgn="base">
        <a:spcBef>
          <a:spcPct val="0"/>
        </a:spcBef>
        <a:spcAft>
          <a:spcPct val="0"/>
        </a:spcAft>
        <a:defRPr sz="1700">
          <a:solidFill>
            <a:schemeClr val="tx1"/>
          </a:solidFill>
          <a:latin typeface="+mn-lt"/>
          <a:ea typeface="+mn-ea"/>
          <a:cs typeface="+mn-cs"/>
          <a:sym typeface="Gill Sans" charset="0"/>
        </a:defRPr>
      </a:lvl8pPr>
      <a:lvl9pPr marL="685800" algn="ctr" rtl="0" fontAlgn="base">
        <a:spcBef>
          <a:spcPct val="0"/>
        </a:spcBef>
        <a:spcAft>
          <a:spcPct val="0"/>
        </a:spcAft>
        <a:defRPr sz="1700">
          <a:solidFill>
            <a:schemeClr val="tx1"/>
          </a:solidFill>
          <a:latin typeface="+mn-lt"/>
          <a:ea typeface="+mn-ea"/>
          <a:cs typeface="+mn-cs"/>
          <a:sym typeface="Gill Sans" charset="0"/>
        </a:defRPr>
      </a:lvl9pPr>
    </p:bodyStyle>
    <p:otherStyle>
      <a:defPPr>
        <a:defRPr lang="en-US"/>
      </a:defPPr>
      <a:lvl1pPr marL="0" algn="l" defTabSz="171450" rtl="0" eaLnBrk="1" latinLnBrk="0" hangingPunct="1">
        <a:defRPr sz="700" kern="1200">
          <a:solidFill>
            <a:schemeClr val="tx1"/>
          </a:solidFill>
          <a:latin typeface="+mn-lt"/>
          <a:ea typeface="+mn-ea"/>
          <a:cs typeface="+mn-cs"/>
        </a:defRPr>
      </a:lvl1pPr>
      <a:lvl2pPr marL="171450" algn="l" defTabSz="171450" rtl="0" eaLnBrk="1" latinLnBrk="0" hangingPunct="1">
        <a:defRPr sz="700" kern="1200">
          <a:solidFill>
            <a:schemeClr val="tx1"/>
          </a:solidFill>
          <a:latin typeface="+mn-lt"/>
          <a:ea typeface="+mn-ea"/>
          <a:cs typeface="+mn-cs"/>
        </a:defRPr>
      </a:lvl2pPr>
      <a:lvl3pPr marL="342900" algn="l" defTabSz="171450" rtl="0" eaLnBrk="1" latinLnBrk="0" hangingPunct="1">
        <a:defRPr sz="700" kern="1200">
          <a:solidFill>
            <a:schemeClr val="tx1"/>
          </a:solidFill>
          <a:latin typeface="+mn-lt"/>
          <a:ea typeface="+mn-ea"/>
          <a:cs typeface="+mn-cs"/>
        </a:defRPr>
      </a:lvl3pPr>
      <a:lvl4pPr marL="514350" algn="l" defTabSz="171450" rtl="0" eaLnBrk="1" latinLnBrk="0" hangingPunct="1">
        <a:defRPr sz="700" kern="1200">
          <a:solidFill>
            <a:schemeClr val="tx1"/>
          </a:solidFill>
          <a:latin typeface="+mn-lt"/>
          <a:ea typeface="+mn-ea"/>
          <a:cs typeface="+mn-cs"/>
        </a:defRPr>
      </a:lvl4pPr>
      <a:lvl5pPr marL="685800" algn="l" defTabSz="171450" rtl="0" eaLnBrk="1" latinLnBrk="0" hangingPunct="1">
        <a:defRPr sz="700" kern="1200">
          <a:solidFill>
            <a:schemeClr val="tx1"/>
          </a:solidFill>
          <a:latin typeface="+mn-lt"/>
          <a:ea typeface="+mn-ea"/>
          <a:cs typeface="+mn-cs"/>
        </a:defRPr>
      </a:lvl5pPr>
      <a:lvl6pPr marL="857250" algn="l" defTabSz="171450" rtl="0" eaLnBrk="1" latinLnBrk="0" hangingPunct="1">
        <a:defRPr sz="700" kern="1200">
          <a:solidFill>
            <a:schemeClr val="tx1"/>
          </a:solidFill>
          <a:latin typeface="+mn-lt"/>
          <a:ea typeface="+mn-ea"/>
          <a:cs typeface="+mn-cs"/>
        </a:defRPr>
      </a:lvl6pPr>
      <a:lvl7pPr marL="1028700" algn="l" defTabSz="171450" rtl="0" eaLnBrk="1" latinLnBrk="0" hangingPunct="1">
        <a:defRPr sz="700" kern="1200">
          <a:solidFill>
            <a:schemeClr val="tx1"/>
          </a:solidFill>
          <a:latin typeface="+mn-lt"/>
          <a:ea typeface="+mn-ea"/>
          <a:cs typeface="+mn-cs"/>
        </a:defRPr>
      </a:lvl7pPr>
      <a:lvl8pPr marL="1200150" algn="l" defTabSz="171450" rtl="0" eaLnBrk="1" latinLnBrk="0" hangingPunct="1">
        <a:defRPr sz="700" kern="1200">
          <a:solidFill>
            <a:schemeClr val="tx1"/>
          </a:solidFill>
          <a:latin typeface="+mn-lt"/>
          <a:ea typeface="+mn-ea"/>
          <a:cs typeface="+mn-cs"/>
        </a:defRPr>
      </a:lvl8pPr>
      <a:lvl9pPr marL="1371600" algn="l" defTabSz="171450" rtl="0" eaLnBrk="1" latinLnBrk="0" hangingPunct="1">
        <a:defRPr sz="7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3" name="Rectangle 1"/>
          <p:cNvSpPr>
            <a:spLocks noGrp="1" noChangeArrowheads="1"/>
          </p:cNvSpPr>
          <p:nvPr>
            <p:ph type="title"/>
          </p:nvPr>
        </p:nvSpPr>
        <p:spPr bwMode="auto">
          <a:xfrm>
            <a:off x="652463" y="804862"/>
            <a:ext cx="4705350" cy="1738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 xmlns:ma14="http://schemas.microsoft.com/office/mac/drawingml/2011/main" val="1"/>
            </a:ext>
          </a:extLst>
        </p:spPr>
        <p:txBody>
          <a:bodyPr vert="horz" wrap="square" lIns="19050" tIns="19050" rIns="19050" bIns="19050" numCol="1" anchor="b" anchorCtr="0" compatLnSpc="1">
            <a:prstTxWarp prst="textNoShape">
              <a:avLst/>
            </a:prstTxWarp>
          </a:bodyPr>
          <a:lstStyle/>
          <a:p>
            <a:pPr lvl="0"/>
            <a:r>
              <a:rPr lang="en-US">
                <a:sym typeface="Gill Sans" charset="0"/>
              </a:rPr>
              <a:t>Click to edit Master title style</a:t>
            </a:r>
          </a:p>
        </p:txBody>
      </p:sp>
      <p:sp>
        <p:nvSpPr>
          <p:cNvPr id="8194" name="Rectangle 2"/>
          <p:cNvSpPr>
            <a:spLocks noGrp="1" noChangeArrowheads="1"/>
          </p:cNvSpPr>
          <p:nvPr>
            <p:ph type="body" idx="1"/>
          </p:nvPr>
        </p:nvSpPr>
        <p:spPr bwMode="auto">
          <a:xfrm>
            <a:off x="652463" y="2586037"/>
            <a:ext cx="4705350" cy="1738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 xmlns:ma14="http://schemas.microsoft.com/office/mac/drawingml/2011/main" val="1"/>
            </a:ext>
          </a:extLst>
        </p:spPr>
        <p:txBody>
          <a:bodyPr vert="horz" wrap="square" lIns="19050" tIns="19050" rIns="19050" bIns="19050" numCol="1" anchor="t" anchorCtr="0" compatLnSpc="1">
            <a:prstTxWarp prst="textNoShape">
              <a:avLst/>
            </a:prstTxWarp>
          </a:bodyPr>
          <a:lstStyle/>
          <a:p>
            <a:pPr lvl="0"/>
            <a:r>
              <a:rPr lang="en-US">
                <a:sym typeface="Gill Sans" charset="0"/>
              </a:rPr>
              <a:t>Click to edit Master text styles</a:t>
            </a:r>
          </a:p>
          <a:p>
            <a:pPr lvl="1"/>
            <a:r>
              <a:rPr lang="en-US">
                <a:sym typeface="Gill Sans" charset="0"/>
              </a:rPr>
              <a:t>Second level</a:t>
            </a:r>
          </a:p>
          <a:p>
            <a:pPr lvl="2"/>
            <a:r>
              <a:rPr lang="en-US">
                <a:sym typeface="Gill Sans" charset="0"/>
              </a:rPr>
              <a:t>Third level</a:t>
            </a:r>
          </a:p>
          <a:p>
            <a:pPr lvl="3"/>
            <a:r>
              <a:rPr lang="en-US">
                <a:sym typeface="Gill Sans" charset="0"/>
              </a:rPr>
              <a:t>Fourth level</a:t>
            </a:r>
          </a:p>
          <a:p>
            <a:pPr lvl="4"/>
            <a:r>
              <a:rPr lang="en-US">
                <a:sym typeface="Gill Sans" charset="0"/>
              </a:rPr>
              <a:t>Fifth level</a:t>
            </a:r>
          </a:p>
        </p:txBody>
      </p:sp>
    </p:spTree>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Lst>
  <p:transition/>
  <p:txStyles>
    <p:titleStyle>
      <a:lvl1pPr algn="ctr" rtl="0" fontAlgn="base">
        <a:spcBef>
          <a:spcPct val="0"/>
        </a:spcBef>
        <a:spcAft>
          <a:spcPct val="0"/>
        </a:spcAft>
        <a:defRPr sz="3600">
          <a:solidFill>
            <a:schemeClr val="tx1"/>
          </a:solidFill>
          <a:latin typeface="+mj-lt"/>
          <a:ea typeface="+mj-ea"/>
          <a:cs typeface="+mj-cs"/>
          <a:sym typeface="Gill Sans" charset="0"/>
        </a:defRPr>
      </a:lvl1pPr>
      <a:lvl2pPr algn="ctr" rtl="0" fontAlgn="base">
        <a:spcBef>
          <a:spcPct val="0"/>
        </a:spcBef>
        <a:spcAft>
          <a:spcPct val="0"/>
        </a:spcAft>
        <a:defRPr sz="3600">
          <a:solidFill>
            <a:schemeClr val="tx1"/>
          </a:solidFill>
          <a:latin typeface="Gill Sans" charset="0"/>
          <a:ea typeface="ヒラギノ角ゴ ProN W3" charset="0"/>
          <a:cs typeface="ヒラギノ角ゴ ProN W3" charset="0"/>
          <a:sym typeface="Gill Sans" charset="0"/>
        </a:defRPr>
      </a:lvl2pPr>
      <a:lvl3pPr algn="ctr" rtl="0" fontAlgn="base">
        <a:spcBef>
          <a:spcPct val="0"/>
        </a:spcBef>
        <a:spcAft>
          <a:spcPct val="0"/>
        </a:spcAft>
        <a:defRPr sz="3600">
          <a:solidFill>
            <a:schemeClr val="tx1"/>
          </a:solidFill>
          <a:latin typeface="Gill Sans" charset="0"/>
          <a:ea typeface="ヒラギノ角ゴ ProN W3" charset="0"/>
          <a:cs typeface="ヒラギノ角ゴ ProN W3" charset="0"/>
          <a:sym typeface="Gill Sans" charset="0"/>
        </a:defRPr>
      </a:lvl3pPr>
      <a:lvl4pPr algn="ctr" rtl="0" fontAlgn="base">
        <a:spcBef>
          <a:spcPct val="0"/>
        </a:spcBef>
        <a:spcAft>
          <a:spcPct val="0"/>
        </a:spcAft>
        <a:defRPr sz="3600">
          <a:solidFill>
            <a:schemeClr val="tx1"/>
          </a:solidFill>
          <a:latin typeface="Gill Sans" charset="0"/>
          <a:ea typeface="ヒラギノ角ゴ ProN W3" charset="0"/>
          <a:cs typeface="ヒラギノ角ゴ ProN W3" charset="0"/>
          <a:sym typeface="Gill Sans" charset="0"/>
        </a:defRPr>
      </a:lvl4pPr>
      <a:lvl5pPr algn="ctr" rtl="0" fontAlgn="base">
        <a:spcBef>
          <a:spcPct val="0"/>
        </a:spcBef>
        <a:spcAft>
          <a:spcPct val="0"/>
        </a:spcAft>
        <a:defRPr sz="3600">
          <a:solidFill>
            <a:schemeClr val="tx1"/>
          </a:solidFill>
          <a:latin typeface="Gill Sans" charset="0"/>
          <a:ea typeface="ヒラギノ角ゴ ProN W3" charset="0"/>
          <a:cs typeface="ヒラギノ角ゴ ProN W3" charset="0"/>
          <a:sym typeface="Gill Sans" charset="0"/>
        </a:defRPr>
      </a:lvl5pPr>
      <a:lvl6pPr marL="171450" algn="ctr" rtl="0" fontAlgn="base">
        <a:spcBef>
          <a:spcPct val="0"/>
        </a:spcBef>
        <a:spcAft>
          <a:spcPct val="0"/>
        </a:spcAft>
        <a:defRPr sz="3600">
          <a:solidFill>
            <a:schemeClr val="tx1"/>
          </a:solidFill>
          <a:latin typeface="Gill Sans" charset="0"/>
          <a:ea typeface="ヒラギノ角ゴ ProN W3" charset="0"/>
          <a:cs typeface="ヒラギノ角ゴ ProN W3" charset="0"/>
          <a:sym typeface="Gill Sans" charset="0"/>
        </a:defRPr>
      </a:lvl6pPr>
      <a:lvl7pPr marL="342900" algn="ctr" rtl="0" fontAlgn="base">
        <a:spcBef>
          <a:spcPct val="0"/>
        </a:spcBef>
        <a:spcAft>
          <a:spcPct val="0"/>
        </a:spcAft>
        <a:defRPr sz="3600">
          <a:solidFill>
            <a:schemeClr val="tx1"/>
          </a:solidFill>
          <a:latin typeface="Gill Sans" charset="0"/>
          <a:ea typeface="ヒラギノ角ゴ ProN W3" charset="0"/>
          <a:cs typeface="ヒラギノ角ゴ ProN W3" charset="0"/>
          <a:sym typeface="Gill Sans" charset="0"/>
        </a:defRPr>
      </a:lvl7pPr>
      <a:lvl8pPr marL="514350" algn="ctr" rtl="0" fontAlgn="base">
        <a:spcBef>
          <a:spcPct val="0"/>
        </a:spcBef>
        <a:spcAft>
          <a:spcPct val="0"/>
        </a:spcAft>
        <a:defRPr sz="3600">
          <a:solidFill>
            <a:schemeClr val="tx1"/>
          </a:solidFill>
          <a:latin typeface="Gill Sans" charset="0"/>
          <a:ea typeface="ヒラギノ角ゴ ProN W3" charset="0"/>
          <a:cs typeface="ヒラギノ角ゴ ProN W3" charset="0"/>
          <a:sym typeface="Gill Sans" charset="0"/>
        </a:defRPr>
      </a:lvl8pPr>
      <a:lvl9pPr marL="685800" algn="ctr" rtl="0" fontAlgn="base">
        <a:spcBef>
          <a:spcPct val="0"/>
        </a:spcBef>
        <a:spcAft>
          <a:spcPct val="0"/>
        </a:spcAft>
        <a:defRPr sz="3600">
          <a:solidFill>
            <a:schemeClr val="tx1"/>
          </a:solidFill>
          <a:latin typeface="Gill Sans" charset="0"/>
          <a:ea typeface="ヒラギノ角ゴ ProN W3" charset="0"/>
          <a:cs typeface="ヒラギノ角ゴ ProN W3" charset="0"/>
          <a:sym typeface="Gill Sans" charset="0"/>
        </a:defRPr>
      </a:lvl9pPr>
    </p:titleStyle>
    <p:bodyStyle>
      <a:lvl1pPr algn="ctr" rtl="0" fontAlgn="base">
        <a:spcBef>
          <a:spcPct val="0"/>
        </a:spcBef>
        <a:spcAft>
          <a:spcPct val="0"/>
        </a:spcAft>
        <a:defRPr sz="1700">
          <a:solidFill>
            <a:schemeClr val="tx1"/>
          </a:solidFill>
          <a:latin typeface="+mn-lt"/>
          <a:ea typeface="+mn-ea"/>
          <a:cs typeface="+mn-cs"/>
          <a:sym typeface="Gill Sans" charset="0"/>
        </a:defRPr>
      </a:lvl1pPr>
      <a:lvl2pPr algn="ctr" rtl="0" fontAlgn="base">
        <a:spcBef>
          <a:spcPct val="0"/>
        </a:spcBef>
        <a:spcAft>
          <a:spcPct val="0"/>
        </a:spcAft>
        <a:defRPr sz="1700">
          <a:solidFill>
            <a:schemeClr val="tx1"/>
          </a:solidFill>
          <a:latin typeface="+mn-lt"/>
          <a:ea typeface="+mn-ea"/>
          <a:cs typeface="+mn-cs"/>
          <a:sym typeface="Gill Sans" charset="0"/>
        </a:defRPr>
      </a:lvl2pPr>
      <a:lvl3pPr algn="ctr" rtl="0" fontAlgn="base">
        <a:spcBef>
          <a:spcPct val="0"/>
        </a:spcBef>
        <a:spcAft>
          <a:spcPct val="0"/>
        </a:spcAft>
        <a:defRPr sz="1700">
          <a:solidFill>
            <a:schemeClr val="tx1"/>
          </a:solidFill>
          <a:latin typeface="+mn-lt"/>
          <a:ea typeface="+mn-ea"/>
          <a:cs typeface="+mn-cs"/>
          <a:sym typeface="Gill Sans" charset="0"/>
        </a:defRPr>
      </a:lvl3pPr>
      <a:lvl4pPr algn="ctr" rtl="0" fontAlgn="base">
        <a:spcBef>
          <a:spcPct val="0"/>
        </a:spcBef>
        <a:spcAft>
          <a:spcPct val="0"/>
        </a:spcAft>
        <a:defRPr sz="1700">
          <a:solidFill>
            <a:schemeClr val="tx1"/>
          </a:solidFill>
          <a:latin typeface="+mn-lt"/>
          <a:ea typeface="+mn-ea"/>
          <a:cs typeface="+mn-cs"/>
          <a:sym typeface="Gill Sans" charset="0"/>
        </a:defRPr>
      </a:lvl4pPr>
      <a:lvl5pPr algn="ctr" rtl="0" fontAlgn="base">
        <a:spcBef>
          <a:spcPct val="0"/>
        </a:spcBef>
        <a:spcAft>
          <a:spcPct val="0"/>
        </a:spcAft>
        <a:defRPr sz="1700">
          <a:solidFill>
            <a:schemeClr val="tx1"/>
          </a:solidFill>
          <a:latin typeface="+mn-lt"/>
          <a:ea typeface="+mn-ea"/>
          <a:cs typeface="+mn-cs"/>
          <a:sym typeface="Gill Sans" charset="0"/>
        </a:defRPr>
      </a:lvl5pPr>
      <a:lvl6pPr marL="171450" algn="ctr" rtl="0" fontAlgn="base">
        <a:spcBef>
          <a:spcPct val="0"/>
        </a:spcBef>
        <a:spcAft>
          <a:spcPct val="0"/>
        </a:spcAft>
        <a:defRPr sz="1700">
          <a:solidFill>
            <a:schemeClr val="tx1"/>
          </a:solidFill>
          <a:latin typeface="+mn-lt"/>
          <a:ea typeface="+mn-ea"/>
          <a:cs typeface="+mn-cs"/>
          <a:sym typeface="Gill Sans" charset="0"/>
        </a:defRPr>
      </a:lvl6pPr>
      <a:lvl7pPr marL="342900" algn="ctr" rtl="0" fontAlgn="base">
        <a:spcBef>
          <a:spcPct val="0"/>
        </a:spcBef>
        <a:spcAft>
          <a:spcPct val="0"/>
        </a:spcAft>
        <a:defRPr sz="1700">
          <a:solidFill>
            <a:schemeClr val="tx1"/>
          </a:solidFill>
          <a:latin typeface="+mn-lt"/>
          <a:ea typeface="+mn-ea"/>
          <a:cs typeface="+mn-cs"/>
          <a:sym typeface="Gill Sans" charset="0"/>
        </a:defRPr>
      </a:lvl7pPr>
      <a:lvl8pPr marL="514350" algn="ctr" rtl="0" fontAlgn="base">
        <a:spcBef>
          <a:spcPct val="0"/>
        </a:spcBef>
        <a:spcAft>
          <a:spcPct val="0"/>
        </a:spcAft>
        <a:defRPr sz="1700">
          <a:solidFill>
            <a:schemeClr val="tx1"/>
          </a:solidFill>
          <a:latin typeface="+mn-lt"/>
          <a:ea typeface="+mn-ea"/>
          <a:cs typeface="+mn-cs"/>
          <a:sym typeface="Gill Sans" charset="0"/>
        </a:defRPr>
      </a:lvl8pPr>
      <a:lvl9pPr marL="685800" algn="ctr" rtl="0" fontAlgn="base">
        <a:spcBef>
          <a:spcPct val="0"/>
        </a:spcBef>
        <a:spcAft>
          <a:spcPct val="0"/>
        </a:spcAft>
        <a:defRPr sz="1700">
          <a:solidFill>
            <a:schemeClr val="tx1"/>
          </a:solidFill>
          <a:latin typeface="+mn-lt"/>
          <a:ea typeface="+mn-ea"/>
          <a:cs typeface="+mn-cs"/>
          <a:sym typeface="Gill Sans" charset="0"/>
        </a:defRPr>
      </a:lvl9pPr>
    </p:bodyStyle>
    <p:otherStyle>
      <a:defPPr>
        <a:defRPr lang="en-US"/>
      </a:defPPr>
      <a:lvl1pPr marL="0" algn="l" defTabSz="171450" rtl="0" eaLnBrk="1" latinLnBrk="0" hangingPunct="1">
        <a:defRPr sz="700" kern="1200">
          <a:solidFill>
            <a:schemeClr val="tx1"/>
          </a:solidFill>
          <a:latin typeface="+mn-lt"/>
          <a:ea typeface="+mn-ea"/>
          <a:cs typeface="+mn-cs"/>
        </a:defRPr>
      </a:lvl1pPr>
      <a:lvl2pPr marL="171450" algn="l" defTabSz="171450" rtl="0" eaLnBrk="1" latinLnBrk="0" hangingPunct="1">
        <a:defRPr sz="700" kern="1200">
          <a:solidFill>
            <a:schemeClr val="tx1"/>
          </a:solidFill>
          <a:latin typeface="+mn-lt"/>
          <a:ea typeface="+mn-ea"/>
          <a:cs typeface="+mn-cs"/>
        </a:defRPr>
      </a:lvl2pPr>
      <a:lvl3pPr marL="342900" algn="l" defTabSz="171450" rtl="0" eaLnBrk="1" latinLnBrk="0" hangingPunct="1">
        <a:defRPr sz="700" kern="1200">
          <a:solidFill>
            <a:schemeClr val="tx1"/>
          </a:solidFill>
          <a:latin typeface="+mn-lt"/>
          <a:ea typeface="+mn-ea"/>
          <a:cs typeface="+mn-cs"/>
        </a:defRPr>
      </a:lvl3pPr>
      <a:lvl4pPr marL="514350" algn="l" defTabSz="171450" rtl="0" eaLnBrk="1" latinLnBrk="0" hangingPunct="1">
        <a:defRPr sz="700" kern="1200">
          <a:solidFill>
            <a:schemeClr val="tx1"/>
          </a:solidFill>
          <a:latin typeface="+mn-lt"/>
          <a:ea typeface="+mn-ea"/>
          <a:cs typeface="+mn-cs"/>
        </a:defRPr>
      </a:lvl4pPr>
      <a:lvl5pPr marL="685800" algn="l" defTabSz="171450" rtl="0" eaLnBrk="1" latinLnBrk="0" hangingPunct="1">
        <a:defRPr sz="700" kern="1200">
          <a:solidFill>
            <a:schemeClr val="tx1"/>
          </a:solidFill>
          <a:latin typeface="+mn-lt"/>
          <a:ea typeface="+mn-ea"/>
          <a:cs typeface="+mn-cs"/>
        </a:defRPr>
      </a:lvl5pPr>
      <a:lvl6pPr marL="857250" algn="l" defTabSz="171450" rtl="0" eaLnBrk="1" latinLnBrk="0" hangingPunct="1">
        <a:defRPr sz="700" kern="1200">
          <a:solidFill>
            <a:schemeClr val="tx1"/>
          </a:solidFill>
          <a:latin typeface="+mn-lt"/>
          <a:ea typeface="+mn-ea"/>
          <a:cs typeface="+mn-cs"/>
        </a:defRPr>
      </a:lvl6pPr>
      <a:lvl7pPr marL="1028700" algn="l" defTabSz="171450" rtl="0" eaLnBrk="1" latinLnBrk="0" hangingPunct="1">
        <a:defRPr sz="700" kern="1200">
          <a:solidFill>
            <a:schemeClr val="tx1"/>
          </a:solidFill>
          <a:latin typeface="+mn-lt"/>
          <a:ea typeface="+mn-ea"/>
          <a:cs typeface="+mn-cs"/>
        </a:defRPr>
      </a:lvl7pPr>
      <a:lvl8pPr marL="1200150" algn="l" defTabSz="171450" rtl="0" eaLnBrk="1" latinLnBrk="0" hangingPunct="1">
        <a:defRPr sz="700" kern="1200">
          <a:solidFill>
            <a:schemeClr val="tx1"/>
          </a:solidFill>
          <a:latin typeface="+mn-lt"/>
          <a:ea typeface="+mn-ea"/>
          <a:cs typeface="+mn-cs"/>
        </a:defRPr>
      </a:lvl8pPr>
      <a:lvl9pPr marL="1371600" algn="l" defTabSz="171450" rtl="0" eaLnBrk="1" latinLnBrk="0" hangingPunct="1">
        <a:defRPr sz="7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7" name="Rectangle 1"/>
          <p:cNvSpPr>
            <a:spLocks noGrp="1" noChangeArrowheads="1"/>
          </p:cNvSpPr>
          <p:nvPr>
            <p:ph type="title"/>
          </p:nvPr>
        </p:nvSpPr>
        <p:spPr bwMode="auto">
          <a:xfrm>
            <a:off x="933450" y="133350"/>
            <a:ext cx="7277100" cy="1290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 xmlns:ma14="http://schemas.microsoft.com/office/mac/drawingml/2011/main" val="1"/>
            </a:ext>
          </a:extLst>
        </p:spPr>
        <p:txBody>
          <a:bodyPr vert="horz" wrap="square" lIns="19050" tIns="19050" rIns="19050" bIns="19050" numCol="1" anchor="ctr" anchorCtr="0" compatLnSpc="1">
            <a:prstTxWarp prst="textNoShape">
              <a:avLst/>
            </a:prstTxWarp>
          </a:bodyPr>
          <a:lstStyle/>
          <a:p>
            <a:pPr lvl="0"/>
            <a:r>
              <a:rPr lang="en-US">
                <a:sym typeface="Gill Sans" charset="0"/>
              </a:rPr>
              <a:t>Click to edit Master title style</a:t>
            </a:r>
          </a:p>
        </p:txBody>
      </p:sp>
    </p:spTree>
  </p:cSld>
  <p:clrMap bg1="lt1" tx1="dk1" bg2="lt2" tx2="dk2" accent1="accent1" accent2="accent2" accent3="accent3" accent4="accent4" accent5="accent5" accent6="accent6" hlink="hlink" folHlink="folHlink"/>
  <p:sldLayoutIdLst>
    <p:sldLayoutId id="2147483750" r:id="rId1"/>
    <p:sldLayoutId id="2147483751" r:id="rId2"/>
    <p:sldLayoutId id="2147483752" r:id="rId3"/>
    <p:sldLayoutId id="2147483753" r:id="rId4"/>
    <p:sldLayoutId id="2147483754" r:id="rId5"/>
    <p:sldLayoutId id="2147483755" r:id="rId6"/>
    <p:sldLayoutId id="2147483756" r:id="rId7"/>
    <p:sldLayoutId id="2147483757" r:id="rId8"/>
    <p:sldLayoutId id="2147483758" r:id="rId9"/>
    <p:sldLayoutId id="2147483759" r:id="rId10"/>
    <p:sldLayoutId id="2147483760" r:id="rId11"/>
  </p:sldLayoutIdLst>
  <p:transition/>
  <p:txStyles>
    <p:titleStyle>
      <a:lvl1pPr algn="ctr" rtl="0" fontAlgn="base">
        <a:spcBef>
          <a:spcPct val="0"/>
        </a:spcBef>
        <a:spcAft>
          <a:spcPct val="0"/>
        </a:spcAft>
        <a:defRPr sz="4400">
          <a:solidFill>
            <a:schemeClr val="tx1"/>
          </a:solidFill>
          <a:latin typeface="+mj-lt"/>
          <a:ea typeface="+mj-ea"/>
          <a:cs typeface="+mj-cs"/>
          <a:sym typeface="Gill Sans" charset="0"/>
        </a:defRPr>
      </a:lvl1pPr>
      <a:lvl2pPr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2pPr>
      <a:lvl3pPr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3pPr>
      <a:lvl4pPr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4pPr>
      <a:lvl5pPr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5pPr>
      <a:lvl6pPr marL="171450"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6pPr>
      <a:lvl7pPr marL="342900"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7pPr>
      <a:lvl8pPr marL="514350"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8pPr>
      <a:lvl9pPr marL="685800"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9pPr>
    </p:titleStyle>
    <p:bodyStyle>
      <a:lvl1pPr marL="419100" indent="-300038" algn="l" rtl="0" fontAlgn="base">
        <a:spcBef>
          <a:spcPts val="1950"/>
        </a:spcBef>
        <a:spcAft>
          <a:spcPct val="0"/>
        </a:spcAft>
        <a:buSzPct val="171000"/>
        <a:buFont typeface="Gill Sans" charset="0"/>
        <a:buChar char="•"/>
        <a:defRPr sz="2100">
          <a:solidFill>
            <a:schemeClr val="tx1"/>
          </a:solidFill>
          <a:latin typeface="+mn-lt"/>
          <a:ea typeface="+mn-ea"/>
          <a:cs typeface="+mn-cs"/>
          <a:sym typeface="Gill Sans" charset="0"/>
        </a:defRPr>
      </a:lvl1pPr>
      <a:lvl2pPr marL="585788" indent="-300038" algn="l" rtl="0" fontAlgn="base">
        <a:spcBef>
          <a:spcPts val="1950"/>
        </a:spcBef>
        <a:spcAft>
          <a:spcPct val="0"/>
        </a:spcAft>
        <a:buSzPct val="171000"/>
        <a:buFont typeface="Gill Sans" charset="0"/>
        <a:buChar char="•"/>
        <a:defRPr sz="2100">
          <a:solidFill>
            <a:schemeClr val="tx1"/>
          </a:solidFill>
          <a:latin typeface="+mn-lt"/>
          <a:ea typeface="+mn-ea"/>
          <a:cs typeface="+mn-cs"/>
          <a:sym typeface="Gill Sans" charset="0"/>
        </a:defRPr>
      </a:lvl2pPr>
      <a:lvl3pPr marL="752475" indent="-300038" algn="l" rtl="0" fontAlgn="base">
        <a:spcBef>
          <a:spcPts val="1950"/>
        </a:spcBef>
        <a:spcAft>
          <a:spcPct val="0"/>
        </a:spcAft>
        <a:buSzPct val="171000"/>
        <a:buFont typeface="Gill Sans" charset="0"/>
        <a:buChar char="•"/>
        <a:defRPr sz="2100">
          <a:solidFill>
            <a:schemeClr val="tx1"/>
          </a:solidFill>
          <a:latin typeface="+mn-lt"/>
          <a:ea typeface="+mn-ea"/>
          <a:cs typeface="+mn-cs"/>
          <a:sym typeface="Gill Sans" charset="0"/>
        </a:defRPr>
      </a:lvl3pPr>
      <a:lvl4pPr marL="919163" indent="-300038" algn="l" rtl="0" fontAlgn="base">
        <a:spcBef>
          <a:spcPts val="1950"/>
        </a:spcBef>
        <a:spcAft>
          <a:spcPct val="0"/>
        </a:spcAft>
        <a:buSzPct val="171000"/>
        <a:buFont typeface="Gill Sans" charset="0"/>
        <a:buChar char="•"/>
        <a:defRPr sz="2100">
          <a:solidFill>
            <a:schemeClr val="tx1"/>
          </a:solidFill>
          <a:latin typeface="+mn-lt"/>
          <a:ea typeface="+mn-ea"/>
          <a:cs typeface="+mn-cs"/>
          <a:sym typeface="Gill Sans" charset="0"/>
        </a:defRPr>
      </a:lvl4pPr>
      <a:lvl5pPr marL="1085850" indent="-300038" algn="l" rtl="0" fontAlgn="base">
        <a:spcBef>
          <a:spcPts val="1950"/>
        </a:spcBef>
        <a:spcAft>
          <a:spcPct val="0"/>
        </a:spcAft>
        <a:buSzPct val="171000"/>
        <a:buFont typeface="Gill Sans" charset="0"/>
        <a:buChar char="•"/>
        <a:defRPr sz="2100">
          <a:solidFill>
            <a:schemeClr val="tx1"/>
          </a:solidFill>
          <a:latin typeface="+mn-lt"/>
          <a:ea typeface="+mn-ea"/>
          <a:cs typeface="+mn-cs"/>
          <a:sym typeface="Gill Sans" charset="0"/>
        </a:defRPr>
      </a:lvl5pPr>
      <a:lvl6pPr marL="1257300" indent="-300038" algn="l" rtl="0" fontAlgn="base">
        <a:spcBef>
          <a:spcPts val="1950"/>
        </a:spcBef>
        <a:spcAft>
          <a:spcPct val="0"/>
        </a:spcAft>
        <a:buSzPct val="171000"/>
        <a:buFont typeface="Gill Sans" charset="0"/>
        <a:buChar char="•"/>
        <a:defRPr sz="2100">
          <a:solidFill>
            <a:schemeClr val="tx1"/>
          </a:solidFill>
          <a:latin typeface="+mn-lt"/>
          <a:ea typeface="+mn-ea"/>
          <a:cs typeface="+mn-cs"/>
          <a:sym typeface="Gill Sans" charset="0"/>
        </a:defRPr>
      </a:lvl6pPr>
      <a:lvl7pPr marL="1428750" indent="-300038" algn="l" rtl="0" fontAlgn="base">
        <a:spcBef>
          <a:spcPts val="1950"/>
        </a:spcBef>
        <a:spcAft>
          <a:spcPct val="0"/>
        </a:spcAft>
        <a:buSzPct val="171000"/>
        <a:buFont typeface="Gill Sans" charset="0"/>
        <a:buChar char="•"/>
        <a:defRPr sz="2100">
          <a:solidFill>
            <a:schemeClr val="tx1"/>
          </a:solidFill>
          <a:latin typeface="+mn-lt"/>
          <a:ea typeface="+mn-ea"/>
          <a:cs typeface="+mn-cs"/>
          <a:sym typeface="Gill Sans" charset="0"/>
        </a:defRPr>
      </a:lvl7pPr>
      <a:lvl8pPr marL="1600200" indent="-300038" algn="l" rtl="0" fontAlgn="base">
        <a:spcBef>
          <a:spcPts val="1950"/>
        </a:spcBef>
        <a:spcAft>
          <a:spcPct val="0"/>
        </a:spcAft>
        <a:buSzPct val="171000"/>
        <a:buFont typeface="Gill Sans" charset="0"/>
        <a:buChar char="•"/>
        <a:defRPr sz="2100">
          <a:solidFill>
            <a:schemeClr val="tx1"/>
          </a:solidFill>
          <a:latin typeface="+mn-lt"/>
          <a:ea typeface="+mn-ea"/>
          <a:cs typeface="+mn-cs"/>
          <a:sym typeface="Gill Sans" charset="0"/>
        </a:defRPr>
      </a:lvl8pPr>
      <a:lvl9pPr marL="1771650" indent="-300038" algn="l" rtl="0" fontAlgn="base">
        <a:spcBef>
          <a:spcPts val="1950"/>
        </a:spcBef>
        <a:spcAft>
          <a:spcPct val="0"/>
        </a:spcAft>
        <a:buSzPct val="171000"/>
        <a:buFont typeface="Gill Sans" charset="0"/>
        <a:buChar char="•"/>
        <a:defRPr sz="2100">
          <a:solidFill>
            <a:schemeClr val="tx1"/>
          </a:solidFill>
          <a:latin typeface="+mn-lt"/>
          <a:ea typeface="+mn-ea"/>
          <a:cs typeface="+mn-cs"/>
          <a:sym typeface="Gill Sans" charset="0"/>
        </a:defRPr>
      </a:lvl9pPr>
    </p:bodyStyle>
    <p:otherStyle>
      <a:defPPr>
        <a:defRPr lang="en-US"/>
      </a:defPPr>
      <a:lvl1pPr marL="0" algn="l" defTabSz="171450" rtl="0" eaLnBrk="1" latinLnBrk="0" hangingPunct="1">
        <a:defRPr sz="700" kern="1200">
          <a:solidFill>
            <a:schemeClr val="tx1"/>
          </a:solidFill>
          <a:latin typeface="+mn-lt"/>
          <a:ea typeface="+mn-ea"/>
          <a:cs typeface="+mn-cs"/>
        </a:defRPr>
      </a:lvl1pPr>
      <a:lvl2pPr marL="171450" algn="l" defTabSz="171450" rtl="0" eaLnBrk="1" latinLnBrk="0" hangingPunct="1">
        <a:defRPr sz="700" kern="1200">
          <a:solidFill>
            <a:schemeClr val="tx1"/>
          </a:solidFill>
          <a:latin typeface="+mn-lt"/>
          <a:ea typeface="+mn-ea"/>
          <a:cs typeface="+mn-cs"/>
        </a:defRPr>
      </a:lvl2pPr>
      <a:lvl3pPr marL="342900" algn="l" defTabSz="171450" rtl="0" eaLnBrk="1" latinLnBrk="0" hangingPunct="1">
        <a:defRPr sz="700" kern="1200">
          <a:solidFill>
            <a:schemeClr val="tx1"/>
          </a:solidFill>
          <a:latin typeface="+mn-lt"/>
          <a:ea typeface="+mn-ea"/>
          <a:cs typeface="+mn-cs"/>
        </a:defRPr>
      </a:lvl3pPr>
      <a:lvl4pPr marL="514350" algn="l" defTabSz="171450" rtl="0" eaLnBrk="1" latinLnBrk="0" hangingPunct="1">
        <a:defRPr sz="700" kern="1200">
          <a:solidFill>
            <a:schemeClr val="tx1"/>
          </a:solidFill>
          <a:latin typeface="+mn-lt"/>
          <a:ea typeface="+mn-ea"/>
          <a:cs typeface="+mn-cs"/>
        </a:defRPr>
      </a:lvl4pPr>
      <a:lvl5pPr marL="685800" algn="l" defTabSz="171450" rtl="0" eaLnBrk="1" latinLnBrk="0" hangingPunct="1">
        <a:defRPr sz="700" kern="1200">
          <a:solidFill>
            <a:schemeClr val="tx1"/>
          </a:solidFill>
          <a:latin typeface="+mn-lt"/>
          <a:ea typeface="+mn-ea"/>
          <a:cs typeface="+mn-cs"/>
        </a:defRPr>
      </a:lvl5pPr>
      <a:lvl6pPr marL="857250" algn="l" defTabSz="171450" rtl="0" eaLnBrk="1" latinLnBrk="0" hangingPunct="1">
        <a:defRPr sz="700" kern="1200">
          <a:solidFill>
            <a:schemeClr val="tx1"/>
          </a:solidFill>
          <a:latin typeface="+mn-lt"/>
          <a:ea typeface="+mn-ea"/>
          <a:cs typeface="+mn-cs"/>
        </a:defRPr>
      </a:lvl6pPr>
      <a:lvl7pPr marL="1028700" algn="l" defTabSz="171450" rtl="0" eaLnBrk="1" latinLnBrk="0" hangingPunct="1">
        <a:defRPr sz="700" kern="1200">
          <a:solidFill>
            <a:schemeClr val="tx1"/>
          </a:solidFill>
          <a:latin typeface="+mn-lt"/>
          <a:ea typeface="+mn-ea"/>
          <a:cs typeface="+mn-cs"/>
        </a:defRPr>
      </a:lvl7pPr>
      <a:lvl8pPr marL="1200150" algn="l" defTabSz="171450" rtl="0" eaLnBrk="1" latinLnBrk="0" hangingPunct="1">
        <a:defRPr sz="700" kern="1200">
          <a:solidFill>
            <a:schemeClr val="tx1"/>
          </a:solidFill>
          <a:latin typeface="+mn-lt"/>
          <a:ea typeface="+mn-ea"/>
          <a:cs typeface="+mn-cs"/>
        </a:defRPr>
      </a:lvl8pPr>
      <a:lvl9pPr marL="1371600" algn="l" defTabSz="171450" rtl="0" eaLnBrk="1" latinLnBrk="0" hangingPunct="1">
        <a:defRPr sz="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8.jpeg"/><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18.png"/><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22.png"/><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7"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0.png"/><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28.png"/><Relationship Id="rId4" Type="http://schemas.openxmlformats.org/officeDocument/2006/relationships/image" Target="../media/image27.png"/></Relationships>
</file>

<file path=ppt/slides/_rels/slide2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8" Type="http://schemas.openxmlformats.org/officeDocument/2006/relationships/image" Target="../media/image37.png"/><Relationship Id="rId13" Type="http://schemas.openxmlformats.org/officeDocument/2006/relationships/image" Target="../media/image42.png"/><Relationship Id="rId3" Type="http://schemas.openxmlformats.org/officeDocument/2006/relationships/image" Target="../media/image32.png"/><Relationship Id="rId7" Type="http://schemas.openxmlformats.org/officeDocument/2006/relationships/image" Target="../media/image36.png"/><Relationship Id="rId12" Type="http://schemas.openxmlformats.org/officeDocument/2006/relationships/image" Target="../media/image41.png"/><Relationship Id="rId2" Type="http://schemas.openxmlformats.org/officeDocument/2006/relationships/image" Target="../media/image31.png"/><Relationship Id="rId16"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35.png"/><Relationship Id="rId11" Type="http://schemas.openxmlformats.org/officeDocument/2006/relationships/image" Target="../media/image40.png"/><Relationship Id="rId5" Type="http://schemas.openxmlformats.org/officeDocument/2006/relationships/image" Target="../media/image34.png"/><Relationship Id="rId15" Type="http://schemas.openxmlformats.org/officeDocument/2006/relationships/image" Target="../media/image44.png"/><Relationship Id="rId10" Type="http://schemas.openxmlformats.org/officeDocument/2006/relationships/image" Target="../media/image39.png"/><Relationship Id="rId4" Type="http://schemas.openxmlformats.org/officeDocument/2006/relationships/image" Target="../media/image33.png"/><Relationship Id="rId9" Type="http://schemas.openxmlformats.org/officeDocument/2006/relationships/image" Target="../media/image38.png"/><Relationship Id="rId14" Type="http://schemas.openxmlformats.org/officeDocument/2006/relationships/image" Target="../media/image43.png"/></Relationships>
</file>

<file path=ppt/slides/_rels/slide2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1.png"/><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45.png"/></Relationships>
</file>

<file path=ppt/slides/_rels/slide2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30.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31.png"/><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34.png"/><Relationship Id="rId4" Type="http://schemas.openxmlformats.org/officeDocument/2006/relationships/image" Target="../media/image32.png"/></Relationships>
</file>

<file path=ppt/slides/_rels/slide3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chart" Target="../charts/chart3.xml"/><Relationship Id="rId4" Type="http://schemas.openxmlformats.org/officeDocument/2006/relationships/chart" Target="../charts/chart2.xml"/></Relationships>
</file>

<file path=ppt/slides/_rels/slide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35.xml.rels><?xml version="1.0" encoding="UTF-8" standalone="yes"?>
<Relationships xmlns="http://schemas.openxmlformats.org/package/2006/relationships"><Relationship Id="rId3" Type="http://schemas.openxmlformats.org/officeDocument/2006/relationships/image" Target="../media/image48.png"/><Relationship Id="rId7" Type="http://schemas.openxmlformats.org/officeDocument/2006/relationships/image" Target="../media/image3.png"/><Relationship Id="rId2" Type="http://schemas.openxmlformats.org/officeDocument/2006/relationships/image" Target="../media/image47.png"/><Relationship Id="rId1" Type="http://schemas.openxmlformats.org/officeDocument/2006/relationships/slideLayout" Target="../slideLayouts/slideLayout2.xml"/><Relationship Id="rId6" Type="http://schemas.openxmlformats.org/officeDocument/2006/relationships/image" Target="../media/image51.png"/><Relationship Id="rId5" Type="http://schemas.openxmlformats.org/officeDocument/2006/relationships/image" Target="../media/image50.png"/><Relationship Id="rId4" Type="http://schemas.openxmlformats.org/officeDocument/2006/relationships/image" Target="../media/image49.png"/></Relationships>
</file>

<file path=ppt/slides/_rels/slide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51.png"/></Relationships>
</file>

<file path=ppt/slides/_rels/slide3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52.png"/></Relationships>
</file>

<file path=ppt/slides/_rels/slide3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41.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56.png"/><Relationship Id="rId4" Type="http://schemas.openxmlformats.org/officeDocument/2006/relationships/image" Target="../media/image55.png"/></Relationships>
</file>

<file path=ppt/slides/_rels/slide42.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60.png"/><Relationship Id="rId4" Type="http://schemas.openxmlformats.org/officeDocument/2006/relationships/image" Target="../media/image59.png"/></Relationships>
</file>

<file path=ppt/slides/_rels/slide43.xml.rels><?xml version="1.0" encoding="UTF-8" standalone="yes"?>
<Relationships xmlns="http://schemas.openxmlformats.org/package/2006/relationships"><Relationship Id="rId3" Type="http://schemas.openxmlformats.org/officeDocument/2006/relationships/image" Target="../media/image61.png"/><Relationship Id="rId7"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64.png"/><Relationship Id="rId5" Type="http://schemas.openxmlformats.org/officeDocument/2006/relationships/image" Target="../media/image63.png"/><Relationship Id="rId4" Type="http://schemas.openxmlformats.org/officeDocument/2006/relationships/image" Target="../media/image62.png"/></Relationships>
</file>

<file path=ppt/slides/_rels/slide44.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5.png"/><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67.png"/><Relationship Id="rId4" Type="http://schemas.openxmlformats.org/officeDocument/2006/relationships/image" Target="../media/image58.png"/></Relationships>
</file>

<file path=ppt/slides/_rels/slide45.xml.rels><?xml version="1.0" encoding="UTF-8" standalone="yes"?>
<Relationships xmlns="http://schemas.openxmlformats.org/package/2006/relationships"><Relationship Id="rId3" Type="http://schemas.openxmlformats.org/officeDocument/2006/relationships/image" Target="../media/image69.png"/><Relationship Id="rId7" Type="http://schemas.openxmlformats.org/officeDocument/2006/relationships/image" Target="../media/image3.png"/><Relationship Id="rId2" Type="http://schemas.openxmlformats.org/officeDocument/2006/relationships/image" Target="../media/image68.png"/><Relationship Id="rId1" Type="http://schemas.openxmlformats.org/officeDocument/2006/relationships/slideLayout" Target="../slideLayouts/slideLayout2.xml"/><Relationship Id="rId6" Type="http://schemas.openxmlformats.org/officeDocument/2006/relationships/image" Target="../media/image55.png"/><Relationship Id="rId5" Type="http://schemas.openxmlformats.org/officeDocument/2006/relationships/image" Target="../media/image54.png"/><Relationship Id="rId4" Type="http://schemas.openxmlformats.org/officeDocument/2006/relationships/image" Target="../media/image56.png"/></Relationships>
</file>

<file path=ppt/slides/_rels/slide4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4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8" Type="http://schemas.openxmlformats.org/officeDocument/2006/relationships/image" Target="../media/image76.png"/><Relationship Id="rId3" Type="http://schemas.openxmlformats.org/officeDocument/2006/relationships/image" Target="../media/image71.png"/><Relationship Id="rId7" Type="http://schemas.openxmlformats.org/officeDocument/2006/relationships/image" Target="../media/image75.png"/><Relationship Id="rId2" Type="http://schemas.openxmlformats.org/officeDocument/2006/relationships/image" Target="../media/image70.png"/><Relationship Id="rId1" Type="http://schemas.openxmlformats.org/officeDocument/2006/relationships/slideLayout" Target="../slideLayouts/slideLayout2.xml"/><Relationship Id="rId6" Type="http://schemas.openxmlformats.org/officeDocument/2006/relationships/image" Target="../media/image74.png"/><Relationship Id="rId5" Type="http://schemas.openxmlformats.org/officeDocument/2006/relationships/image" Target="../media/image73.png"/><Relationship Id="rId4" Type="http://schemas.openxmlformats.org/officeDocument/2006/relationships/image" Target="../media/image72.png"/><Relationship Id="rId9" Type="http://schemas.openxmlformats.org/officeDocument/2006/relationships/image" Target="../media/image3.png"/></Relationships>
</file>

<file path=ppt/slides/_rels/slide51.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chart" Target="../charts/chart5.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chart" Target="../charts/chart7.xml"/></Relationships>
</file>

<file path=ppt/slides/_rels/slide5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3.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5.png"/><Relationship Id="rId7" Type="http://schemas.openxmlformats.org/officeDocument/2006/relationships/image" Target="../media/image80.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79.png"/><Relationship Id="rId5" Type="http://schemas.openxmlformats.org/officeDocument/2006/relationships/image" Target="../media/image78.png"/><Relationship Id="rId4" Type="http://schemas.openxmlformats.org/officeDocument/2006/relationships/image" Target="../media/image77.png"/></Relationships>
</file>

<file path=ppt/slides/_rels/slide5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1.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82.png"/><Relationship Id="rId4" Type="http://schemas.openxmlformats.org/officeDocument/2006/relationships/image" Target="../media/image15.png"/></Relationships>
</file>

<file path=ppt/slides/_rels/slide5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12.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8.jpeg"/><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15.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15361" name="Rectangle 1"/>
          <p:cNvSpPr>
            <a:spLocks/>
          </p:cNvSpPr>
          <p:nvPr/>
        </p:nvSpPr>
        <p:spPr bwMode="auto">
          <a:xfrm>
            <a:off x="1993106" y="2102644"/>
            <a:ext cx="2752725" cy="314325"/>
          </a:xfrm>
          <a:prstGeom prst="rect">
            <a:avLst/>
          </a:prstGeom>
          <a:solidFill>
            <a:schemeClr val="tx2">
              <a:lumMod val="40000"/>
              <a:lumOff val="60000"/>
            </a:schemeClr>
          </a:solidFill>
          <a:ln>
            <a:noFill/>
          </a:ln>
          <a:extLst/>
        </p:spPr>
        <p:txBody>
          <a:bodyPr lIns="0" tIns="0" rIns="0" bIns="0"/>
          <a:lstStyle/>
          <a:p>
            <a:endParaRPr lang="en-US"/>
          </a:p>
        </p:txBody>
      </p:sp>
      <p:sp>
        <p:nvSpPr>
          <p:cNvPr id="15362" name="Rectangle 2"/>
          <p:cNvSpPr>
            <a:spLocks/>
          </p:cNvSpPr>
          <p:nvPr/>
        </p:nvSpPr>
        <p:spPr bwMode="auto">
          <a:xfrm>
            <a:off x="1994892" y="1683543"/>
            <a:ext cx="2495550"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r>
              <a:rPr lang="en-US" sz="1700">
                <a:solidFill>
                  <a:schemeClr val="tx1"/>
                </a:solidFill>
                <a:latin typeface="Montserrat-Bold" charset="0"/>
                <a:ea typeface="ＭＳ Ｐゴシック" charset="0"/>
                <a:cs typeface="Montserrat-Bold" charset="0"/>
                <a:sym typeface="Montserrat-Bold" charset="0"/>
              </a:rPr>
              <a:t>W E L C O M E</a:t>
            </a:r>
          </a:p>
        </p:txBody>
      </p:sp>
      <p:sp>
        <p:nvSpPr>
          <p:cNvPr id="15363" name="Rectangle 3"/>
          <p:cNvSpPr>
            <a:spLocks/>
          </p:cNvSpPr>
          <p:nvPr/>
        </p:nvSpPr>
        <p:spPr bwMode="auto">
          <a:xfrm>
            <a:off x="2080617" y="2131219"/>
            <a:ext cx="1771650" cy="242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r>
              <a:rPr lang="en-US" sz="1300" dirty="0">
                <a:solidFill>
                  <a:schemeClr val="tx2"/>
                </a:solidFill>
                <a:latin typeface="Montserrat-Regular" charset="0"/>
                <a:ea typeface="ＭＳ Ｐゴシック" charset="0"/>
                <a:cs typeface="Montserrat-Regular" charset="0"/>
                <a:sym typeface="Montserrat-Regular" charset="0"/>
              </a:rPr>
              <a:t>to Creative Studio</a:t>
            </a:r>
          </a:p>
        </p:txBody>
      </p:sp>
      <p:sp>
        <p:nvSpPr>
          <p:cNvPr id="15364" name="Rectangle 4"/>
          <p:cNvSpPr>
            <a:spLocks/>
          </p:cNvSpPr>
          <p:nvPr/>
        </p:nvSpPr>
        <p:spPr bwMode="auto">
          <a:xfrm>
            <a:off x="4921448" y="2712244"/>
            <a:ext cx="3119438" cy="1195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30000"/>
              </a:lnSpc>
            </a:pPr>
            <a:r>
              <a:rPr lang="en-US" sz="800" dirty="0">
                <a:solidFill>
                  <a:schemeClr val="tx1"/>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 created a very spacious feeling.</a:t>
            </a:r>
          </a:p>
          <a:p>
            <a:pPr algn="l">
              <a:lnSpc>
                <a:spcPct val="130000"/>
              </a:lnSpc>
            </a:pPr>
            <a:endParaRPr lang="en-US" sz="800" dirty="0">
              <a:solidFill>
                <a:schemeClr val="bg1"/>
              </a:solidFill>
              <a:latin typeface="Montserrat-Regular" charset="0"/>
              <a:ea typeface="ＭＳ Ｐゴシック" charset="0"/>
              <a:cs typeface="Montserrat-Regular" charset="0"/>
              <a:sym typeface="Montserrat-Regular" charset="0"/>
            </a:endParaRPr>
          </a:p>
          <a:p>
            <a:pPr algn="l">
              <a:lnSpc>
                <a:spcPct val="130000"/>
              </a:lnSpc>
            </a:pPr>
            <a:r>
              <a:rPr lang="en-US" sz="800" dirty="0">
                <a:solidFill>
                  <a:schemeClr val="bg1"/>
                </a:solidFill>
                <a:latin typeface="Montserrat-Regular" charset="0"/>
                <a:ea typeface="ＭＳ Ｐゴシック" charset="0"/>
                <a:cs typeface="Montserrat-Regular" charset="0"/>
                <a:sym typeface="Montserrat-Regular" charset="0"/>
              </a:rPr>
              <a:t>The layout, these basic qualities along with the (Your Company) colors, are consistent with the overall look and helps to reinforce the (Your Company) brand. This letterhead design is meant to project an image of professionalism and reliability.</a:t>
            </a:r>
          </a:p>
        </p:txBody>
      </p:sp>
      <p:grpSp>
        <p:nvGrpSpPr>
          <p:cNvPr id="15365" name="Group 5"/>
          <p:cNvGrpSpPr>
            <a:grpSpLocks/>
          </p:cNvGrpSpPr>
          <p:nvPr/>
        </p:nvGrpSpPr>
        <p:grpSpPr bwMode="auto">
          <a:xfrm rot="10800000">
            <a:off x="4921449" y="2099667"/>
            <a:ext cx="742950" cy="319088"/>
            <a:chOff x="0" y="0"/>
            <a:chExt cx="1248" cy="536"/>
          </a:xfrm>
        </p:grpSpPr>
        <p:sp>
          <p:nvSpPr>
            <p:cNvPr id="15366" name="Rectangle 6"/>
            <p:cNvSpPr>
              <a:spLocks/>
            </p:cNvSpPr>
            <p:nvPr/>
          </p:nvSpPr>
          <p:spPr bwMode="auto">
            <a:xfrm>
              <a:off x="404" y="0"/>
              <a:ext cx="844" cy="536"/>
            </a:xfrm>
            <a:prstGeom prst="rect">
              <a:avLst/>
            </a:prstGeom>
            <a:solidFill>
              <a:schemeClr val="accent2"/>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15367" name="Rectangle 7"/>
            <p:cNvSpPr>
              <a:spLocks/>
            </p:cNvSpPr>
            <p:nvPr/>
          </p:nvSpPr>
          <p:spPr bwMode="auto">
            <a:xfrm rot="5400000">
              <a:off x="271" y="400"/>
              <a:ext cx="134" cy="135"/>
            </a:xfrm>
            <a:prstGeom prst="rect">
              <a:avLst/>
            </a:prstGeom>
            <a:solidFill>
              <a:schemeClr val="bg2"/>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15368" name="Rectangle 8"/>
            <p:cNvSpPr>
              <a:spLocks/>
            </p:cNvSpPr>
            <p:nvPr/>
          </p:nvSpPr>
          <p:spPr bwMode="auto">
            <a:xfrm rot="5400000">
              <a:off x="135" y="400"/>
              <a:ext cx="134" cy="135"/>
            </a:xfrm>
            <a:prstGeom prst="rect">
              <a:avLst/>
            </a:prstGeom>
            <a:solidFill>
              <a:schemeClr val="accent4"/>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15369" name="Rectangle 9"/>
            <p:cNvSpPr>
              <a:spLocks/>
            </p:cNvSpPr>
            <p:nvPr/>
          </p:nvSpPr>
          <p:spPr bwMode="auto">
            <a:xfrm rot="5400000">
              <a:off x="271" y="266"/>
              <a:ext cx="134" cy="135"/>
            </a:xfrm>
            <a:prstGeom prst="rect">
              <a:avLst/>
            </a:prstGeom>
            <a:solidFill>
              <a:schemeClr val="accent2"/>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15370" name="Rectangle 10"/>
            <p:cNvSpPr>
              <a:spLocks/>
            </p:cNvSpPr>
            <p:nvPr/>
          </p:nvSpPr>
          <p:spPr bwMode="auto">
            <a:xfrm rot="5400000">
              <a:off x="135" y="132"/>
              <a:ext cx="134" cy="135"/>
            </a:xfrm>
            <a:prstGeom prst="rect">
              <a:avLst/>
            </a:prstGeom>
            <a:solidFill>
              <a:schemeClr val="tx2"/>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15371" name="Rectangle 11"/>
            <p:cNvSpPr>
              <a:spLocks/>
            </p:cNvSpPr>
            <p:nvPr/>
          </p:nvSpPr>
          <p:spPr bwMode="auto">
            <a:xfrm rot="5400000">
              <a:off x="271" y="0"/>
              <a:ext cx="134" cy="134"/>
            </a:xfrm>
            <a:prstGeom prst="rect">
              <a:avLst/>
            </a:prstGeom>
            <a:solidFill>
              <a:schemeClr val="accent2">
                <a:lumMod val="20000"/>
                <a:lumOff val="80000"/>
              </a:schemeClr>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15372" name="Rectangle 12"/>
            <p:cNvSpPr>
              <a:spLocks/>
            </p:cNvSpPr>
            <p:nvPr/>
          </p:nvSpPr>
          <p:spPr bwMode="auto">
            <a:xfrm rot="5400000">
              <a:off x="0" y="267"/>
              <a:ext cx="134" cy="134"/>
            </a:xfrm>
            <a:prstGeom prst="rect">
              <a:avLst/>
            </a:prstGeom>
            <a:solidFill>
              <a:schemeClr val="accent2"/>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32" fill="hold" grpId="0" nodeType="clickEffect">
                                  <p:stCondLst>
                                    <p:cond delay="0"/>
                                  </p:stCondLst>
                                  <p:childTnLst>
                                    <p:set>
                                      <p:cBhvr>
                                        <p:cTn id="6" dur="1" fill="hold">
                                          <p:stCondLst>
                                            <p:cond delay="0"/>
                                          </p:stCondLst>
                                        </p:cTn>
                                        <p:tgtEl>
                                          <p:spTgt spid="15362"/>
                                        </p:tgtEl>
                                        <p:attrNameLst>
                                          <p:attrName>style.visibility</p:attrName>
                                        </p:attrNameLst>
                                      </p:cBhvr>
                                      <p:to>
                                        <p:strVal val="visible"/>
                                      </p:to>
                                    </p:set>
                                    <p:anim calcmode="lin" valueType="num">
                                      <p:cBhvr>
                                        <p:cTn id="7" dur="500" fill="hold"/>
                                        <p:tgtEl>
                                          <p:spTgt spid="15362"/>
                                        </p:tgtEl>
                                        <p:attrNameLst>
                                          <p:attrName>ppt_w</p:attrName>
                                        </p:attrNameLst>
                                      </p:cBhvr>
                                      <p:tavLst>
                                        <p:tav tm="0">
                                          <p:val>
                                            <p:strVal val="4*#ppt_w"/>
                                          </p:val>
                                        </p:tav>
                                        <p:tav tm="100000">
                                          <p:val>
                                            <p:strVal val="#ppt_w"/>
                                          </p:val>
                                        </p:tav>
                                      </p:tavLst>
                                    </p:anim>
                                    <p:anim calcmode="lin" valueType="num">
                                      <p:cBhvr>
                                        <p:cTn id="8" dur="500" fill="hold"/>
                                        <p:tgtEl>
                                          <p:spTgt spid="15362"/>
                                        </p:tgtEl>
                                        <p:attrNameLst>
                                          <p:attrName>ppt_h</p:attrName>
                                        </p:attrNameLst>
                                      </p:cBhvr>
                                      <p:tavLst>
                                        <p:tav tm="0">
                                          <p:val>
                                            <p:strVal val="4*#ppt_h"/>
                                          </p:val>
                                        </p:tav>
                                        <p:tav tm="100000">
                                          <p:val>
                                            <p:strVal val="#ppt_h"/>
                                          </p:val>
                                        </p:tav>
                                      </p:tavLst>
                                    </p:anim>
                                  </p:childTnLst>
                                </p:cTn>
                              </p:par>
                            </p:childTnLst>
                          </p:cTn>
                        </p:par>
                        <p:par>
                          <p:cTn id="9" fill="hold" nodeType="afterGroup">
                            <p:stCondLst>
                              <p:cond delay="500"/>
                            </p:stCondLst>
                            <p:childTnLst>
                              <p:par>
                                <p:cTn id="10" presetID="2" presetClass="entr" presetSubtype="8" fill="hold" grpId="0" nodeType="afterEffect">
                                  <p:stCondLst>
                                    <p:cond delay="500"/>
                                  </p:stCondLst>
                                  <p:childTnLst>
                                    <p:set>
                                      <p:cBhvr>
                                        <p:cTn id="11" dur="1" fill="hold">
                                          <p:stCondLst>
                                            <p:cond delay="0"/>
                                          </p:stCondLst>
                                        </p:cTn>
                                        <p:tgtEl>
                                          <p:spTgt spid="15361"/>
                                        </p:tgtEl>
                                        <p:attrNameLst>
                                          <p:attrName>style.visibility</p:attrName>
                                        </p:attrNameLst>
                                      </p:cBhvr>
                                      <p:to>
                                        <p:strVal val="visible"/>
                                      </p:to>
                                    </p:set>
                                    <p:anim calcmode="lin" valueType="num">
                                      <p:cBhvr additive="base">
                                        <p:cTn id="12" dur="500" fill="hold"/>
                                        <p:tgtEl>
                                          <p:spTgt spid="15361"/>
                                        </p:tgtEl>
                                        <p:attrNameLst>
                                          <p:attrName>ppt_x</p:attrName>
                                        </p:attrNameLst>
                                      </p:cBhvr>
                                      <p:tavLst>
                                        <p:tav tm="0">
                                          <p:val>
                                            <p:strVal val="0-#ppt_w/2"/>
                                          </p:val>
                                        </p:tav>
                                        <p:tav tm="100000">
                                          <p:val>
                                            <p:strVal val="#ppt_x"/>
                                          </p:val>
                                        </p:tav>
                                      </p:tavLst>
                                    </p:anim>
                                    <p:anim calcmode="lin" valueType="num">
                                      <p:cBhvr additive="base">
                                        <p:cTn id="13" dur="500" fill="hold"/>
                                        <p:tgtEl>
                                          <p:spTgt spid="15361"/>
                                        </p:tgtEl>
                                        <p:attrNameLst>
                                          <p:attrName>ppt_y</p:attrName>
                                        </p:attrNameLst>
                                      </p:cBhvr>
                                      <p:tavLst>
                                        <p:tav tm="0">
                                          <p:val>
                                            <p:strVal val="#ppt_y"/>
                                          </p:val>
                                        </p:tav>
                                        <p:tav tm="100000">
                                          <p:val>
                                            <p:strVal val="#ppt_y"/>
                                          </p:val>
                                        </p:tav>
                                      </p:tavLst>
                                    </p:anim>
                                  </p:childTnLst>
                                </p:cTn>
                              </p:par>
                            </p:childTnLst>
                          </p:cTn>
                        </p:par>
                        <p:par>
                          <p:cTn id="14" fill="hold" nodeType="afterGroup">
                            <p:stCondLst>
                              <p:cond delay="1500"/>
                            </p:stCondLst>
                            <p:childTnLst>
                              <p:par>
                                <p:cTn id="15" presetID="2" presetClass="entr" presetSubtype="8" fill="hold" grpId="0" nodeType="afterEffect">
                                  <p:stCondLst>
                                    <p:cond delay="300"/>
                                  </p:stCondLst>
                                  <p:childTnLst>
                                    <p:set>
                                      <p:cBhvr>
                                        <p:cTn id="16" dur="1" fill="hold">
                                          <p:stCondLst>
                                            <p:cond delay="0"/>
                                          </p:stCondLst>
                                        </p:cTn>
                                        <p:tgtEl>
                                          <p:spTgt spid="15363"/>
                                        </p:tgtEl>
                                        <p:attrNameLst>
                                          <p:attrName>style.visibility</p:attrName>
                                        </p:attrNameLst>
                                      </p:cBhvr>
                                      <p:to>
                                        <p:strVal val="visible"/>
                                      </p:to>
                                    </p:set>
                                    <p:anim calcmode="lin" valueType="num">
                                      <p:cBhvr additive="base">
                                        <p:cTn id="17" dur="500" fill="hold"/>
                                        <p:tgtEl>
                                          <p:spTgt spid="15363"/>
                                        </p:tgtEl>
                                        <p:attrNameLst>
                                          <p:attrName>ppt_x</p:attrName>
                                        </p:attrNameLst>
                                      </p:cBhvr>
                                      <p:tavLst>
                                        <p:tav tm="0">
                                          <p:val>
                                            <p:strVal val="0-#ppt_w/2"/>
                                          </p:val>
                                        </p:tav>
                                        <p:tav tm="100000">
                                          <p:val>
                                            <p:strVal val="#ppt_x"/>
                                          </p:val>
                                        </p:tav>
                                      </p:tavLst>
                                    </p:anim>
                                    <p:anim calcmode="lin" valueType="num">
                                      <p:cBhvr additive="base">
                                        <p:cTn id="18" dur="500" fill="hold"/>
                                        <p:tgtEl>
                                          <p:spTgt spid="15363"/>
                                        </p:tgtEl>
                                        <p:attrNameLst>
                                          <p:attrName>ppt_y</p:attrName>
                                        </p:attrNameLst>
                                      </p:cBhvr>
                                      <p:tavLst>
                                        <p:tav tm="0">
                                          <p:val>
                                            <p:strVal val="#ppt_y"/>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3" presetClass="entr" presetSubtype="16" fill="hold" nodeType="clickEffect">
                                  <p:stCondLst>
                                    <p:cond delay="0"/>
                                  </p:stCondLst>
                                  <p:childTnLst>
                                    <p:set>
                                      <p:cBhvr>
                                        <p:cTn id="22" dur="1" fill="hold">
                                          <p:stCondLst>
                                            <p:cond delay="0"/>
                                          </p:stCondLst>
                                        </p:cTn>
                                        <p:tgtEl>
                                          <p:spTgt spid="15365"/>
                                        </p:tgtEl>
                                        <p:attrNameLst>
                                          <p:attrName>style.visibility</p:attrName>
                                        </p:attrNameLst>
                                      </p:cBhvr>
                                      <p:to>
                                        <p:strVal val="visible"/>
                                      </p:to>
                                    </p:set>
                                    <p:anim calcmode="lin" valueType="num">
                                      <p:cBhvr>
                                        <p:cTn id="23" dur="500" fill="hold"/>
                                        <p:tgtEl>
                                          <p:spTgt spid="15365"/>
                                        </p:tgtEl>
                                        <p:attrNameLst>
                                          <p:attrName>ppt_w</p:attrName>
                                        </p:attrNameLst>
                                      </p:cBhvr>
                                      <p:tavLst>
                                        <p:tav tm="0">
                                          <p:val>
                                            <p:fltVal val="0"/>
                                          </p:val>
                                        </p:tav>
                                        <p:tav tm="100000">
                                          <p:val>
                                            <p:strVal val="#ppt_w"/>
                                          </p:val>
                                        </p:tav>
                                      </p:tavLst>
                                    </p:anim>
                                    <p:anim calcmode="lin" valueType="num">
                                      <p:cBhvr>
                                        <p:cTn id="24" dur="500" fill="hold"/>
                                        <p:tgtEl>
                                          <p:spTgt spid="15365"/>
                                        </p:tgtEl>
                                        <p:attrNameLst>
                                          <p:attrName>ppt_h</p:attrName>
                                        </p:attrNameLst>
                                      </p:cBhvr>
                                      <p:tavLst>
                                        <p:tav tm="0">
                                          <p:val>
                                            <p:fltVal val="0"/>
                                          </p:val>
                                        </p:tav>
                                        <p:tav tm="100000">
                                          <p:val>
                                            <p:strVal val="#ppt_h"/>
                                          </p:val>
                                        </p:tav>
                                      </p:tavLst>
                                    </p:anim>
                                  </p:childTnLst>
                                </p:cTn>
                              </p:par>
                            </p:childTnLst>
                          </p:cTn>
                        </p:par>
                        <p:par>
                          <p:cTn id="25" fill="hold" nodeType="afterGroup">
                            <p:stCondLst>
                              <p:cond delay="500"/>
                            </p:stCondLst>
                            <p:childTnLst>
                              <p:par>
                                <p:cTn id="26" presetID="22" presetClass="entr" presetSubtype="8" fill="hold" grpId="0" nodeType="afterEffect">
                                  <p:stCondLst>
                                    <p:cond delay="500"/>
                                  </p:stCondLst>
                                  <p:childTnLst>
                                    <p:set>
                                      <p:cBhvr>
                                        <p:cTn id="27" dur="1" fill="hold">
                                          <p:stCondLst>
                                            <p:cond delay="0"/>
                                          </p:stCondLst>
                                        </p:cTn>
                                        <p:tgtEl>
                                          <p:spTgt spid="15364"/>
                                        </p:tgtEl>
                                        <p:attrNameLst>
                                          <p:attrName>style.visibility</p:attrName>
                                        </p:attrNameLst>
                                      </p:cBhvr>
                                      <p:to>
                                        <p:strVal val="visible"/>
                                      </p:to>
                                    </p:set>
                                    <p:animEffect transition="in" filter="wipe(left)">
                                      <p:cBhvr>
                                        <p:cTn id="28" dur="500"/>
                                        <p:tgtEl>
                                          <p:spTgt spid="153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1" grpId="0" animBg="1"/>
      <p:bldP spid="15362" grpId="0" autoUpdateAnimBg="0"/>
      <p:bldP spid="15363" grpId="0" autoUpdateAnimBg="0"/>
      <p:bldP spid="15364" grpId="0" autoUpdateAnimBg="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24577" name="Rectangle 1"/>
          <p:cNvSpPr>
            <a:spLocks/>
          </p:cNvSpPr>
          <p:nvPr/>
        </p:nvSpPr>
        <p:spPr bwMode="auto">
          <a:xfrm>
            <a:off x="723305" y="516731"/>
            <a:ext cx="3186113"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70000"/>
              </a:lnSpc>
            </a:pPr>
            <a:r>
              <a:rPr lang="en-US" sz="1700">
                <a:solidFill>
                  <a:srgbClr val="9B9B9B"/>
                </a:solidFill>
                <a:latin typeface="Montserrat-Bold" charset="0"/>
                <a:ea typeface="ＭＳ Ｐゴシック" charset="0"/>
                <a:cs typeface="Montserrat-Bold" charset="0"/>
                <a:sym typeface="Montserrat-Bold" charset="0"/>
              </a:rPr>
              <a:t>C R E A T I V E   T E A M  2</a:t>
            </a:r>
          </a:p>
        </p:txBody>
      </p:sp>
      <p:sp>
        <p:nvSpPr>
          <p:cNvPr id="24578" name="Rectangle 2"/>
          <p:cNvSpPr>
            <a:spLocks/>
          </p:cNvSpPr>
          <p:nvPr/>
        </p:nvSpPr>
        <p:spPr bwMode="auto">
          <a:xfrm>
            <a:off x="725686" y="878681"/>
            <a:ext cx="7372350" cy="28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30000"/>
              </a:lnSpc>
            </a:pPr>
            <a:r>
              <a:rPr lang="en-US" sz="700">
                <a:solidFill>
                  <a:srgbClr val="9B9B9B"/>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 created a very spacious feeling. The simplicity suggests strength and the spaciousness contributes to the aesthetics of the layout. These basic qualities along with the (Your Company) colours,</a:t>
            </a:r>
          </a:p>
        </p:txBody>
      </p:sp>
      <p:pic>
        <p:nvPicPr>
          <p:cNvPr id="2457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4387" y="1652587"/>
            <a:ext cx="1062038" cy="1062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grpSp>
        <p:nvGrpSpPr>
          <p:cNvPr id="24580" name="Group 4"/>
          <p:cNvGrpSpPr>
            <a:grpSpLocks/>
          </p:cNvGrpSpPr>
          <p:nvPr/>
        </p:nvGrpSpPr>
        <p:grpSpPr bwMode="auto">
          <a:xfrm>
            <a:off x="813792" y="2888456"/>
            <a:ext cx="1376363" cy="419100"/>
            <a:chOff x="0" y="0"/>
            <a:chExt cx="2312" cy="704"/>
          </a:xfrm>
        </p:grpSpPr>
        <p:sp>
          <p:nvSpPr>
            <p:cNvPr id="24581" name="Rectangle 5"/>
            <p:cNvSpPr>
              <a:spLocks/>
            </p:cNvSpPr>
            <p:nvPr/>
          </p:nvSpPr>
          <p:spPr bwMode="auto">
            <a:xfrm>
              <a:off x="0" y="0"/>
              <a:ext cx="2312" cy="4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65000"/>
                </a:lnSpc>
              </a:pPr>
              <a:r>
                <a:rPr lang="en-US" sz="1500">
                  <a:solidFill>
                    <a:schemeClr val="tx1"/>
                  </a:solidFill>
                  <a:latin typeface="Montserrat-Bold" charset="0"/>
                  <a:ea typeface="ＭＳ Ｐゴシック" charset="0"/>
                  <a:cs typeface="Montserrat-Bold" charset="0"/>
                  <a:sym typeface="Montserrat-Bold" charset="0"/>
                </a:rPr>
                <a:t>JOHN DOE</a:t>
              </a:r>
            </a:p>
          </p:txBody>
        </p:sp>
        <p:sp>
          <p:nvSpPr>
            <p:cNvPr id="24582" name="Rectangle 6"/>
            <p:cNvSpPr>
              <a:spLocks/>
            </p:cNvSpPr>
            <p:nvPr/>
          </p:nvSpPr>
          <p:spPr bwMode="auto">
            <a:xfrm>
              <a:off x="48" y="424"/>
              <a:ext cx="2264"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65000"/>
                </a:lnSpc>
              </a:pPr>
              <a:r>
                <a:rPr lang="en-US" sz="800" dirty="0">
                  <a:solidFill>
                    <a:schemeClr val="accent2"/>
                  </a:solidFill>
                  <a:latin typeface="Montserrat-Bold" charset="0"/>
                  <a:ea typeface="ＭＳ Ｐゴシック" charset="0"/>
                  <a:cs typeface="Montserrat-Bold" charset="0"/>
                  <a:sym typeface="Montserrat-Bold" charset="0"/>
                </a:rPr>
                <a:t>Web Developer</a:t>
              </a:r>
            </a:p>
          </p:txBody>
        </p:sp>
      </p:grpSp>
      <p:pic>
        <p:nvPicPr>
          <p:cNvPr id="24583"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95587" y="1652587"/>
            <a:ext cx="1062038" cy="1062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grpSp>
        <p:nvGrpSpPr>
          <p:cNvPr id="24584" name="Group 8"/>
          <p:cNvGrpSpPr>
            <a:grpSpLocks/>
          </p:cNvGrpSpPr>
          <p:nvPr/>
        </p:nvGrpSpPr>
        <p:grpSpPr bwMode="auto">
          <a:xfrm>
            <a:off x="2794992" y="2888456"/>
            <a:ext cx="1376363" cy="419100"/>
            <a:chOff x="0" y="0"/>
            <a:chExt cx="2312" cy="704"/>
          </a:xfrm>
        </p:grpSpPr>
        <p:sp>
          <p:nvSpPr>
            <p:cNvPr id="24585" name="Rectangle 9"/>
            <p:cNvSpPr>
              <a:spLocks/>
            </p:cNvSpPr>
            <p:nvPr/>
          </p:nvSpPr>
          <p:spPr bwMode="auto">
            <a:xfrm>
              <a:off x="0" y="0"/>
              <a:ext cx="2312" cy="4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65000"/>
                </a:lnSpc>
              </a:pPr>
              <a:r>
                <a:rPr lang="en-US" sz="1500">
                  <a:solidFill>
                    <a:schemeClr val="tx1"/>
                  </a:solidFill>
                  <a:latin typeface="Montserrat-Bold" charset="0"/>
                  <a:ea typeface="ＭＳ Ｐゴシック" charset="0"/>
                  <a:cs typeface="Montserrat-Bold" charset="0"/>
                  <a:sym typeface="Montserrat-Bold" charset="0"/>
                </a:rPr>
                <a:t>ROSEY MIKE</a:t>
              </a:r>
            </a:p>
          </p:txBody>
        </p:sp>
        <p:sp>
          <p:nvSpPr>
            <p:cNvPr id="24586" name="Rectangle 10"/>
            <p:cNvSpPr>
              <a:spLocks/>
            </p:cNvSpPr>
            <p:nvPr/>
          </p:nvSpPr>
          <p:spPr bwMode="auto">
            <a:xfrm>
              <a:off x="48" y="424"/>
              <a:ext cx="2264"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65000"/>
                </a:lnSpc>
              </a:pPr>
              <a:r>
                <a:rPr lang="en-US" sz="800" dirty="0">
                  <a:solidFill>
                    <a:schemeClr val="accent2"/>
                  </a:solidFill>
                  <a:latin typeface="Montserrat-Bold" charset="0"/>
                  <a:ea typeface="ＭＳ Ｐゴシック" charset="0"/>
                  <a:cs typeface="Montserrat-Bold" charset="0"/>
                  <a:sym typeface="Montserrat-Bold" charset="0"/>
                </a:rPr>
                <a:t>Web Developer</a:t>
              </a:r>
            </a:p>
          </p:txBody>
        </p:sp>
      </p:grpSp>
      <p:pic>
        <p:nvPicPr>
          <p:cNvPr id="24587" name="Picture 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76787" y="1652587"/>
            <a:ext cx="1062038" cy="1062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grpSp>
        <p:nvGrpSpPr>
          <p:cNvPr id="24588" name="Group 12"/>
          <p:cNvGrpSpPr>
            <a:grpSpLocks/>
          </p:cNvGrpSpPr>
          <p:nvPr/>
        </p:nvGrpSpPr>
        <p:grpSpPr bwMode="auto">
          <a:xfrm>
            <a:off x="4776192" y="2888456"/>
            <a:ext cx="1443038" cy="419100"/>
            <a:chOff x="0" y="0"/>
            <a:chExt cx="2424" cy="704"/>
          </a:xfrm>
        </p:grpSpPr>
        <p:sp>
          <p:nvSpPr>
            <p:cNvPr id="24589" name="Rectangle 13"/>
            <p:cNvSpPr>
              <a:spLocks/>
            </p:cNvSpPr>
            <p:nvPr/>
          </p:nvSpPr>
          <p:spPr bwMode="auto">
            <a:xfrm>
              <a:off x="0" y="0"/>
              <a:ext cx="2424" cy="4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65000"/>
                </a:lnSpc>
              </a:pPr>
              <a:r>
                <a:rPr lang="en-US" sz="1500">
                  <a:solidFill>
                    <a:schemeClr val="tx1"/>
                  </a:solidFill>
                  <a:latin typeface="Montserrat-Bold" charset="0"/>
                  <a:ea typeface="ＭＳ Ｐゴシック" charset="0"/>
                  <a:cs typeface="Montserrat-Bold" charset="0"/>
                  <a:sym typeface="Montserrat-Bold" charset="0"/>
                </a:rPr>
                <a:t>JOHNSON BIE</a:t>
              </a:r>
            </a:p>
          </p:txBody>
        </p:sp>
        <p:sp>
          <p:nvSpPr>
            <p:cNvPr id="24590" name="Rectangle 14"/>
            <p:cNvSpPr>
              <a:spLocks/>
            </p:cNvSpPr>
            <p:nvPr/>
          </p:nvSpPr>
          <p:spPr bwMode="auto">
            <a:xfrm>
              <a:off x="48" y="424"/>
              <a:ext cx="2264"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65000"/>
                </a:lnSpc>
              </a:pPr>
              <a:r>
                <a:rPr lang="en-US" sz="800" dirty="0">
                  <a:solidFill>
                    <a:schemeClr val="bg2"/>
                  </a:solidFill>
                  <a:latin typeface="Montserrat-Bold" charset="0"/>
                  <a:ea typeface="ＭＳ Ｐゴシック" charset="0"/>
                  <a:cs typeface="Montserrat-Bold" charset="0"/>
                  <a:sym typeface="Montserrat-Bold" charset="0"/>
                </a:rPr>
                <a:t>Graphic Designer</a:t>
              </a:r>
            </a:p>
          </p:txBody>
        </p:sp>
      </p:grpSp>
      <p:pic>
        <p:nvPicPr>
          <p:cNvPr id="24591" name="Picture 1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57987" y="1652587"/>
            <a:ext cx="1062038" cy="1062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grpSp>
        <p:nvGrpSpPr>
          <p:cNvPr id="24592" name="Group 16"/>
          <p:cNvGrpSpPr>
            <a:grpSpLocks/>
          </p:cNvGrpSpPr>
          <p:nvPr/>
        </p:nvGrpSpPr>
        <p:grpSpPr bwMode="auto">
          <a:xfrm>
            <a:off x="6757392" y="2888456"/>
            <a:ext cx="1585913" cy="419100"/>
            <a:chOff x="0" y="0"/>
            <a:chExt cx="2664" cy="704"/>
          </a:xfrm>
        </p:grpSpPr>
        <p:sp>
          <p:nvSpPr>
            <p:cNvPr id="24593" name="Rectangle 17"/>
            <p:cNvSpPr>
              <a:spLocks/>
            </p:cNvSpPr>
            <p:nvPr/>
          </p:nvSpPr>
          <p:spPr bwMode="auto">
            <a:xfrm>
              <a:off x="0" y="0"/>
              <a:ext cx="2664" cy="4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65000"/>
                </a:lnSpc>
              </a:pPr>
              <a:r>
                <a:rPr lang="en-US" sz="1500">
                  <a:solidFill>
                    <a:schemeClr val="tx1"/>
                  </a:solidFill>
                  <a:latin typeface="Montserrat-Bold" charset="0"/>
                  <a:ea typeface="ＭＳ Ｐゴシック" charset="0"/>
                  <a:cs typeface="Montserrat-Bold" charset="0"/>
                  <a:sym typeface="Montserrat-Bold" charset="0"/>
                </a:rPr>
                <a:t>MARIE WEEKLE</a:t>
              </a:r>
            </a:p>
          </p:txBody>
        </p:sp>
        <p:sp>
          <p:nvSpPr>
            <p:cNvPr id="24594" name="Rectangle 18"/>
            <p:cNvSpPr>
              <a:spLocks/>
            </p:cNvSpPr>
            <p:nvPr/>
          </p:nvSpPr>
          <p:spPr bwMode="auto">
            <a:xfrm>
              <a:off x="48" y="424"/>
              <a:ext cx="2264"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65000"/>
                </a:lnSpc>
              </a:pPr>
              <a:r>
                <a:rPr lang="en-US" sz="800" dirty="0">
                  <a:solidFill>
                    <a:schemeClr val="accent1">
                      <a:lumMod val="75000"/>
                    </a:schemeClr>
                  </a:solidFill>
                  <a:latin typeface="Montserrat-Bold" charset="0"/>
                  <a:ea typeface="ＭＳ Ｐゴシック" charset="0"/>
                  <a:cs typeface="Montserrat-Bold" charset="0"/>
                  <a:sym typeface="Montserrat-Bold" charset="0"/>
                </a:rPr>
                <a:t>Graphic Designer</a:t>
              </a:r>
            </a:p>
          </p:txBody>
        </p:sp>
      </p:grpSp>
      <p:grpSp>
        <p:nvGrpSpPr>
          <p:cNvPr id="24595" name="Group 19"/>
          <p:cNvGrpSpPr>
            <a:grpSpLocks/>
          </p:cNvGrpSpPr>
          <p:nvPr/>
        </p:nvGrpSpPr>
        <p:grpSpPr bwMode="auto">
          <a:xfrm>
            <a:off x="830461" y="3419475"/>
            <a:ext cx="1362075" cy="1062633"/>
            <a:chOff x="0" y="0"/>
            <a:chExt cx="2288" cy="1785"/>
          </a:xfrm>
        </p:grpSpPr>
        <p:sp>
          <p:nvSpPr>
            <p:cNvPr id="24596" name="Rectangle 20"/>
            <p:cNvSpPr>
              <a:spLocks/>
            </p:cNvSpPr>
            <p:nvPr/>
          </p:nvSpPr>
          <p:spPr bwMode="auto">
            <a:xfrm>
              <a:off x="0" y="208"/>
              <a:ext cx="2288" cy="1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700">
                  <a:solidFill>
                    <a:srgbClr val="4B4B4B"/>
                  </a:solidFill>
                  <a:latin typeface="Montserrat-Regular" charset="0"/>
                  <a:ea typeface="ＭＳ Ｐゴシック" charset="0"/>
                  <a:cs typeface="Montserrat-Regular" charset="0"/>
                  <a:sym typeface="Montserrat-Regular" charset="0"/>
                </a:rPr>
                <a:t>This letterhead design is meant  to project an image of profession and reliability This letterhead this letterhead design. This letterhead design is meant  to project an imag.</a:t>
              </a:r>
            </a:p>
          </p:txBody>
        </p:sp>
        <p:sp>
          <p:nvSpPr>
            <p:cNvPr id="24597" name="Line 21"/>
            <p:cNvSpPr>
              <a:spLocks noChangeShapeType="1"/>
            </p:cNvSpPr>
            <p:nvPr/>
          </p:nvSpPr>
          <p:spPr bwMode="auto">
            <a:xfrm>
              <a:off x="20" y="0"/>
              <a:ext cx="2264" cy="0"/>
            </a:xfrm>
            <a:prstGeom prst="line">
              <a:avLst/>
            </a:prstGeom>
            <a:noFill/>
            <a:ln w="9525" cap="flat">
              <a:solidFill>
                <a:schemeClr val="accent2"/>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4598" name="Rectangle 22"/>
            <p:cNvSpPr>
              <a:spLocks/>
            </p:cNvSpPr>
            <p:nvPr/>
          </p:nvSpPr>
          <p:spPr bwMode="auto">
            <a:xfrm rot="10800000" flipH="1">
              <a:off x="0" y="1745"/>
              <a:ext cx="2288" cy="40"/>
            </a:xfrm>
            <a:prstGeom prst="rect">
              <a:avLst/>
            </a:prstGeom>
            <a:solidFill>
              <a:schemeClr val="accent2"/>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grpSp>
        <p:nvGrpSpPr>
          <p:cNvPr id="24599" name="Group 23"/>
          <p:cNvGrpSpPr>
            <a:grpSpLocks/>
          </p:cNvGrpSpPr>
          <p:nvPr/>
        </p:nvGrpSpPr>
        <p:grpSpPr bwMode="auto">
          <a:xfrm>
            <a:off x="2811661" y="3419475"/>
            <a:ext cx="1362075" cy="1062633"/>
            <a:chOff x="0" y="0"/>
            <a:chExt cx="2288" cy="1785"/>
          </a:xfrm>
        </p:grpSpPr>
        <p:sp>
          <p:nvSpPr>
            <p:cNvPr id="24600" name="Rectangle 24"/>
            <p:cNvSpPr>
              <a:spLocks/>
            </p:cNvSpPr>
            <p:nvPr/>
          </p:nvSpPr>
          <p:spPr bwMode="auto">
            <a:xfrm>
              <a:off x="0" y="208"/>
              <a:ext cx="2288" cy="1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700">
                  <a:solidFill>
                    <a:srgbClr val="4B4B4B"/>
                  </a:solidFill>
                  <a:latin typeface="Montserrat-Regular" charset="0"/>
                  <a:ea typeface="ＭＳ Ｐゴシック" charset="0"/>
                  <a:cs typeface="Montserrat-Regular" charset="0"/>
                  <a:sym typeface="Montserrat-Regular" charset="0"/>
                </a:rPr>
                <a:t>This letterhead design is meant  to project an image of profession and reliability This letterhead this letterhead design. This letterhead design is meant  to project an imag.</a:t>
              </a:r>
            </a:p>
          </p:txBody>
        </p:sp>
        <p:sp>
          <p:nvSpPr>
            <p:cNvPr id="24601" name="Line 25"/>
            <p:cNvSpPr>
              <a:spLocks noChangeShapeType="1"/>
            </p:cNvSpPr>
            <p:nvPr/>
          </p:nvSpPr>
          <p:spPr bwMode="auto">
            <a:xfrm>
              <a:off x="20" y="0"/>
              <a:ext cx="2264" cy="0"/>
            </a:xfrm>
            <a:prstGeom prst="line">
              <a:avLst/>
            </a:prstGeom>
            <a:noFill/>
            <a:ln w="9525" cap="flat">
              <a:solidFill>
                <a:schemeClr val="accent2"/>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4602" name="Rectangle 26"/>
            <p:cNvSpPr>
              <a:spLocks/>
            </p:cNvSpPr>
            <p:nvPr/>
          </p:nvSpPr>
          <p:spPr bwMode="auto">
            <a:xfrm rot="10800000" flipH="1">
              <a:off x="0" y="1745"/>
              <a:ext cx="2288" cy="40"/>
            </a:xfrm>
            <a:prstGeom prst="rect">
              <a:avLst/>
            </a:prstGeom>
            <a:solidFill>
              <a:schemeClr val="accent2"/>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grpSp>
        <p:nvGrpSpPr>
          <p:cNvPr id="24603" name="Group 27"/>
          <p:cNvGrpSpPr>
            <a:grpSpLocks/>
          </p:cNvGrpSpPr>
          <p:nvPr/>
        </p:nvGrpSpPr>
        <p:grpSpPr bwMode="auto">
          <a:xfrm>
            <a:off x="4792861" y="3419475"/>
            <a:ext cx="1362075" cy="1062633"/>
            <a:chOff x="0" y="0"/>
            <a:chExt cx="2288" cy="1785"/>
          </a:xfrm>
        </p:grpSpPr>
        <p:sp>
          <p:nvSpPr>
            <p:cNvPr id="24604" name="Rectangle 28"/>
            <p:cNvSpPr>
              <a:spLocks/>
            </p:cNvSpPr>
            <p:nvPr/>
          </p:nvSpPr>
          <p:spPr bwMode="auto">
            <a:xfrm>
              <a:off x="0" y="208"/>
              <a:ext cx="2288" cy="1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700">
                  <a:solidFill>
                    <a:srgbClr val="4B4B4B"/>
                  </a:solidFill>
                  <a:latin typeface="Montserrat-Regular" charset="0"/>
                  <a:ea typeface="ＭＳ Ｐゴシック" charset="0"/>
                  <a:cs typeface="Montserrat-Regular" charset="0"/>
                  <a:sym typeface="Montserrat-Regular" charset="0"/>
                </a:rPr>
                <a:t>This letterhead design is meant  to project an image of profession and reliability This letterhead this letterhead design. This letterhead design is meant  to project an imag.</a:t>
              </a:r>
            </a:p>
          </p:txBody>
        </p:sp>
        <p:sp>
          <p:nvSpPr>
            <p:cNvPr id="24605" name="Line 29"/>
            <p:cNvSpPr>
              <a:spLocks noChangeShapeType="1"/>
            </p:cNvSpPr>
            <p:nvPr/>
          </p:nvSpPr>
          <p:spPr bwMode="auto">
            <a:xfrm>
              <a:off x="20" y="0"/>
              <a:ext cx="2264" cy="0"/>
            </a:xfrm>
            <a:prstGeom prst="line">
              <a:avLst/>
            </a:prstGeom>
            <a:noFill/>
            <a:ln w="9525" cap="flat">
              <a:solidFill>
                <a:schemeClr val="bg2"/>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4606" name="Rectangle 30"/>
            <p:cNvSpPr>
              <a:spLocks/>
            </p:cNvSpPr>
            <p:nvPr/>
          </p:nvSpPr>
          <p:spPr bwMode="auto">
            <a:xfrm rot="10800000" flipH="1">
              <a:off x="0" y="1745"/>
              <a:ext cx="2288" cy="40"/>
            </a:xfrm>
            <a:prstGeom prst="rect">
              <a:avLst/>
            </a:prstGeom>
            <a:solidFill>
              <a:schemeClr val="bg2"/>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grpSp>
        <p:nvGrpSpPr>
          <p:cNvPr id="24607" name="Group 31"/>
          <p:cNvGrpSpPr>
            <a:grpSpLocks/>
          </p:cNvGrpSpPr>
          <p:nvPr/>
        </p:nvGrpSpPr>
        <p:grpSpPr bwMode="auto">
          <a:xfrm>
            <a:off x="6774061" y="3419475"/>
            <a:ext cx="1362075" cy="1062633"/>
            <a:chOff x="0" y="0"/>
            <a:chExt cx="2288" cy="1785"/>
          </a:xfrm>
        </p:grpSpPr>
        <p:sp>
          <p:nvSpPr>
            <p:cNvPr id="24608" name="Rectangle 32"/>
            <p:cNvSpPr>
              <a:spLocks/>
            </p:cNvSpPr>
            <p:nvPr/>
          </p:nvSpPr>
          <p:spPr bwMode="auto">
            <a:xfrm>
              <a:off x="0" y="208"/>
              <a:ext cx="2288" cy="1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700">
                  <a:solidFill>
                    <a:srgbClr val="4B4B4B"/>
                  </a:solidFill>
                  <a:latin typeface="Montserrat-Regular" charset="0"/>
                  <a:ea typeface="ＭＳ Ｐゴシック" charset="0"/>
                  <a:cs typeface="Montserrat-Regular" charset="0"/>
                  <a:sym typeface="Montserrat-Regular" charset="0"/>
                </a:rPr>
                <a:t>This letterhead design is meant  to project an image of profession and reliability This letterhead this letterhead design. This letterhead design is meant  to project an imag.</a:t>
              </a:r>
            </a:p>
          </p:txBody>
        </p:sp>
        <p:sp>
          <p:nvSpPr>
            <p:cNvPr id="24609" name="Line 33"/>
            <p:cNvSpPr>
              <a:spLocks noChangeShapeType="1"/>
            </p:cNvSpPr>
            <p:nvPr/>
          </p:nvSpPr>
          <p:spPr bwMode="auto">
            <a:xfrm>
              <a:off x="20" y="0"/>
              <a:ext cx="2264" cy="0"/>
            </a:xfrm>
            <a:prstGeom prst="line">
              <a:avLst/>
            </a:prstGeom>
            <a:noFill/>
            <a:ln w="9525" cap="flat">
              <a:solidFill>
                <a:schemeClr val="accent1">
                  <a:lumMod val="75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4610" name="Rectangle 34"/>
            <p:cNvSpPr>
              <a:spLocks/>
            </p:cNvSpPr>
            <p:nvPr/>
          </p:nvSpPr>
          <p:spPr bwMode="auto">
            <a:xfrm rot="10800000" flipH="1">
              <a:off x="0" y="1745"/>
              <a:ext cx="2288" cy="40"/>
            </a:xfrm>
            <a:prstGeom prst="rect">
              <a:avLst/>
            </a:prstGeom>
            <a:solidFill>
              <a:schemeClr val="accent1">
                <a:lumMod val="75000"/>
              </a:schemeClr>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sp>
        <p:nvSpPr>
          <p:cNvPr id="24611" name="Rectangle 35"/>
          <p:cNvSpPr>
            <a:spLocks/>
          </p:cNvSpPr>
          <p:nvPr/>
        </p:nvSpPr>
        <p:spPr bwMode="auto">
          <a:xfrm rot="10800000" flipH="1">
            <a:off x="-21431" y="1652587"/>
            <a:ext cx="837605" cy="1062038"/>
          </a:xfrm>
          <a:prstGeom prst="rect">
            <a:avLst/>
          </a:prstGeom>
          <a:solidFill>
            <a:srgbClr val="414141"/>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24612" name="Rectangle 36"/>
          <p:cNvSpPr>
            <a:spLocks/>
          </p:cNvSpPr>
          <p:nvPr/>
        </p:nvSpPr>
        <p:spPr bwMode="auto">
          <a:xfrm rot="10800000" flipH="1">
            <a:off x="7817048" y="1653183"/>
            <a:ext cx="1347788" cy="1062038"/>
          </a:xfrm>
          <a:prstGeom prst="rect">
            <a:avLst/>
          </a:prstGeom>
          <a:solidFill>
            <a:srgbClr val="6E6E6E"/>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nvGrpSpPr>
          <p:cNvPr id="24613" name="Group 37"/>
          <p:cNvGrpSpPr>
            <a:grpSpLocks/>
          </p:cNvGrpSpPr>
          <p:nvPr/>
        </p:nvGrpSpPr>
        <p:grpSpPr bwMode="auto">
          <a:xfrm>
            <a:off x="8169474" y="4824412"/>
            <a:ext cx="759619" cy="176213"/>
            <a:chOff x="0" y="0"/>
            <a:chExt cx="1275" cy="296"/>
          </a:xfrm>
        </p:grpSpPr>
        <p:pic>
          <p:nvPicPr>
            <p:cNvPr id="24614" name="Picture 3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6" y="32"/>
              <a:ext cx="719"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24615" name="Rectangle 39"/>
            <p:cNvSpPr>
              <a:spLocks/>
            </p:cNvSpPr>
            <p:nvPr/>
          </p:nvSpPr>
          <p:spPr bwMode="auto">
            <a:xfrm>
              <a:off x="32" y="56"/>
              <a:ext cx="288" cy="216"/>
            </a:xfrm>
            <a:prstGeom prst="rect">
              <a:avLst/>
            </a:prstGeom>
            <a:solidFill>
              <a:srgbClr val="000000"/>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24616" name="Rectangle 40"/>
            <p:cNvSpPr>
              <a:spLocks/>
            </p:cNvSpPr>
            <p:nvPr/>
          </p:nvSpPr>
          <p:spPr bwMode="auto">
            <a:xfrm>
              <a:off x="0" y="40"/>
              <a:ext cx="35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130000"/>
                </a:lnSpc>
              </a:pPr>
              <a:r>
                <a:rPr lang="en-US" sz="700">
                  <a:solidFill>
                    <a:srgbClr val="FFFFFF"/>
                  </a:solidFill>
                  <a:latin typeface="Montserrat-Regular" charset="0"/>
                  <a:ea typeface="ＭＳ Ｐゴシック" charset="0"/>
                  <a:cs typeface="Montserrat-Regular" charset="0"/>
                  <a:sym typeface="Montserrat-Regular" charset="0"/>
                </a:rPr>
                <a:t>10</a:t>
              </a:r>
            </a:p>
          </p:txBody>
        </p:sp>
        <p:sp>
          <p:nvSpPr>
            <p:cNvPr id="24617" name="Rectangle 41"/>
            <p:cNvSpPr>
              <a:spLocks/>
            </p:cNvSpPr>
            <p:nvPr/>
          </p:nvSpPr>
          <p:spPr bwMode="auto">
            <a:xfrm flipH="1">
              <a:off x="444" y="0"/>
              <a:ext cx="8" cy="288"/>
            </a:xfrm>
            <a:prstGeom prst="rect">
              <a:avLst/>
            </a:prstGeom>
            <a:solidFill>
              <a:srgbClr val="000000"/>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spTree>
  </p:cSld>
  <p:clrMapOvr>
    <a:masterClrMapping/>
  </p:clrMapOvr>
  <mc:AlternateContent xmlns:mc="http://schemas.openxmlformats.org/markup-compatibility/2006" xmlns:p14="http://schemas.microsoft.com/office/powerpoint/2010/main">
    <mc:Choice Requires="p14">
      <p:transition spd="med">
        <p14:prism/>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8" fill="hold" nodeType="clickEffect">
                                  <p:stCondLst>
                                    <p:cond delay="0"/>
                                  </p:stCondLst>
                                  <p:childTnLst>
                                    <p:set>
                                      <p:cBhvr>
                                        <p:cTn id="6" dur="1" fill="hold">
                                          <p:stCondLst>
                                            <p:cond delay="0"/>
                                          </p:stCondLst>
                                        </p:cTn>
                                        <p:tgtEl>
                                          <p:spTgt spid="24579"/>
                                        </p:tgtEl>
                                        <p:attrNameLst>
                                          <p:attrName>style.visibility</p:attrName>
                                        </p:attrNameLst>
                                      </p:cBhvr>
                                      <p:to>
                                        <p:strVal val="visible"/>
                                      </p:to>
                                    </p:set>
                                    <p:anim calcmode="lin" valueType="num">
                                      <p:cBhvr>
                                        <p:cTn id="7" dur="500" fill="hold"/>
                                        <p:tgtEl>
                                          <p:spTgt spid="24579"/>
                                        </p:tgtEl>
                                        <p:attrNameLst>
                                          <p:attrName>ppt_x</p:attrName>
                                        </p:attrNameLst>
                                      </p:cBhvr>
                                      <p:tavLst>
                                        <p:tav tm="0">
                                          <p:val>
                                            <p:strVal val="#ppt_x-#ppt_w/2"/>
                                          </p:val>
                                        </p:tav>
                                        <p:tav tm="100000">
                                          <p:val>
                                            <p:strVal val="#ppt_x"/>
                                          </p:val>
                                        </p:tav>
                                      </p:tavLst>
                                    </p:anim>
                                    <p:anim calcmode="lin" valueType="num">
                                      <p:cBhvr>
                                        <p:cTn id="8" dur="500" fill="hold"/>
                                        <p:tgtEl>
                                          <p:spTgt spid="24579"/>
                                        </p:tgtEl>
                                        <p:attrNameLst>
                                          <p:attrName>ppt_y</p:attrName>
                                        </p:attrNameLst>
                                      </p:cBhvr>
                                      <p:tavLst>
                                        <p:tav tm="0">
                                          <p:val>
                                            <p:strVal val="#ppt_y"/>
                                          </p:val>
                                        </p:tav>
                                        <p:tav tm="100000">
                                          <p:val>
                                            <p:strVal val="#ppt_y"/>
                                          </p:val>
                                        </p:tav>
                                      </p:tavLst>
                                    </p:anim>
                                    <p:anim calcmode="lin" valueType="num">
                                      <p:cBhvr>
                                        <p:cTn id="9" dur="500" fill="hold"/>
                                        <p:tgtEl>
                                          <p:spTgt spid="24579"/>
                                        </p:tgtEl>
                                        <p:attrNameLst>
                                          <p:attrName>ppt_w</p:attrName>
                                        </p:attrNameLst>
                                      </p:cBhvr>
                                      <p:tavLst>
                                        <p:tav tm="0">
                                          <p:val>
                                            <p:fltVal val="0"/>
                                          </p:val>
                                        </p:tav>
                                        <p:tav tm="100000">
                                          <p:val>
                                            <p:strVal val="#ppt_w"/>
                                          </p:val>
                                        </p:tav>
                                      </p:tavLst>
                                    </p:anim>
                                    <p:anim calcmode="lin" valueType="num">
                                      <p:cBhvr>
                                        <p:cTn id="10" dur="500" fill="hold"/>
                                        <p:tgtEl>
                                          <p:spTgt spid="24579"/>
                                        </p:tgtEl>
                                        <p:attrNameLst>
                                          <p:attrName>ppt_h</p:attrName>
                                        </p:attrNameLst>
                                      </p:cBhvr>
                                      <p:tavLst>
                                        <p:tav tm="0">
                                          <p:val>
                                            <p:strVal val="#ppt_h"/>
                                          </p:val>
                                        </p:tav>
                                        <p:tav tm="100000">
                                          <p:val>
                                            <p:strVal val="#ppt_h"/>
                                          </p:val>
                                        </p:tav>
                                      </p:tavLst>
                                    </p:anim>
                                  </p:childTnLst>
                                </p:cTn>
                              </p:par>
                            </p:childTnLst>
                          </p:cTn>
                        </p:par>
                        <p:par>
                          <p:cTn id="11" fill="hold" nodeType="afterGroup">
                            <p:stCondLst>
                              <p:cond delay="500"/>
                            </p:stCondLst>
                            <p:childTnLst>
                              <p:par>
                                <p:cTn id="12" presetID="23" presetClass="entr" presetSubtype="16" fill="hold" grpId="0" nodeType="afterEffect">
                                  <p:stCondLst>
                                    <p:cond delay="300"/>
                                  </p:stCondLst>
                                  <p:childTnLst>
                                    <p:set>
                                      <p:cBhvr>
                                        <p:cTn id="13" dur="1" fill="hold">
                                          <p:stCondLst>
                                            <p:cond delay="0"/>
                                          </p:stCondLst>
                                        </p:cTn>
                                        <p:tgtEl>
                                          <p:spTgt spid="24611"/>
                                        </p:tgtEl>
                                        <p:attrNameLst>
                                          <p:attrName>style.visibility</p:attrName>
                                        </p:attrNameLst>
                                      </p:cBhvr>
                                      <p:to>
                                        <p:strVal val="visible"/>
                                      </p:to>
                                    </p:set>
                                    <p:anim calcmode="lin" valueType="num">
                                      <p:cBhvr>
                                        <p:cTn id="14" dur="500" fill="hold"/>
                                        <p:tgtEl>
                                          <p:spTgt spid="24611"/>
                                        </p:tgtEl>
                                        <p:attrNameLst>
                                          <p:attrName>ppt_w</p:attrName>
                                        </p:attrNameLst>
                                      </p:cBhvr>
                                      <p:tavLst>
                                        <p:tav tm="0">
                                          <p:val>
                                            <p:fltVal val="0"/>
                                          </p:val>
                                        </p:tav>
                                        <p:tav tm="100000">
                                          <p:val>
                                            <p:strVal val="#ppt_w"/>
                                          </p:val>
                                        </p:tav>
                                      </p:tavLst>
                                    </p:anim>
                                    <p:anim calcmode="lin" valueType="num">
                                      <p:cBhvr>
                                        <p:cTn id="15" dur="500" fill="hold"/>
                                        <p:tgtEl>
                                          <p:spTgt spid="24611"/>
                                        </p:tgtEl>
                                        <p:attrNameLst>
                                          <p:attrName>ppt_h</p:attrName>
                                        </p:attrNameLst>
                                      </p:cBhvr>
                                      <p:tavLst>
                                        <p:tav tm="0">
                                          <p:val>
                                            <p:fltVal val="0"/>
                                          </p:val>
                                        </p:tav>
                                        <p:tav tm="100000">
                                          <p:val>
                                            <p:strVal val="#ppt_h"/>
                                          </p:val>
                                        </p:tav>
                                      </p:tavLst>
                                    </p:anim>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8" fill="hold" nodeType="clickEffect">
                                  <p:stCondLst>
                                    <p:cond delay="0"/>
                                  </p:stCondLst>
                                  <p:childTnLst>
                                    <p:set>
                                      <p:cBhvr>
                                        <p:cTn id="19" dur="1" fill="hold">
                                          <p:stCondLst>
                                            <p:cond delay="0"/>
                                          </p:stCondLst>
                                        </p:cTn>
                                        <p:tgtEl>
                                          <p:spTgt spid="24580"/>
                                        </p:tgtEl>
                                        <p:attrNameLst>
                                          <p:attrName>style.visibility</p:attrName>
                                        </p:attrNameLst>
                                      </p:cBhvr>
                                      <p:to>
                                        <p:strVal val="visible"/>
                                      </p:to>
                                    </p:set>
                                    <p:animEffect transition="in" filter="wipe(left)">
                                      <p:cBhvr>
                                        <p:cTn id="20" dur="500"/>
                                        <p:tgtEl>
                                          <p:spTgt spid="24580"/>
                                        </p:tgtEl>
                                      </p:cBhvr>
                                    </p:animEffect>
                                  </p:childTnLst>
                                </p:cTn>
                              </p:par>
                            </p:childTnLst>
                          </p:cTn>
                        </p:par>
                        <p:par>
                          <p:cTn id="21" fill="hold" nodeType="afterGroup">
                            <p:stCondLst>
                              <p:cond delay="500"/>
                            </p:stCondLst>
                            <p:childTnLst>
                              <p:par>
                                <p:cTn id="22" presetID="22" presetClass="entr" presetSubtype="8" fill="hold" nodeType="afterEffect">
                                  <p:stCondLst>
                                    <p:cond delay="500"/>
                                  </p:stCondLst>
                                  <p:childTnLst>
                                    <p:set>
                                      <p:cBhvr>
                                        <p:cTn id="23" dur="1" fill="hold">
                                          <p:stCondLst>
                                            <p:cond delay="0"/>
                                          </p:stCondLst>
                                        </p:cTn>
                                        <p:tgtEl>
                                          <p:spTgt spid="24595"/>
                                        </p:tgtEl>
                                        <p:attrNameLst>
                                          <p:attrName>style.visibility</p:attrName>
                                        </p:attrNameLst>
                                      </p:cBhvr>
                                      <p:to>
                                        <p:strVal val="visible"/>
                                      </p:to>
                                    </p:set>
                                    <p:animEffect transition="in" filter="wipe(left)">
                                      <p:cBhvr>
                                        <p:cTn id="24" dur="500"/>
                                        <p:tgtEl>
                                          <p:spTgt spid="24595"/>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3" presetClass="entr" presetSubtype="16" fill="hold" nodeType="clickEffect">
                                  <p:stCondLst>
                                    <p:cond delay="0"/>
                                  </p:stCondLst>
                                  <p:childTnLst>
                                    <p:set>
                                      <p:cBhvr>
                                        <p:cTn id="28" dur="1" fill="hold">
                                          <p:stCondLst>
                                            <p:cond delay="0"/>
                                          </p:stCondLst>
                                        </p:cTn>
                                        <p:tgtEl>
                                          <p:spTgt spid="24583"/>
                                        </p:tgtEl>
                                        <p:attrNameLst>
                                          <p:attrName>style.visibility</p:attrName>
                                        </p:attrNameLst>
                                      </p:cBhvr>
                                      <p:to>
                                        <p:strVal val="visible"/>
                                      </p:to>
                                    </p:set>
                                    <p:anim calcmode="lin" valueType="num">
                                      <p:cBhvr>
                                        <p:cTn id="29" dur="500" fill="hold"/>
                                        <p:tgtEl>
                                          <p:spTgt spid="24583"/>
                                        </p:tgtEl>
                                        <p:attrNameLst>
                                          <p:attrName>ppt_w</p:attrName>
                                        </p:attrNameLst>
                                      </p:cBhvr>
                                      <p:tavLst>
                                        <p:tav tm="0">
                                          <p:val>
                                            <p:fltVal val="0"/>
                                          </p:val>
                                        </p:tav>
                                        <p:tav tm="100000">
                                          <p:val>
                                            <p:strVal val="#ppt_w"/>
                                          </p:val>
                                        </p:tav>
                                      </p:tavLst>
                                    </p:anim>
                                    <p:anim calcmode="lin" valueType="num">
                                      <p:cBhvr>
                                        <p:cTn id="30" dur="500" fill="hold"/>
                                        <p:tgtEl>
                                          <p:spTgt spid="24583"/>
                                        </p:tgtEl>
                                        <p:attrNameLst>
                                          <p:attrName>ppt_h</p:attrName>
                                        </p:attrNameLst>
                                      </p:cBhvr>
                                      <p:tavLst>
                                        <p:tav tm="0">
                                          <p:val>
                                            <p:fltVal val="0"/>
                                          </p:val>
                                        </p:tav>
                                        <p:tav tm="100000">
                                          <p:val>
                                            <p:strVal val="#ppt_h"/>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8" fill="hold" nodeType="clickEffect">
                                  <p:stCondLst>
                                    <p:cond delay="0"/>
                                  </p:stCondLst>
                                  <p:childTnLst>
                                    <p:set>
                                      <p:cBhvr>
                                        <p:cTn id="34" dur="1" fill="hold">
                                          <p:stCondLst>
                                            <p:cond delay="0"/>
                                          </p:stCondLst>
                                        </p:cTn>
                                        <p:tgtEl>
                                          <p:spTgt spid="24584"/>
                                        </p:tgtEl>
                                        <p:attrNameLst>
                                          <p:attrName>style.visibility</p:attrName>
                                        </p:attrNameLst>
                                      </p:cBhvr>
                                      <p:to>
                                        <p:strVal val="visible"/>
                                      </p:to>
                                    </p:set>
                                    <p:animEffect transition="in" filter="wipe(left)">
                                      <p:cBhvr>
                                        <p:cTn id="35" dur="500"/>
                                        <p:tgtEl>
                                          <p:spTgt spid="24584"/>
                                        </p:tgtEl>
                                      </p:cBhvr>
                                    </p:animEffect>
                                  </p:childTnLst>
                                </p:cTn>
                              </p:par>
                            </p:childTnLst>
                          </p:cTn>
                        </p:par>
                        <p:par>
                          <p:cTn id="36" fill="hold" nodeType="afterGroup">
                            <p:stCondLst>
                              <p:cond delay="500"/>
                            </p:stCondLst>
                            <p:childTnLst>
                              <p:par>
                                <p:cTn id="37" presetID="22" presetClass="entr" presetSubtype="2" fill="hold" nodeType="afterEffect">
                                  <p:stCondLst>
                                    <p:cond delay="500"/>
                                  </p:stCondLst>
                                  <p:childTnLst>
                                    <p:set>
                                      <p:cBhvr>
                                        <p:cTn id="38" dur="1" fill="hold">
                                          <p:stCondLst>
                                            <p:cond delay="0"/>
                                          </p:stCondLst>
                                        </p:cTn>
                                        <p:tgtEl>
                                          <p:spTgt spid="24599"/>
                                        </p:tgtEl>
                                        <p:attrNameLst>
                                          <p:attrName>style.visibility</p:attrName>
                                        </p:attrNameLst>
                                      </p:cBhvr>
                                      <p:to>
                                        <p:strVal val="visible"/>
                                      </p:to>
                                    </p:set>
                                    <p:animEffect transition="in" filter="wipe(right)">
                                      <p:cBhvr>
                                        <p:cTn id="39" dur="500"/>
                                        <p:tgtEl>
                                          <p:spTgt spid="24599"/>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17" presetClass="entr" presetSubtype="8" fill="hold" nodeType="clickEffect">
                                  <p:stCondLst>
                                    <p:cond delay="0"/>
                                  </p:stCondLst>
                                  <p:childTnLst>
                                    <p:set>
                                      <p:cBhvr>
                                        <p:cTn id="43" dur="1" fill="hold">
                                          <p:stCondLst>
                                            <p:cond delay="0"/>
                                          </p:stCondLst>
                                        </p:cTn>
                                        <p:tgtEl>
                                          <p:spTgt spid="24587"/>
                                        </p:tgtEl>
                                        <p:attrNameLst>
                                          <p:attrName>style.visibility</p:attrName>
                                        </p:attrNameLst>
                                      </p:cBhvr>
                                      <p:to>
                                        <p:strVal val="visible"/>
                                      </p:to>
                                    </p:set>
                                    <p:anim calcmode="lin" valueType="num">
                                      <p:cBhvr>
                                        <p:cTn id="44" dur="500" fill="hold"/>
                                        <p:tgtEl>
                                          <p:spTgt spid="24587"/>
                                        </p:tgtEl>
                                        <p:attrNameLst>
                                          <p:attrName>ppt_x</p:attrName>
                                        </p:attrNameLst>
                                      </p:cBhvr>
                                      <p:tavLst>
                                        <p:tav tm="0">
                                          <p:val>
                                            <p:strVal val="#ppt_x-#ppt_w/2"/>
                                          </p:val>
                                        </p:tav>
                                        <p:tav tm="100000">
                                          <p:val>
                                            <p:strVal val="#ppt_x"/>
                                          </p:val>
                                        </p:tav>
                                      </p:tavLst>
                                    </p:anim>
                                    <p:anim calcmode="lin" valueType="num">
                                      <p:cBhvr>
                                        <p:cTn id="45" dur="500" fill="hold"/>
                                        <p:tgtEl>
                                          <p:spTgt spid="24587"/>
                                        </p:tgtEl>
                                        <p:attrNameLst>
                                          <p:attrName>ppt_y</p:attrName>
                                        </p:attrNameLst>
                                      </p:cBhvr>
                                      <p:tavLst>
                                        <p:tav tm="0">
                                          <p:val>
                                            <p:strVal val="#ppt_y"/>
                                          </p:val>
                                        </p:tav>
                                        <p:tav tm="100000">
                                          <p:val>
                                            <p:strVal val="#ppt_y"/>
                                          </p:val>
                                        </p:tav>
                                      </p:tavLst>
                                    </p:anim>
                                    <p:anim calcmode="lin" valueType="num">
                                      <p:cBhvr>
                                        <p:cTn id="46" dur="500" fill="hold"/>
                                        <p:tgtEl>
                                          <p:spTgt spid="24587"/>
                                        </p:tgtEl>
                                        <p:attrNameLst>
                                          <p:attrName>ppt_w</p:attrName>
                                        </p:attrNameLst>
                                      </p:cBhvr>
                                      <p:tavLst>
                                        <p:tav tm="0">
                                          <p:val>
                                            <p:fltVal val="0"/>
                                          </p:val>
                                        </p:tav>
                                        <p:tav tm="100000">
                                          <p:val>
                                            <p:strVal val="#ppt_w"/>
                                          </p:val>
                                        </p:tav>
                                      </p:tavLst>
                                    </p:anim>
                                    <p:anim calcmode="lin" valueType="num">
                                      <p:cBhvr>
                                        <p:cTn id="47" dur="500" fill="hold"/>
                                        <p:tgtEl>
                                          <p:spTgt spid="24587"/>
                                        </p:tgtEl>
                                        <p:attrNameLst>
                                          <p:attrName>ppt_h</p:attrName>
                                        </p:attrNameLst>
                                      </p:cBhvr>
                                      <p:tavLst>
                                        <p:tav tm="0">
                                          <p:val>
                                            <p:strVal val="#ppt_h"/>
                                          </p:val>
                                        </p:tav>
                                        <p:tav tm="100000">
                                          <p:val>
                                            <p:strVal val="#ppt_h"/>
                                          </p:val>
                                        </p:tav>
                                      </p:tavLst>
                                    </p:anim>
                                  </p:childTnLst>
                                </p:cTn>
                              </p:par>
                            </p:childTnLst>
                          </p:cTn>
                        </p:par>
                      </p:childTnLst>
                    </p:cTn>
                  </p:par>
                  <p:par>
                    <p:cTn id="48" fill="hold" nodeType="clickPar">
                      <p:stCondLst>
                        <p:cond delay="indefinite"/>
                      </p:stCondLst>
                      <p:childTnLst>
                        <p:par>
                          <p:cTn id="49" fill="hold" nodeType="withGroup">
                            <p:stCondLst>
                              <p:cond delay="0"/>
                            </p:stCondLst>
                            <p:childTnLst>
                              <p:par>
                                <p:cTn id="50" presetID="17" presetClass="entr" presetSubtype="8" fill="hold" nodeType="clickEffect">
                                  <p:stCondLst>
                                    <p:cond delay="0"/>
                                  </p:stCondLst>
                                  <p:childTnLst>
                                    <p:set>
                                      <p:cBhvr>
                                        <p:cTn id="51" dur="1" fill="hold">
                                          <p:stCondLst>
                                            <p:cond delay="0"/>
                                          </p:stCondLst>
                                        </p:cTn>
                                        <p:tgtEl>
                                          <p:spTgt spid="24588"/>
                                        </p:tgtEl>
                                        <p:attrNameLst>
                                          <p:attrName>style.visibility</p:attrName>
                                        </p:attrNameLst>
                                      </p:cBhvr>
                                      <p:to>
                                        <p:strVal val="visible"/>
                                      </p:to>
                                    </p:set>
                                    <p:anim calcmode="lin" valueType="num">
                                      <p:cBhvr>
                                        <p:cTn id="52" dur="500" fill="hold"/>
                                        <p:tgtEl>
                                          <p:spTgt spid="24588"/>
                                        </p:tgtEl>
                                        <p:attrNameLst>
                                          <p:attrName>ppt_x</p:attrName>
                                        </p:attrNameLst>
                                      </p:cBhvr>
                                      <p:tavLst>
                                        <p:tav tm="0">
                                          <p:val>
                                            <p:strVal val="#ppt_x-#ppt_w/2"/>
                                          </p:val>
                                        </p:tav>
                                        <p:tav tm="100000">
                                          <p:val>
                                            <p:strVal val="#ppt_x"/>
                                          </p:val>
                                        </p:tav>
                                      </p:tavLst>
                                    </p:anim>
                                    <p:anim calcmode="lin" valueType="num">
                                      <p:cBhvr>
                                        <p:cTn id="53" dur="500" fill="hold"/>
                                        <p:tgtEl>
                                          <p:spTgt spid="24588"/>
                                        </p:tgtEl>
                                        <p:attrNameLst>
                                          <p:attrName>ppt_y</p:attrName>
                                        </p:attrNameLst>
                                      </p:cBhvr>
                                      <p:tavLst>
                                        <p:tav tm="0">
                                          <p:val>
                                            <p:strVal val="#ppt_y"/>
                                          </p:val>
                                        </p:tav>
                                        <p:tav tm="100000">
                                          <p:val>
                                            <p:strVal val="#ppt_y"/>
                                          </p:val>
                                        </p:tav>
                                      </p:tavLst>
                                    </p:anim>
                                    <p:anim calcmode="lin" valueType="num">
                                      <p:cBhvr>
                                        <p:cTn id="54" dur="500" fill="hold"/>
                                        <p:tgtEl>
                                          <p:spTgt spid="24588"/>
                                        </p:tgtEl>
                                        <p:attrNameLst>
                                          <p:attrName>ppt_w</p:attrName>
                                        </p:attrNameLst>
                                      </p:cBhvr>
                                      <p:tavLst>
                                        <p:tav tm="0">
                                          <p:val>
                                            <p:fltVal val="0"/>
                                          </p:val>
                                        </p:tav>
                                        <p:tav tm="100000">
                                          <p:val>
                                            <p:strVal val="#ppt_w"/>
                                          </p:val>
                                        </p:tav>
                                      </p:tavLst>
                                    </p:anim>
                                    <p:anim calcmode="lin" valueType="num">
                                      <p:cBhvr>
                                        <p:cTn id="55" dur="500" fill="hold"/>
                                        <p:tgtEl>
                                          <p:spTgt spid="24588"/>
                                        </p:tgtEl>
                                        <p:attrNameLst>
                                          <p:attrName>ppt_h</p:attrName>
                                        </p:attrNameLst>
                                      </p:cBhvr>
                                      <p:tavLst>
                                        <p:tav tm="0">
                                          <p:val>
                                            <p:strVal val="#ppt_h"/>
                                          </p:val>
                                        </p:tav>
                                        <p:tav tm="100000">
                                          <p:val>
                                            <p:strVal val="#ppt_h"/>
                                          </p:val>
                                        </p:tav>
                                      </p:tavLst>
                                    </p:anim>
                                  </p:childTnLst>
                                </p:cTn>
                              </p:par>
                            </p:childTnLst>
                          </p:cTn>
                        </p:par>
                        <p:par>
                          <p:cTn id="56" fill="hold" nodeType="afterGroup">
                            <p:stCondLst>
                              <p:cond delay="500"/>
                            </p:stCondLst>
                            <p:childTnLst>
                              <p:par>
                                <p:cTn id="57" presetID="22" presetClass="entr" presetSubtype="8" fill="hold" nodeType="afterEffect">
                                  <p:stCondLst>
                                    <p:cond delay="500"/>
                                  </p:stCondLst>
                                  <p:childTnLst>
                                    <p:set>
                                      <p:cBhvr>
                                        <p:cTn id="58" dur="1" fill="hold">
                                          <p:stCondLst>
                                            <p:cond delay="0"/>
                                          </p:stCondLst>
                                        </p:cTn>
                                        <p:tgtEl>
                                          <p:spTgt spid="24603"/>
                                        </p:tgtEl>
                                        <p:attrNameLst>
                                          <p:attrName>style.visibility</p:attrName>
                                        </p:attrNameLst>
                                      </p:cBhvr>
                                      <p:to>
                                        <p:strVal val="visible"/>
                                      </p:to>
                                    </p:set>
                                    <p:animEffect transition="in" filter="wipe(left)">
                                      <p:cBhvr>
                                        <p:cTn id="59" dur="500"/>
                                        <p:tgtEl>
                                          <p:spTgt spid="24603"/>
                                        </p:tgtEl>
                                      </p:cBhvr>
                                    </p:animEffect>
                                  </p:childTnLst>
                                </p:cTn>
                              </p:par>
                            </p:childTnLst>
                          </p:cTn>
                        </p:par>
                      </p:childTnLst>
                    </p:cTn>
                  </p:par>
                  <p:par>
                    <p:cTn id="60" fill="hold" nodeType="clickPar">
                      <p:stCondLst>
                        <p:cond delay="indefinite"/>
                      </p:stCondLst>
                      <p:childTnLst>
                        <p:par>
                          <p:cTn id="61" fill="hold" nodeType="withGroup">
                            <p:stCondLst>
                              <p:cond delay="0"/>
                            </p:stCondLst>
                            <p:childTnLst>
                              <p:par>
                                <p:cTn id="62" presetID="23" presetClass="entr" presetSubtype="16" fill="hold" nodeType="clickEffect">
                                  <p:stCondLst>
                                    <p:cond delay="0"/>
                                  </p:stCondLst>
                                  <p:childTnLst>
                                    <p:set>
                                      <p:cBhvr>
                                        <p:cTn id="63" dur="1" fill="hold">
                                          <p:stCondLst>
                                            <p:cond delay="0"/>
                                          </p:stCondLst>
                                        </p:cTn>
                                        <p:tgtEl>
                                          <p:spTgt spid="24591"/>
                                        </p:tgtEl>
                                        <p:attrNameLst>
                                          <p:attrName>style.visibility</p:attrName>
                                        </p:attrNameLst>
                                      </p:cBhvr>
                                      <p:to>
                                        <p:strVal val="visible"/>
                                      </p:to>
                                    </p:set>
                                    <p:anim calcmode="lin" valueType="num">
                                      <p:cBhvr>
                                        <p:cTn id="64" dur="500" fill="hold"/>
                                        <p:tgtEl>
                                          <p:spTgt spid="24591"/>
                                        </p:tgtEl>
                                        <p:attrNameLst>
                                          <p:attrName>ppt_w</p:attrName>
                                        </p:attrNameLst>
                                      </p:cBhvr>
                                      <p:tavLst>
                                        <p:tav tm="0">
                                          <p:val>
                                            <p:fltVal val="0"/>
                                          </p:val>
                                        </p:tav>
                                        <p:tav tm="100000">
                                          <p:val>
                                            <p:strVal val="#ppt_w"/>
                                          </p:val>
                                        </p:tav>
                                      </p:tavLst>
                                    </p:anim>
                                    <p:anim calcmode="lin" valueType="num">
                                      <p:cBhvr>
                                        <p:cTn id="65" dur="500" fill="hold"/>
                                        <p:tgtEl>
                                          <p:spTgt spid="24591"/>
                                        </p:tgtEl>
                                        <p:attrNameLst>
                                          <p:attrName>ppt_h</p:attrName>
                                        </p:attrNameLst>
                                      </p:cBhvr>
                                      <p:tavLst>
                                        <p:tav tm="0">
                                          <p:val>
                                            <p:fltVal val="0"/>
                                          </p:val>
                                        </p:tav>
                                        <p:tav tm="100000">
                                          <p:val>
                                            <p:strVal val="#ppt_h"/>
                                          </p:val>
                                        </p:tav>
                                      </p:tavLst>
                                    </p:anim>
                                  </p:childTnLst>
                                </p:cTn>
                              </p:par>
                            </p:childTnLst>
                          </p:cTn>
                        </p:par>
                        <p:par>
                          <p:cTn id="66" fill="hold" nodeType="afterGroup">
                            <p:stCondLst>
                              <p:cond delay="500"/>
                            </p:stCondLst>
                            <p:childTnLst>
                              <p:par>
                                <p:cTn id="67" presetID="23" presetClass="entr" presetSubtype="32" fill="hold" grpId="0" nodeType="afterEffect">
                                  <p:stCondLst>
                                    <p:cond delay="300"/>
                                  </p:stCondLst>
                                  <p:iterate type="lt">
                                    <p:tmPct val="100000"/>
                                  </p:iterate>
                                  <p:childTnLst>
                                    <p:set>
                                      <p:cBhvr>
                                        <p:cTn id="68" dur="1" fill="hold">
                                          <p:stCondLst>
                                            <p:cond delay="0"/>
                                          </p:stCondLst>
                                        </p:cTn>
                                        <p:tgtEl>
                                          <p:spTgt spid="24612"/>
                                        </p:tgtEl>
                                        <p:attrNameLst>
                                          <p:attrName>style.visibility</p:attrName>
                                        </p:attrNameLst>
                                      </p:cBhvr>
                                      <p:to>
                                        <p:strVal val="visible"/>
                                      </p:to>
                                    </p:set>
                                    <p:anim calcmode="lin" valueType="num">
                                      <p:cBhvr>
                                        <p:cTn id="69" dur="75" fill="hold"/>
                                        <p:tgtEl>
                                          <p:spTgt spid="24612"/>
                                        </p:tgtEl>
                                        <p:attrNameLst>
                                          <p:attrName>ppt_w</p:attrName>
                                        </p:attrNameLst>
                                      </p:cBhvr>
                                      <p:tavLst>
                                        <p:tav tm="0">
                                          <p:val>
                                            <p:strVal val="4*#ppt_w"/>
                                          </p:val>
                                        </p:tav>
                                        <p:tav tm="100000">
                                          <p:val>
                                            <p:strVal val="#ppt_w"/>
                                          </p:val>
                                        </p:tav>
                                      </p:tavLst>
                                    </p:anim>
                                    <p:anim calcmode="lin" valueType="num">
                                      <p:cBhvr>
                                        <p:cTn id="70" dur="75" fill="hold"/>
                                        <p:tgtEl>
                                          <p:spTgt spid="24612"/>
                                        </p:tgtEl>
                                        <p:attrNameLst>
                                          <p:attrName>ppt_h</p:attrName>
                                        </p:attrNameLst>
                                      </p:cBhvr>
                                      <p:tavLst>
                                        <p:tav tm="0">
                                          <p:val>
                                            <p:strVal val="4*#ppt_h"/>
                                          </p:val>
                                        </p:tav>
                                        <p:tav tm="100000">
                                          <p:val>
                                            <p:strVal val="#ppt_h"/>
                                          </p:val>
                                        </p:tav>
                                      </p:tavLst>
                                    </p:anim>
                                  </p:childTnLst>
                                </p:cTn>
                              </p:par>
                            </p:childTnLst>
                          </p:cTn>
                        </p:par>
                      </p:childTnLst>
                    </p:cTn>
                  </p:par>
                  <p:par>
                    <p:cTn id="71" fill="hold" nodeType="clickPar">
                      <p:stCondLst>
                        <p:cond delay="indefinite"/>
                      </p:stCondLst>
                      <p:childTnLst>
                        <p:par>
                          <p:cTn id="72" fill="hold" nodeType="withGroup">
                            <p:stCondLst>
                              <p:cond delay="0"/>
                            </p:stCondLst>
                            <p:childTnLst>
                              <p:par>
                                <p:cTn id="73" presetID="2" presetClass="entr" presetSubtype="2" fill="hold" nodeType="clickEffect">
                                  <p:stCondLst>
                                    <p:cond delay="0"/>
                                  </p:stCondLst>
                                  <p:childTnLst>
                                    <p:set>
                                      <p:cBhvr>
                                        <p:cTn id="74" dur="1" fill="hold">
                                          <p:stCondLst>
                                            <p:cond delay="0"/>
                                          </p:stCondLst>
                                        </p:cTn>
                                        <p:tgtEl>
                                          <p:spTgt spid="24592"/>
                                        </p:tgtEl>
                                        <p:attrNameLst>
                                          <p:attrName>style.visibility</p:attrName>
                                        </p:attrNameLst>
                                      </p:cBhvr>
                                      <p:to>
                                        <p:strVal val="visible"/>
                                      </p:to>
                                    </p:set>
                                    <p:anim calcmode="lin" valueType="num">
                                      <p:cBhvr additive="base">
                                        <p:cTn id="75" dur="500" fill="hold"/>
                                        <p:tgtEl>
                                          <p:spTgt spid="24592"/>
                                        </p:tgtEl>
                                        <p:attrNameLst>
                                          <p:attrName>ppt_x</p:attrName>
                                        </p:attrNameLst>
                                      </p:cBhvr>
                                      <p:tavLst>
                                        <p:tav tm="0">
                                          <p:val>
                                            <p:strVal val="1+#ppt_w/2"/>
                                          </p:val>
                                        </p:tav>
                                        <p:tav tm="100000">
                                          <p:val>
                                            <p:strVal val="#ppt_x"/>
                                          </p:val>
                                        </p:tav>
                                      </p:tavLst>
                                    </p:anim>
                                    <p:anim calcmode="lin" valueType="num">
                                      <p:cBhvr additive="base">
                                        <p:cTn id="76" dur="500" fill="hold"/>
                                        <p:tgtEl>
                                          <p:spTgt spid="24592"/>
                                        </p:tgtEl>
                                        <p:attrNameLst>
                                          <p:attrName>ppt_y</p:attrName>
                                        </p:attrNameLst>
                                      </p:cBhvr>
                                      <p:tavLst>
                                        <p:tav tm="0">
                                          <p:val>
                                            <p:strVal val="#ppt_y"/>
                                          </p:val>
                                        </p:tav>
                                        <p:tav tm="100000">
                                          <p:val>
                                            <p:strVal val="#ppt_y"/>
                                          </p:val>
                                        </p:tav>
                                      </p:tavLst>
                                    </p:anim>
                                  </p:childTnLst>
                                </p:cTn>
                              </p:par>
                            </p:childTnLst>
                          </p:cTn>
                        </p:par>
                        <p:par>
                          <p:cTn id="77" fill="hold" nodeType="afterGroup">
                            <p:stCondLst>
                              <p:cond delay="500"/>
                            </p:stCondLst>
                            <p:childTnLst>
                              <p:par>
                                <p:cTn id="78" presetID="2" presetClass="entr" presetSubtype="2" fill="hold" nodeType="afterEffect">
                                  <p:stCondLst>
                                    <p:cond delay="300"/>
                                  </p:stCondLst>
                                  <p:childTnLst>
                                    <p:set>
                                      <p:cBhvr>
                                        <p:cTn id="79" dur="1" fill="hold">
                                          <p:stCondLst>
                                            <p:cond delay="0"/>
                                          </p:stCondLst>
                                        </p:cTn>
                                        <p:tgtEl>
                                          <p:spTgt spid="24607"/>
                                        </p:tgtEl>
                                        <p:attrNameLst>
                                          <p:attrName>style.visibility</p:attrName>
                                        </p:attrNameLst>
                                      </p:cBhvr>
                                      <p:to>
                                        <p:strVal val="visible"/>
                                      </p:to>
                                    </p:set>
                                    <p:anim calcmode="lin" valueType="num">
                                      <p:cBhvr additive="base">
                                        <p:cTn id="80" dur="500" fill="hold"/>
                                        <p:tgtEl>
                                          <p:spTgt spid="24607"/>
                                        </p:tgtEl>
                                        <p:attrNameLst>
                                          <p:attrName>ppt_x</p:attrName>
                                        </p:attrNameLst>
                                      </p:cBhvr>
                                      <p:tavLst>
                                        <p:tav tm="0">
                                          <p:val>
                                            <p:strVal val="1+#ppt_w/2"/>
                                          </p:val>
                                        </p:tav>
                                        <p:tav tm="100000">
                                          <p:val>
                                            <p:strVal val="#ppt_x"/>
                                          </p:val>
                                        </p:tav>
                                      </p:tavLst>
                                    </p:anim>
                                    <p:anim calcmode="lin" valueType="num">
                                      <p:cBhvr additive="base">
                                        <p:cTn id="81" dur="500" fill="hold"/>
                                        <p:tgtEl>
                                          <p:spTgt spid="2460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611" grpId="0" animBg="1"/>
      <p:bldP spid="2461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25601" name="Rectangle 1"/>
          <p:cNvSpPr>
            <a:spLocks/>
          </p:cNvSpPr>
          <p:nvPr/>
        </p:nvSpPr>
        <p:spPr bwMode="auto">
          <a:xfrm>
            <a:off x="723305" y="497681"/>
            <a:ext cx="2800350"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70000"/>
              </a:lnSpc>
            </a:pPr>
            <a:r>
              <a:rPr lang="en-US" sz="1700">
                <a:solidFill>
                  <a:srgbClr val="8C8C8C"/>
                </a:solidFill>
                <a:latin typeface="Montserrat-Bold" charset="0"/>
                <a:ea typeface="ＭＳ Ｐゴシック" charset="0"/>
                <a:cs typeface="Montserrat-Bold" charset="0"/>
                <a:sym typeface="Montserrat-Bold" charset="0"/>
              </a:rPr>
              <a:t>T E A M   S I N G L E</a:t>
            </a:r>
          </a:p>
        </p:txBody>
      </p:sp>
      <p:sp>
        <p:nvSpPr>
          <p:cNvPr id="25602" name="Rectangle 2"/>
          <p:cNvSpPr>
            <a:spLocks/>
          </p:cNvSpPr>
          <p:nvPr/>
        </p:nvSpPr>
        <p:spPr bwMode="auto">
          <a:xfrm>
            <a:off x="725686" y="854868"/>
            <a:ext cx="7372350" cy="28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30000"/>
              </a:lnSpc>
            </a:pPr>
            <a:r>
              <a:rPr lang="en-US" sz="700">
                <a:solidFill>
                  <a:srgbClr val="8C8C8C"/>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 created a very spacious feeling. The simplicity suggests strength and the spaciousnes contributes to the aesthetics of the layout. These basic qualities along with the (Your Company) colours,</a:t>
            </a:r>
          </a:p>
        </p:txBody>
      </p:sp>
      <p:pic>
        <p:nvPicPr>
          <p:cNvPr id="2560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09963" y="1485900"/>
            <a:ext cx="1504950" cy="150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25604" name="Rectangle 4"/>
          <p:cNvSpPr>
            <a:spLocks/>
          </p:cNvSpPr>
          <p:nvPr/>
        </p:nvSpPr>
        <p:spPr bwMode="auto">
          <a:xfrm>
            <a:off x="778073" y="1486495"/>
            <a:ext cx="2738438" cy="2957513"/>
          </a:xfrm>
          <a:prstGeom prst="rect">
            <a:avLst/>
          </a:prstGeom>
          <a:solidFill>
            <a:schemeClr val="bg2"/>
          </a:solidFill>
          <a:ln>
            <a:noFill/>
          </a:ln>
          <a:extLst/>
        </p:spPr>
        <p:txBody>
          <a:bodyPr lIns="0" tIns="0" rIns="0" bIns="0"/>
          <a:lstStyle/>
          <a:p>
            <a:endParaRPr lang="en-US"/>
          </a:p>
        </p:txBody>
      </p:sp>
      <p:sp>
        <p:nvSpPr>
          <p:cNvPr id="25605" name="Rectangle 5"/>
          <p:cNvSpPr>
            <a:spLocks/>
          </p:cNvSpPr>
          <p:nvPr/>
        </p:nvSpPr>
        <p:spPr bwMode="auto">
          <a:xfrm rot="2700000">
            <a:off x="3392091" y="2169319"/>
            <a:ext cx="200025" cy="200025"/>
          </a:xfrm>
          <a:prstGeom prst="rect">
            <a:avLst/>
          </a:prstGeom>
          <a:solidFill>
            <a:schemeClr val="bg2"/>
          </a:solidFill>
          <a:ln>
            <a:noFill/>
          </a:ln>
          <a:extLst/>
        </p:spPr>
        <p:txBody>
          <a:bodyPr lIns="0" tIns="0" rIns="0" bIns="0"/>
          <a:lstStyle/>
          <a:p>
            <a:endParaRPr lang="en-US"/>
          </a:p>
        </p:txBody>
      </p:sp>
      <p:sp>
        <p:nvSpPr>
          <p:cNvPr id="25606" name="Rectangle 6"/>
          <p:cNvSpPr>
            <a:spLocks/>
          </p:cNvSpPr>
          <p:nvPr/>
        </p:nvSpPr>
        <p:spPr bwMode="auto">
          <a:xfrm>
            <a:off x="1937742" y="2833688"/>
            <a:ext cx="1166813" cy="60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r">
              <a:lnSpc>
                <a:spcPct val="70000"/>
              </a:lnSpc>
            </a:pPr>
            <a:r>
              <a:rPr lang="en-US" sz="1500">
                <a:solidFill>
                  <a:srgbClr val="FFFFFF"/>
                </a:solidFill>
                <a:latin typeface="Montserrat-Bold" charset="0"/>
                <a:ea typeface="ＭＳ Ｐゴシック" charset="0"/>
                <a:cs typeface="Montserrat-Bold" charset="0"/>
                <a:sym typeface="Montserrat-Bold" charset="0"/>
              </a:rPr>
              <a:t>Chief</a:t>
            </a:r>
          </a:p>
          <a:p>
            <a:pPr algn="r">
              <a:lnSpc>
                <a:spcPct val="70000"/>
              </a:lnSpc>
            </a:pPr>
            <a:r>
              <a:rPr lang="en-US" sz="1500">
                <a:solidFill>
                  <a:srgbClr val="FFFFFF"/>
                </a:solidFill>
                <a:latin typeface="Montserrat-Bold" charset="0"/>
                <a:ea typeface="ＭＳ Ｐゴシック" charset="0"/>
                <a:cs typeface="Montserrat-Bold" charset="0"/>
                <a:sym typeface="Montserrat-Bold" charset="0"/>
              </a:rPr>
              <a:t>EXECUTIVE</a:t>
            </a:r>
          </a:p>
          <a:p>
            <a:pPr algn="r">
              <a:lnSpc>
                <a:spcPct val="70000"/>
              </a:lnSpc>
            </a:pPr>
            <a:r>
              <a:rPr lang="en-US" sz="1500">
                <a:solidFill>
                  <a:srgbClr val="FFFFFF"/>
                </a:solidFill>
                <a:latin typeface="Montserrat-Bold" charset="0"/>
                <a:ea typeface="ＭＳ Ｐゴシック" charset="0"/>
                <a:cs typeface="Montserrat-Bold" charset="0"/>
                <a:sym typeface="Montserrat-Bold" charset="0"/>
              </a:rPr>
              <a:t>OFFICER</a:t>
            </a:r>
          </a:p>
        </p:txBody>
      </p:sp>
      <p:sp>
        <p:nvSpPr>
          <p:cNvPr id="25607" name="Rectangle 7"/>
          <p:cNvSpPr>
            <a:spLocks/>
          </p:cNvSpPr>
          <p:nvPr/>
        </p:nvSpPr>
        <p:spPr bwMode="auto">
          <a:xfrm>
            <a:off x="1285280" y="1890713"/>
            <a:ext cx="1843088"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r">
              <a:lnSpc>
                <a:spcPct val="65000"/>
              </a:lnSpc>
            </a:pPr>
            <a:r>
              <a:rPr lang="en-US" sz="3200">
                <a:solidFill>
                  <a:srgbClr val="FFFFFF"/>
                </a:solidFill>
                <a:latin typeface="Montserrat-Bold" charset="0"/>
                <a:ea typeface="ＭＳ Ｐゴシック" charset="0"/>
                <a:cs typeface="Montserrat-Bold" charset="0"/>
                <a:sym typeface="Montserrat-Bold" charset="0"/>
              </a:rPr>
              <a:t>MARIE WEEKLE</a:t>
            </a:r>
          </a:p>
        </p:txBody>
      </p:sp>
      <p:grpSp>
        <p:nvGrpSpPr>
          <p:cNvPr id="25608" name="Group 8"/>
          <p:cNvGrpSpPr>
            <a:grpSpLocks/>
          </p:cNvGrpSpPr>
          <p:nvPr/>
        </p:nvGrpSpPr>
        <p:grpSpPr bwMode="auto">
          <a:xfrm>
            <a:off x="916186" y="3895725"/>
            <a:ext cx="647700" cy="371475"/>
            <a:chOff x="0" y="0"/>
            <a:chExt cx="1088" cy="624"/>
          </a:xfrm>
        </p:grpSpPr>
        <p:pic>
          <p:nvPicPr>
            <p:cNvPr id="25609" name="Picture 9"/>
            <p:cNvPicPr>
              <a:picLocks noChangeAspect="1" noChangeArrowheads="1"/>
            </p:cNvPicPr>
            <p:nvPr/>
          </p:nvPicPr>
          <p:blipFill>
            <a:blip r:embed="rId3">
              <a:alphaModFix amt="40000"/>
              <a:extLst>
                <a:ext uri="{28A0092B-C50C-407E-A947-70E740481C1C}">
                  <a14:useLocalDpi xmlns:a14="http://schemas.microsoft.com/office/drawing/2010/main" val="0"/>
                </a:ext>
              </a:extLst>
            </a:blip>
            <a:srcRect/>
            <a:stretch>
              <a:fillRect/>
            </a:stretch>
          </p:blipFill>
          <p:spPr bwMode="auto">
            <a:xfrm>
              <a:off x="452" y="0"/>
              <a:ext cx="128" cy="282"/>
            </a:xfrm>
            <a:prstGeom prst="rect">
              <a:avLst/>
            </a:prstGeom>
            <a:noFill/>
            <a:ln>
              <a:noFill/>
            </a:ln>
            <a:extLst>
              <a:ext uri="{909E8E84-426E-40DD-AFC4-6F175D3DCCD1}">
                <a14:hiddenFill xmlns:a14="http://schemas.microsoft.com/office/drawing/2010/main">
                  <a:solidFill>
                    <a:srgbClr val="FFFFFF">
                      <a:alpha val="39999"/>
                    </a:srgbClr>
                  </a:solidFill>
                </a14:hiddenFill>
              </a:ext>
              <a:ext uri="{91240B29-F687-4F45-9708-019B960494DF}">
                <a14:hiddenLine xmlns:a14="http://schemas.microsoft.com/office/drawing/2010/main" w="12700" cap="flat">
                  <a:solidFill>
                    <a:schemeClr val="tx1">
                      <a:alpha val="39999"/>
                    </a:schemeClr>
                  </a:solidFill>
                  <a:miter lim="800000"/>
                  <a:headEnd/>
                  <a:tailEnd/>
                </a14:hiddenLine>
              </a:ext>
            </a:extLst>
          </p:spPr>
        </p:pic>
        <p:sp>
          <p:nvSpPr>
            <p:cNvPr id="25610" name="Rectangle 10"/>
            <p:cNvSpPr>
              <a:spLocks/>
            </p:cNvSpPr>
            <p:nvPr/>
          </p:nvSpPr>
          <p:spPr bwMode="auto">
            <a:xfrm>
              <a:off x="0" y="384"/>
              <a:ext cx="1088"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700">
                  <a:solidFill>
                    <a:srgbClr val="FFFFFF"/>
                  </a:solidFill>
                  <a:latin typeface="Montserrat-Regular" charset="0"/>
                  <a:ea typeface="ＭＳ Ｐゴシック" charset="0"/>
                  <a:cs typeface="Montserrat-Regular" charset="0"/>
                  <a:sym typeface="Montserrat-Regular" charset="0"/>
                </a:rPr>
                <a:t>@idnamehere</a:t>
              </a:r>
            </a:p>
          </p:txBody>
        </p:sp>
      </p:grpSp>
      <p:grpSp>
        <p:nvGrpSpPr>
          <p:cNvPr id="25611" name="Group 11"/>
          <p:cNvGrpSpPr>
            <a:grpSpLocks/>
          </p:cNvGrpSpPr>
          <p:nvPr/>
        </p:nvGrpSpPr>
        <p:grpSpPr bwMode="auto">
          <a:xfrm>
            <a:off x="1787724" y="3905250"/>
            <a:ext cx="647700" cy="361950"/>
            <a:chOff x="0" y="0"/>
            <a:chExt cx="1088" cy="608"/>
          </a:xfrm>
        </p:grpSpPr>
        <p:pic>
          <p:nvPicPr>
            <p:cNvPr id="25612" name="Picture 12"/>
            <p:cNvPicPr>
              <a:picLocks noChangeAspect="1" noChangeArrowheads="1"/>
            </p:cNvPicPr>
            <p:nvPr/>
          </p:nvPicPr>
          <p:blipFill>
            <a:blip r:embed="rId4">
              <a:alphaModFix amt="40000"/>
              <a:extLst>
                <a:ext uri="{28A0092B-C50C-407E-A947-70E740481C1C}">
                  <a14:useLocalDpi xmlns:a14="http://schemas.microsoft.com/office/drawing/2010/main" val="0"/>
                </a:ext>
              </a:extLst>
            </a:blip>
            <a:srcRect/>
            <a:stretch>
              <a:fillRect/>
            </a:stretch>
          </p:blipFill>
          <p:spPr bwMode="auto">
            <a:xfrm>
              <a:off x="452" y="0"/>
              <a:ext cx="192" cy="270"/>
            </a:xfrm>
            <a:prstGeom prst="rect">
              <a:avLst/>
            </a:prstGeom>
            <a:noFill/>
            <a:ln>
              <a:noFill/>
            </a:ln>
            <a:extLst>
              <a:ext uri="{909E8E84-426E-40DD-AFC4-6F175D3DCCD1}">
                <a14:hiddenFill xmlns:a14="http://schemas.microsoft.com/office/drawing/2010/main">
                  <a:solidFill>
                    <a:srgbClr val="FFFFFF">
                      <a:alpha val="39999"/>
                    </a:srgbClr>
                  </a:solidFill>
                </a14:hiddenFill>
              </a:ext>
              <a:ext uri="{91240B29-F687-4F45-9708-019B960494DF}">
                <a14:hiddenLine xmlns:a14="http://schemas.microsoft.com/office/drawing/2010/main" w="12700" cap="flat">
                  <a:solidFill>
                    <a:schemeClr val="tx1">
                      <a:alpha val="39999"/>
                    </a:schemeClr>
                  </a:solidFill>
                  <a:miter lim="800000"/>
                  <a:headEnd/>
                  <a:tailEnd/>
                </a14:hiddenLine>
              </a:ext>
            </a:extLst>
          </p:spPr>
        </p:pic>
        <p:sp>
          <p:nvSpPr>
            <p:cNvPr id="25613" name="Rectangle 13"/>
            <p:cNvSpPr>
              <a:spLocks/>
            </p:cNvSpPr>
            <p:nvPr/>
          </p:nvSpPr>
          <p:spPr bwMode="auto">
            <a:xfrm>
              <a:off x="0" y="368"/>
              <a:ext cx="1088"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700">
                  <a:solidFill>
                    <a:srgbClr val="FFFFFF"/>
                  </a:solidFill>
                  <a:latin typeface="Montserrat-Regular" charset="0"/>
                  <a:ea typeface="ＭＳ Ｐゴシック" charset="0"/>
                  <a:cs typeface="Montserrat-Regular" charset="0"/>
                  <a:sym typeface="Montserrat-Regular" charset="0"/>
                </a:rPr>
                <a:t>@idnamehere</a:t>
              </a:r>
            </a:p>
          </p:txBody>
        </p:sp>
      </p:grpSp>
      <p:grpSp>
        <p:nvGrpSpPr>
          <p:cNvPr id="25614" name="Group 14"/>
          <p:cNvGrpSpPr>
            <a:grpSpLocks/>
          </p:cNvGrpSpPr>
          <p:nvPr/>
        </p:nvGrpSpPr>
        <p:grpSpPr bwMode="auto">
          <a:xfrm>
            <a:off x="2735461" y="3924300"/>
            <a:ext cx="647700" cy="342900"/>
            <a:chOff x="0" y="0"/>
            <a:chExt cx="1088" cy="576"/>
          </a:xfrm>
        </p:grpSpPr>
        <p:pic>
          <p:nvPicPr>
            <p:cNvPr id="25615" name="Picture 15"/>
            <p:cNvPicPr>
              <a:picLocks noChangeAspect="1" noChangeArrowheads="1"/>
            </p:cNvPicPr>
            <p:nvPr/>
          </p:nvPicPr>
          <p:blipFill>
            <a:blip r:embed="rId5">
              <a:alphaModFix amt="40000"/>
              <a:extLst>
                <a:ext uri="{28A0092B-C50C-407E-A947-70E740481C1C}">
                  <a14:useLocalDpi xmlns:a14="http://schemas.microsoft.com/office/drawing/2010/main" val="0"/>
                </a:ext>
              </a:extLst>
            </a:blip>
            <a:srcRect/>
            <a:stretch>
              <a:fillRect/>
            </a:stretch>
          </p:blipFill>
          <p:spPr bwMode="auto">
            <a:xfrm>
              <a:off x="452" y="0"/>
              <a:ext cx="284" cy="280"/>
            </a:xfrm>
            <a:prstGeom prst="rect">
              <a:avLst/>
            </a:prstGeom>
            <a:noFill/>
            <a:ln>
              <a:noFill/>
            </a:ln>
            <a:extLst>
              <a:ext uri="{909E8E84-426E-40DD-AFC4-6F175D3DCCD1}">
                <a14:hiddenFill xmlns:a14="http://schemas.microsoft.com/office/drawing/2010/main">
                  <a:solidFill>
                    <a:srgbClr val="FFFFFF">
                      <a:alpha val="39999"/>
                    </a:srgbClr>
                  </a:solidFill>
                </a14:hiddenFill>
              </a:ext>
              <a:ext uri="{91240B29-F687-4F45-9708-019B960494DF}">
                <a14:hiddenLine xmlns:a14="http://schemas.microsoft.com/office/drawing/2010/main" w="12700" cap="flat">
                  <a:solidFill>
                    <a:schemeClr val="tx1">
                      <a:alpha val="39999"/>
                    </a:schemeClr>
                  </a:solidFill>
                  <a:miter lim="800000"/>
                  <a:headEnd/>
                  <a:tailEnd/>
                </a14:hiddenLine>
              </a:ext>
            </a:extLst>
          </p:spPr>
        </p:pic>
        <p:sp>
          <p:nvSpPr>
            <p:cNvPr id="25616" name="Rectangle 16"/>
            <p:cNvSpPr>
              <a:spLocks/>
            </p:cNvSpPr>
            <p:nvPr/>
          </p:nvSpPr>
          <p:spPr bwMode="auto">
            <a:xfrm>
              <a:off x="0" y="336"/>
              <a:ext cx="1088"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700">
                  <a:solidFill>
                    <a:srgbClr val="FFFFFF"/>
                  </a:solidFill>
                  <a:latin typeface="Montserrat-Regular" charset="0"/>
                  <a:ea typeface="ＭＳ Ｐゴシック" charset="0"/>
                  <a:cs typeface="Montserrat-Regular" charset="0"/>
                  <a:sym typeface="Montserrat-Regular" charset="0"/>
                </a:rPr>
                <a:t>@idnamehere</a:t>
              </a:r>
            </a:p>
          </p:txBody>
        </p:sp>
      </p:grpSp>
      <p:sp>
        <p:nvSpPr>
          <p:cNvPr id="25617" name="Rectangle 17"/>
          <p:cNvSpPr>
            <a:spLocks/>
          </p:cNvSpPr>
          <p:nvPr/>
        </p:nvSpPr>
        <p:spPr bwMode="auto">
          <a:xfrm>
            <a:off x="5473898" y="2207419"/>
            <a:ext cx="2624138"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30000"/>
              </a:lnSpc>
            </a:pPr>
            <a:r>
              <a:rPr lang="en-US" sz="700" dirty="0">
                <a:solidFill>
                  <a:srgbClr val="9B9B9B"/>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 created a very spacious feeling. The simplicity suggests strength and the </a:t>
            </a:r>
            <a:r>
              <a:rPr lang="en-US" sz="700" dirty="0" err="1">
                <a:solidFill>
                  <a:srgbClr val="9B9B9B"/>
                </a:solidFill>
                <a:latin typeface="Montserrat-Regular" charset="0"/>
                <a:ea typeface="ＭＳ Ｐゴシック" charset="0"/>
                <a:cs typeface="Montserrat-Regular" charset="0"/>
                <a:sym typeface="Montserrat-Regular" charset="0"/>
              </a:rPr>
              <a:t>spaciousnes</a:t>
            </a:r>
            <a:r>
              <a:rPr lang="en-US" sz="700" dirty="0">
                <a:solidFill>
                  <a:srgbClr val="9B9B9B"/>
                </a:solidFill>
                <a:latin typeface="Montserrat-Regular" charset="0"/>
                <a:ea typeface="ＭＳ Ｐゴシック" charset="0"/>
                <a:cs typeface="Montserrat-Regular" charset="0"/>
                <a:sym typeface="Montserrat-Regular" charset="0"/>
              </a:rPr>
              <a:t> contributes to the aesthetics of the layout. These basic qualities along with the (Your Company) </a:t>
            </a:r>
            <a:r>
              <a:rPr lang="en-US" sz="700" dirty="0" err="1">
                <a:solidFill>
                  <a:srgbClr val="9B9B9B"/>
                </a:solidFill>
                <a:latin typeface="Montserrat-Regular" charset="0"/>
                <a:ea typeface="ＭＳ Ｐゴシック" charset="0"/>
                <a:cs typeface="Montserrat-Regular" charset="0"/>
                <a:sym typeface="Montserrat-Regular" charset="0"/>
              </a:rPr>
              <a:t>colours</a:t>
            </a:r>
            <a:r>
              <a:rPr lang="en-US" sz="700" dirty="0">
                <a:solidFill>
                  <a:srgbClr val="9B9B9B"/>
                </a:solidFill>
                <a:latin typeface="Montserrat-Regular" charset="0"/>
                <a:ea typeface="ＭＳ Ｐゴシック" charset="0"/>
                <a:cs typeface="Montserrat-Regular" charset="0"/>
                <a:sym typeface="Montserrat-Regular" charset="0"/>
              </a:rPr>
              <a:t>,</a:t>
            </a:r>
          </a:p>
        </p:txBody>
      </p:sp>
      <p:sp>
        <p:nvSpPr>
          <p:cNvPr id="25618" name="Rectangle 18"/>
          <p:cNvSpPr>
            <a:spLocks/>
          </p:cNvSpPr>
          <p:nvPr/>
        </p:nvSpPr>
        <p:spPr bwMode="auto">
          <a:xfrm>
            <a:off x="5514380" y="3259931"/>
            <a:ext cx="2466975" cy="166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65000"/>
              </a:lnSpc>
            </a:pPr>
            <a:r>
              <a:rPr lang="en-US" sz="800">
                <a:solidFill>
                  <a:schemeClr val="tx1"/>
                </a:solidFill>
                <a:latin typeface="Montserrat-Bold" charset="0"/>
                <a:ea typeface="ＭＳ Ｐゴシック" charset="0"/>
                <a:cs typeface="Montserrat-Bold" charset="0"/>
                <a:sym typeface="Montserrat-Bold" charset="0"/>
              </a:rPr>
              <a:t>Working Skills:</a:t>
            </a:r>
          </a:p>
        </p:txBody>
      </p:sp>
      <p:sp>
        <p:nvSpPr>
          <p:cNvPr id="25619" name="Rectangle 19"/>
          <p:cNvSpPr>
            <a:spLocks/>
          </p:cNvSpPr>
          <p:nvPr/>
        </p:nvSpPr>
        <p:spPr bwMode="auto">
          <a:xfrm>
            <a:off x="7669411" y="3502819"/>
            <a:ext cx="314325" cy="900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80000"/>
              </a:lnSpc>
            </a:pPr>
            <a:r>
              <a:rPr lang="en-US" sz="700" dirty="0">
                <a:solidFill>
                  <a:schemeClr val="accent3"/>
                </a:solidFill>
                <a:latin typeface="Montserrat-Regular" charset="0"/>
                <a:ea typeface="ＭＳ Ｐゴシック" charset="0"/>
                <a:cs typeface="Montserrat-Regular" charset="0"/>
                <a:sym typeface="Montserrat-Regular" charset="0"/>
              </a:rPr>
              <a:t>Ai</a:t>
            </a:r>
          </a:p>
          <a:p>
            <a:pPr algn="l">
              <a:lnSpc>
                <a:spcPct val="180000"/>
              </a:lnSpc>
            </a:pPr>
            <a:r>
              <a:rPr lang="en-US" sz="700" dirty="0">
                <a:solidFill>
                  <a:schemeClr val="accent3"/>
                </a:solidFill>
                <a:latin typeface="Montserrat-Regular" charset="0"/>
                <a:ea typeface="ＭＳ Ｐゴシック" charset="0"/>
                <a:cs typeface="Montserrat-Regular" charset="0"/>
                <a:sym typeface="Montserrat-Regular" charset="0"/>
              </a:rPr>
              <a:t>PSD</a:t>
            </a:r>
          </a:p>
          <a:p>
            <a:pPr algn="l">
              <a:lnSpc>
                <a:spcPct val="180000"/>
              </a:lnSpc>
            </a:pPr>
            <a:r>
              <a:rPr lang="en-US" sz="700" dirty="0">
                <a:solidFill>
                  <a:schemeClr val="accent3"/>
                </a:solidFill>
                <a:latin typeface="Montserrat-Regular" charset="0"/>
                <a:ea typeface="ＭＳ Ｐゴシック" charset="0"/>
                <a:cs typeface="Montserrat-Regular" charset="0"/>
                <a:sym typeface="Montserrat-Regular" charset="0"/>
              </a:rPr>
              <a:t>HTML</a:t>
            </a:r>
          </a:p>
          <a:p>
            <a:pPr algn="l">
              <a:lnSpc>
                <a:spcPct val="180000"/>
              </a:lnSpc>
            </a:pPr>
            <a:r>
              <a:rPr lang="en-US" sz="700" dirty="0">
                <a:solidFill>
                  <a:schemeClr val="accent3"/>
                </a:solidFill>
                <a:latin typeface="Montserrat-Regular" charset="0"/>
                <a:ea typeface="ＭＳ Ｐゴシック" charset="0"/>
                <a:cs typeface="Montserrat-Regular" charset="0"/>
                <a:sym typeface="Montserrat-Regular" charset="0"/>
              </a:rPr>
              <a:t>PHP</a:t>
            </a:r>
          </a:p>
          <a:p>
            <a:pPr algn="l">
              <a:lnSpc>
                <a:spcPct val="180000"/>
              </a:lnSpc>
            </a:pPr>
            <a:r>
              <a:rPr lang="en-US" sz="700" dirty="0">
                <a:solidFill>
                  <a:schemeClr val="accent3"/>
                </a:solidFill>
                <a:latin typeface="Montserrat-Regular" charset="0"/>
                <a:ea typeface="ＭＳ Ｐゴシック" charset="0"/>
                <a:cs typeface="Montserrat-Regular" charset="0"/>
                <a:sym typeface="Montserrat-Regular" charset="0"/>
              </a:rPr>
              <a:t>WP</a:t>
            </a:r>
          </a:p>
        </p:txBody>
      </p:sp>
      <p:grpSp>
        <p:nvGrpSpPr>
          <p:cNvPr id="25620" name="Group 20"/>
          <p:cNvGrpSpPr>
            <a:grpSpLocks/>
          </p:cNvGrpSpPr>
          <p:nvPr/>
        </p:nvGrpSpPr>
        <p:grpSpPr bwMode="auto">
          <a:xfrm>
            <a:off x="5514975" y="3571875"/>
            <a:ext cx="1842492" cy="762000"/>
            <a:chOff x="0" y="0"/>
            <a:chExt cx="3095" cy="1280"/>
          </a:xfrm>
        </p:grpSpPr>
        <p:sp>
          <p:nvSpPr>
            <p:cNvPr id="25621" name="Line 21"/>
            <p:cNvSpPr>
              <a:spLocks noChangeShapeType="1"/>
            </p:cNvSpPr>
            <p:nvPr/>
          </p:nvSpPr>
          <p:spPr bwMode="auto">
            <a:xfrm>
              <a:off x="0" y="0"/>
              <a:ext cx="3095" cy="0"/>
            </a:xfrm>
            <a:prstGeom prst="line">
              <a:avLst/>
            </a:prstGeom>
            <a:noFill/>
            <a:ln w="19050" cap="flat">
              <a:solidFill>
                <a:schemeClr val="accent3"/>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5622" name="Line 22"/>
            <p:cNvSpPr>
              <a:spLocks noChangeShapeType="1"/>
            </p:cNvSpPr>
            <p:nvPr/>
          </p:nvSpPr>
          <p:spPr bwMode="auto">
            <a:xfrm>
              <a:off x="0" y="320"/>
              <a:ext cx="3095" cy="0"/>
            </a:xfrm>
            <a:prstGeom prst="line">
              <a:avLst/>
            </a:prstGeom>
            <a:noFill/>
            <a:ln w="19050" cap="flat">
              <a:solidFill>
                <a:schemeClr val="accent3"/>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5623" name="Line 23"/>
            <p:cNvSpPr>
              <a:spLocks noChangeShapeType="1"/>
            </p:cNvSpPr>
            <p:nvPr/>
          </p:nvSpPr>
          <p:spPr bwMode="auto">
            <a:xfrm>
              <a:off x="0" y="640"/>
              <a:ext cx="3095" cy="0"/>
            </a:xfrm>
            <a:prstGeom prst="line">
              <a:avLst/>
            </a:prstGeom>
            <a:noFill/>
            <a:ln w="19050" cap="flat">
              <a:solidFill>
                <a:schemeClr val="accent3"/>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5624" name="Line 24"/>
            <p:cNvSpPr>
              <a:spLocks noChangeShapeType="1"/>
            </p:cNvSpPr>
            <p:nvPr/>
          </p:nvSpPr>
          <p:spPr bwMode="auto">
            <a:xfrm>
              <a:off x="0" y="960"/>
              <a:ext cx="3095" cy="0"/>
            </a:xfrm>
            <a:prstGeom prst="line">
              <a:avLst/>
            </a:prstGeom>
            <a:noFill/>
            <a:ln w="19050" cap="flat">
              <a:solidFill>
                <a:schemeClr val="accent3"/>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5625" name="Line 25"/>
            <p:cNvSpPr>
              <a:spLocks noChangeShapeType="1"/>
            </p:cNvSpPr>
            <p:nvPr/>
          </p:nvSpPr>
          <p:spPr bwMode="auto">
            <a:xfrm>
              <a:off x="0" y="1280"/>
              <a:ext cx="3095" cy="0"/>
            </a:xfrm>
            <a:prstGeom prst="line">
              <a:avLst/>
            </a:prstGeom>
            <a:noFill/>
            <a:ln w="19050" cap="flat">
              <a:solidFill>
                <a:schemeClr val="accent3"/>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grpSp>
      <p:grpSp>
        <p:nvGrpSpPr>
          <p:cNvPr id="25626" name="Group 26"/>
          <p:cNvGrpSpPr>
            <a:grpSpLocks/>
          </p:cNvGrpSpPr>
          <p:nvPr/>
        </p:nvGrpSpPr>
        <p:grpSpPr bwMode="auto">
          <a:xfrm>
            <a:off x="5514975" y="3571875"/>
            <a:ext cx="1733550" cy="762000"/>
            <a:chOff x="0" y="0"/>
            <a:chExt cx="2912" cy="1280"/>
          </a:xfrm>
        </p:grpSpPr>
        <p:sp>
          <p:nvSpPr>
            <p:cNvPr id="25627" name="Line 27"/>
            <p:cNvSpPr>
              <a:spLocks noChangeShapeType="1"/>
            </p:cNvSpPr>
            <p:nvPr/>
          </p:nvSpPr>
          <p:spPr bwMode="auto">
            <a:xfrm>
              <a:off x="0" y="0"/>
              <a:ext cx="1360" cy="0"/>
            </a:xfrm>
            <a:prstGeom prst="line">
              <a:avLst/>
            </a:prstGeom>
            <a:noFill/>
            <a:ln w="57150" cap="flat">
              <a:solidFill>
                <a:schemeClr val="accent3"/>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5628" name="Line 28"/>
            <p:cNvSpPr>
              <a:spLocks noChangeShapeType="1"/>
            </p:cNvSpPr>
            <p:nvPr/>
          </p:nvSpPr>
          <p:spPr bwMode="auto">
            <a:xfrm>
              <a:off x="0" y="320"/>
              <a:ext cx="2357" cy="0"/>
            </a:xfrm>
            <a:prstGeom prst="line">
              <a:avLst/>
            </a:prstGeom>
            <a:noFill/>
            <a:ln w="57150" cap="flat">
              <a:solidFill>
                <a:schemeClr val="accent3"/>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5629" name="Line 29"/>
            <p:cNvSpPr>
              <a:spLocks noChangeShapeType="1"/>
            </p:cNvSpPr>
            <p:nvPr/>
          </p:nvSpPr>
          <p:spPr bwMode="auto">
            <a:xfrm>
              <a:off x="0" y="640"/>
              <a:ext cx="2912" cy="0"/>
            </a:xfrm>
            <a:prstGeom prst="line">
              <a:avLst/>
            </a:prstGeom>
            <a:noFill/>
            <a:ln w="57150" cap="flat">
              <a:solidFill>
                <a:schemeClr val="accent3"/>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5630" name="Line 30"/>
            <p:cNvSpPr>
              <a:spLocks noChangeShapeType="1"/>
            </p:cNvSpPr>
            <p:nvPr/>
          </p:nvSpPr>
          <p:spPr bwMode="auto">
            <a:xfrm>
              <a:off x="0" y="960"/>
              <a:ext cx="2629" cy="0"/>
            </a:xfrm>
            <a:prstGeom prst="line">
              <a:avLst/>
            </a:prstGeom>
            <a:noFill/>
            <a:ln w="57150" cap="flat">
              <a:solidFill>
                <a:schemeClr val="accent3"/>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5631" name="Line 31"/>
            <p:cNvSpPr>
              <a:spLocks noChangeShapeType="1"/>
            </p:cNvSpPr>
            <p:nvPr/>
          </p:nvSpPr>
          <p:spPr bwMode="auto">
            <a:xfrm>
              <a:off x="0" y="1280"/>
              <a:ext cx="2720" cy="0"/>
            </a:xfrm>
            <a:prstGeom prst="line">
              <a:avLst/>
            </a:prstGeom>
            <a:noFill/>
            <a:ln w="57150" cap="flat">
              <a:solidFill>
                <a:schemeClr val="accent3"/>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grpSp>
      <p:sp>
        <p:nvSpPr>
          <p:cNvPr id="25632" name="Rectangle 32"/>
          <p:cNvSpPr>
            <a:spLocks/>
          </p:cNvSpPr>
          <p:nvPr/>
        </p:nvSpPr>
        <p:spPr bwMode="auto">
          <a:xfrm>
            <a:off x="5476280" y="1883569"/>
            <a:ext cx="2624138" cy="166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65000"/>
              </a:lnSpc>
            </a:pPr>
            <a:r>
              <a:rPr lang="en-US" sz="800">
                <a:solidFill>
                  <a:schemeClr val="tx1"/>
                </a:solidFill>
                <a:latin typeface="Montserrat-Bold" charset="0"/>
                <a:ea typeface="ＭＳ Ｐゴシック" charset="0"/>
                <a:cs typeface="Montserrat-Bold" charset="0"/>
                <a:sym typeface="Montserrat-Bold" charset="0"/>
              </a:rPr>
              <a:t>Short Profile:</a:t>
            </a:r>
          </a:p>
        </p:txBody>
      </p:sp>
      <p:sp>
        <p:nvSpPr>
          <p:cNvPr id="25633" name="Rectangle 33"/>
          <p:cNvSpPr>
            <a:spLocks/>
          </p:cNvSpPr>
          <p:nvPr/>
        </p:nvSpPr>
        <p:spPr bwMode="auto">
          <a:xfrm>
            <a:off x="3902274" y="3321844"/>
            <a:ext cx="1114425" cy="1100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r">
              <a:lnSpc>
                <a:spcPct val="130000"/>
              </a:lnSpc>
            </a:pPr>
            <a:r>
              <a:rPr lang="en-US" sz="700" dirty="0">
                <a:solidFill>
                  <a:schemeClr val="accent3"/>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 created a very spacious feeling.</a:t>
            </a:r>
          </a:p>
        </p:txBody>
      </p:sp>
      <p:grpSp>
        <p:nvGrpSpPr>
          <p:cNvPr id="25634" name="Group 34"/>
          <p:cNvGrpSpPr>
            <a:grpSpLocks/>
          </p:cNvGrpSpPr>
          <p:nvPr/>
        </p:nvGrpSpPr>
        <p:grpSpPr bwMode="auto">
          <a:xfrm>
            <a:off x="8169474" y="4824412"/>
            <a:ext cx="759619" cy="176213"/>
            <a:chOff x="0" y="0"/>
            <a:chExt cx="1275" cy="296"/>
          </a:xfrm>
        </p:grpSpPr>
        <p:pic>
          <p:nvPicPr>
            <p:cNvPr id="25635" name="Picture 3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6" y="32"/>
              <a:ext cx="719"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25636" name="Rectangle 36"/>
            <p:cNvSpPr>
              <a:spLocks/>
            </p:cNvSpPr>
            <p:nvPr/>
          </p:nvSpPr>
          <p:spPr bwMode="auto">
            <a:xfrm>
              <a:off x="32" y="56"/>
              <a:ext cx="288" cy="216"/>
            </a:xfrm>
            <a:prstGeom prst="rect">
              <a:avLst/>
            </a:prstGeom>
            <a:solidFill>
              <a:srgbClr val="000000"/>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25637" name="Rectangle 37"/>
            <p:cNvSpPr>
              <a:spLocks/>
            </p:cNvSpPr>
            <p:nvPr/>
          </p:nvSpPr>
          <p:spPr bwMode="auto">
            <a:xfrm>
              <a:off x="0" y="40"/>
              <a:ext cx="35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130000"/>
                </a:lnSpc>
              </a:pPr>
              <a:r>
                <a:rPr lang="en-US" sz="700">
                  <a:solidFill>
                    <a:srgbClr val="FFFFFF"/>
                  </a:solidFill>
                  <a:latin typeface="Montserrat-Regular" charset="0"/>
                  <a:ea typeface="ＭＳ Ｐゴシック" charset="0"/>
                  <a:cs typeface="Montserrat-Regular" charset="0"/>
                  <a:sym typeface="Montserrat-Regular" charset="0"/>
                </a:rPr>
                <a:t>11</a:t>
              </a:r>
            </a:p>
          </p:txBody>
        </p:sp>
        <p:sp>
          <p:nvSpPr>
            <p:cNvPr id="25638" name="Rectangle 38"/>
            <p:cNvSpPr>
              <a:spLocks/>
            </p:cNvSpPr>
            <p:nvPr/>
          </p:nvSpPr>
          <p:spPr bwMode="auto">
            <a:xfrm flipH="1">
              <a:off x="444" y="0"/>
              <a:ext cx="8" cy="288"/>
            </a:xfrm>
            <a:prstGeom prst="rect">
              <a:avLst/>
            </a:prstGeom>
            <a:solidFill>
              <a:srgbClr val="000000"/>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spTree>
  </p:cSld>
  <p:clrMapOvr>
    <a:masterClrMapping/>
  </p:clrMapOvr>
  <p:transition spd="med">
    <p:push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nodeType="clickEffect">
                                  <p:stCondLst>
                                    <p:cond delay="0"/>
                                  </p:stCondLst>
                                  <p:childTnLst>
                                    <p:set>
                                      <p:cBhvr>
                                        <p:cTn id="6" dur="1" fill="hold">
                                          <p:stCondLst>
                                            <p:cond delay="0"/>
                                          </p:stCondLst>
                                        </p:cTn>
                                        <p:tgtEl>
                                          <p:spTgt spid="25603"/>
                                        </p:tgtEl>
                                        <p:attrNameLst>
                                          <p:attrName>style.visibility</p:attrName>
                                        </p:attrNameLst>
                                      </p:cBhvr>
                                      <p:to>
                                        <p:strVal val="visible"/>
                                      </p:to>
                                    </p:set>
                                    <p:anim calcmode="lin" valueType="num">
                                      <p:cBhvr>
                                        <p:cTn id="7" dur="500" fill="hold"/>
                                        <p:tgtEl>
                                          <p:spTgt spid="25603"/>
                                        </p:tgtEl>
                                        <p:attrNameLst>
                                          <p:attrName>ppt_w</p:attrName>
                                        </p:attrNameLst>
                                      </p:cBhvr>
                                      <p:tavLst>
                                        <p:tav tm="0">
                                          <p:val>
                                            <p:fltVal val="0"/>
                                          </p:val>
                                        </p:tav>
                                        <p:tav tm="100000">
                                          <p:val>
                                            <p:strVal val="#ppt_w"/>
                                          </p:val>
                                        </p:tav>
                                      </p:tavLst>
                                    </p:anim>
                                    <p:anim calcmode="lin" valueType="num">
                                      <p:cBhvr>
                                        <p:cTn id="8" dur="500" fill="hold"/>
                                        <p:tgtEl>
                                          <p:spTgt spid="25603"/>
                                        </p:tgtEl>
                                        <p:attrNameLst>
                                          <p:attrName>ppt_h</p:attrName>
                                        </p:attrNameLst>
                                      </p:cBhvr>
                                      <p:tavLst>
                                        <p:tav tm="0">
                                          <p:val>
                                            <p:fltVal val="0"/>
                                          </p:val>
                                        </p:tav>
                                        <p:tav tm="100000">
                                          <p:val>
                                            <p:strVal val="#ppt_h"/>
                                          </p:val>
                                        </p:tav>
                                      </p:tavLst>
                                    </p:anim>
                                  </p:childTnLst>
                                </p:cTn>
                              </p:par>
                            </p:childTnLst>
                          </p:cTn>
                        </p:par>
                        <p:par>
                          <p:cTn id="9" fill="hold" nodeType="afterGroup">
                            <p:stCondLst>
                              <p:cond delay="500"/>
                            </p:stCondLst>
                            <p:childTnLst>
                              <p:par>
                                <p:cTn id="10" presetID="23" presetClass="entr" presetSubtype="32" fill="hold" grpId="0" nodeType="afterEffect">
                                  <p:stCondLst>
                                    <p:cond delay="500"/>
                                  </p:stCondLst>
                                  <p:iterate type="lt">
                                    <p:tmPct val="100000"/>
                                  </p:iterate>
                                  <p:childTnLst>
                                    <p:set>
                                      <p:cBhvr>
                                        <p:cTn id="11" dur="1" fill="hold">
                                          <p:stCondLst>
                                            <p:cond delay="0"/>
                                          </p:stCondLst>
                                        </p:cTn>
                                        <p:tgtEl>
                                          <p:spTgt spid="25604"/>
                                        </p:tgtEl>
                                        <p:attrNameLst>
                                          <p:attrName>style.visibility</p:attrName>
                                        </p:attrNameLst>
                                      </p:cBhvr>
                                      <p:to>
                                        <p:strVal val="visible"/>
                                      </p:to>
                                    </p:set>
                                    <p:anim calcmode="lin" valueType="num">
                                      <p:cBhvr>
                                        <p:cTn id="12" dur="75" fill="hold"/>
                                        <p:tgtEl>
                                          <p:spTgt spid="25604"/>
                                        </p:tgtEl>
                                        <p:attrNameLst>
                                          <p:attrName>ppt_w</p:attrName>
                                        </p:attrNameLst>
                                      </p:cBhvr>
                                      <p:tavLst>
                                        <p:tav tm="0">
                                          <p:val>
                                            <p:strVal val="4*#ppt_w"/>
                                          </p:val>
                                        </p:tav>
                                        <p:tav tm="100000">
                                          <p:val>
                                            <p:strVal val="#ppt_w"/>
                                          </p:val>
                                        </p:tav>
                                      </p:tavLst>
                                    </p:anim>
                                    <p:anim calcmode="lin" valueType="num">
                                      <p:cBhvr>
                                        <p:cTn id="13" dur="75" fill="hold"/>
                                        <p:tgtEl>
                                          <p:spTgt spid="25604"/>
                                        </p:tgtEl>
                                        <p:attrNameLst>
                                          <p:attrName>ppt_h</p:attrName>
                                        </p:attrNameLst>
                                      </p:cBhvr>
                                      <p:tavLst>
                                        <p:tav tm="0">
                                          <p:val>
                                            <p:strVal val="4*#ppt_h"/>
                                          </p:val>
                                        </p:tav>
                                        <p:tav tm="100000">
                                          <p:val>
                                            <p:strVal val="#ppt_h"/>
                                          </p:val>
                                        </p:tav>
                                      </p:tavLst>
                                    </p:anim>
                                  </p:childTnLst>
                                </p:cTn>
                              </p:par>
                            </p:childTnLst>
                          </p:cTn>
                        </p:par>
                        <p:par>
                          <p:cTn id="14" fill="hold" nodeType="afterGroup">
                            <p:stCondLst>
                              <p:cond delay="1075"/>
                            </p:stCondLst>
                            <p:childTnLst>
                              <p:par>
                                <p:cTn id="15" presetID="23" presetClass="entr" presetSubtype="16" fill="hold" grpId="0" nodeType="afterEffect">
                                  <p:stCondLst>
                                    <p:cond delay="500"/>
                                  </p:stCondLst>
                                  <p:childTnLst>
                                    <p:set>
                                      <p:cBhvr>
                                        <p:cTn id="16" dur="1" fill="hold">
                                          <p:stCondLst>
                                            <p:cond delay="0"/>
                                          </p:stCondLst>
                                        </p:cTn>
                                        <p:tgtEl>
                                          <p:spTgt spid="25605"/>
                                        </p:tgtEl>
                                        <p:attrNameLst>
                                          <p:attrName>style.visibility</p:attrName>
                                        </p:attrNameLst>
                                      </p:cBhvr>
                                      <p:to>
                                        <p:strVal val="visible"/>
                                      </p:to>
                                    </p:set>
                                    <p:anim calcmode="lin" valueType="num">
                                      <p:cBhvr>
                                        <p:cTn id="17" dur="500" fill="hold"/>
                                        <p:tgtEl>
                                          <p:spTgt spid="25605"/>
                                        </p:tgtEl>
                                        <p:attrNameLst>
                                          <p:attrName>ppt_w</p:attrName>
                                        </p:attrNameLst>
                                      </p:cBhvr>
                                      <p:tavLst>
                                        <p:tav tm="0">
                                          <p:val>
                                            <p:fltVal val="0"/>
                                          </p:val>
                                        </p:tav>
                                        <p:tav tm="100000">
                                          <p:val>
                                            <p:strVal val="#ppt_w"/>
                                          </p:val>
                                        </p:tav>
                                      </p:tavLst>
                                    </p:anim>
                                    <p:anim calcmode="lin" valueType="num">
                                      <p:cBhvr>
                                        <p:cTn id="18" dur="500" fill="hold"/>
                                        <p:tgtEl>
                                          <p:spTgt spid="25605"/>
                                        </p:tgtEl>
                                        <p:attrNameLst>
                                          <p:attrName>ppt_h</p:attrName>
                                        </p:attrNameLst>
                                      </p:cBhvr>
                                      <p:tavLst>
                                        <p:tav tm="0">
                                          <p:val>
                                            <p:fltVal val="0"/>
                                          </p:val>
                                        </p:tav>
                                        <p:tav tm="100000">
                                          <p:val>
                                            <p:strVal val="#ppt_h"/>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2" fill="hold" grpId="0" nodeType="clickEffect">
                                  <p:stCondLst>
                                    <p:cond delay="0"/>
                                  </p:stCondLst>
                                  <p:childTnLst>
                                    <p:set>
                                      <p:cBhvr>
                                        <p:cTn id="22" dur="1" fill="hold">
                                          <p:stCondLst>
                                            <p:cond delay="0"/>
                                          </p:stCondLst>
                                        </p:cTn>
                                        <p:tgtEl>
                                          <p:spTgt spid="25607"/>
                                        </p:tgtEl>
                                        <p:attrNameLst>
                                          <p:attrName>style.visibility</p:attrName>
                                        </p:attrNameLst>
                                      </p:cBhvr>
                                      <p:to>
                                        <p:strVal val="visible"/>
                                      </p:to>
                                    </p:set>
                                    <p:animEffect transition="in" filter="wipe(right)">
                                      <p:cBhvr>
                                        <p:cTn id="23" dur="500"/>
                                        <p:tgtEl>
                                          <p:spTgt spid="25607"/>
                                        </p:tgtEl>
                                      </p:cBhvr>
                                    </p:animEffect>
                                  </p:childTnLst>
                                </p:cTn>
                              </p:par>
                            </p:childTnLst>
                          </p:cTn>
                        </p:par>
                        <p:par>
                          <p:cTn id="24" fill="hold" nodeType="afterGroup">
                            <p:stCondLst>
                              <p:cond delay="500"/>
                            </p:stCondLst>
                            <p:childTnLst>
                              <p:par>
                                <p:cTn id="25" presetID="23" presetClass="entr" presetSubtype="16" fill="hold" grpId="0" nodeType="afterEffect">
                                  <p:stCondLst>
                                    <p:cond delay="300"/>
                                  </p:stCondLst>
                                  <p:childTnLst>
                                    <p:set>
                                      <p:cBhvr>
                                        <p:cTn id="26" dur="1" fill="hold">
                                          <p:stCondLst>
                                            <p:cond delay="0"/>
                                          </p:stCondLst>
                                        </p:cTn>
                                        <p:tgtEl>
                                          <p:spTgt spid="25606"/>
                                        </p:tgtEl>
                                        <p:attrNameLst>
                                          <p:attrName>style.visibility</p:attrName>
                                        </p:attrNameLst>
                                      </p:cBhvr>
                                      <p:to>
                                        <p:strVal val="visible"/>
                                      </p:to>
                                    </p:set>
                                    <p:anim calcmode="lin" valueType="num">
                                      <p:cBhvr>
                                        <p:cTn id="27" dur="500" fill="hold"/>
                                        <p:tgtEl>
                                          <p:spTgt spid="25606"/>
                                        </p:tgtEl>
                                        <p:attrNameLst>
                                          <p:attrName>ppt_w</p:attrName>
                                        </p:attrNameLst>
                                      </p:cBhvr>
                                      <p:tavLst>
                                        <p:tav tm="0">
                                          <p:val>
                                            <p:fltVal val="0"/>
                                          </p:val>
                                        </p:tav>
                                        <p:tav tm="100000">
                                          <p:val>
                                            <p:strVal val="#ppt_w"/>
                                          </p:val>
                                        </p:tav>
                                      </p:tavLst>
                                    </p:anim>
                                    <p:anim calcmode="lin" valueType="num">
                                      <p:cBhvr>
                                        <p:cTn id="28" dur="500" fill="hold"/>
                                        <p:tgtEl>
                                          <p:spTgt spid="25606"/>
                                        </p:tgtEl>
                                        <p:attrNameLst>
                                          <p:attrName>ppt_h</p:attrName>
                                        </p:attrNameLst>
                                      </p:cBhvr>
                                      <p:tavLst>
                                        <p:tav tm="0">
                                          <p:val>
                                            <p:fltVal val="0"/>
                                          </p:val>
                                        </p:tav>
                                        <p:tav tm="100000">
                                          <p:val>
                                            <p:strVal val="#ppt_h"/>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23" presetClass="entr" presetSubtype="16" fill="hold" nodeType="clickEffect">
                                  <p:stCondLst>
                                    <p:cond delay="0"/>
                                  </p:stCondLst>
                                  <p:childTnLst>
                                    <p:set>
                                      <p:cBhvr>
                                        <p:cTn id="32" dur="1" fill="hold">
                                          <p:stCondLst>
                                            <p:cond delay="0"/>
                                          </p:stCondLst>
                                        </p:cTn>
                                        <p:tgtEl>
                                          <p:spTgt spid="25608"/>
                                        </p:tgtEl>
                                        <p:attrNameLst>
                                          <p:attrName>style.visibility</p:attrName>
                                        </p:attrNameLst>
                                      </p:cBhvr>
                                      <p:to>
                                        <p:strVal val="visible"/>
                                      </p:to>
                                    </p:set>
                                    <p:anim calcmode="lin" valueType="num">
                                      <p:cBhvr>
                                        <p:cTn id="33" dur="500" fill="hold"/>
                                        <p:tgtEl>
                                          <p:spTgt spid="25608"/>
                                        </p:tgtEl>
                                        <p:attrNameLst>
                                          <p:attrName>ppt_w</p:attrName>
                                        </p:attrNameLst>
                                      </p:cBhvr>
                                      <p:tavLst>
                                        <p:tav tm="0">
                                          <p:val>
                                            <p:fltVal val="0"/>
                                          </p:val>
                                        </p:tav>
                                        <p:tav tm="100000">
                                          <p:val>
                                            <p:strVal val="#ppt_w"/>
                                          </p:val>
                                        </p:tav>
                                      </p:tavLst>
                                    </p:anim>
                                    <p:anim calcmode="lin" valueType="num">
                                      <p:cBhvr>
                                        <p:cTn id="34" dur="500" fill="hold"/>
                                        <p:tgtEl>
                                          <p:spTgt spid="25608"/>
                                        </p:tgtEl>
                                        <p:attrNameLst>
                                          <p:attrName>ppt_h</p:attrName>
                                        </p:attrNameLst>
                                      </p:cBhvr>
                                      <p:tavLst>
                                        <p:tav tm="0">
                                          <p:val>
                                            <p:fltVal val="0"/>
                                          </p:val>
                                        </p:tav>
                                        <p:tav tm="100000">
                                          <p:val>
                                            <p:strVal val="#ppt_h"/>
                                          </p:val>
                                        </p:tav>
                                      </p:tavLst>
                                    </p:anim>
                                  </p:childTnLst>
                                </p:cTn>
                              </p:par>
                            </p:childTnLst>
                          </p:cTn>
                        </p:par>
                        <p:par>
                          <p:cTn id="35" fill="hold" nodeType="afterGroup">
                            <p:stCondLst>
                              <p:cond delay="500"/>
                            </p:stCondLst>
                            <p:childTnLst>
                              <p:par>
                                <p:cTn id="36" presetID="23" presetClass="entr" presetSubtype="16" fill="hold" nodeType="afterEffect">
                                  <p:stCondLst>
                                    <p:cond delay="500"/>
                                  </p:stCondLst>
                                  <p:childTnLst>
                                    <p:set>
                                      <p:cBhvr>
                                        <p:cTn id="37" dur="1" fill="hold">
                                          <p:stCondLst>
                                            <p:cond delay="0"/>
                                          </p:stCondLst>
                                        </p:cTn>
                                        <p:tgtEl>
                                          <p:spTgt spid="25611"/>
                                        </p:tgtEl>
                                        <p:attrNameLst>
                                          <p:attrName>style.visibility</p:attrName>
                                        </p:attrNameLst>
                                      </p:cBhvr>
                                      <p:to>
                                        <p:strVal val="visible"/>
                                      </p:to>
                                    </p:set>
                                    <p:anim calcmode="lin" valueType="num">
                                      <p:cBhvr>
                                        <p:cTn id="38" dur="500" fill="hold"/>
                                        <p:tgtEl>
                                          <p:spTgt spid="25611"/>
                                        </p:tgtEl>
                                        <p:attrNameLst>
                                          <p:attrName>ppt_w</p:attrName>
                                        </p:attrNameLst>
                                      </p:cBhvr>
                                      <p:tavLst>
                                        <p:tav tm="0">
                                          <p:val>
                                            <p:fltVal val="0"/>
                                          </p:val>
                                        </p:tav>
                                        <p:tav tm="100000">
                                          <p:val>
                                            <p:strVal val="#ppt_w"/>
                                          </p:val>
                                        </p:tav>
                                      </p:tavLst>
                                    </p:anim>
                                    <p:anim calcmode="lin" valueType="num">
                                      <p:cBhvr>
                                        <p:cTn id="39" dur="500" fill="hold"/>
                                        <p:tgtEl>
                                          <p:spTgt spid="25611"/>
                                        </p:tgtEl>
                                        <p:attrNameLst>
                                          <p:attrName>ppt_h</p:attrName>
                                        </p:attrNameLst>
                                      </p:cBhvr>
                                      <p:tavLst>
                                        <p:tav tm="0">
                                          <p:val>
                                            <p:fltVal val="0"/>
                                          </p:val>
                                        </p:tav>
                                        <p:tav tm="100000">
                                          <p:val>
                                            <p:strVal val="#ppt_h"/>
                                          </p:val>
                                        </p:tav>
                                      </p:tavLst>
                                    </p:anim>
                                  </p:childTnLst>
                                </p:cTn>
                              </p:par>
                            </p:childTnLst>
                          </p:cTn>
                        </p:par>
                        <p:par>
                          <p:cTn id="40" fill="hold" nodeType="afterGroup">
                            <p:stCondLst>
                              <p:cond delay="1500"/>
                            </p:stCondLst>
                            <p:childTnLst>
                              <p:par>
                                <p:cTn id="41" presetID="23" presetClass="entr" presetSubtype="16" fill="hold" nodeType="afterEffect">
                                  <p:stCondLst>
                                    <p:cond delay="500"/>
                                  </p:stCondLst>
                                  <p:childTnLst>
                                    <p:set>
                                      <p:cBhvr>
                                        <p:cTn id="42" dur="1" fill="hold">
                                          <p:stCondLst>
                                            <p:cond delay="0"/>
                                          </p:stCondLst>
                                        </p:cTn>
                                        <p:tgtEl>
                                          <p:spTgt spid="25614"/>
                                        </p:tgtEl>
                                        <p:attrNameLst>
                                          <p:attrName>style.visibility</p:attrName>
                                        </p:attrNameLst>
                                      </p:cBhvr>
                                      <p:to>
                                        <p:strVal val="visible"/>
                                      </p:to>
                                    </p:set>
                                    <p:anim calcmode="lin" valueType="num">
                                      <p:cBhvr>
                                        <p:cTn id="43" dur="500" fill="hold"/>
                                        <p:tgtEl>
                                          <p:spTgt spid="25614"/>
                                        </p:tgtEl>
                                        <p:attrNameLst>
                                          <p:attrName>ppt_w</p:attrName>
                                        </p:attrNameLst>
                                      </p:cBhvr>
                                      <p:tavLst>
                                        <p:tav tm="0">
                                          <p:val>
                                            <p:fltVal val="0"/>
                                          </p:val>
                                        </p:tav>
                                        <p:tav tm="100000">
                                          <p:val>
                                            <p:strVal val="#ppt_w"/>
                                          </p:val>
                                        </p:tav>
                                      </p:tavLst>
                                    </p:anim>
                                    <p:anim calcmode="lin" valueType="num">
                                      <p:cBhvr>
                                        <p:cTn id="44" dur="500" fill="hold"/>
                                        <p:tgtEl>
                                          <p:spTgt spid="25614"/>
                                        </p:tgtEl>
                                        <p:attrNameLst>
                                          <p:attrName>ppt_h</p:attrName>
                                        </p:attrNameLst>
                                      </p:cBhvr>
                                      <p:tavLst>
                                        <p:tav tm="0">
                                          <p:val>
                                            <p:fltVal val="0"/>
                                          </p:val>
                                        </p:tav>
                                        <p:tav tm="100000">
                                          <p:val>
                                            <p:strVal val="#ppt_h"/>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2" fill="hold" grpId="0" nodeType="clickEffect">
                                  <p:stCondLst>
                                    <p:cond delay="0"/>
                                  </p:stCondLst>
                                  <p:childTnLst>
                                    <p:set>
                                      <p:cBhvr>
                                        <p:cTn id="48" dur="1" fill="hold">
                                          <p:stCondLst>
                                            <p:cond delay="0"/>
                                          </p:stCondLst>
                                        </p:cTn>
                                        <p:tgtEl>
                                          <p:spTgt spid="25632"/>
                                        </p:tgtEl>
                                        <p:attrNameLst>
                                          <p:attrName>style.visibility</p:attrName>
                                        </p:attrNameLst>
                                      </p:cBhvr>
                                      <p:to>
                                        <p:strVal val="visible"/>
                                      </p:to>
                                    </p:set>
                                    <p:anim calcmode="lin" valueType="num">
                                      <p:cBhvr additive="base">
                                        <p:cTn id="49" dur="500" fill="hold"/>
                                        <p:tgtEl>
                                          <p:spTgt spid="25632"/>
                                        </p:tgtEl>
                                        <p:attrNameLst>
                                          <p:attrName>ppt_x</p:attrName>
                                        </p:attrNameLst>
                                      </p:cBhvr>
                                      <p:tavLst>
                                        <p:tav tm="0">
                                          <p:val>
                                            <p:strVal val="1+#ppt_w/2"/>
                                          </p:val>
                                        </p:tav>
                                        <p:tav tm="100000">
                                          <p:val>
                                            <p:strVal val="#ppt_x"/>
                                          </p:val>
                                        </p:tav>
                                      </p:tavLst>
                                    </p:anim>
                                    <p:anim calcmode="lin" valueType="num">
                                      <p:cBhvr additive="base">
                                        <p:cTn id="50" dur="500" fill="hold"/>
                                        <p:tgtEl>
                                          <p:spTgt spid="25632"/>
                                        </p:tgtEl>
                                        <p:attrNameLst>
                                          <p:attrName>ppt_y</p:attrName>
                                        </p:attrNameLst>
                                      </p:cBhvr>
                                      <p:tavLst>
                                        <p:tav tm="0">
                                          <p:val>
                                            <p:strVal val="#ppt_y"/>
                                          </p:val>
                                        </p:tav>
                                        <p:tav tm="100000">
                                          <p:val>
                                            <p:strVal val="#ppt_y"/>
                                          </p:val>
                                        </p:tav>
                                      </p:tavLst>
                                    </p:anim>
                                  </p:childTnLst>
                                </p:cTn>
                              </p:par>
                            </p:childTnLst>
                          </p:cTn>
                        </p:par>
                        <p:par>
                          <p:cTn id="51" fill="hold" nodeType="afterGroup">
                            <p:stCondLst>
                              <p:cond delay="500"/>
                            </p:stCondLst>
                            <p:childTnLst>
                              <p:par>
                                <p:cTn id="52" presetID="2" presetClass="entr" presetSubtype="2" fill="hold" grpId="0" nodeType="afterEffect">
                                  <p:stCondLst>
                                    <p:cond delay="300"/>
                                  </p:stCondLst>
                                  <p:childTnLst>
                                    <p:set>
                                      <p:cBhvr>
                                        <p:cTn id="53" dur="1" fill="hold">
                                          <p:stCondLst>
                                            <p:cond delay="0"/>
                                          </p:stCondLst>
                                        </p:cTn>
                                        <p:tgtEl>
                                          <p:spTgt spid="25617"/>
                                        </p:tgtEl>
                                        <p:attrNameLst>
                                          <p:attrName>style.visibility</p:attrName>
                                        </p:attrNameLst>
                                      </p:cBhvr>
                                      <p:to>
                                        <p:strVal val="visible"/>
                                      </p:to>
                                    </p:set>
                                    <p:anim calcmode="lin" valueType="num">
                                      <p:cBhvr additive="base">
                                        <p:cTn id="54" dur="500" fill="hold"/>
                                        <p:tgtEl>
                                          <p:spTgt spid="25617"/>
                                        </p:tgtEl>
                                        <p:attrNameLst>
                                          <p:attrName>ppt_x</p:attrName>
                                        </p:attrNameLst>
                                      </p:cBhvr>
                                      <p:tavLst>
                                        <p:tav tm="0">
                                          <p:val>
                                            <p:strVal val="1+#ppt_w/2"/>
                                          </p:val>
                                        </p:tav>
                                        <p:tav tm="100000">
                                          <p:val>
                                            <p:strVal val="#ppt_x"/>
                                          </p:val>
                                        </p:tav>
                                      </p:tavLst>
                                    </p:anim>
                                    <p:anim calcmode="lin" valueType="num">
                                      <p:cBhvr additive="base">
                                        <p:cTn id="55" dur="500" fill="hold"/>
                                        <p:tgtEl>
                                          <p:spTgt spid="25617"/>
                                        </p:tgtEl>
                                        <p:attrNameLst>
                                          <p:attrName>ppt_y</p:attrName>
                                        </p:attrNameLst>
                                      </p:cBhvr>
                                      <p:tavLst>
                                        <p:tav tm="0">
                                          <p:val>
                                            <p:strVal val="#ppt_y"/>
                                          </p:val>
                                        </p:tav>
                                        <p:tav tm="100000">
                                          <p:val>
                                            <p:strVal val="#ppt_y"/>
                                          </p:val>
                                        </p:tav>
                                      </p:tavLst>
                                    </p:anim>
                                  </p:childTnLst>
                                </p:cTn>
                              </p:par>
                            </p:childTnLst>
                          </p:cTn>
                        </p:par>
                      </p:childTnLst>
                    </p:cTn>
                  </p:par>
                  <p:par>
                    <p:cTn id="56" fill="hold" nodeType="clickPar">
                      <p:stCondLst>
                        <p:cond delay="indefinite"/>
                      </p:stCondLst>
                      <p:childTnLst>
                        <p:par>
                          <p:cTn id="57" fill="hold" nodeType="withGroup">
                            <p:stCondLst>
                              <p:cond delay="0"/>
                            </p:stCondLst>
                            <p:childTnLst>
                              <p:par>
                                <p:cTn id="58" presetID="22" presetClass="entr" presetSubtype="2" fill="hold" grpId="0" nodeType="clickEffect">
                                  <p:stCondLst>
                                    <p:cond delay="0"/>
                                  </p:stCondLst>
                                  <p:childTnLst>
                                    <p:set>
                                      <p:cBhvr>
                                        <p:cTn id="59" dur="1" fill="hold">
                                          <p:stCondLst>
                                            <p:cond delay="0"/>
                                          </p:stCondLst>
                                        </p:cTn>
                                        <p:tgtEl>
                                          <p:spTgt spid="25633"/>
                                        </p:tgtEl>
                                        <p:attrNameLst>
                                          <p:attrName>style.visibility</p:attrName>
                                        </p:attrNameLst>
                                      </p:cBhvr>
                                      <p:to>
                                        <p:strVal val="visible"/>
                                      </p:to>
                                    </p:set>
                                    <p:animEffect transition="in" filter="wipe(right)">
                                      <p:cBhvr>
                                        <p:cTn id="60" dur="500"/>
                                        <p:tgtEl>
                                          <p:spTgt spid="25633"/>
                                        </p:tgtEl>
                                      </p:cBhvr>
                                    </p:animEffect>
                                  </p:childTnLst>
                                </p:cTn>
                              </p:par>
                            </p:childTnLst>
                          </p:cTn>
                        </p:par>
                      </p:childTnLst>
                    </p:cTn>
                  </p:par>
                  <p:par>
                    <p:cTn id="61" fill="hold" nodeType="clickPar">
                      <p:stCondLst>
                        <p:cond delay="indefinite"/>
                      </p:stCondLst>
                      <p:childTnLst>
                        <p:par>
                          <p:cTn id="62" fill="hold" nodeType="withGroup">
                            <p:stCondLst>
                              <p:cond delay="0"/>
                            </p:stCondLst>
                            <p:childTnLst>
                              <p:par>
                                <p:cTn id="63" presetID="22" presetClass="entr" presetSubtype="8" fill="hold" grpId="0" nodeType="clickEffect">
                                  <p:stCondLst>
                                    <p:cond delay="0"/>
                                  </p:stCondLst>
                                  <p:childTnLst>
                                    <p:set>
                                      <p:cBhvr>
                                        <p:cTn id="64" dur="1" fill="hold">
                                          <p:stCondLst>
                                            <p:cond delay="0"/>
                                          </p:stCondLst>
                                        </p:cTn>
                                        <p:tgtEl>
                                          <p:spTgt spid="25618"/>
                                        </p:tgtEl>
                                        <p:attrNameLst>
                                          <p:attrName>style.visibility</p:attrName>
                                        </p:attrNameLst>
                                      </p:cBhvr>
                                      <p:to>
                                        <p:strVal val="visible"/>
                                      </p:to>
                                    </p:set>
                                    <p:animEffect transition="in" filter="wipe(left)">
                                      <p:cBhvr>
                                        <p:cTn id="65" dur="500"/>
                                        <p:tgtEl>
                                          <p:spTgt spid="25618"/>
                                        </p:tgtEl>
                                      </p:cBhvr>
                                    </p:animEffect>
                                  </p:childTnLst>
                                </p:cTn>
                              </p:par>
                            </p:childTnLst>
                          </p:cTn>
                        </p:par>
                        <p:par>
                          <p:cTn id="66" fill="hold" nodeType="afterGroup">
                            <p:stCondLst>
                              <p:cond delay="500"/>
                            </p:stCondLst>
                            <p:childTnLst>
                              <p:par>
                                <p:cTn id="67" presetID="22" presetClass="entr" presetSubtype="8" fill="hold" nodeType="afterEffect">
                                  <p:stCondLst>
                                    <p:cond delay="300"/>
                                  </p:stCondLst>
                                  <p:childTnLst>
                                    <p:set>
                                      <p:cBhvr>
                                        <p:cTn id="68" dur="1" fill="hold">
                                          <p:stCondLst>
                                            <p:cond delay="0"/>
                                          </p:stCondLst>
                                        </p:cTn>
                                        <p:tgtEl>
                                          <p:spTgt spid="25620"/>
                                        </p:tgtEl>
                                        <p:attrNameLst>
                                          <p:attrName>style.visibility</p:attrName>
                                        </p:attrNameLst>
                                      </p:cBhvr>
                                      <p:to>
                                        <p:strVal val="visible"/>
                                      </p:to>
                                    </p:set>
                                    <p:animEffect transition="in" filter="wipe(left)">
                                      <p:cBhvr>
                                        <p:cTn id="69" dur="500"/>
                                        <p:tgtEl>
                                          <p:spTgt spid="25620"/>
                                        </p:tgtEl>
                                      </p:cBhvr>
                                    </p:animEffect>
                                  </p:childTnLst>
                                </p:cTn>
                              </p:par>
                            </p:childTnLst>
                          </p:cTn>
                        </p:par>
                        <p:par>
                          <p:cTn id="70" fill="hold" nodeType="afterGroup">
                            <p:stCondLst>
                              <p:cond delay="1300"/>
                            </p:stCondLst>
                            <p:childTnLst>
                              <p:par>
                                <p:cTn id="71" presetID="22" presetClass="entr" presetSubtype="8" fill="hold" grpId="0" nodeType="afterEffect">
                                  <p:stCondLst>
                                    <p:cond delay="300"/>
                                  </p:stCondLst>
                                  <p:childTnLst>
                                    <p:set>
                                      <p:cBhvr>
                                        <p:cTn id="72" dur="1" fill="hold">
                                          <p:stCondLst>
                                            <p:cond delay="0"/>
                                          </p:stCondLst>
                                        </p:cTn>
                                        <p:tgtEl>
                                          <p:spTgt spid="25619"/>
                                        </p:tgtEl>
                                        <p:attrNameLst>
                                          <p:attrName>style.visibility</p:attrName>
                                        </p:attrNameLst>
                                      </p:cBhvr>
                                      <p:to>
                                        <p:strVal val="visible"/>
                                      </p:to>
                                    </p:set>
                                    <p:animEffect transition="in" filter="wipe(left)">
                                      <p:cBhvr>
                                        <p:cTn id="73" dur="500"/>
                                        <p:tgtEl>
                                          <p:spTgt spid="25619"/>
                                        </p:tgtEl>
                                      </p:cBhvr>
                                    </p:animEffect>
                                  </p:childTnLst>
                                </p:cTn>
                              </p:par>
                            </p:childTnLst>
                          </p:cTn>
                        </p:par>
                      </p:childTnLst>
                    </p:cTn>
                  </p:par>
                  <p:par>
                    <p:cTn id="74" fill="hold" nodeType="clickPar">
                      <p:stCondLst>
                        <p:cond delay="indefinite"/>
                      </p:stCondLst>
                      <p:childTnLst>
                        <p:par>
                          <p:cTn id="75" fill="hold" nodeType="withGroup">
                            <p:stCondLst>
                              <p:cond delay="0"/>
                            </p:stCondLst>
                            <p:childTnLst>
                              <p:par>
                                <p:cTn id="76" presetID="22" presetClass="entr" presetSubtype="8" fill="hold" nodeType="clickEffect">
                                  <p:stCondLst>
                                    <p:cond delay="0"/>
                                  </p:stCondLst>
                                  <p:childTnLst>
                                    <p:set>
                                      <p:cBhvr>
                                        <p:cTn id="77" dur="1" fill="hold">
                                          <p:stCondLst>
                                            <p:cond delay="0"/>
                                          </p:stCondLst>
                                        </p:cTn>
                                        <p:tgtEl>
                                          <p:spTgt spid="25626"/>
                                        </p:tgtEl>
                                        <p:attrNameLst>
                                          <p:attrName>style.visibility</p:attrName>
                                        </p:attrNameLst>
                                      </p:cBhvr>
                                      <p:to>
                                        <p:strVal val="visible"/>
                                      </p:to>
                                    </p:set>
                                    <p:animEffect transition="in" filter="wipe(left)">
                                      <p:cBhvr>
                                        <p:cTn id="78" dur="500"/>
                                        <p:tgtEl>
                                          <p:spTgt spid="256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4" grpId="0" animBg="1"/>
      <p:bldP spid="25605" grpId="0" animBg="1"/>
      <p:bldP spid="25606" grpId="0" autoUpdateAnimBg="0"/>
      <p:bldP spid="25607" grpId="0" autoUpdateAnimBg="0"/>
      <p:bldP spid="25617" grpId="0" autoUpdateAnimBg="0"/>
      <p:bldP spid="25618" grpId="0" autoUpdateAnimBg="0"/>
      <p:bldP spid="25619" grpId="0" autoUpdateAnimBg="0"/>
      <p:bldP spid="25632" grpId="0" autoUpdateAnimBg="0"/>
      <p:bldP spid="25633" grpId="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5"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150" y="-33338"/>
            <a:ext cx="9202936" cy="5176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26626" name="Freeform 2"/>
          <p:cNvSpPr>
            <a:spLocks/>
          </p:cNvSpPr>
          <p:nvPr/>
        </p:nvSpPr>
        <p:spPr bwMode="auto">
          <a:xfrm>
            <a:off x="1975247" y="-10715"/>
            <a:ext cx="7186613" cy="5176242"/>
          </a:xfrm>
          <a:custGeom>
            <a:avLst/>
            <a:gdLst>
              <a:gd name="T0" fmla="+- 0 1560 761"/>
              <a:gd name="T1" fmla="*/ T0 w 20839"/>
              <a:gd name="T2" fmla="*/ 0 h 21600"/>
              <a:gd name="T3" fmla="+- 0 21600 761"/>
              <a:gd name="T4" fmla="*/ T3 w 20839"/>
              <a:gd name="T5" fmla="*/ 0 h 21600"/>
              <a:gd name="T6" fmla="+- 0 21600 761"/>
              <a:gd name="T7" fmla="*/ T6 w 20839"/>
              <a:gd name="T8" fmla="*/ 21600 h 21600"/>
              <a:gd name="T9" fmla="+- 0 6544 761"/>
              <a:gd name="T10" fmla="*/ T9 w 20839"/>
              <a:gd name="T11" fmla="*/ 21600 h 21600"/>
              <a:gd name="T12" fmla="+- 0 1560 761"/>
              <a:gd name="T13" fmla="*/ T12 w 20839"/>
              <a:gd name="T14" fmla="*/ 0 h 21600"/>
              <a:gd name="T15" fmla="+- 0 1560 761"/>
              <a:gd name="T16" fmla="*/ T15 w 20839"/>
              <a:gd name="T17" fmla="*/ 0 h 21600"/>
            </a:gdLst>
            <a:ahLst/>
            <a:cxnLst>
              <a:cxn ang="0">
                <a:pos x="T1" y="T2"/>
              </a:cxn>
              <a:cxn ang="0">
                <a:pos x="T4" y="T5"/>
              </a:cxn>
              <a:cxn ang="0">
                <a:pos x="T7" y="T8"/>
              </a:cxn>
              <a:cxn ang="0">
                <a:pos x="T10" y="T11"/>
              </a:cxn>
              <a:cxn ang="0">
                <a:pos x="T13" y="T14"/>
              </a:cxn>
              <a:cxn ang="0">
                <a:pos x="T16" y="T17"/>
              </a:cxn>
            </a:cxnLst>
            <a:rect l="0" t="0" r="r" b="b"/>
            <a:pathLst>
              <a:path w="20839" h="21600">
                <a:moveTo>
                  <a:pt x="799" y="0"/>
                </a:moveTo>
                <a:lnTo>
                  <a:pt x="20839" y="0"/>
                </a:lnTo>
                <a:lnTo>
                  <a:pt x="20839" y="21600"/>
                </a:lnTo>
                <a:lnTo>
                  <a:pt x="5783" y="21600"/>
                </a:lnTo>
                <a:cubicBezTo>
                  <a:pt x="-489" y="15055"/>
                  <a:pt x="-761" y="5116"/>
                  <a:pt x="799" y="0"/>
                </a:cubicBezTo>
                <a:close/>
                <a:moveTo>
                  <a:pt x="799" y="0"/>
                </a:moveTo>
              </a:path>
            </a:pathLst>
          </a:custGeom>
          <a:solidFill>
            <a:schemeClr val="accent1">
              <a:alpha val="87999"/>
            </a:schemeClr>
          </a:solidFill>
          <a:ln>
            <a:noFill/>
          </a:ln>
          <a:extLst/>
        </p:spPr>
        <p:txBody>
          <a:bodyPr lIns="0" tIns="0" rIns="0" bIns="0"/>
          <a:lstStyle/>
          <a:p>
            <a:endParaRPr lang="en-US"/>
          </a:p>
        </p:txBody>
      </p:sp>
      <p:sp>
        <p:nvSpPr>
          <p:cNvPr id="26627" name="Rectangle 3"/>
          <p:cNvSpPr>
            <a:spLocks/>
          </p:cNvSpPr>
          <p:nvPr/>
        </p:nvSpPr>
        <p:spPr bwMode="auto">
          <a:xfrm>
            <a:off x="5542955" y="2124075"/>
            <a:ext cx="2462213"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r"/>
            <a:r>
              <a:rPr lang="en-US" sz="1700">
                <a:solidFill>
                  <a:srgbClr val="FFFFFF"/>
                </a:solidFill>
                <a:latin typeface="Montserrat-Bold" charset="0"/>
                <a:ea typeface="ＭＳ Ｐゴシック" charset="0"/>
                <a:cs typeface="Montserrat-Bold" charset="0"/>
                <a:sym typeface="Montserrat-Bold" charset="0"/>
              </a:rPr>
              <a:t>O U R  C R E A T I V E</a:t>
            </a:r>
          </a:p>
          <a:p>
            <a:pPr algn="r"/>
            <a:r>
              <a:rPr lang="en-US" sz="1700">
                <a:solidFill>
                  <a:srgbClr val="FFFFFF"/>
                </a:solidFill>
                <a:latin typeface="Montserrat-Bold" charset="0"/>
                <a:ea typeface="ＭＳ Ｐゴシック" charset="0"/>
                <a:cs typeface="Montserrat-Bold" charset="0"/>
                <a:sym typeface="Montserrat-Bold" charset="0"/>
              </a:rPr>
              <a:t>S E R V I C E S</a:t>
            </a:r>
          </a:p>
        </p:txBody>
      </p:sp>
      <p:sp>
        <p:nvSpPr>
          <p:cNvPr id="26628" name="Rectangle 4"/>
          <p:cNvSpPr>
            <a:spLocks/>
          </p:cNvSpPr>
          <p:nvPr/>
        </p:nvSpPr>
        <p:spPr bwMode="auto">
          <a:xfrm>
            <a:off x="4850011" y="2883694"/>
            <a:ext cx="3157538" cy="690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r">
              <a:lnSpc>
                <a:spcPct val="130000"/>
              </a:lnSpc>
            </a:pPr>
            <a:r>
              <a:rPr lang="en-US" sz="700">
                <a:solidFill>
                  <a:srgbClr val="FFFFFF"/>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 created a very spacious feeling. The simplicity suggests strength and the spaciousnes contributes to the aesthetics of the layout. These basic qualities along with the (Your Company) colours,</a:t>
            </a:r>
          </a:p>
        </p:txBody>
      </p:sp>
      <p:sp>
        <p:nvSpPr>
          <p:cNvPr id="26629" name="Line 5"/>
          <p:cNvSpPr>
            <a:spLocks noChangeShapeType="1"/>
          </p:cNvSpPr>
          <p:nvPr/>
        </p:nvSpPr>
        <p:spPr bwMode="auto">
          <a:xfrm rot="10800000" flipH="1">
            <a:off x="4963121" y="3828455"/>
            <a:ext cx="3038475" cy="0"/>
          </a:xfrm>
          <a:prstGeom prst="line">
            <a:avLst/>
          </a:prstGeom>
          <a:noFill/>
          <a:ln w="12700" cap="flat">
            <a:solidFill>
              <a:srgbClr val="FFFFFF"/>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6630" name="Rectangle 6"/>
          <p:cNvSpPr>
            <a:spLocks/>
          </p:cNvSpPr>
          <p:nvPr/>
        </p:nvSpPr>
        <p:spPr bwMode="auto">
          <a:xfrm>
            <a:off x="-54769" y="1103114"/>
            <a:ext cx="8057555" cy="514350"/>
          </a:xfrm>
          <a:prstGeom prst="rect">
            <a:avLst/>
          </a:prstGeom>
          <a:solidFill>
            <a:srgbClr val="FFFFFF"/>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pic>
        <p:nvPicPr>
          <p:cNvPr id="26631"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66942" y="1178124"/>
            <a:ext cx="909638" cy="333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grpSp>
        <p:nvGrpSpPr>
          <p:cNvPr id="26632" name="Group 8"/>
          <p:cNvGrpSpPr>
            <a:grpSpLocks/>
          </p:cNvGrpSpPr>
          <p:nvPr/>
        </p:nvGrpSpPr>
        <p:grpSpPr bwMode="auto">
          <a:xfrm>
            <a:off x="8169473" y="4824412"/>
            <a:ext cx="761405" cy="176213"/>
            <a:chOff x="0" y="0"/>
            <a:chExt cx="1279" cy="296"/>
          </a:xfrm>
        </p:grpSpPr>
        <p:pic>
          <p:nvPicPr>
            <p:cNvPr id="26633"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0" y="32"/>
              <a:ext cx="719"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26634" name="Rectangle 10"/>
            <p:cNvSpPr>
              <a:spLocks/>
            </p:cNvSpPr>
            <p:nvPr/>
          </p:nvSpPr>
          <p:spPr bwMode="auto">
            <a:xfrm>
              <a:off x="32" y="56"/>
              <a:ext cx="288" cy="216"/>
            </a:xfrm>
            <a:prstGeom prst="rect">
              <a:avLst/>
            </a:prstGeom>
            <a:solidFill>
              <a:srgbClr val="FFFFFF"/>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26635" name="Rectangle 11"/>
            <p:cNvSpPr>
              <a:spLocks/>
            </p:cNvSpPr>
            <p:nvPr/>
          </p:nvSpPr>
          <p:spPr bwMode="auto">
            <a:xfrm>
              <a:off x="0" y="40"/>
              <a:ext cx="35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130000"/>
                </a:lnSpc>
              </a:pPr>
              <a:r>
                <a:rPr lang="en-US" sz="700">
                  <a:solidFill>
                    <a:schemeClr val="tx1"/>
                  </a:solidFill>
                  <a:latin typeface="Montserrat-Regular" charset="0"/>
                  <a:ea typeface="ＭＳ Ｐゴシック" charset="0"/>
                  <a:cs typeface="Montserrat-Regular" charset="0"/>
                  <a:sym typeface="Montserrat-Regular" charset="0"/>
                </a:rPr>
                <a:t>12</a:t>
              </a:r>
            </a:p>
          </p:txBody>
        </p:sp>
        <p:sp>
          <p:nvSpPr>
            <p:cNvPr id="26636" name="Rectangle 12"/>
            <p:cNvSpPr>
              <a:spLocks/>
            </p:cNvSpPr>
            <p:nvPr/>
          </p:nvSpPr>
          <p:spPr bwMode="auto">
            <a:xfrm flipH="1">
              <a:off x="444" y="0"/>
              <a:ext cx="8" cy="288"/>
            </a:xfrm>
            <a:prstGeom prst="rect">
              <a:avLst/>
            </a:prstGeom>
            <a:solidFill>
              <a:srgbClr val="FFFFFF"/>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spTree>
  </p:cSld>
  <p:clrMapOvr>
    <a:masterClrMapping/>
  </p:clrMapOvr>
  <mc:AlternateContent xmlns:mc="http://schemas.openxmlformats.org/markup-compatibility/2006" xmlns:p14="http://schemas.microsoft.com/office/powerpoint/2010/main">
    <mc:Choice Requires="p14">
      <p:transition spd="med">
        <p14:flip dir="r"/>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32" fill="hold" grpId="0" nodeType="clickEffect">
                                  <p:stCondLst>
                                    <p:cond delay="0"/>
                                  </p:stCondLst>
                                  <p:iterate type="lt">
                                    <p:tmPct val="100000"/>
                                  </p:iterate>
                                  <p:childTnLst>
                                    <p:set>
                                      <p:cBhvr>
                                        <p:cTn id="6" dur="1" fill="hold">
                                          <p:stCondLst>
                                            <p:cond delay="0"/>
                                          </p:stCondLst>
                                        </p:cTn>
                                        <p:tgtEl>
                                          <p:spTgt spid="26626"/>
                                        </p:tgtEl>
                                        <p:attrNameLst>
                                          <p:attrName>style.visibility</p:attrName>
                                        </p:attrNameLst>
                                      </p:cBhvr>
                                      <p:to>
                                        <p:strVal val="visible"/>
                                      </p:to>
                                    </p:set>
                                    <p:anim calcmode="lin" valueType="num">
                                      <p:cBhvr>
                                        <p:cTn id="7" dur="75" fill="hold"/>
                                        <p:tgtEl>
                                          <p:spTgt spid="26626"/>
                                        </p:tgtEl>
                                        <p:attrNameLst>
                                          <p:attrName>ppt_w</p:attrName>
                                        </p:attrNameLst>
                                      </p:cBhvr>
                                      <p:tavLst>
                                        <p:tav tm="0">
                                          <p:val>
                                            <p:strVal val="4*#ppt_w"/>
                                          </p:val>
                                        </p:tav>
                                        <p:tav tm="100000">
                                          <p:val>
                                            <p:strVal val="#ppt_w"/>
                                          </p:val>
                                        </p:tav>
                                      </p:tavLst>
                                    </p:anim>
                                    <p:anim calcmode="lin" valueType="num">
                                      <p:cBhvr>
                                        <p:cTn id="8" dur="75" fill="hold"/>
                                        <p:tgtEl>
                                          <p:spTgt spid="26626"/>
                                        </p:tgtEl>
                                        <p:attrNameLst>
                                          <p:attrName>ppt_h</p:attrName>
                                        </p:attrNameLst>
                                      </p:cBhvr>
                                      <p:tavLst>
                                        <p:tav tm="0">
                                          <p:val>
                                            <p:strVal val="4*#ppt_h"/>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6630"/>
                                        </p:tgtEl>
                                        <p:attrNameLst>
                                          <p:attrName>style.visibility</p:attrName>
                                        </p:attrNameLst>
                                      </p:cBhvr>
                                      <p:to>
                                        <p:strVal val="visible"/>
                                      </p:to>
                                    </p:set>
                                    <p:anim calcmode="lin" valueType="num">
                                      <p:cBhvr additive="base">
                                        <p:cTn id="13" dur="500" fill="hold"/>
                                        <p:tgtEl>
                                          <p:spTgt spid="26630"/>
                                        </p:tgtEl>
                                        <p:attrNameLst>
                                          <p:attrName>ppt_x</p:attrName>
                                        </p:attrNameLst>
                                      </p:cBhvr>
                                      <p:tavLst>
                                        <p:tav tm="0">
                                          <p:val>
                                            <p:strVal val="0-#ppt_w/2"/>
                                          </p:val>
                                        </p:tav>
                                        <p:tav tm="100000">
                                          <p:val>
                                            <p:strVal val="#ppt_x"/>
                                          </p:val>
                                        </p:tav>
                                      </p:tavLst>
                                    </p:anim>
                                    <p:anim calcmode="lin" valueType="num">
                                      <p:cBhvr additive="base">
                                        <p:cTn id="14" dur="500" fill="hold"/>
                                        <p:tgtEl>
                                          <p:spTgt spid="26630"/>
                                        </p:tgtEl>
                                        <p:attrNameLst>
                                          <p:attrName>ppt_y</p:attrName>
                                        </p:attrNameLst>
                                      </p:cBhvr>
                                      <p:tavLst>
                                        <p:tav tm="0">
                                          <p:val>
                                            <p:strVal val="#ppt_y"/>
                                          </p:val>
                                        </p:tav>
                                        <p:tav tm="100000">
                                          <p:val>
                                            <p:strVal val="#ppt_y"/>
                                          </p:val>
                                        </p:tav>
                                      </p:tavLst>
                                    </p:anim>
                                  </p:childTnLst>
                                </p:cTn>
                              </p:par>
                            </p:childTnLst>
                          </p:cTn>
                        </p:par>
                        <p:par>
                          <p:cTn id="15" fill="hold" nodeType="afterGroup">
                            <p:stCondLst>
                              <p:cond delay="500"/>
                            </p:stCondLst>
                            <p:childTnLst>
                              <p:par>
                                <p:cTn id="16" presetID="2" presetClass="entr" presetSubtype="1" fill="hold" nodeType="afterEffect">
                                  <p:stCondLst>
                                    <p:cond delay="500"/>
                                  </p:stCondLst>
                                  <p:childTnLst>
                                    <p:set>
                                      <p:cBhvr>
                                        <p:cTn id="17" dur="1" fill="hold">
                                          <p:stCondLst>
                                            <p:cond delay="0"/>
                                          </p:stCondLst>
                                        </p:cTn>
                                        <p:tgtEl>
                                          <p:spTgt spid="26631"/>
                                        </p:tgtEl>
                                        <p:attrNameLst>
                                          <p:attrName>style.visibility</p:attrName>
                                        </p:attrNameLst>
                                      </p:cBhvr>
                                      <p:to>
                                        <p:strVal val="visible"/>
                                      </p:to>
                                    </p:set>
                                    <p:anim calcmode="lin" valueType="num">
                                      <p:cBhvr additive="base">
                                        <p:cTn id="18" dur="500" fill="hold"/>
                                        <p:tgtEl>
                                          <p:spTgt spid="26631"/>
                                        </p:tgtEl>
                                        <p:attrNameLst>
                                          <p:attrName>ppt_x</p:attrName>
                                        </p:attrNameLst>
                                      </p:cBhvr>
                                      <p:tavLst>
                                        <p:tav tm="0">
                                          <p:val>
                                            <p:strVal val="#ppt_x"/>
                                          </p:val>
                                        </p:tav>
                                        <p:tav tm="100000">
                                          <p:val>
                                            <p:strVal val="#ppt_x"/>
                                          </p:val>
                                        </p:tav>
                                      </p:tavLst>
                                    </p:anim>
                                    <p:anim calcmode="lin" valueType="num">
                                      <p:cBhvr additive="base">
                                        <p:cTn id="19" dur="500" fill="hold"/>
                                        <p:tgtEl>
                                          <p:spTgt spid="26631"/>
                                        </p:tgtEl>
                                        <p:attrNameLst>
                                          <p:attrName>ppt_y</p:attrName>
                                        </p:attrNameLst>
                                      </p:cBhvr>
                                      <p:tavLst>
                                        <p:tav tm="0">
                                          <p:val>
                                            <p:strVal val="0-#ppt_h/2"/>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2" fill="hold" grpId="0" nodeType="clickEffect">
                                  <p:stCondLst>
                                    <p:cond delay="0"/>
                                  </p:stCondLst>
                                  <p:childTnLst>
                                    <p:set>
                                      <p:cBhvr>
                                        <p:cTn id="23" dur="1" fill="hold">
                                          <p:stCondLst>
                                            <p:cond delay="0"/>
                                          </p:stCondLst>
                                        </p:cTn>
                                        <p:tgtEl>
                                          <p:spTgt spid="26627"/>
                                        </p:tgtEl>
                                        <p:attrNameLst>
                                          <p:attrName>style.visibility</p:attrName>
                                        </p:attrNameLst>
                                      </p:cBhvr>
                                      <p:to>
                                        <p:strVal val="visible"/>
                                      </p:to>
                                    </p:set>
                                    <p:anim calcmode="lin" valueType="num">
                                      <p:cBhvr additive="base">
                                        <p:cTn id="24" dur="500" fill="hold"/>
                                        <p:tgtEl>
                                          <p:spTgt spid="26627"/>
                                        </p:tgtEl>
                                        <p:attrNameLst>
                                          <p:attrName>ppt_x</p:attrName>
                                        </p:attrNameLst>
                                      </p:cBhvr>
                                      <p:tavLst>
                                        <p:tav tm="0">
                                          <p:val>
                                            <p:strVal val="1+#ppt_w/2"/>
                                          </p:val>
                                        </p:tav>
                                        <p:tav tm="100000">
                                          <p:val>
                                            <p:strVal val="#ppt_x"/>
                                          </p:val>
                                        </p:tav>
                                      </p:tavLst>
                                    </p:anim>
                                    <p:anim calcmode="lin" valueType="num">
                                      <p:cBhvr additive="base">
                                        <p:cTn id="25" dur="500" fill="hold"/>
                                        <p:tgtEl>
                                          <p:spTgt spid="26627"/>
                                        </p:tgtEl>
                                        <p:attrNameLst>
                                          <p:attrName>ppt_y</p:attrName>
                                        </p:attrNameLst>
                                      </p:cBhvr>
                                      <p:tavLst>
                                        <p:tav tm="0">
                                          <p:val>
                                            <p:strVal val="#ppt_y"/>
                                          </p:val>
                                        </p:tav>
                                        <p:tav tm="100000">
                                          <p:val>
                                            <p:strVal val="#ppt_y"/>
                                          </p:val>
                                        </p:tav>
                                      </p:tavLst>
                                    </p:anim>
                                  </p:childTnLst>
                                </p:cTn>
                              </p:par>
                            </p:childTnLst>
                          </p:cTn>
                        </p:par>
                        <p:par>
                          <p:cTn id="26" fill="hold" nodeType="afterGroup">
                            <p:stCondLst>
                              <p:cond delay="500"/>
                            </p:stCondLst>
                            <p:childTnLst>
                              <p:par>
                                <p:cTn id="27" presetID="2" presetClass="entr" presetSubtype="2" fill="hold" grpId="0" nodeType="afterEffect">
                                  <p:stCondLst>
                                    <p:cond delay="300"/>
                                  </p:stCondLst>
                                  <p:childTnLst>
                                    <p:set>
                                      <p:cBhvr>
                                        <p:cTn id="28" dur="1" fill="hold">
                                          <p:stCondLst>
                                            <p:cond delay="0"/>
                                          </p:stCondLst>
                                        </p:cTn>
                                        <p:tgtEl>
                                          <p:spTgt spid="26628"/>
                                        </p:tgtEl>
                                        <p:attrNameLst>
                                          <p:attrName>style.visibility</p:attrName>
                                        </p:attrNameLst>
                                      </p:cBhvr>
                                      <p:to>
                                        <p:strVal val="visible"/>
                                      </p:to>
                                    </p:set>
                                    <p:anim calcmode="lin" valueType="num">
                                      <p:cBhvr additive="base">
                                        <p:cTn id="29" dur="500" fill="hold"/>
                                        <p:tgtEl>
                                          <p:spTgt spid="26628"/>
                                        </p:tgtEl>
                                        <p:attrNameLst>
                                          <p:attrName>ppt_x</p:attrName>
                                        </p:attrNameLst>
                                      </p:cBhvr>
                                      <p:tavLst>
                                        <p:tav tm="0">
                                          <p:val>
                                            <p:strVal val="1+#ppt_w/2"/>
                                          </p:val>
                                        </p:tav>
                                        <p:tav tm="100000">
                                          <p:val>
                                            <p:strVal val="#ppt_x"/>
                                          </p:val>
                                        </p:tav>
                                      </p:tavLst>
                                    </p:anim>
                                    <p:anim calcmode="lin" valueType="num">
                                      <p:cBhvr additive="base">
                                        <p:cTn id="30" dur="500" fill="hold"/>
                                        <p:tgtEl>
                                          <p:spTgt spid="26628"/>
                                        </p:tgtEl>
                                        <p:attrNameLst>
                                          <p:attrName>ppt_y</p:attrName>
                                        </p:attrNameLst>
                                      </p:cBhvr>
                                      <p:tavLst>
                                        <p:tav tm="0">
                                          <p:val>
                                            <p:strVal val="#ppt_y"/>
                                          </p:val>
                                        </p:tav>
                                        <p:tav tm="100000">
                                          <p:val>
                                            <p:strVal val="#ppt_y"/>
                                          </p:val>
                                        </p:tav>
                                      </p:tavLst>
                                    </p:anim>
                                  </p:childTnLst>
                                </p:cTn>
                              </p:par>
                            </p:childTnLst>
                          </p:cTn>
                        </p:par>
                        <p:par>
                          <p:cTn id="31" fill="hold" nodeType="afterGroup">
                            <p:stCondLst>
                              <p:cond delay="1300"/>
                            </p:stCondLst>
                            <p:childTnLst>
                              <p:par>
                                <p:cTn id="32" presetID="2" presetClass="entr" presetSubtype="2" fill="hold" grpId="0" nodeType="afterEffect">
                                  <p:stCondLst>
                                    <p:cond delay="300"/>
                                  </p:stCondLst>
                                  <p:childTnLst>
                                    <p:set>
                                      <p:cBhvr>
                                        <p:cTn id="33" dur="1" fill="hold">
                                          <p:stCondLst>
                                            <p:cond delay="0"/>
                                          </p:stCondLst>
                                        </p:cTn>
                                        <p:tgtEl>
                                          <p:spTgt spid="26629"/>
                                        </p:tgtEl>
                                        <p:attrNameLst>
                                          <p:attrName>style.visibility</p:attrName>
                                        </p:attrNameLst>
                                      </p:cBhvr>
                                      <p:to>
                                        <p:strVal val="visible"/>
                                      </p:to>
                                    </p:set>
                                    <p:anim calcmode="lin" valueType="num">
                                      <p:cBhvr additive="base">
                                        <p:cTn id="34" dur="500" fill="hold"/>
                                        <p:tgtEl>
                                          <p:spTgt spid="26629"/>
                                        </p:tgtEl>
                                        <p:attrNameLst>
                                          <p:attrName>ppt_x</p:attrName>
                                        </p:attrNameLst>
                                      </p:cBhvr>
                                      <p:tavLst>
                                        <p:tav tm="0">
                                          <p:val>
                                            <p:strVal val="1+#ppt_w/2"/>
                                          </p:val>
                                        </p:tav>
                                        <p:tav tm="100000">
                                          <p:val>
                                            <p:strVal val="#ppt_x"/>
                                          </p:val>
                                        </p:tav>
                                      </p:tavLst>
                                    </p:anim>
                                    <p:anim calcmode="lin" valueType="num">
                                      <p:cBhvr additive="base">
                                        <p:cTn id="35" dur="500" fill="hold"/>
                                        <p:tgtEl>
                                          <p:spTgt spid="2662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6" grpId="0" animBg="1"/>
      <p:bldP spid="26627" grpId="0" autoUpdateAnimBg="0"/>
      <p:bldP spid="26628" grpId="0" autoUpdateAnimBg="0"/>
      <p:bldP spid="26629" grpId="0" animBg="1"/>
      <p:bldP spid="26630"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27649" name="Rectangle 1"/>
          <p:cNvSpPr>
            <a:spLocks/>
          </p:cNvSpPr>
          <p:nvPr/>
        </p:nvSpPr>
        <p:spPr bwMode="auto">
          <a:xfrm>
            <a:off x="723305" y="545306"/>
            <a:ext cx="4029075"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70000"/>
              </a:lnSpc>
            </a:pPr>
            <a:r>
              <a:rPr lang="en-US" sz="1700">
                <a:solidFill>
                  <a:srgbClr val="8C8C8C"/>
                </a:solidFill>
                <a:latin typeface="Montserrat-Bold" charset="0"/>
                <a:ea typeface="ＭＳ Ｐゴシック" charset="0"/>
                <a:cs typeface="Montserrat-Bold" charset="0"/>
                <a:sym typeface="Montserrat-Bold" charset="0"/>
              </a:rPr>
              <a:t>C R E A T I V E   S E R V I C E S</a:t>
            </a:r>
          </a:p>
        </p:txBody>
      </p:sp>
      <p:sp>
        <p:nvSpPr>
          <p:cNvPr id="27650" name="Rectangle 2"/>
          <p:cNvSpPr>
            <a:spLocks/>
          </p:cNvSpPr>
          <p:nvPr/>
        </p:nvSpPr>
        <p:spPr bwMode="auto">
          <a:xfrm>
            <a:off x="725686" y="902494"/>
            <a:ext cx="7653338" cy="28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30000"/>
              </a:lnSpc>
            </a:pPr>
            <a:r>
              <a:rPr lang="en-US" sz="700">
                <a:solidFill>
                  <a:srgbClr val="8C8C8C"/>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 created a very spacious feeling. The simplicity suggests strength and the spaciousnes contributes to the aesthetics of the layout. These basic qualities along with the (Your Company) colours,</a:t>
            </a:r>
          </a:p>
        </p:txBody>
      </p:sp>
      <p:sp>
        <p:nvSpPr>
          <p:cNvPr id="27651" name="Freeform 3"/>
          <p:cNvSpPr>
            <a:spLocks/>
          </p:cNvSpPr>
          <p:nvPr/>
        </p:nvSpPr>
        <p:spPr bwMode="auto">
          <a:xfrm>
            <a:off x="723900" y="2905720"/>
            <a:ext cx="1913334" cy="1628180"/>
          </a:xfrm>
          <a:custGeom>
            <a:avLst/>
            <a:gdLst>
              <a:gd name="T0" fmla="*/ 1412 w 21600"/>
              <a:gd name="T1" fmla="*/ 21600 h 21600"/>
              <a:gd name="T2" fmla="*/ 21600 w 21600"/>
              <a:gd name="T3" fmla="*/ 21600 h 21600"/>
              <a:gd name="T4" fmla="*/ 21600 w 21600"/>
              <a:gd name="T5" fmla="*/ 0 h 21600"/>
              <a:gd name="T6" fmla="*/ 1819 w 21600"/>
              <a:gd name="T7" fmla="*/ 0 h 21600"/>
              <a:gd name="T8" fmla="*/ 0 w 21600"/>
              <a:gd name="T9" fmla="*/ 1688 h 21600"/>
              <a:gd name="T10" fmla="*/ 0 w 21600"/>
              <a:gd name="T11" fmla="*/ 19681 h 21600"/>
              <a:gd name="T12" fmla="*/ 1412 w 21600"/>
              <a:gd name="T13" fmla="*/ 21600 h 21600"/>
              <a:gd name="T14" fmla="*/ 1412 w 21600"/>
              <a:gd name="T15" fmla="*/ 21600 h 216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600" h="21600">
                <a:moveTo>
                  <a:pt x="1412" y="21600"/>
                </a:moveTo>
                <a:lnTo>
                  <a:pt x="21600" y="21600"/>
                </a:lnTo>
                <a:lnTo>
                  <a:pt x="21600" y="0"/>
                </a:lnTo>
                <a:lnTo>
                  <a:pt x="1819" y="0"/>
                </a:lnTo>
                <a:cubicBezTo>
                  <a:pt x="801" y="0"/>
                  <a:pt x="0" y="380"/>
                  <a:pt x="0" y="1688"/>
                </a:cubicBezTo>
                <a:lnTo>
                  <a:pt x="0" y="19681"/>
                </a:lnTo>
                <a:cubicBezTo>
                  <a:pt x="0" y="20851"/>
                  <a:pt x="586" y="21600"/>
                  <a:pt x="1412" y="21600"/>
                </a:cubicBezTo>
                <a:close/>
                <a:moveTo>
                  <a:pt x="1412" y="21600"/>
                </a:moveTo>
              </a:path>
            </a:pathLst>
          </a:custGeom>
          <a:solidFill>
            <a:schemeClr val="bg2">
              <a:lumMod val="60000"/>
              <a:lumOff val="40000"/>
            </a:schemeClr>
          </a:solidFill>
          <a:ln>
            <a:noFill/>
          </a:ln>
          <a:extLst/>
        </p:spPr>
        <p:txBody>
          <a:bodyPr lIns="0" tIns="0" rIns="0" bIns="0"/>
          <a:lstStyle/>
          <a:p>
            <a:endParaRPr lang="en-US"/>
          </a:p>
        </p:txBody>
      </p:sp>
      <p:sp>
        <p:nvSpPr>
          <p:cNvPr id="27652" name="Rectangle 4"/>
          <p:cNvSpPr>
            <a:spLocks/>
          </p:cNvSpPr>
          <p:nvPr/>
        </p:nvSpPr>
        <p:spPr bwMode="auto">
          <a:xfrm>
            <a:off x="2637235" y="2905125"/>
            <a:ext cx="1913334" cy="1628180"/>
          </a:xfrm>
          <a:prstGeom prst="rect">
            <a:avLst/>
          </a:prstGeom>
          <a:solidFill>
            <a:schemeClr val="accent2"/>
          </a:solidFill>
          <a:ln>
            <a:noFill/>
          </a:ln>
          <a:extLst/>
        </p:spPr>
        <p:txBody>
          <a:bodyPr lIns="0" tIns="0" rIns="0" bIns="0"/>
          <a:lstStyle/>
          <a:p>
            <a:endParaRPr lang="en-US"/>
          </a:p>
        </p:txBody>
      </p:sp>
      <p:sp>
        <p:nvSpPr>
          <p:cNvPr id="27653" name="Freeform 5"/>
          <p:cNvSpPr>
            <a:spLocks/>
          </p:cNvSpPr>
          <p:nvPr/>
        </p:nvSpPr>
        <p:spPr bwMode="auto">
          <a:xfrm rot="10800000">
            <a:off x="6463904" y="2905125"/>
            <a:ext cx="1913334" cy="1628180"/>
          </a:xfrm>
          <a:custGeom>
            <a:avLst/>
            <a:gdLst>
              <a:gd name="T0" fmla="*/ 1412 w 21600"/>
              <a:gd name="T1" fmla="*/ 21600 h 21600"/>
              <a:gd name="T2" fmla="*/ 21600 w 21600"/>
              <a:gd name="T3" fmla="*/ 21600 h 21600"/>
              <a:gd name="T4" fmla="*/ 21600 w 21600"/>
              <a:gd name="T5" fmla="*/ 0 h 21600"/>
              <a:gd name="T6" fmla="*/ 1819 w 21600"/>
              <a:gd name="T7" fmla="*/ 0 h 21600"/>
              <a:gd name="T8" fmla="*/ 0 w 21600"/>
              <a:gd name="T9" fmla="*/ 1688 h 21600"/>
              <a:gd name="T10" fmla="*/ 0 w 21600"/>
              <a:gd name="T11" fmla="*/ 19681 h 21600"/>
              <a:gd name="T12" fmla="*/ 1412 w 21600"/>
              <a:gd name="T13" fmla="*/ 21600 h 21600"/>
              <a:gd name="T14" fmla="*/ 1412 w 21600"/>
              <a:gd name="T15" fmla="*/ 21600 h 216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600" h="21600">
                <a:moveTo>
                  <a:pt x="1412" y="21600"/>
                </a:moveTo>
                <a:lnTo>
                  <a:pt x="21600" y="21600"/>
                </a:lnTo>
                <a:lnTo>
                  <a:pt x="21600" y="0"/>
                </a:lnTo>
                <a:lnTo>
                  <a:pt x="1819" y="0"/>
                </a:lnTo>
                <a:cubicBezTo>
                  <a:pt x="801" y="0"/>
                  <a:pt x="0" y="380"/>
                  <a:pt x="0" y="1688"/>
                </a:cubicBezTo>
                <a:lnTo>
                  <a:pt x="0" y="19681"/>
                </a:lnTo>
                <a:cubicBezTo>
                  <a:pt x="0" y="20851"/>
                  <a:pt x="586" y="21600"/>
                  <a:pt x="1412" y="21600"/>
                </a:cubicBezTo>
                <a:close/>
                <a:moveTo>
                  <a:pt x="1412" y="21600"/>
                </a:moveTo>
              </a:path>
            </a:pathLst>
          </a:custGeom>
          <a:solidFill>
            <a:schemeClr val="bg2"/>
          </a:solidFill>
          <a:ln>
            <a:noFill/>
          </a:ln>
          <a:extLst/>
        </p:spPr>
        <p:txBody>
          <a:bodyPr lIns="0" tIns="0" rIns="0" bIns="0"/>
          <a:lstStyle/>
          <a:p>
            <a:endParaRPr lang="en-US"/>
          </a:p>
        </p:txBody>
      </p:sp>
      <p:sp>
        <p:nvSpPr>
          <p:cNvPr id="27654" name="Rectangle 6"/>
          <p:cNvSpPr>
            <a:spLocks/>
          </p:cNvSpPr>
          <p:nvPr/>
        </p:nvSpPr>
        <p:spPr bwMode="auto">
          <a:xfrm rot="10800000">
            <a:off x="4550569" y="2905720"/>
            <a:ext cx="1913334" cy="1628180"/>
          </a:xfrm>
          <a:prstGeom prst="rect">
            <a:avLst/>
          </a:prstGeom>
          <a:solidFill>
            <a:schemeClr val="accent1">
              <a:lumMod val="75000"/>
            </a:schemeClr>
          </a:solidFill>
          <a:ln>
            <a:noFill/>
          </a:ln>
          <a:extLst/>
        </p:spPr>
        <p:txBody>
          <a:bodyPr lIns="0" tIns="0" rIns="0" bIns="0"/>
          <a:lstStyle/>
          <a:p>
            <a:endParaRPr lang="en-US"/>
          </a:p>
        </p:txBody>
      </p:sp>
      <p:grpSp>
        <p:nvGrpSpPr>
          <p:cNvPr id="27655" name="Group 7"/>
          <p:cNvGrpSpPr>
            <a:grpSpLocks/>
          </p:cNvGrpSpPr>
          <p:nvPr/>
        </p:nvGrpSpPr>
        <p:grpSpPr bwMode="auto">
          <a:xfrm>
            <a:off x="1116211" y="1768674"/>
            <a:ext cx="1128713" cy="981670"/>
            <a:chOff x="0" y="0"/>
            <a:chExt cx="1896" cy="1648"/>
          </a:xfrm>
        </p:grpSpPr>
        <p:pic>
          <p:nvPicPr>
            <p:cNvPr id="27656" name="Picture 8"/>
            <p:cNvPicPr>
              <a:picLocks noChangeAspect="1" noChangeArrowheads="1"/>
            </p:cNvPicPr>
            <p:nvPr/>
          </p:nvPicPr>
          <p:blipFill>
            <a:blip r:embed="rId2">
              <a:alphaModFix amt="75000"/>
              <a:extLst>
                <a:ext uri="{28A0092B-C50C-407E-A947-70E740481C1C}">
                  <a14:useLocalDpi xmlns:a14="http://schemas.microsoft.com/office/drawing/2010/main" val="0"/>
                </a:ext>
              </a:extLst>
            </a:blip>
            <a:srcRect/>
            <a:stretch>
              <a:fillRect/>
            </a:stretch>
          </p:blipFill>
          <p:spPr bwMode="auto">
            <a:xfrm>
              <a:off x="412" y="0"/>
              <a:ext cx="896" cy="753"/>
            </a:xfrm>
            <a:prstGeom prst="rect">
              <a:avLst/>
            </a:prstGeom>
            <a:noFill/>
            <a:ln>
              <a:noFill/>
            </a:ln>
            <a:extLst>
              <a:ext uri="{909E8E84-426E-40DD-AFC4-6F175D3DCCD1}">
                <a14:hiddenFill xmlns:a14="http://schemas.microsoft.com/office/drawing/2010/main">
                  <a:solidFill>
                    <a:srgbClr val="FFFFFF">
                      <a:alpha val="75000"/>
                    </a:srgbClr>
                  </a:solidFill>
                </a14:hiddenFill>
              </a:ext>
              <a:ext uri="{91240B29-F687-4F45-9708-019B960494DF}">
                <a14:hiddenLine xmlns:a14="http://schemas.microsoft.com/office/drawing/2010/main" w="12700" cap="flat">
                  <a:solidFill>
                    <a:schemeClr val="tx1">
                      <a:alpha val="75000"/>
                    </a:schemeClr>
                  </a:solidFill>
                  <a:miter lim="800000"/>
                  <a:headEnd/>
                  <a:tailEnd/>
                </a14:hiddenLine>
              </a:ext>
            </a:extLst>
          </p:spPr>
        </p:pic>
        <p:sp>
          <p:nvSpPr>
            <p:cNvPr id="27657" name="Rectangle 9"/>
            <p:cNvSpPr>
              <a:spLocks/>
            </p:cNvSpPr>
            <p:nvPr/>
          </p:nvSpPr>
          <p:spPr bwMode="auto">
            <a:xfrm>
              <a:off x="0" y="936"/>
              <a:ext cx="1896" cy="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65000"/>
                </a:lnSpc>
              </a:pPr>
              <a:r>
                <a:rPr lang="en-US" sz="1500">
                  <a:solidFill>
                    <a:srgbClr val="2D2D2D"/>
                  </a:solidFill>
                  <a:latin typeface="Montserrat-Bold" charset="0"/>
                  <a:ea typeface="ＭＳ Ｐゴシック" charset="0"/>
                  <a:cs typeface="Montserrat-Bold" charset="0"/>
                  <a:sym typeface="Montserrat-Bold" charset="0"/>
                </a:rPr>
                <a:t>GRAPHIC DESIGN</a:t>
              </a:r>
            </a:p>
          </p:txBody>
        </p:sp>
      </p:grpSp>
      <p:sp>
        <p:nvSpPr>
          <p:cNvPr id="27658" name="Rectangle 10"/>
          <p:cNvSpPr>
            <a:spLocks/>
          </p:cNvSpPr>
          <p:nvPr/>
        </p:nvSpPr>
        <p:spPr bwMode="auto">
          <a:xfrm rot="2700000">
            <a:off x="1627584" y="2853928"/>
            <a:ext cx="90488" cy="90488"/>
          </a:xfrm>
          <a:prstGeom prst="rect">
            <a:avLst/>
          </a:prstGeom>
          <a:solidFill>
            <a:srgbClr val="FFFFFF"/>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nvGrpSpPr>
          <p:cNvPr id="27659" name="Group 11"/>
          <p:cNvGrpSpPr>
            <a:grpSpLocks/>
          </p:cNvGrpSpPr>
          <p:nvPr/>
        </p:nvGrpSpPr>
        <p:grpSpPr bwMode="auto">
          <a:xfrm>
            <a:off x="985242" y="3164681"/>
            <a:ext cx="1369219" cy="1112044"/>
            <a:chOff x="0" y="0"/>
            <a:chExt cx="2300" cy="1868"/>
          </a:xfrm>
        </p:grpSpPr>
        <p:sp>
          <p:nvSpPr>
            <p:cNvPr id="27660" name="Rectangle 12"/>
            <p:cNvSpPr>
              <a:spLocks/>
            </p:cNvSpPr>
            <p:nvPr/>
          </p:nvSpPr>
          <p:spPr bwMode="auto">
            <a:xfrm>
              <a:off x="0" y="0"/>
              <a:ext cx="1896" cy="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70000"/>
                </a:lnSpc>
              </a:pPr>
              <a:r>
                <a:rPr lang="en-US" sz="1100">
                  <a:solidFill>
                    <a:srgbClr val="FFFFFF"/>
                  </a:solidFill>
                  <a:latin typeface="Montserrat-Bold" charset="0"/>
                  <a:ea typeface="ＭＳ Ｐゴシック" charset="0"/>
                  <a:cs typeface="Montserrat-Bold" charset="0"/>
                  <a:sym typeface="Montserrat-Bold" charset="0"/>
                </a:rPr>
                <a:t>SERVICE DETAILS HERE</a:t>
              </a:r>
            </a:p>
          </p:txBody>
        </p:sp>
        <p:sp>
          <p:nvSpPr>
            <p:cNvPr id="27661" name="Rectangle 13"/>
            <p:cNvSpPr>
              <a:spLocks/>
            </p:cNvSpPr>
            <p:nvPr/>
          </p:nvSpPr>
          <p:spPr bwMode="auto">
            <a:xfrm>
              <a:off x="4" y="780"/>
              <a:ext cx="2296" cy="1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700">
                  <a:solidFill>
                    <a:srgbClr val="FFFFFF"/>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 created a very.</a:t>
              </a:r>
            </a:p>
          </p:txBody>
        </p:sp>
      </p:grpSp>
      <p:grpSp>
        <p:nvGrpSpPr>
          <p:cNvPr id="27662" name="Group 14"/>
          <p:cNvGrpSpPr>
            <a:grpSpLocks/>
          </p:cNvGrpSpPr>
          <p:nvPr/>
        </p:nvGrpSpPr>
        <p:grpSpPr bwMode="auto">
          <a:xfrm>
            <a:off x="2806898" y="1766888"/>
            <a:ext cx="1585913" cy="983456"/>
            <a:chOff x="0" y="0"/>
            <a:chExt cx="2664" cy="1652"/>
          </a:xfrm>
        </p:grpSpPr>
        <p:pic>
          <p:nvPicPr>
            <p:cNvPr id="27663" name="Picture 15"/>
            <p:cNvPicPr>
              <a:picLocks noChangeAspect="1" noChangeArrowheads="1"/>
            </p:cNvPicPr>
            <p:nvPr/>
          </p:nvPicPr>
          <p:blipFill>
            <a:blip r:embed="rId3">
              <a:alphaModFix amt="75000"/>
              <a:extLst>
                <a:ext uri="{28A0092B-C50C-407E-A947-70E740481C1C}">
                  <a14:useLocalDpi xmlns:a14="http://schemas.microsoft.com/office/drawing/2010/main" val="0"/>
                </a:ext>
              </a:extLst>
            </a:blip>
            <a:srcRect/>
            <a:stretch>
              <a:fillRect/>
            </a:stretch>
          </p:blipFill>
          <p:spPr bwMode="auto">
            <a:xfrm>
              <a:off x="884" y="0"/>
              <a:ext cx="727" cy="753"/>
            </a:xfrm>
            <a:prstGeom prst="rect">
              <a:avLst/>
            </a:prstGeom>
            <a:noFill/>
            <a:ln>
              <a:noFill/>
            </a:ln>
            <a:extLst>
              <a:ext uri="{909E8E84-426E-40DD-AFC4-6F175D3DCCD1}">
                <a14:hiddenFill xmlns:a14="http://schemas.microsoft.com/office/drawing/2010/main">
                  <a:solidFill>
                    <a:srgbClr val="FFFFFF">
                      <a:alpha val="75000"/>
                    </a:srgbClr>
                  </a:solidFill>
                </a14:hiddenFill>
              </a:ext>
              <a:ext uri="{91240B29-F687-4F45-9708-019B960494DF}">
                <a14:hiddenLine xmlns:a14="http://schemas.microsoft.com/office/drawing/2010/main" w="12700" cap="flat">
                  <a:solidFill>
                    <a:schemeClr val="tx1">
                      <a:alpha val="75000"/>
                    </a:schemeClr>
                  </a:solidFill>
                  <a:miter lim="800000"/>
                  <a:headEnd/>
                  <a:tailEnd/>
                </a14:hiddenLine>
              </a:ext>
            </a:extLst>
          </p:spPr>
        </p:pic>
        <p:sp>
          <p:nvSpPr>
            <p:cNvPr id="27664" name="Rectangle 16"/>
            <p:cNvSpPr>
              <a:spLocks/>
            </p:cNvSpPr>
            <p:nvPr/>
          </p:nvSpPr>
          <p:spPr bwMode="auto">
            <a:xfrm>
              <a:off x="0" y="940"/>
              <a:ext cx="2664" cy="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65000"/>
                </a:lnSpc>
              </a:pPr>
              <a:r>
                <a:rPr lang="en-US" sz="1500">
                  <a:solidFill>
                    <a:srgbClr val="2D2D2D"/>
                  </a:solidFill>
                  <a:latin typeface="Montserrat-Bold" charset="0"/>
                  <a:ea typeface="ＭＳ Ｐゴシック" charset="0"/>
                  <a:cs typeface="Montserrat-Bold" charset="0"/>
                  <a:sym typeface="Montserrat-Bold" charset="0"/>
                </a:rPr>
                <a:t>WEB DEVELOPMENT</a:t>
              </a:r>
            </a:p>
          </p:txBody>
        </p:sp>
      </p:grpSp>
      <p:sp>
        <p:nvSpPr>
          <p:cNvPr id="27665" name="Rectangle 17"/>
          <p:cNvSpPr>
            <a:spLocks/>
          </p:cNvSpPr>
          <p:nvPr/>
        </p:nvSpPr>
        <p:spPr bwMode="auto">
          <a:xfrm rot="2700000">
            <a:off x="3546872" y="2853928"/>
            <a:ext cx="90488" cy="90488"/>
          </a:xfrm>
          <a:prstGeom prst="rect">
            <a:avLst/>
          </a:prstGeom>
          <a:solidFill>
            <a:srgbClr val="FFFFFF"/>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nvGrpSpPr>
          <p:cNvPr id="27666" name="Group 18"/>
          <p:cNvGrpSpPr>
            <a:grpSpLocks/>
          </p:cNvGrpSpPr>
          <p:nvPr/>
        </p:nvGrpSpPr>
        <p:grpSpPr bwMode="auto">
          <a:xfrm>
            <a:off x="2904530" y="3164681"/>
            <a:ext cx="1369219" cy="1112044"/>
            <a:chOff x="0" y="0"/>
            <a:chExt cx="2300" cy="1868"/>
          </a:xfrm>
        </p:grpSpPr>
        <p:sp>
          <p:nvSpPr>
            <p:cNvPr id="27667" name="Rectangle 19"/>
            <p:cNvSpPr>
              <a:spLocks/>
            </p:cNvSpPr>
            <p:nvPr/>
          </p:nvSpPr>
          <p:spPr bwMode="auto">
            <a:xfrm>
              <a:off x="0" y="0"/>
              <a:ext cx="1896" cy="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70000"/>
                </a:lnSpc>
              </a:pPr>
              <a:r>
                <a:rPr lang="en-US" sz="1100">
                  <a:solidFill>
                    <a:srgbClr val="FFFFFF"/>
                  </a:solidFill>
                  <a:latin typeface="Montserrat-Bold" charset="0"/>
                  <a:ea typeface="ＭＳ Ｐゴシック" charset="0"/>
                  <a:cs typeface="Montserrat-Bold" charset="0"/>
                  <a:sym typeface="Montserrat-Bold" charset="0"/>
                </a:rPr>
                <a:t>SERVICE DETAILS HERE</a:t>
              </a:r>
            </a:p>
          </p:txBody>
        </p:sp>
        <p:sp>
          <p:nvSpPr>
            <p:cNvPr id="27668" name="Rectangle 20"/>
            <p:cNvSpPr>
              <a:spLocks/>
            </p:cNvSpPr>
            <p:nvPr/>
          </p:nvSpPr>
          <p:spPr bwMode="auto">
            <a:xfrm>
              <a:off x="4" y="780"/>
              <a:ext cx="2296" cy="1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700">
                  <a:solidFill>
                    <a:srgbClr val="FFFFFF"/>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 created a very.</a:t>
              </a:r>
            </a:p>
          </p:txBody>
        </p:sp>
      </p:grpSp>
      <p:grpSp>
        <p:nvGrpSpPr>
          <p:cNvPr id="27669" name="Group 21"/>
          <p:cNvGrpSpPr>
            <a:grpSpLocks/>
          </p:cNvGrpSpPr>
          <p:nvPr/>
        </p:nvGrpSpPr>
        <p:grpSpPr bwMode="auto">
          <a:xfrm>
            <a:off x="4973836" y="1766888"/>
            <a:ext cx="1128713" cy="983456"/>
            <a:chOff x="0" y="0"/>
            <a:chExt cx="1896" cy="1652"/>
          </a:xfrm>
        </p:grpSpPr>
        <p:pic>
          <p:nvPicPr>
            <p:cNvPr id="27670" name="Picture 22"/>
            <p:cNvPicPr>
              <a:picLocks noChangeAspect="1" noChangeArrowheads="1"/>
            </p:cNvPicPr>
            <p:nvPr/>
          </p:nvPicPr>
          <p:blipFill>
            <a:blip r:embed="rId4">
              <a:alphaModFix amt="75000"/>
              <a:extLst>
                <a:ext uri="{28A0092B-C50C-407E-A947-70E740481C1C}">
                  <a14:useLocalDpi xmlns:a14="http://schemas.microsoft.com/office/drawing/2010/main" val="0"/>
                </a:ext>
              </a:extLst>
            </a:blip>
            <a:srcRect/>
            <a:stretch>
              <a:fillRect/>
            </a:stretch>
          </p:blipFill>
          <p:spPr bwMode="auto">
            <a:xfrm>
              <a:off x="484" y="0"/>
              <a:ext cx="753" cy="753"/>
            </a:xfrm>
            <a:prstGeom prst="rect">
              <a:avLst/>
            </a:prstGeom>
            <a:noFill/>
            <a:ln>
              <a:noFill/>
            </a:ln>
            <a:extLst>
              <a:ext uri="{909E8E84-426E-40DD-AFC4-6F175D3DCCD1}">
                <a14:hiddenFill xmlns:a14="http://schemas.microsoft.com/office/drawing/2010/main">
                  <a:solidFill>
                    <a:srgbClr val="FFFFFF">
                      <a:alpha val="75000"/>
                    </a:srgbClr>
                  </a:solidFill>
                </a14:hiddenFill>
              </a:ext>
              <a:ext uri="{91240B29-F687-4F45-9708-019B960494DF}">
                <a14:hiddenLine xmlns:a14="http://schemas.microsoft.com/office/drawing/2010/main" w="12700" cap="flat">
                  <a:solidFill>
                    <a:schemeClr val="tx1">
                      <a:alpha val="75000"/>
                    </a:schemeClr>
                  </a:solidFill>
                  <a:miter lim="800000"/>
                  <a:headEnd/>
                  <a:tailEnd/>
                </a14:hiddenLine>
              </a:ext>
            </a:extLst>
          </p:spPr>
        </p:pic>
        <p:sp>
          <p:nvSpPr>
            <p:cNvPr id="27671" name="Rectangle 23"/>
            <p:cNvSpPr>
              <a:spLocks/>
            </p:cNvSpPr>
            <p:nvPr/>
          </p:nvSpPr>
          <p:spPr bwMode="auto">
            <a:xfrm>
              <a:off x="0" y="940"/>
              <a:ext cx="1896" cy="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65000"/>
                </a:lnSpc>
              </a:pPr>
              <a:r>
                <a:rPr lang="en-US" sz="1500">
                  <a:solidFill>
                    <a:srgbClr val="2D2D2D"/>
                  </a:solidFill>
                  <a:latin typeface="Montserrat-Bold" charset="0"/>
                  <a:ea typeface="ＭＳ Ｐゴシック" charset="0"/>
                  <a:cs typeface="Montserrat-Bold" charset="0"/>
                  <a:sym typeface="Montserrat-Bold" charset="0"/>
                </a:rPr>
                <a:t>SEARCH ENG. OPT.</a:t>
              </a:r>
            </a:p>
          </p:txBody>
        </p:sp>
      </p:grpSp>
      <p:sp>
        <p:nvSpPr>
          <p:cNvPr id="27672" name="Rectangle 24"/>
          <p:cNvSpPr>
            <a:spLocks/>
          </p:cNvSpPr>
          <p:nvPr/>
        </p:nvSpPr>
        <p:spPr bwMode="auto">
          <a:xfrm rot="2700000">
            <a:off x="5485209" y="2853928"/>
            <a:ext cx="90488" cy="90488"/>
          </a:xfrm>
          <a:prstGeom prst="rect">
            <a:avLst/>
          </a:prstGeom>
          <a:solidFill>
            <a:srgbClr val="FFFFFF"/>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nvGrpSpPr>
          <p:cNvPr id="27673" name="Group 25"/>
          <p:cNvGrpSpPr>
            <a:grpSpLocks/>
          </p:cNvGrpSpPr>
          <p:nvPr/>
        </p:nvGrpSpPr>
        <p:grpSpPr bwMode="auto">
          <a:xfrm>
            <a:off x="4842867" y="3164681"/>
            <a:ext cx="1369219" cy="1112044"/>
            <a:chOff x="0" y="0"/>
            <a:chExt cx="2300" cy="1868"/>
          </a:xfrm>
        </p:grpSpPr>
        <p:sp>
          <p:nvSpPr>
            <p:cNvPr id="27674" name="Rectangle 26"/>
            <p:cNvSpPr>
              <a:spLocks/>
            </p:cNvSpPr>
            <p:nvPr/>
          </p:nvSpPr>
          <p:spPr bwMode="auto">
            <a:xfrm>
              <a:off x="0" y="0"/>
              <a:ext cx="1896" cy="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70000"/>
                </a:lnSpc>
              </a:pPr>
              <a:r>
                <a:rPr lang="en-US" sz="1100">
                  <a:solidFill>
                    <a:srgbClr val="FFFFFF"/>
                  </a:solidFill>
                  <a:latin typeface="Montserrat-Bold" charset="0"/>
                  <a:ea typeface="ＭＳ Ｐゴシック" charset="0"/>
                  <a:cs typeface="Montserrat-Bold" charset="0"/>
                  <a:sym typeface="Montserrat-Bold" charset="0"/>
                </a:rPr>
                <a:t>SERVICE DETAILS HERE</a:t>
              </a:r>
            </a:p>
          </p:txBody>
        </p:sp>
        <p:sp>
          <p:nvSpPr>
            <p:cNvPr id="27675" name="Rectangle 27"/>
            <p:cNvSpPr>
              <a:spLocks/>
            </p:cNvSpPr>
            <p:nvPr/>
          </p:nvSpPr>
          <p:spPr bwMode="auto">
            <a:xfrm>
              <a:off x="4" y="780"/>
              <a:ext cx="2296" cy="1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700">
                  <a:solidFill>
                    <a:srgbClr val="FFFFFF"/>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 created a very spacio</a:t>
              </a:r>
            </a:p>
          </p:txBody>
        </p:sp>
      </p:grpSp>
      <p:grpSp>
        <p:nvGrpSpPr>
          <p:cNvPr id="27676" name="Group 28"/>
          <p:cNvGrpSpPr>
            <a:grpSpLocks/>
          </p:cNvGrpSpPr>
          <p:nvPr/>
        </p:nvGrpSpPr>
        <p:grpSpPr bwMode="auto">
          <a:xfrm>
            <a:off x="6874073" y="1766888"/>
            <a:ext cx="1128713" cy="983456"/>
            <a:chOff x="0" y="0"/>
            <a:chExt cx="1896" cy="1652"/>
          </a:xfrm>
        </p:grpSpPr>
        <p:pic>
          <p:nvPicPr>
            <p:cNvPr id="27677" name="Picture 29"/>
            <p:cNvPicPr>
              <a:picLocks noChangeAspect="1" noChangeArrowheads="1"/>
            </p:cNvPicPr>
            <p:nvPr/>
          </p:nvPicPr>
          <p:blipFill>
            <a:blip r:embed="rId5">
              <a:alphaModFix amt="75000"/>
              <a:extLst>
                <a:ext uri="{28A0092B-C50C-407E-A947-70E740481C1C}">
                  <a14:useLocalDpi xmlns:a14="http://schemas.microsoft.com/office/drawing/2010/main" val="0"/>
                </a:ext>
              </a:extLst>
            </a:blip>
            <a:srcRect/>
            <a:stretch>
              <a:fillRect/>
            </a:stretch>
          </p:blipFill>
          <p:spPr bwMode="auto">
            <a:xfrm>
              <a:off x="484" y="0"/>
              <a:ext cx="753" cy="753"/>
            </a:xfrm>
            <a:prstGeom prst="rect">
              <a:avLst/>
            </a:prstGeom>
            <a:noFill/>
            <a:ln>
              <a:noFill/>
            </a:ln>
            <a:extLst>
              <a:ext uri="{909E8E84-426E-40DD-AFC4-6F175D3DCCD1}">
                <a14:hiddenFill xmlns:a14="http://schemas.microsoft.com/office/drawing/2010/main">
                  <a:solidFill>
                    <a:srgbClr val="FFFFFF">
                      <a:alpha val="75000"/>
                    </a:srgbClr>
                  </a:solidFill>
                </a14:hiddenFill>
              </a:ext>
              <a:ext uri="{91240B29-F687-4F45-9708-019B960494DF}">
                <a14:hiddenLine xmlns:a14="http://schemas.microsoft.com/office/drawing/2010/main" w="12700" cap="flat">
                  <a:solidFill>
                    <a:schemeClr val="tx1">
                      <a:alpha val="75000"/>
                    </a:schemeClr>
                  </a:solidFill>
                  <a:miter lim="800000"/>
                  <a:headEnd/>
                  <a:tailEnd/>
                </a14:hiddenLine>
              </a:ext>
            </a:extLst>
          </p:spPr>
        </p:pic>
        <p:sp>
          <p:nvSpPr>
            <p:cNvPr id="27678" name="Rectangle 30"/>
            <p:cNvSpPr>
              <a:spLocks/>
            </p:cNvSpPr>
            <p:nvPr/>
          </p:nvSpPr>
          <p:spPr bwMode="auto">
            <a:xfrm>
              <a:off x="0" y="940"/>
              <a:ext cx="1896" cy="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65000"/>
                </a:lnSpc>
              </a:pPr>
              <a:r>
                <a:rPr lang="en-US" sz="1500">
                  <a:solidFill>
                    <a:srgbClr val="2D2D2D"/>
                  </a:solidFill>
                  <a:latin typeface="Montserrat-Bold" charset="0"/>
                  <a:ea typeface="ＭＳ Ｐゴシック" charset="0"/>
                  <a:cs typeface="Montserrat-Bold" charset="0"/>
                  <a:sym typeface="Montserrat-Bold" charset="0"/>
                </a:rPr>
                <a:t>SOCIAL MEDIA</a:t>
              </a:r>
            </a:p>
          </p:txBody>
        </p:sp>
      </p:grpSp>
      <p:sp>
        <p:nvSpPr>
          <p:cNvPr id="27679" name="Rectangle 31"/>
          <p:cNvSpPr>
            <a:spLocks/>
          </p:cNvSpPr>
          <p:nvPr/>
        </p:nvSpPr>
        <p:spPr bwMode="auto">
          <a:xfrm rot="2700000">
            <a:off x="7385447" y="2853928"/>
            <a:ext cx="90488" cy="90488"/>
          </a:xfrm>
          <a:prstGeom prst="rect">
            <a:avLst/>
          </a:prstGeom>
          <a:solidFill>
            <a:srgbClr val="FFFFFF"/>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nvGrpSpPr>
          <p:cNvPr id="27680" name="Group 32"/>
          <p:cNvGrpSpPr>
            <a:grpSpLocks/>
          </p:cNvGrpSpPr>
          <p:nvPr/>
        </p:nvGrpSpPr>
        <p:grpSpPr bwMode="auto">
          <a:xfrm>
            <a:off x="6743105" y="3164681"/>
            <a:ext cx="1369219" cy="1112044"/>
            <a:chOff x="0" y="0"/>
            <a:chExt cx="2300" cy="1868"/>
          </a:xfrm>
        </p:grpSpPr>
        <p:sp>
          <p:nvSpPr>
            <p:cNvPr id="27681" name="Rectangle 33"/>
            <p:cNvSpPr>
              <a:spLocks/>
            </p:cNvSpPr>
            <p:nvPr/>
          </p:nvSpPr>
          <p:spPr bwMode="auto">
            <a:xfrm>
              <a:off x="0" y="0"/>
              <a:ext cx="1896" cy="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70000"/>
                </a:lnSpc>
              </a:pPr>
              <a:r>
                <a:rPr lang="en-US" sz="1100">
                  <a:solidFill>
                    <a:srgbClr val="FFFFFF"/>
                  </a:solidFill>
                  <a:latin typeface="Montserrat-Bold" charset="0"/>
                  <a:ea typeface="ＭＳ Ｐゴシック" charset="0"/>
                  <a:cs typeface="Montserrat-Bold" charset="0"/>
                  <a:sym typeface="Montserrat-Bold" charset="0"/>
                </a:rPr>
                <a:t>SERVICE DETAILS HERE</a:t>
              </a:r>
            </a:p>
          </p:txBody>
        </p:sp>
        <p:sp>
          <p:nvSpPr>
            <p:cNvPr id="27682" name="Rectangle 34"/>
            <p:cNvSpPr>
              <a:spLocks/>
            </p:cNvSpPr>
            <p:nvPr/>
          </p:nvSpPr>
          <p:spPr bwMode="auto">
            <a:xfrm>
              <a:off x="4" y="780"/>
              <a:ext cx="2296" cy="1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700">
                  <a:solidFill>
                    <a:srgbClr val="FFFFFF"/>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 created.</a:t>
              </a:r>
            </a:p>
          </p:txBody>
        </p:sp>
      </p:grpSp>
      <p:grpSp>
        <p:nvGrpSpPr>
          <p:cNvPr id="27683" name="Group 35"/>
          <p:cNvGrpSpPr>
            <a:grpSpLocks/>
          </p:cNvGrpSpPr>
          <p:nvPr/>
        </p:nvGrpSpPr>
        <p:grpSpPr bwMode="auto">
          <a:xfrm>
            <a:off x="8169474" y="4824412"/>
            <a:ext cx="759619" cy="176213"/>
            <a:chOff x="0" y="0"/>
            <a:chExt cx="1275" cy="296"/>
          </a:xfrm>
        </p:grpSpPr>
        <p:pic>
          <p:nvPicPr>
            <p:cNvPr id="27684" name="Picture 3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6" y="32"/>
              <a:ext cx="719"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27685" name="Rectangle 37"/>
            <p:cNvSpPr>
              <a:spLocks/>
            </p:cNvSpPr>
            <p:nvPr/>
          </p:nvSpPr>
          <p:spPr bwMode="auto">
            <a:xfrm>
              <a:off x="32" y="56"/>
              <a:ext cx="288" cy="216"/>
            </a:xfrm>
            <a:prstGeom prst="rect">
              <a:avLst/>
            </a:prstGeom>
            <a:solidFill>
              <a:srgbClr val="000000"/>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27686" name="Rectangle 38"/>
            <p:cNvSpPr>
              <a:spLocks/>
            </p:cNvSpPr>
            <p:nvPr/>
          </p:nvSpPr>
          <p:spPr bwMode="auto">
            <a:xfrm>
              <a:off x="0" y="40"/>
              <a:ext cx="35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130000"/>
                </a:lnSpc>
              </a:pPr>
              <a:r>
                <a:rPr lang="en-US" sz="700">
                  <a:solidFill>
                    <a:srgbClr val="FFFFFF"/>
                  </a:solidFill>
                  <a:latin typeface="Montserrat-Regular" charset="0"/>
                  <a:ea typeface="ＭＳ Ｐゴシック" charset="0"/>
                  <a:cs typeface="Montserrat-Regular" charset="0"/>
                  <a:sym typeface="Montserrat-Regular" charset="0"/>
                </a:rPr>
                <a:t>13</a:t>
              </a:r>
            </a:p>
          </p:txBody>
        </p:sp>
        <p:sp>
          <p:nvSpPr>
            <p:cNvPr id="27687" name="Rectangle 39"/>
            <p:cNvSpPr>
              <a:spLocks/>
            </p:cNvSpPr>
            <p:nvPr/>
          </p:nvSpPr>
          <p:spPr bwMode="auto">
            <a:xfrm flipH="1">
              <a:off x="444" y="0"/>
              <a:ext cx="8" cy="288"/>
            </a:xfrm>
            <a:prstGeom prst="rect">
              <a:avLst/>
            </a:prstGeom>
            <a:solidFill>
              <a:srgbClr val="000000"/>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7655"/>
                                        </p:tgtEl>
                                        <p:attrNameLst>
                                          <p:attrName>style.visibility</p:attrName>
                                        </p:attrNameLst>
                                      </p:cBhvr>
                                      <p:to>
                                        <p:strVal val="visible"/>
                                      </p:to>
                                    </p:set>
                                    <p:animEffect transition="in" filter="wipe(up)">
                                      <p:cBhvr>
                                        <p:cTn id="7" dur="500"/>
                                        <p:tgtEl>
                                          <p:spTgt spid="2765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3" presetClass="entr" presetSubtype="16" fill="hold" grpId="0" nodeType="clickEffect">
                                  <p:stCondLst>
                                    <p:cond delay="0"/>
                                  </p:stCondLst>
                                  <p:childTnLst>
                                    <p:set>
                                      <p:cBhvr>
                                        <p:cTn id="11" dur="1" fill="hold">
                                          <p:stCondLst>
                                            <p:cond delay="0"/>
                                          </p:stCondLst>
                                        </p:cTn>
                                        <p:tgtEl>
                                          <p:spTgt spid="27651"/>
                                        </p:tgtEl>
                                        <p:attrNameLst>
                                          <p:attrName>style.visibility</p:attrName>
                                        </p:attrNameLst>
                                      </p:cBhvr>
                                      <p:to>
                                        <p:strVal val="visible"/>
                                      </p:to>
                                    </p:set>
                                    <p:anim calcmode="lin" valueType="num">
                                      <p:cBhvr>
                                        <p:cTn id="12" dur="500" fill="hold"/>
                                        <p:tgtEl>
                                          <p:spTgt spid="27651"/>
                                        </p:tgtEl>
                                        <p:attrNameLst>
                                          <p:attrName>ppt_w</p:attrName>
                                        </p:attrNameLst>
                                      </p:cBhvr>
                                      <p:tavLst>
                                        <p:tav tm="0">
                                          <p:val>
                                            <p:fltVal val="0"/>
                                          </p:val>
                                        </p:tav>
                                        <p:tav tm="100000">
                                          <p:val>
                                            <p:strVal val="#ppt_w"/>
                                          </p:val>
                                        </p:tav>
                                      </p:tavLst>
                                    </p:anim>
                                    <p:anim calcmode="lin" valueType="num">
                                      <p:cBhvr>
                                        <p:cTn id="13" dur="500" fill="hold"/>
                                        <p:tgtEl>
                                          <p:spTgt spid="27651"/>
                                        </p:tgtEl>
                                        <p:attrNameLst>
                                          <p:attrName>ppt_h</p:attrName>
                                        </p:attrNameLst>
                                      </p:cBhvr>
                                      <p:tavLst>
                                        <p:tav tm="0">
                                          <p:val>
                                            <p:fltVal val="0"/>
                                          </p:val>
                                        </p:tav>
                                        <p:tav tm="100000">
                                          <p:val>
                                            <p:strVal val="#ppt_h"/>
                                          </p:val>
                                        </p:tav>
                                      </p:tavLst>
                                    </p:anim>
                                  </p:childTnLst>
                                </p:cTn>
                              </p:par>
                            </p:childTnLst>
                          </p:cTn>
                        </p:par>
                        <p:par>
                          <p:cTn id="14" fill="hold" nodeType="afterGroup">
                            <p:stCondLst>
                              <p:cond delay="500"/>
                            </p:stCondLst>
                            <p:childTnLst>
                              <p:par>
                                <p:cTn id="15" presetID="22" presetClass="entr" presetSubtype="8" fill="hold" nodeType="afterEffect">
                                  <p:stCondLst>
                                    <p:cond delay="500"/>
                                  </p:stCondLst>
                                  <p:childTnLst>
                                    <p:set>
                                      <p:cBhvr>
                                        <p:cTn id="16" dur="1" fill="hold">
                                          <p:stCondLst>
                                            <p:cond delay="0"/>
                                          </p:stCondLst>
                                        </p:cTn>
                                        <p:tgtEl>
                                          <p:spTgt spid="27659"/>
                                        </p:tgtEl>
                                        <p:attrNameLst>
                                          <p:attrName>style.visibility</p:attrName>
                                        </p:attrNameLst>
                                      </p:cBhvr>
                                      <p:to>
                                        <p:strVal val="visible"/>
                                      </p:to>
                                    </p:set>
                                    <p:animEffect transition="in" filter="wipe(left)">
                                      <p:cBhvr>
                                        <p:cTn id="17" dur="500"/>
                                        <p:tgtEl>
                                          <p:spTgt spid="2765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7" presetClass="entr" presetSubtype="8" fill="hold" nodeType="clickEffect">
                                  <p:stCondLst>
                                    <p:cond delay="0"/>
                                  </p:stCondLst>
                                  <p:childTnLst>
                                    <p:set>
                                      <p:cBhvr>
                                        <p:cTn id="21" dur="1" fill="hold">
                                          <p:stCondLst>
                                            <p:cond delay="0"/>
                                          </p:stCondLst>
                                        </p:cTn>
                                        <p:tgtEl>
                                          <p:spTgt spid="27662"/>
                                        </p:tgtEl>
                                        <p:attrNameLst>
                                          <p:attrName>style.visibility</p:attrName>
                                        </p:attrNameLst>
                                      </p:cBhvr>
                                      <p:to>
                                        <p:strVal val="visible"/>
                                      </p:to>
                                    </p:set>
                                    <p:anim calcmode="lin" valueType="num">
                                      <p:cBhvr>
                                        <p:cTn id="22" dur="500" fill="hold"/>
                                        <p:tgtEl>
                                          <p:spTgt spid="27662"/>
                                        </p:tgtEl>
                                        <p:attrNameLst>
                                          <p:attrName>ppt_x</p:attrName>
                                        </p:attrNameLst>
                                      </p:cBhvr>
                                      <p:tavLst>
                                        <p:tav tm="0">
                                          <p:val>
                                            <p:strVal val="#ppt_x-#ppt_w/2"/>
                                          </p:val>
                                        </p:tav>
                                        <p:tav tm="100000">
                                          <p:val>
                                            <p:strVal val="#ppt_x"/>
                                          </p:val>
                                        </p:tav>
                                      </p:tavLst>
                                    </p:anim>
                                    <p:anim calcmode="lin" valueType="num">
                                      <p:cBhvr>
                                        <p:cTn id="23" dur="500" fill="hold"/>
                                        <p:tgtEl>
                                          <p:spTgt spid="27662"/>
                                        </p:tgtEl>
                                        <p:attrNameLst>
                                          <p:attrName>ppt_y</p:attrName>
                                        </p:attrNameLst>
                                      </p:cBhvr>
                                      <p:tavLst>
                                        <p:tav tm="0">
                                          <p:val>
                                            <p:strVal val="#ppt_y"/>
                                          </p:val>
                                        </p:tav>
                                        <p:tav tm="100000">
                                          <p:val>
                                            <p:strVal val="#ppt_y"/>
                                          </p:val>
                                        </p:tav>
                                      </p:tavLst>
                                    </p:anim>
                                    <p:anim calcmode="lin" valueType="num">
                                      <p:cBhvr>
                                        <p:cTn id="24" dur="500" fill="hold"/>
                                        <p:tgtEl>
                                          <p:spTgt spid="27662"/>
                                        </p:tgtEl>
                                        <p:attrNameLst>
                                          <p:attrName>ppt_w</p:attrName>
                                        </p:attrNameLst>
                                      </p:cBhvr>
                                      <p:tavLst>
                                        <p:tav tm="0">
                                          <p:val>
                                            <p:fltVal val="0"/>
                                          </p:val>
                                        </p:tav>
                                        <p:tav tm="100000">
                                          <p:val>
                                            <p:strVal val="#ppt_w"/>
                                          </p:val>
                                        </p:tav>
                                      </p:tavLst>
                                    </p:anim>
                                    <p:anim calcmode="lin" valueType="num">
                                      <p:cBhvr>
                                        <p:cTn id="25" dur="500" fill="hold"/>
                                        <p:tgtEl>
                                          <p:spTgt spid="27662"/>
                                        </p:tgtEl>
                                        <p:attrNameLst>
                                          <p:attrName>ppt_h</p:attrName>
                                        </p:attrNameLst>
                                      </p:cBhvr>
                                      <p:tavLst>
                                        <p:tav tm="0">
                                          <p:val>
                                            <p:strVal val="#ppt_h"/>
                                          </p:val>
                                        </p:tav>
                                        <p:tav tm="100000">
                                          <p:val>
                                            <p:strVal val="#ppt_h"/>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23" presetClass="entr" presetSubtype="32" fill="hold" grpId="0" nodeType="clickEffect">
                                  <p:stCondLst>
                                    <p:cond delay="0"/>
                                  </p:stCondLst>
                                  <p:iterate type="lt">
                                    <p:tmPct val="100000"/>
                                  </p:iterate>
                                  <p:childTnLst>
                                    <p:set>
                                      <p:cBhvr>
                                        <p:cTn id="29" dur="1" fill="hold">
                                          <p:stCondLst>
                                            <p:cond delay="0"/>
                                          </p:stCondLst>
                                        </p:cTn>
                                        <p:tgtEl>
                                          <p:spTgt spid="27652"/>
                                        </p:tgtEl>
                                        <p:attrNameLst>
                                          <p:attrName>style.visibility</p:attrName>
                                        </p:attrNameLst>
                                      </p:cBhvr>
                                      <p:to>
                                        <p:strVal val="visible"/>
                                      </p:to>
                                    </p:set>
                                    <p:anim calcmode="lin" valueType="num">
                                      <p:cBhvr>
                                        <p:cTn id="30" dur="75" fill="hold"/>
                                        <p:tgtEl>
                                          <p:spTgt spid="27652"/>
                                        </p:tgtEl>
                                        <p:attrNameLst>
                                          <p:attrName>ppt_w</p:attrName>
                                        </p:attrNameLst>
                                      </p:cBhvr>
                                      <p:tavLst>
                                        <p:tav tm="0">
                                          <p:val>
                                            <p:strVal val="4*#ppt_w"/>
                                          </p:val>
                                        </p:tav>
                                        <p:tav tm="100000">
                                          <p:val>
                                            <p:strVal val="#ppt_w"/>
                                          </p:val>
                                        </p:tav>
                                      </p:tavLst>
                                    </p:anim>
                                    <p:anim calcmode="lin" valueType="num">
                                      <p:cBhvr>
                                        <p:cTn id="31" dur="75" fill="hold"/>
                                        <p:tgtEl>
                                          <p:spTgt spid="27652"/>
                                        </p:tgtEl>
                                        <p:attrNameLst>
                                          <p:attrName>ppt_h</p:attrName>
                                        </p:attrNameLst>
                                      </p:cBhvr>
                                      <p:tavLst>
                                        <p:tav tm="0">
                                          <p:val>
                                            <p:strVal val="4*#ppt_h"/>
                                          </p:val>
                                        </p:tav>
                                        <p:tav tm="100000">
                                          <p:val>
                                            <p:strVal val="#ppt_h"/>
                                          </p:val>
                                        </p:tav>
                                      </p:tavLst>
                                    </p:anim>
                                  </p:childTnLst>
                                </p:cTn>
                              </p:par>
                            </p:childTnLst>
                          </p:cTn>
                        </p:par>
                        <p:par>
                          <p:cTn id="32" fill="hold" nodeType="afterGroup">
                            <p:stCondLst>
                              <p:cond delay="75"/>
                            </p:stCondLst>
                            <p:childTnLst>
                              <p:par>
                                <p:cTn id="33" presetID="23" presetClass="entr" presetSubtype="16" fill="hold" nodeType="afterEffect">
                                  <p:stCondLst>
                                    <p:cond delay="500"/>
                                  </p:stCondLst>
                                  <p:childTnLst>
                                    <p:set>
                                      <p:cBhvr>
                                        <p:cTn id="34" dur="1" fill="hold">
                                          <p:stCondLst>
                                            <p:cond delay="0"/>
                                          </p:stCondLst>
                                        </p:cTn>
                                        <p:tgtEl>
                                          <p:spTgt spid="27666"/>
                                        </p:tgtEl>
                                        <p:attrNameLst>
                                          <p:attrName>style.visibility</p:attrName>
                                        </p:attrNameLst>
                                      </p:cBhvr>
                                      <p:to>
                                        <p:strVal val="visible"/>
                                      </p:to>
                                    </p:set>
                                    <p:anim calcmode="lin" valueType="num">
                                      <p:cBhvr>
                                        <p:cTn id="35" dur="500" fill="hold"/>
                                        <p:tgtEl>
                                          <p:spTgt spid="27666"/>
                                        </p:tgtEl>
                                        <p:attrNameLst>
                                          <p:attrName>ppt_w</p:attrName>
                                        </p:attrNameLst>
                                      </p:cBhvr>
                                      <p:tavLst>
                                        <p:tav tm="0">
                                          <p:val>
                                            <p:fltVal val="0"/>
                                          </p:val>
                                        </p:tav>
                                        <p:tav tm="100000">
                                          <p:val>
                                            <p:strVal val="#ppt_w"/>
                                          </p:val>
                                        </p:tav>
                                      </p:tavLst>
                                    </p:anim>
                                    <p:anim calcmode="lin" valueType="num">
                                      <p:cBhvr>
                                        <p:cTn id="36" dur="500" fill="hold"/>
                                        <p:tgtEl>
                                          <p:spTgt spid="27666"/>
                                        </p:tgtEl>
                                        <p:attrNameLst>
                                          <p:attrName>ppt_h</p:attrName>
                                        </p:attrNameLst>
                                      </p:cBhvr>
                                      <p:tavLst>
                                        <p:tav tm="0">
                                          <p:val>
                                            <p:fltVal val="0"/>
                                          </p:val>
                                        </p:tav>
                                        <p:tav tm="100000">
                                          <p:val>
                                            <p:strVal val="#ppt_h"/>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23" presetClass="entr" presetSubtype="16" fill="hold" nodeType="clickEffect">
                                  <p:stCondLst>
                                    <p:cond delay="0"/>
                                  </p:stCondLst>
                                  <p:childTnLst>
                                    <p:set>
                                      <p:cBhvr>
                                        <p:cTn id="40" dur="1" fill="hold">
                                          <p:stCondLst>
                                            <p:cond delay="0"/>
                                          </p:stCondLst>
                                        </p:cTn>
                                        <p:tgtEl>
                                          <p:spTgt spid="27669"/>
                                        </p:tgtEl>
                                        <p:attrNameLst>
                                          <p:attrName>style.visibility</p:attrName>
                                        </p:attrNameLst>
                                      </p:cBhvr>
                                      <p:to>
                                        <p:strVal val="visible"/>
                                      </p:to>
                                    </p:set>
                                    <p:anim calcmode="lin" valueType="num">
                                      <p:cBhvr>
                                        <p:cTn id="41" dur="500" fill="hold"/>
                                        <p:tgtEl>
                                          <p:spTgt spid="27669"/>
                                        </p:tgtEl>
                                        <p:attrNameLst>
                                          <p:attrName>ppt_w</p:attrName>
                                        </p:attrNameLst>
                                      </p:cBhvr>
                                      <p:tavLst>
                                        <p:tav tm="0">
                                          <p:val>
                                            <p:fltVal val="0"/>
                                          </p:val>
                                        </p:tav>
                                        <p:tav tm="100000">
                                          <p:val>
                                            <p:strVal val="#ppt_w"/>
                                          </p:val>
                                        </p:tav>
                                      </p:tavLst>
                                    </p:anim>
                                    <p:anim calcmode="lin" valueType="num">
                                      <p:cBhvr>
                                        <p:cTn id="42" dur="500" fill="hold"/>
                                        <p:tgtEl>
                                          <p:spTgt spid="27669"/>
                                        </p:tgtEl>
                                        <p:attrNameLst>
                                          <p:attrName>ppt_h</p:attrName>
                                        </p:attrNameLst>
                                      </p:cBhvr>
                                      <p:tavLst>
                                        <p:tav tm="0">
                                          <p:val>
                                            <p:fltVal val="0"/>
                                          </p:val>
                                        </p:tav>
                                        <p:tav tm="100000">
                                          <p:val>
                                            <p:strVal val="#ppt_h"/>
                                          </p:val>
                                        </p:tav>
                                      </p:tavLst>
                                    </p:anim>
                                  </p:childTnLst>
                                </p:cTn>
                              </p:par>
                            </p:childTnLst>
                          </p:cTn>
                        </p:par>
                      </p:childTnLst>
                    </p:cTn>
                  </p:par>
                  <p:par>
                    <p:cTn id="43" fill="hold" nodeType="clickPar">
                      <p:stCondLst>
                        <p:cond delay="indefinite"/>
                      </p:stCondLst>
                      <p:childTnLst>
                        <p:par>
                          <p:cTn id="44" fill="hold" nodeType="withGroup">
                            <p:stCondLst>
                              <p:cond delay="0"/>
                            </p:stCondLst>
                            <p:childTnLst>
                              <p:par>
                                <p:cTn id="45" presetID="23" presetClass="entr" presetSubtype="16" fill="hold" grpId="0" nodeType="clickEffect">
                                  <p:stCondLst>
                                    <p:cond delay="0"/>
                                  </p:stCondLst>
                                  <p:childTnLst>
                                    <p:set>
                                      <p:cBhvr>
                                        <p:cTn id="46" dur="1" fill="hold">
                                          <p:stCondLst>
                                            <p:cond delay="0"/>
                                          </p:stCondLst>
                                        </p:cTn>
                                        <p:tgtEl>
                                          <p:spTgt spid="27654"/>
                                        </p:tgtEl>
                                        <p:attrNameLst>
                                          <p:attrName>style.visibility</p:attrName>
                                        </p:attrNameLst>
                                      </p:cBhvr>
                                      <p:to>
                                        <p:strVal val="visible"/>
                                      </p:to>
                                    </p:set>
                                    <p:anim calcmode="lin" valueType="num">
                                      <p:cBhvr>
                                        <p:cTn id="47" dur="500" fill="hold"/>
                                        <p:tgtEl>
                                          <p:spTgt spid="27654"/>
                                        </p:tgtEl>
                                        <p:attrNameLst>
                                          <p:attrName>ppt_w</p:attrName>
                                        </p:attrNameLst>
                                      </p:cBhvr>
                                      <p:tavLst>
                                        <p:tav tm="0">
                                          <p:val>
                                            <p:fltVal val="0"/>
                                          </p:val>
                                        </p:tav>
                                        <p:tav tm="100000">
                                          <p:val>
                                            <p:strVal val="#ppt_w"/>
                                          </p:val>
                                        </p:tav>
                                      </p:tavLst>
                                    </p:anim>
                                    <p:anim calcmode="lin" valueType="num">
                                      <p:cBhvr>
                                        <p:cTn id="48" dur="500" fill="hold"/>
                                        <p:tgtEl>
                                          <p:spTgt spid="27654"/>
                                        </p:tgtEl>
                                        <p:attrNameLst>
                                          <p:attrName>ppt_h</p:attrName>
                                        </p:attrNameLst>
                                      </p:cBhvr>
                                      <p:tavLst>
                                        <p:tav tm="0">
                                          <p:val>
                                            <p:fltVal val="0"/>
                                          </p:val>
                                        </p:tav>
                                        <p:tav tm="100000">
                                          <p:val>
                                            <p:strVal val="#ppt_h"/>
                                          </p:val>
                                        </p:tav>
                                      </p:tavLst>
                                    </p:anim>
                                  </p:childTnLst>
                                </p:cTn>
                              </p:par>
                            </p:childTnLst>
                          </p:cTn>
                        </p:par>
                        <p:par>
                          <p:cTn id="49" fill="hold" nodeType="afterGroup">
                            <p:stCondLst>
                              <p:cond delay="500"/>
                            </p:stCondLst>
                            <p:childTnLst>
                              <p:par>
                                <p:cTn id="50" presetID="22" presetClass="entr" presetSubtype="8" fill="hold" nodeType="afterEffect">
                                  <p:stCondLst>
                                    <p:cond delay="500"/>
                                  </p:stCondLst>
                                  <p:childTnLst>
                                    <p:set>
                                      <p:cBhvr>
                                        <p:cTn id="51" dur="1" fill="hold">
                                          <p:stCondLst>
                                            <p:cond delay="0"/>
                                          </p:stCondLst>
                                        </p:cTn>
                                        <p:tgtEl>
                                          <p:spTgt spid="27673"/>
                                        </p:tgtEl>
                                        <p:attrNameLst>
                                          <p:attrName>style.visibility</p:attrName>
                                        </p:attrNameLst>
                                      </p:cBhvr>
                                      <p:to>
                                        <p:strVal val="visible"/>
                                      </p:to>
                                    </p:set>
                                    <p:animEffect transition="in" filter="wipe(left)">
                                      <p:cBhvr>
                                        <p:cTn id="52" dur="500"/>
                                        <p:tgtEl>
                                          <p:spTgt spid="27673"/>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 presetClass="entr" presetSubtype="2" fill="hold" nodeType="clickEffect">
                                  <p:stCondLst>
                                    <p:cond delay="0"/>
                                  </p:stCondLst>
                                  <p:childTnLst>
                                    <p:set>
                                      <p:cBhvr>
                                        <p:cTn id="56" dur="1" fill="hold">
                                          <p:stCondLst>
                                            <p:cond delay="0"/>
                                          </p:stCondLst>
                                        </p:cTn>
                                        <p:tgtEl>
                                          <p:spTgt spid="27676"/>
                                        </p:tgtEl>
                                        <p:attrNameLst>
                                          <p:attrName>style.visibility</p:attrName>
                                        </p:attrNameLst>
                                      </p:cBhvr>
                                      <p:to>
                                        <p:strVal val="visible"/>
                                      </p:to>
                                    </p:set>
                                    <p:anim calcmode="lin" valueType="num">
                                      <p:cBhvr additive="base">
                                        <p:cTn id="57" dur="500" fill="hold"/>
                                        <p:tgtEl>
                                          <p:spTgt spid="27676"/>
                                        </p:tgtEl>
                                        <p:attrNameLst>
                                          <p:attrName>ppt_x</p:attrName>
                                        </p:attrNameLst>
                                      </p:cBhvr>
                                      <p:tavLst>
                                        <p:tav tm="0">
                                          <p:val>
                                            <p:strVal val="1+#ppt_w/2"/>
                                          </p:val>
                                        </p:tav>
                                        <p:tav tm="100000">
                                          <p:val>
                                            <p:strVal val="#ppt_x"/>
                                          </p:val>
                                        </p:tav>
                                      </p:tavLst>
                                    </p:anim>
                                    <p:anim calcmode="lin" valueType="num">
                                      <p:cBhvr additive="base">
                                        <p:cTn id="58" dur="500" fill="hold"/>
                                        <p:tgtEl>
                                          <p:spTgt spid="27676"/>
                                        </p:tgtEl>
                                        <p:attrNameLst>
                                          <p:attrName>ppt_y</p:attrName>
                                        </p:attrNameLst>
                                      </p:cBhvr>
                                      <p:tavLst>
                                        <p:tav tm="0">
                                          <p:val>
                                            <p:strVal val="#ppt_y"/>
                                          </p:val>
                                        </p:tav>
                                        <p:tav tm="100000">
                                          <p:val>
                                            <p:strVal val="#ppt_y"/>
                                          </p:val>
                                        </p:tav>
                                      </p:tavLst>
                                    </p:anim>
                                  </p:childTnLst>
                                </p:cTn>
                              </p:par>
                            </p:childTnLst>
                          </p:cTn>
                        </p:par>
                      </p:childTnLst>
                    </p:cTn>
                  </p:par>
                  <p:par>
                    <p:cTn id="59" fill="hold" nodeType="clickPar">
                      <p:stCondLst>
                        <p:cond delay="indefinite"/>
                      </p:stCondLst>
                      <p:childTnLst>
                        <p:par>
                          <p:cTn id="60" fill="hold" nodeType="withGroup">
                            <p:stCondLst>
                              <p:cond delay="0"/>
                            </p:stCondLst>
                            <p:childTnLst>
                              <p:par>
                                <p:cTn id="61" presetID="2" presetClass="entr" presetSubtype="2" fill="hold" grpId="0" nodeType="clickEffect">
                                  <p:stCondLst>
                                    <p:cond delay="0"/>
                                  </p:stCondLst>
                                  <p:childTnLst>
                                    <p:set>
                                      <p:cBhvr>
                                        <p:cTn id="62" dur="1" fill="hold">
                                          <p:stCondLst>
                                            <p:cond delay="0"/>
                                          </p:stCondLst>
                                        </p:cTn>
                                        <p:tgtEl>
                                          <p:spTgt spid="27653"/>
                                        </p:tgtEl>
                                        <p:attrNameLst>
                                          <p:attrName>style.visibility</p:attrName>
                                        </p:attrNameLst>
                                      </p:cBhvr>
                                      <p:to>
                                        <p:strVal val="visible"/>
                                      </p:to>
                                    </p:set>
                                    <p:anim calcmode="lin" valueType="num">
                                      <p:cBhvr additive="base">
                                        <p:cTn id="63" dur="500" fill="hold"/>
                                        <p:tgtEl>
                                          <p:spTgt spid="27653"/>
                                        </p:tgtEl>
                                        <p:attrNameLst>
                                          <p:attrName>ppt_x</p:attrName>
                                        </p:attrNameLst>
                                      </p:cBhvr>
                                      <p:tavLst>
                                        <p:tav tm="0">
                                          <p:val>
                                            <p:strVal val="1+#ppt_w/2"/>
                                          </p:val>
                                        </p:tav>
                                        <p:tav tm="100000">
                                          <p:val>
                                            <p:strVal val="#ppt_x"/>
                                          </p:val>
                                        </p:tav>
                                      </p:tavLst>
                                    </p:anim>
                                    <p:anim calcmode="lin" valueType="num">
                                      <p:cBhvr additive="base">
                                        <p:cTn id="64" dur="500" fill="hold"/>
                                        <p:tgtEl>
                                          <p:spTgt spid="27653"/>
                                        </p:tgtEl>
                                        <p:attrNameLst>
                                          <p:attrName>ppt_y</p:attrName>
                                        </p:attrNameLst>
                                      </p:cBhvr>
                                      <p:tavLst>
                                        <p:tav tm="0">
                                          <p:val>
                                            <p:strVal val="#ppt_y"/>
                                          </p:val>
                                        </p:tav>
                                        <p:tav tm="100000">
                                          <p:val>
                                            <p:strVal val="#ppt_y"/>
                                          </p:val>
                                        </p:tav>
                                      </p:tavLst>
                                    </p:anim>
                                  </p:childTnLst>
                                </p:cTn>
                              </p:par>
                            </p:childTnLst>
                          </p:cTn>
                        </p:par>
                        <p:par>
                          <p:cTn id="65" fill="hold" nodeType="afterGroup">
                            <p:stCondLst>
                              <p:cond delay="500"/>
                            </p:stCondLst>
                            <p:childTnLst>
                              <p:par>
                                <p:cTn id="66" presetID="22" presetClass="entr" presetSubtype="8" fill="hold" nodeType="afterEffect">
                                  <p:stCondLst>
                                    <p:cond delay="500"/>
                                  </p:stCondLst>
                                  <p:childTnLst>
                                    <p:set>
                                      <p:cBhvr>
                                        <p:cTn id="67" dur="1" fill="hold">
                                          <p:stCondLst>
                                            <p:cond delay="0"/>
                                          </p:stCondLst>
                                        </p:cTn>
                                        <p:tgtEl>
                                          <p:spTgt spid="27680"/>
                                        </p:tgtEl>
                                        <p:attrNameLst>
                                          <p:attrName>style.visibility</p:attrName>
                                        </p:attrNameLst>
                                      </p:cBhvr>
                                      <p:to>
                                        <p:strVal val="visible"/>
                                      </p:to>
                                    </p:set>
                                    <p:animEffect transition="in" filter="wipe(left)">
                                      <p:cBhvr>
                                        <p:cTn id="68" dur="500"/>
                                        <p:tgtEl>
                                          <p:spTgt spid="276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1" grpId="0" animBg="1"/>
      <p:bldP spid="27652" grpId="0" animBg="1"/>
      <p:bldP spid="27653" grpId="0" animBg="1"/>
      <p:bldP spid="2765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3"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28674" name="Rectangle 2"/>
          <p:cNvSpPr>
            <a:spLocks/>
          </p:cNvSpPr>
          <p:nvPr/>
        </p:nvSpPr>
        <p:spPr bwMode="auto">
          <a:xfrm>
            <a:off x="-45244" y="-40481"/>
            <a:ext cx="9205913" cy="5191125"/>
          </a:xfrm>
          <a:prstGeom prst="rect">
            <a:avLst/>
          </a:prstGeom>
          <a:solidFill>
            <a:schemeClr val="bg2">
              <a:alpha val="89999"/>
            </a:schemeClr>
          </a:solidFill>
          <a:ln>
            <a:noFill/>
          </a:ln>
          <a:extLst/>
        </p:spPr>
        <p:txBody>
          <a:bodyPr lIns="0" tIns="0" rIns="0" bIns="0"/>
          <a:lstStyle/>
          <a:p>
            <a:endParaRPr lang="en-US"/>
          </a:p>
        </p:txBody>
      </p:sp>
      <p:sp>
        <p:nvSpPr>
          <p:cNvPr id="28675" name="Freeform 3"/>
          <p:cNvSpPr>
            <a:spLocks/>
          </p:cNvSpPr>
          <p:nvPr/>
        </p:nvSpPr>
        <p:spPr bwMode="auto">
          <a:xfrm>
            <a:off x="-36512" y="-20538"/>
            <a:ext cx="9186267" cy="3976092"/>
          </a:xfrm>
          <a:custGeom>
            <a:avLst/>
            <a:gdLst>
              <a:gd name="T0" fmla="*/ 21600 w 21600"/>
              <a:gd name="T1" fmla="*/ 12082 h 16175"/>
              <a:gd name="T2" fmla="*/ 21600 w 21600"/>
              <a:gd name="T3" fmla="*/ 0 h 16175"/>
              <a:gd name="T4" fmla="*/ 0 w 21600"/>
              <a:gd name="T5" fmla="*/ 0 h 16175"/>
              <a:gd name="T6" fmla="*/ 0 w 21600"/>
              <a:gd name="T7" fmla="*/ 16175 h 16175"/>
              <a:gd name="T8" fmla="*/ 21600 w 21600"/>
              <a:gd name="T9" fmla="*/ 12082 h 16175"/>
              <a:gd name="T10" fmla="*/ 21600 w 21600"/>
              <a:gd name="T11" fmla="*/ 12082 h 16175"/>
            </a:gdLst>
            <a:ahLst/>
            <a:cxnLst>
              <a:cxn ang="0">
                <a:pos x="T0" y="T1"/>
              </a:cxn>
              <a:cxn ang="0">
                <a:pos x="T2" y="T3"/>
              </a:cxn>
              <a:cxn ang="0">
                <a:pos x="T4" y="T5"/>
              </a:cxn>
              <a:cxn ang="0">
                <a:pos x="T6" y="T7"/>
              </a:cxn>
              <a:cxn ang="0">
                <a:pos x="T8" y="T9"/>
              </a:cxn>
              <a:cxn ang="0">
                <a:pos x="T10" y="T11"/>
              </a:cxn>
            </a:cxnLst>
            <a:rect l="0" t="0" r="r" b="b"/>
            <a:pathLst>
              <a:path w="21600" h="16175">
                <a:moveTo>
                  <a:pt x="21600" y="12082"/>
                </a:moveTo>
                <a:lnTo>
                  <a:pt x="21600" y="0"/>
                </a:lnTo>
                <a:lnTo>
                  <a:pt x="0" y="0"/>
                </a:lnTo>
                <a:lnTo>
                  <a:pt x="0" y="16175"/>
                </a:lnTo>
                <a:cubicBezTo>
                  <a:pt x="9145" y="2460"/>
                  <a:pt x="15006" y="21600"/>
                  <a:pt x="21600" y="12082"/>
                </a:cubicBezTo>
                <a:close/>
                <a:moveTo>
                  <a:pt x="21600" y="12082"/>
                </a:moveTo>
              </a:path>
            </a:pathLst>
          </a:custGeom>
          <a:solidFill>
            <a:srgbClr val="FFFFFF"/>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28676" name="Rectangle 4"/>
          <p:cNvSpPr>
            <a:spLocks/>
          </p:cNvSpPr>
          <p:nvPr/>
        </p:nvSpPr>
        <p:spPr bwMode="auto">
          <a:xfrm>
            <a:off x="723305" y="545306"/>
            <a:ext cx="4029075"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70000"/>
              </a:lnSpc>
            </a:pPr>
            <a:r>
              <a:rPr lang="en-US" sz="1700">
                <a:solidFill>
                  <a:srgbClr val="9B9B9B"/>
                </a:solidFill>
                <a:latin typeface="Montserrat-Bold" charset="0"/>
                <a:ea typeface="ＭＳ Ｐゴシック" charset="0"/>
                <a:cs typeface="Montserrat-Bold" charset="0"/>
                <a:sym typeface="Montserrat-Bold" charset="0"/>
              </a:rPr>
              <a:t>C R E A T I V E   S E R V I C E S</a:t>
            </a:r>
          </a:p>
        </p:txBody>
      </p:sp>
      <p:sp>
        <p:nvSpPr>
          <p:cNvPr id="28677" name="Rectangle 5"/>
          <p:cNvSpPr>
            <a:spLocks/>
          </p:cNvSpPr>
          <p:nvPr/>
        </p:nvSpPr>
        <p:spPr bwMode="auto">
          <a:xfrm>
            <a:off x="725686" y="902494"/>
            <a:ext cx="7653338" cy="28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30000"/>
              </a:lnSpc>
            </a:pPr>
            <a:r>
              <a:rPr lang="en-US" sz="700">
                <a:solidFill>
                  <a:srgbClr val="9B9B9B"/>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 created a very spacious feeling. The simplicity suggests strength and the spaciousnes contributes to the aesthetics of the layout. These basic qualities along with the (Your Company) colours,</a:t>
            </a:r>
          </a:p>
        </p:txBody>
      </p:sp>
      <p:pic>
        <p:nvPicPr>
          <p:cNvPr id="28678" name="Picture 6"/>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4981" y="2157412"/>
            <a:ext cx="1271588" cy="1271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grpSp>
        <p:nvGrpSpPr>
          <p:cNvPr id="28679" name="Group 7"/>
          <p:cNvGrpSpPr>
            <a:grpSpLocks/>
          </p:cNvGrpSpPr>
          <p:nvPr/>
        </p:nvGrpSpPr>
        <p:grpSpPr bwMode="auto">
          <a:xfrm>
            <a:off x="1035248" y="1678781"/>
            <a:ext cx="766763" cy="635794"/>
            <a:chOff x="0" y="0"/>
            <a:chExt cx="1288" cy="1067"/>
          </a:xfrm>
        </p:grpSpPr>
        <p:pic>
          <p:nvPicPr>
            <p:cNvPr id="28680" name="Picture 8"/>
            <p:cNvPicPr>
              <a:picLocks noChangeAspect="1" noChangeArrowheads="1"/>
            </p:cNvPicPr>
            <p:nvPr/>
          </p:nvPicPr>
          <p:blipFill>
            <a:blip r:embed="rId4">
              <a:alphaModFix amt="75000"/>
              <a:extLst>
                <a:ext uri="{28A0092B-C50C-407E-A947-70E740481C1C}">
                  <a14:useLocalDpi xmlns:a14="http://schemas.microsoft.com/office/drawing/2010/main" val="0"/>
                </a:ext>
              </a:extLst>
            </a:blip>
            <a:srcRect/>
            <a:stretch>
              <a:fillRect/>
            </a:stretch>
          </p:blipFill>
          <p:spPr bwMode="auto">
            <a:xfrm>
              <a:off x="256" y="0"/>
              <a:ext cx="600" cy="504"/>
            </a:xfrm>
            <a:prstGeom prst="rect">
              <a:avLst/>
            </a:prstGeom>
            <a:noFill/>
            <a:ln>
              <a:noFill/>
            </a:ln>
            <a:extLst>
              <a:ext uri="{909E8E84-426E-40DD-AFC4-6F175D3DCCD1}">
                <a14:hiddenFill xmlns:a14="http://schemas.microsoft.com/office/drawing/2010/main">
                  <a:solidFill>
                    <a:srgbClr val="FFFFFF">
                      <a:alpha val="75000"/>
                    </a:srgbClr>
                  </a:solidFill>
                </a14:hiddenFill>
              </a:ext>
              <a:ext uri="{91240B29-F687-4F45-9708-019B960494DF}">
                <a14:hiddenLine xmlns:a14="http://schemas.microsoft.com/office/drawing/2010/main" w="12700" cap="flat">
                  <a:solidFill>
                    <a:schemeClr val="tx1">
                      <a:alpha val="75000"/>
                    </a:schemeClr>
                  </a:solidFill>
                  <a:miter lim="800000"/>
                  <a:headEnd/>
                  <a:tailEnd/>
                </a14:hiddenLine>
              </a:ext>
            </a:extLst>
          </p:spPr>
        </p:pic>
        <p:sp>
          <p:nvSpPr>
            <p:cNvPr id="28681" name="Rectangle 9"/>
            <p:cNvSpPr>
              <a:spLocks/>
            </p:cNvSpPr>
            <p:nvPr/>
          </p:nvSpPr>
          <p:spPr bwMode="auto">
            <a:xfrm>
              <a:off x="0" y="507"/>
              <a:ext cx="1288" cy="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65000"/>
                </a:lnSpc>
              </a:pPr>
              <a:r>
                <a:rPr lang="en-US" sz="1100">
                  <a:solidFill>
                    <a:srgbClr val="2D2D2D"/>
                  </a:solidFill>
                  <a:latin typeface="Montserrat-Bold" charset="0"/>
                  <a:ea typeface="ＭＳ Ｐゴシック" charset="0"/>
                  <a:cs typeface="Montserrat-Bold" charset="0"/>
                  <a:sym typeface="Montserrat-Bold" charset="0"/>
                </a:rPr>
                <a:t>GRAPHIC DESIGN</a:t>
              </a:r>
            </a:p>
          </p:txBody>
        </p:sp>
      </p:grpSp>
      <p:sp>
        <p:nvSpPr>
          <p:cNvPr id="28682" name="Rectangle 10"/>
          <p:cNvSpPr>
            <a:spLocks/>
          </p:cNvSpPr>
          <p:nvPr/>
        </p:nvSpPr>
        <p:spPr bwMode="auto">
          <a:xfrm>
            <a:off x="1078111" y="3552825"/>
            <a:ext cx="1366838"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700">
                <a:solidFill>
                  <a:srgbClr val="FFFFFF"/>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 created a very.</a:t>
            </a:r>
          </a:p>
        </p:txBody>
      </p:sp>
      <p:pic>
        <p:nvPicPr>
          <p:cNvPr id="28683" name="Picture 1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83819" y="2419350"/>
            <a:ext cx="1271588" cy="1271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grpSp>
        <p:nvGrpSpPr>
          <p:cNvPr id="28684" name="Group 12"/>
          <p:cNvGrpSpPr>
            <a:grpSpLocks/>
          </p:cNvGrpSpPr>
          <p:nvPr/>
        </p:nvGrpSpPr>
        <p:grpSpPr bwMode="auto">
          <a:xfrm>
            <a:off x="3514130" y="1681162"/>
            <a:ext cx="1200150" cy="633413"/>
            <a:chOff x="0" y="0"/>
            <a:chExt cx="2016" cy="1064"/>
          </a:xfrm>
        </p:grpSpPr>
        <p:pic>
          <p:nvPicPr>
            <p:cNvPr id="28685" name="Picture 13"/>
            <p:cNvPicPr>
              <a:picLocks noChangeAspect="1" noChangeArrowheads="1"/>
            </p:cNvPicPr>
            <p:nvPr/>
          </p:nvPicPr>
          <p:blipFill>
            <a:blip r:embed="rId5">
              <a:alphaModFix amt="75000"/>
              <a:extLst>
                <a:ext uri="{28A0092B-C50C-407E-A947-70E740481C1C}">
                  <a14:useLocalDpi xmlns:a14="http://schemas.microsoft.com/office/drawing/2010/main" val="0"/>
                </a:ext>
              </a:extLst>
            </a:blip>
            <a:srcRect/>
            <a:stretch>
              <a:fillRect/>
            </a:stretch>
          </p:blipFill>
          <p:spPr bwMode="auto">
            <a:xfrm>
              <a:off x="680" y="0"/>
              <a:ext cx="487" cy="504"/>
            </a:xfrm>
            <a:prstGeom prst="rect">
              <a:avLst/>
            </a:prstGeom>
            <a:noFill/>
            <a:ln>
              <a:noFill/>
            </a:ln>
            <a:extLst>
              <a:ext uri="{909E8E84-426E-40DD-AFC4-6F175D3DCCD1}">
                <a14:hiddenFill xmlns:a14="http://schemas.microsoft.com/office/drawing/2010/main">
                  <a:solidFill>
                    <a:srgbClr val="FFFFFF">
                      <a:alpha val="75000"/>
                    </a:srgbClr>
                  </a:solidFill>
                </a14:hiddenFill>
              </a:ext>
              <a:ext uri="{91240B29-F687-4F45-9708-019B960494DF}">
                <a14:hiddenLine xmlns:a14="http://schemas.microsoft.com/office/drawing/2010/main" w="12700" cap="flat">
                  <a:solidFill>
                    <a:schemeClr val="tx1">
                      <a:alpha val="75000"/>
                    </a:schemeClr>
                  </a:solidFill>
                  <a:miter lim="800000"/>
                  <a:headEnd/>
                  <a:tailEnd/>
                </a14:hiddenLine>
              </a:ext>
            </a:extLst>
          </p:spPr>
        </p:pic>
        <p:sp>
          <p:nvSpPr>
            <p:cNvPr id="28686" name="Rectangle 14"/>
            <p:cNvSpPr>
              <a:spLocks/>
            </p:cNvSpPr>
            <p:nvPr/>
          </p:nvSpPr>
          <p:spPr bwMode="auto">
            <a:xfrm>
              <a:off x="0" y="504"/>
              <a:ext cx="2016" cy="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65000"/>
                </a:lnSpc>
              </a:pPr>
              <a:r>
                <a:rPr lang="en-US" sz="1100">
                  <a:solidFill>
                    <a:srgbClr val="2D2D2D"/>
                  </a:solidFill>
                  <a:latin typeface="Montserrat-Bold" charset="0"/>
                  <a:ea typeface="ＭＳ Ｐゴシック" charset="0"/>
                  <a:cs typeface="Montserrat-Bold" charset="0"/>
                  <a:sym typeface="Montserrat-Bold" charset="0"/>
                </a:rPr>
                <a:t>WEB DEVELOPMENT</a:t>
              </a:r>
            </a:p>
          </p:txBody>
        </p:sp>
      </p:grpSp>
      <p:sp>
        <p:nvSpPr>
          <p:cNvPr id="28687" name="Rectangle 15"/>
          <p:cNvSpPr>
            <a:spLocks/>
          </p:cNvSpPr>
          <p:nvPr/>
        </p:nvSpPr>
        <p:spPr bwMode="auto">
          <a:xfrm>
            <a:off x="3540323" y="3876675"/>
            <a:ext cx="1366838"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700">
                <a:solidFill>
                  <a:srgbClr val="FFFFFF"/>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 created a very.</a:t>
            </a:r>
          </a:p>
        </p:txBody>
      </p:sp>
      <p:pic>
        <p:nvPicPr>
          <p:cNvPr id="28688" name="Picture 16"/>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60244" y="2928937"/>
            <a:ext cx="1271588" cy="1271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grpSp>
        <p:nvGrpSpPr>
          <p:cNvPr id="28689" name="Group 17"/>
          <p:cNvGrpSpPr>
            <a:grpSpLocks/>
          </p:cNvGrpSpPr>
          <p:nvPr/>
        </p:nvGrpSpPr>
        <p:grpSpPr bwMode="auto">
          <a:xfrm>
            <a:off x="6907411" y="2214562"/>
            <a:ext cx="766763" cy="633413"/>
            <a:chOff x="0" y="0"/>
            <a:chExt cx="1288" cy="1064"/>
          </a:xfrm>
        </p:grpSpPr>
        <p:pic>
          <p:nvPicPr>
            <p:cNvPr id="28690" name="Picture 18"/>
            <p:cNvPicPr>
              <a:picLocks noChangeAspect="1" noChangeArrowheads="1"/>
            </p:cNvPicPr>
            <p:nvPr/>
          </p:nvPicPr>
          <p:blipFill>
            <a:blip r:embed="rId6">
              <a:alphaModFix amt="75000"/>
              <a:extLst>
                <a:ext uri="{28A0092B-C50C-407E-A947-70E740481C1C}">
                  <a14:useLocalDpi xmlns:a14="http://schemas.microsoft.com/office/drawing/2010/main" val="0"/>
                </a:ext>
              </a:extLst>
            </a:blip>
            <a:srcRect/>
            <a:stretch>
              <a:fillRect/>
            </a:stretch>
          </p:blipFill>
          <p:spPr bwMode="auto">
            <a:xfrm>
              <a:off x="300" y="0"/>
              <a:ext cx="504" cy="504"/>
            </a:xfrm>
            <a:prstGeom prst="rect">
              <a:avLst/>
            </a:prstGeom>
            <a:noFill/>
            <a:ln>
              <a:noFill/>
            </a:ln>
            <a:extLst>
              <a:ext uri="{909E8E84-426E-40DD-AFC4-6F175D3DCCD1}">
                <a14:hiddenFill xmlns:a14="http://schemas.microsoft.com/office/drawing/2010/main">
                  <a:solidFill>
                    <a:srgbClr val="FFFFFF">
                      <a:alpha val="75000"/>
                    </a:srgbClr>
                  </a:solidFill>
                </a14:hiddenFill>
              </a:ext>
              <a:ext uri="{91240B29-F687-4F45-9708-019B960494DF}">
                <a14:hiddenLine xmlns:a14="http://schemas.microsoft.com/office/drawing/2010/main" w="12700" cap="flat">
                  <a:solidFill>
                    <a:schemeClr val="tx1">
                      <a:alpha val="75000"/>
                    </a:schemeClr>
                  </a:solidFill>
                  <a:miter lim="800000"/>
                  <a:headEnd/>
                  <a:tailEnd/>
                </a14:hiddenLine>
              </a:ext>
            </a:extLst>
          </p:spPr>
        </p:pic>
        <p:sp>
          <p:nvSpPr>
            <p:cNvPr id="28691" name="Rectangle 19"/>
            <p:cNvSpPr>
              <a:spLocks/>
            </p:cNvSpPr>
            <p:nvPr/>
          </p:nvSpPr>
          <p:spPr bwMode="auto">
            <a:xfrm>
              <a:off x="0" y="504"/>
              <a:ext cx="1288" cy="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65000"/>
                </a:lnSpc>
              </a:pPr>
              <a:r>
                <a:rPr lang="en-US" sz="1100">
                  <a:solidFill>
                    <a:srgbClr val="2D2D2D"/>
                  </a:solidFill>
                  <a:latin typeface="Montserrat-Bold" charset="0"/>
                  <a:ea typeface="ＭＳ Ｐゴシック" charset="0"/>
                  <a:cs typeface="Montserrat-Bold" charset="0"/>
                  <a:sym typeface="Montserrat-Bold" charset="0"/>
                </a:rPr>
                <a:t>GRAPHIC DESIGN</a:t>
              </a:r>
            </a:p>
          </p:txBody>
        </p:sp>
      </p:grpSp>
      <p:sp>
        <p:nvSpPr>
          <p:cNvPr id="28692" name="Rectangle 20"/>
          <p:cNvSpPr>
            <a:spLocks/>
          </p:cNvSpPr>
          <p:nvPr/>
        </p:nvSpPr>
        <p:spPr bwMode="auto">
          <a:xfrm>
            <a:off x="7083623" y="3876675"/>
            <a:ext cx="1366838"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700">
                <a:solidFill>
                  <a:srgbClr val="FFFFFF"/>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 created a very.</a:t>
            </a:r>
          </a:p>
        </p:txBody>
      </p:sp>
      <p:sp>
        <p:nvSpPr>
          <p:cNvPr id="28693" name="Freeform 21"/>
          <p:cNvSpPr>
            <a:spLocks/>
          </p:cNvSpPr>
          <p:nvPr/>
        </p:nvSpPr>
        <p:spPr bwMode="auto">
          <a:xfrm rot="-1113224">
            <a:off x="1854398" y="1765102"/>
            <a:ext cx="404813" cy="376238"/>
          </a:xfrm>
          <a:custGeom>
            <a:avLst/>
            <a:gdLst>
              <a:gd name="T0" fmla="*/ 0 w 21600"/>
              <a:gd name="T1" fmla="*/ 0 h 21600"/>
              <a:gd name="T2" fmla="*/ 19334 w 21600"/>
              <a:gd name="T3" fmla="*/ 21600 h 21600"/>
              <a:gd name="T4" fmla="*/ 21600 w 21600"/>
              <a:gd name="T5" fmla="*/ 17153 h 21600"/>
              <a:gd name="T6" fmla="*/ 18712 w 21600"/>
              <a:gd name="T7" fmla="*/ 21488 h 21600"/>
              <a:gd name="T8" fmla="*/ 16070 w 21600"/>
              <a:gd name="T9" fmla="*/ 18078 h 21600"/>
            </a:gdLst>
            <a:ahLst/>
            <a:cxnLst>
              <a:cxn ang="0">
                <a:pos x="T0" y="T1"/>
              </a:cxn>
              <a:cxn ang="0">
                <a:pos x="T2" y="T3"/>
              </a:cxn>
              <a:cxn ang="0">
                <a:pos x="T4" y="T5"/>
              </a:cxn>
              <a:cxn ang="0">
                <a:pos x="T6" y="T7"/>
              </a:cxn>
              <a:cxn ang="0">
                <a:pos x="T8" y="T9"/>
              </a:cxn>
            </a:cxnLst>
            <a:rect l="0" t="0" r="r" b="b"/>
            <a:pathLst>
              <a:path w="21600" h="21600">
                <a:moveTo>
                  <a:pt x="0" y="0"/>
                </a:moveTo>
                <a:cubicBezTo>
                  <a:pt x="12776" y="596"/>
                  <a:pt x="20132" y="9496"/>
                  <a:pt x="19334" y="21600"/>
                </a:cubicBezTo>
                <a:cubicBezTo>
                  <a:pt x="21600" y="17153"/>
                  <a:pt x="21600" y="17153"/>
                  <a:pt x="21600" y="17153"/>
                </a:cubicBezTo>
                <a:lnTo>
                  <a:pt x="18712" y="21488"/>
                </a:lnTo>
                <a:lnTo>
                  <a:pt x="16070" y="18078"/>
                </a:lnTo>
              </a:path>
            </a:pathLst>
          </a:custGeom>
          <a:noFill/>
          <a:ln w="12700" cap="flat">
            <a:solidFill>
              <a:srgbClr val="AFAFAF"/>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8694" name="Freeform 22"/>
          <p:cNvSpPr>
            <a:spLocks/>
          </p:cNvSpPr>
          <p:nvPr/>
        </p:nvSpPr>
        <p:spPr bwMode="auto">
          <a:xfrm rot="127070" flipH="1">
            <a:off x="1457921" y="3120033"/>
            <a:ext cx="266700" cy="295275"/>
          </a:xfrm>
          <a:custGeom>
            <a:avLst/>
            <a:gdLst>
              <a:gd name="T0" fmla="*/ 0 w 21600"/>
              <a:gd name="T1" fmla="*/ 0 h 21600"/>
              <a:gd name="T2" fmla="*/ 19334 w 21600"/>
              <a:gd name="T3" fmla="*/ 21600 h 21600"/>
              <a:gd name="T4" fmla="*/ 21600 w 21600"/>
              <a:gd name="T5" fmla="*/ 17153 h 21600"/>
              <a:gd name="T6" fmla="*/ 18712 w 21600"/>
              <a:gd name="T7" fmla="*/ 21488 h 21600"/>
              <a:gd name="T8" fmla="*/ 16070 w 21600"/>
              <a:gd name="T9" fmla="*/ 18078 h 21600"/>
            </a:gdLst>
            <a:ahLst/>
            <a:cxnLst>
              <a:cxn ang="0">
                <a:pos x="T0" y="T1"/>
              </a:cxn>
              <a:cxn ang="0">
                <a:pos x="T2" y="T3"/>
              </a:cxn>
              <a:cxn ang="0">
                <a:pos x="T4" y="T5"/>
              </a:cxn>
              <a:cxn ang="0">
                <a:pos x="T6" y="T7"/>
              </a:cxn>
              <a:cxn ang="0">
                <a:pos x="T8" y="T9"/>
              </a:cxn>
            </a:cxnLst>
            <a:rect l="0" t="0" r="r" b="b"/>
            <a:pathLst>
              <a:path w="21600" h="21600">
                <a:moveTo>
                  <a:pt x="0" y="0"/>
                </a:moveTo>
                <a:cubicBezTo>
                  <a:pt x="12776" y="596"/>
                  <a:pt x="20132" y="9496"/>
                  <a:pt x="19334" y="21600"/>
                </a:cubicBezTo>
                <a:cubicBezTo>
                  <a:pt x="21600" y="17153"/>
                  <a:pt x="21600" y="17153"/>
                  <a:pt x="21600" y="17153"/>
                </a:cubicBezTo>
                <a:lnTo>
                  <a:pt x="18712" y="21488"/>
                </a:lnTo>
                <a:lnTo>
                  <a:pt x="16070" y="18078"/>
                </a:lnTo>
              </a:path>
            </a:pathLst>
          </a:custGeom>
          <a:noFill/>
          <a:ln w="12700" cap="flat">
            <a:solidFill>
              <a:srgbClr val="FFFFFF"/>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8695" name="Freeform 23"/>
          <p:cNvSpPr>
            <a:spLocks/>
          </p:cNvSpPr>
          <p:nvPr/>
        </p:nvSpPr>
        <p:spPr bwMode="auto">
          <a:xfrm rot="388013">
            <a:off x="4616648" y="1946077"/>
            <a:ext cx="404813" cy="376238"/>
          </a:xfrm>
          <a:custGeom>
            <a:avLst/>
            <a:gdLst>
              <a:gd name="T0" fmla="*/ 0 w 21600"/>
              <a:gd name="T1" fmla="*/ 0 h 21600"/>
              <a:gd name="T2" fmla="*/ 19334 w 21600"/>
              <a:gd name="T3" fmla="*/ 21600 h 21600"/>
              <a:gd name="T4" fmla="*/ 21600 w 21600"/>
              <a:gd name="T5" fmla="*/ 17153 h 21600"/>
              <a:gd name="T6" fmla="*/ 18712 w 21600"/>
              <a:gd name="T7" fmla="*/ 21488 h 21600"/>
              <a:gd name="T8" fmla="*/ 16070 w 21600"/>
              <a:gd name="T9" fmla="*/ 18078 h 21600"/>
            </a:gdLst>
            <a:ahLst/>
            <a:cxnLst>
              <a:cxn ang="0">
                <a:pos x="T0" y="T1"/>
              </a:cxn>
              <a:cxn ang="0">
                <a:pos x="T2" y="T3"/>
              </a:cxn>
              <a:cxn ang="0">
                <a:pos x="T4" y="T5"/>
              </a:cxn>
              <a:cxn ang="0">
                <a:pos x="T6" y="T7"/>
              </a:cxn>
              <a:cxn ang="0">
                <a:pos x="T8" y="T9"/>
              </a:cxn>
            </a:cxnLst>
            <a:rect l="0" t="0" r="r" b="b"/>
            <a:pathLst>
              <a:path w="21600" h="21600">
                <a:moveTo>
                  <a:pt x="0" y="0"/>
                </a:moveTo>
                <a:cubicBezTo>
                  <a:pt x="12776" y="596"/>
                  <a:pt x="20132" y="9496"/>
                  <a:pt x="19334" y="21600"/>
                </a:cubicBezTo>
                <a:cubicBezTo>
                  <a:pt x="21600" y="17153"/>
                  <a:pt x="21600" y="17153"/>
                  <a:pt x="21600" y="17153"/>
                </a:cubicBezTo>
                <a:lnTo>
                  <a:pt x="18712" y="21488"/>
                </a:lnTo>
                <a:lnTo>
                  <a:pt x="16070" y="18078"/>
                </a:lnTo>
              </a:path>
            </a:pathLst>
          </a:custGeom>
          <a:noFill/>
          <a:ln w="12700" cap="flat">
            <a:solidFill>
              <a:srgbClr val="AFAFAF"/>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8696" name="Freeform 24"/>
          <p:cNvSpPr>
            <a:spLocks/>
          </p:cNvSpPr>
          <p:nvPr/>
        </p:nvSpPr>
        <p:spPr bwMode="auto">
          <a:xfrm rot="127070" flipH="1">
            <a:off x="3686175" y="3486150"/>
            <a:ext cx="233363" cy="257175"/>
          </a:xfrm>
          <a:custGeom>
            <a:avLst/>
            <a:gdLst>
              <a:gd name="T0" fmla="*/ 0 w 21600"/>
              <a:gd name="T1" fmla="*/ 0 h 21600"/>
              <a:gd name="T2" fmla="*/ 19334 w 21600"/>
              <a:gd name="T3" fmla="*/ 21600 h 21600"/>
              <a:gd name="T4" fmla="*/ 21600 w 21600"/>
              <a:gd name="T5" fmla="*/ 17153 h 21600"/>
              <a:gd name="T6" fmla="*/ 18712 w 21600"/>
              <a:gd name="T7" fmla="*/ 21488 h 21600"/>
              <a:gd name="T8" fmla="*/ 16070 w 21600"/>
              <a:gd name="T9" fmla="*/ 18078 h 21600"/>
            </a:gdLst>
            <a:ahLst/>
            <a:cxnLst>
              <a:cxn ang="0">
                <a:pos x="T0" y="T1"/>
              </a:cxn>
              <a:cxn ang="0">
                <a:pos x="T2" y="T3"/>
              </a:cxn>
              <a:cxn ang="0">
                <a:pos x="T4" y="T5"/>
              </a:cxn>
              <a:cxn ang="0">
                <a:pos x="T6" y="T7"/>
              </a:cxn>
              <a:cxn ang="0">
                <a:pos x="T8" y="T9"/>
              </a:cxn>
            </a:cxnLst>
            <a:rect l="0" t="0" r="r" b="b"/>
            <a:pathLst>
              <a:path w="21600" h="21600">
                <a:moveTo>
                  <a:pt x="0" y="0"/>
                </a:moveTo>
                <a:cubicBezTo>
                  <a:pt x="12776" y="596"/>
                  <a:pt x="20132" y="9496"/>
                  <a:pt x="19334" y="21600"/>
                </a:cubicBezTo>
                <a:cubicBezTo>
                  <a:pt x="21600" y="17153"/>
                  <a:pt x="21600" y="17153"/>
                  <a:pt x="21600" y="17153"/>
                </a:cubicBezTo>
                <a:lnTo>
                  <a:pt x="18712" y="21488"/>
                </a:lnTo>
                <a:lnTo>
                  <a:pt x="16070" y="18078"/>
                </a:lnTo>
              </a:path>
            </a:pathLst>
          </a:custGeom>
          <a:noFill/>
          <a:ln w="12700" cap="flat">
            <a:solidFill>
              <a:srgbClr val="FFFFFF"/>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8697" name="Freeform 25"/>
          <p:cNvSpPr>
            <a:spLocks/>
          </p:cNvSpPr>
          <p:nvPr/>
        </p:nvSpPr>
        <p:spPr bwMode="auto">
          <a:xfrm rot="874986" flipH="1">
            <a:off x="6476405" y="2349698"/>
            <a:ext cx="333375" cy="376238"/>
          </a:xfrm>
          <a:custGeom>
            <a:avLst/>
            <a:gdLst>
              <a:gd name="T0" fmla="*/ 0 w 21600"/>
              <a:gd name="T1" fmla="*/ 0 h 21600"/>
              <a:gd name="T2" fmla="*/ 19334 w 21600"/>
              <a:gd name="T3" fmla="*/ 21600 h 21600"/>
              <a:gd name="T4" fmla="*/ 21600 w 21600"/>
              <a:gd name="T5" fmla="*/ 17153 h 21600"/>
              <a:gd name="T6" fmla="*/ 18712 w 21600"/>
              <a:gd name="T7" fmla="*/ 21488 h 21600"/>
              <a:gd name="T8" fmla="*/ 16070 w 21600"/>
              <a:gd name="T9" fmla="*/ 18078 h 21600"/>
            </a:gdLst>
            <a:ahLst/>
            <a:cxnLst>
              <a:cxn ang="0">
                <a:pos x="T0" y="T1"/>
              </a:cxn>
              <a:cxn ang="0">
                <a:pos x="T2" y="T3"/>
              </a:cxn>
              <a:cxn ang="0">
                <a:pos x="T4" y="T5"/>
              </a:cxn>
              <a:cxn ang="0">
                <a:pos x="T6" y="T7"/>
              </a:cxn>
              <a:cxn ang="0">
                <a:pos x="T8" y="T9"/>
              </a:cxn>
            </a:cxnLst>
            <a:rect l="0" t="0" r="r" b="b"/>
            <a:pathLst>
              <a:path w="21600" h="21600">
                <a:moveTo>
                  <a:pt x="0" y="0"/>
                </a:moveTo>
                <a:cubicBezTo>
                  <a:pt x="12776" y="596"/>
                  <a:pt x="20132" y="9496"/>
                  <a:pt x="19334" y="21600"/>
                </a:cubicBezTo>
                <a:cubicBezTo>
                  <a:pt x="21600" y="17153"/>
                  <a:pt x="21600" y="17153"/>
                  <a:pt x="21600" y="17153"/>
                </a:cubicBezTo>
                <a:lnTo>
                  <a:pt x="18712" y="21488"/>
                </a:lnTo>
                <a:lnTo>
                  <a:pt x="16070" y="18078"/>
                </a:lnTo>
              </a:path>
            </a:pathLst>
          </a:custGeom>
          <a:noFill/>
          <a:ln w="12700" cap="flat">
            <a:solidFill>
              <a:srgbClr val="AFAFAF"/>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8698" name="Freeform 26"/>
          <p:cNvSpPr>
            <a:spLocks/>
          </p:cNvSpPr>
          <p:nvPr/>
        </p:nvSpPr>
        <p:spPr bwMode="auto">
          <a:xfrm rot="14484434" flipH="1">
            <a:off x="6629400" y="4200525"/>
            <a:ext cx="233363" cy="257175"/>
          </a:xfrm>
          <a:custGeom>
            <a:avLst/>
            <a:gdLst>
              <a:gd name="T0" fmla="*/ 0 w 21600"/>
              <a:gd name="T1" fmla="*/ 0 h 21600"/>
              <a:gd name="T2" fmla="*/ 19334 w 21600"/>
              <a:gd name="T3" fmla="*/ 21600 h 21600"/>
              <a:gd name="T4" fmla="*/ 21600 w 21600"/>
              <a:gd name="T5" fmla="*/ 17153 h 21600"/>
              <a:gd name="T6" fmla="*/ 18712 w 21600"/>
              <a:gd name="T7" fmla="*/ 21488 h 21600"/>
              <a:gd name="T8" fmla="*/ 16070 w 21600"/>
              <a:gd name="T9" fmla="*/ 18078 h 21600"/>
            </a:gdLst>
            <a:ahLst/>
            <a:cxnLst>
              <a:cxn ang="0">
                <a:pos x="T0" y="T1"/>
              </a:cxn>
              <a:cxn ang="0">
                <a:pos x="T2" y="T3"/>
              </a:cxn>
              <a:cxn ang="0">
                <a:pos x="T4" y="T5"/>
              </a:cxn>
              <a:cxn ang="0">
                <a:pos x="T6" y="T7"/>
              </a:cxn>
              <a:cxn ang="0">
                <a:pos x="T8" y="T9"/>
              </a:cxn>
            </a:cxnLst>
            <a:rect l="0" t="0" r="r" b="b"/>
            <a:pathLst>
              <a:path w="21600" h="21600">
                <a:moveTo>
                  <a:pt x="0" y="0"/>
                </a:moveTo>
                <a:cubicBezTo>
                  <a:pt x="12776" y="596"/>
                  <a:pt x="20132" y="9496"/>
                  <a:pt x="19334" y="21600"/>
                </a:cubicBezTo>
                <a:cubicBezTo>
                  <a:pt x="21600" y="17153"/>
                  <a:pt x="21600" y="17153"/>
                  <a:pt x="21600" y="17153"/>
                </a:cubicBezTo>
                <a:lnTo>
                  <a:pt x="18712" y="21488"/>
                </a:lnTo>
                <a:lnTo>
                  <a:pt x="16070" y="18078"/>
                </a:lnTo>
              </a:path>
            </a:pathLst>
          </a:custGeom>
          <a:noFill/>
          <a:ln w="12700" cap="flat">
            <a:solidFill>
              <a:srgbClr val="FFFFFF"/>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grpSp>
        <p:nvGrpSpPr>
          <p:cNvPr id="28699" name="Group 27"/>
          <p:cNvGrpSpPr>
            <a:grpSpLocks/>
          </p:cNvGrpSpPr>
          <p:nvPr/>
        </p:nvGrpSpPr>
        <p:grpSpPr bwMode="auto">
          <a:xfrm>
            <a:off x="8169473" y="4824412"/>
            <a:ext cx="761405" cy="176213"/>
            <a:chOff x="0" y="0"/>
            <a:chExt cx="1279" cy="296"/>
          </a:xfrm>
        </p:grpSpPr>
        <p:pic>
          <p:nvPicPr>
            <p:cNvPr id="28700" name="Picture 2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60" y="32"/>
              <a:ext cx="719"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28701" name="Rectangle 29"/>
            <p:cNvSpPr>
              <a:spLocks/>
            </p:cNvSpPr>
            <p:nvPr/>
          </p:nvSpPr>
          <p:spPr bwMode="auto">
            <a:xfrm>
              <a:off x="32" y="56"/>
              <a:ext cx="288" cy="216"/>
            </a:xfrm>
            <a:prstGeom prst="rect">
              <a:avLst/>
            </a:prstGeom>
            <a:solidFill>
              <a:srgbClr val="FFFFFF"/>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28702" name="Rectangle 30"/>
            <p:cNvSpPr>
              <a:spLocks/>
            </p:cNvSpPr>
            <p:nvPr/>
          </p:nvSpPr>
          <p:spPr bwMode="auto">
            <a:xfrm>
              <a:off x="0" y="40"/>
              <a:ext cx="35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130000"/>
                </a:lnSpc>
              </a:pPr>
              <a:r>
                <a:rPr lang="en-US" sz="700">
                  <a:solidFill>
                    <a:schemeClr val="tx1"/>
                  </a:solidFill>
                  <a:latin typeface="Montserrat-Regular" charset="0"/>
                  <a:ea typeface="ＭＳ Ｐゴシック" charset="0"/>
                  <a:cs typeface="Montserrat-Regular" charset="0"/>
                  <a:sym typeface="Montserrat-Regular" charset="0"/>
                </a:rPr>
                <a:t>14</a:t>
              </a:r>
            </a:p>
          </p:txBody>
        </p:sp>
        <p:sp>
          <p:nvSpPr>
            <p:cNvPr id="28703" name="Rectangle 31"/>
            <p:cNvSpPr>
              <a:spLocks/>
            </p:cNvSpPr>
            <p:nvPr/>
          </p:nvSpPr>
          <p:spPr bwMode="auto">
            <a:xfrm flipH="1">
              <a:off x="444" y="0"/>
              <a:ext cx="8" cy="288"/>
            </a:xfrm>
            <a:prstGeom prst="rect">
              <a:avLst/>
            </a:prstGeom>
            <a:solidFill>
              <a:srgbClr val="FFFFFF"/>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32" fill="hold" grpId="0" nodeType="clickEffect">
                                  <p:stCondLst>
                                    <p:cond delay="0"/>
                                  </p:stCondLst>
                                  <p:iterate type="lt">
                                    <p:tmPct val="100000"/>
                                  </p:iterate>
                                  <p:childTnLst>
                                    <p:set>
                                      <p:cBhvr>
                                        <p:cTn id="6" dur="1" fill="hold">
                                          <p:stCondLst>
                                            <p:cond delay="0"/>
                                          </p:stCondLst>
                                        </p:cTn>
                                        <p:tgtEl>
                                          <p:spTgt spid="28674"/>
                                        </p:tgtEl>
                                        <p:attrNameLst>
                                          <p:attrName>style.visibility</p:attrName>
                                        </p:attrNameLst>
                                      </p:cBhvr>
                                      <p:to>
                                        <p:strVal val="visible"/>
                                      </p:to>
                                    </p:set>
                                    <p:anim calcmode="lin" valueType="num">
                                      <p:cBhvr>
                                        <p:cTn id="7" dur="75" fill="hold"/>
                                        <p:tgtEl>
                                          <p:spTgt spid="28674"/>
                                        </p:tgtEl>
                                        <p:attrNameLst>
                                          <p:attrName>ppt_w</p:attrName>
                                        </p:attrNameLst>
                                      </p:cBhvr>
                                      <p:tavLst>
                                        <p:tav tm="0">
                                          <p:val>
                                            <p:strVal val="4*#ppt_w"/>
                                          </p:val>
                                        </p:tav>
                                        <p:tav tm="100000">
                                          <p:val>
                                            <p:strVal val="#ppt_w"/>
                                          </p:val>
                                        </p:tav>
                                      </p:tavLst>
                                    </p:anim>
                                    <p:anim calcmode="lin" valueType="num">
                                      <p:cBhvr>
                                        <p:cTn id="8" dur="75" fill="hold"/>
                                        <p:tgtEl>
                                          <p:spTgt spid="28674"/>
                                        </p:tgtEl>
                                        <p:attrNameLst>
                                          <p:attrName>ppt_h</p:attrName>
                                        </p:attrNameLst>
                                      </p:cBhvr>
                                      <p:tavLst>
                                        <p:tav tm="0">
                                          <p:val>
                                            <p:strVal val="4*#ppt_h"/>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28679"/>
                                        </p:tgtEl>
                                        <p:attrNameLst>
                                          <p:attrName>style.visibility</p:attrName>
                                        </p:attrNameLst>
                                      </p:cBhvr>
                                      <p:to>
                                        <p:strVal val="visible"/>
                                      </p:to>
                                    </p:set>
                                    <p:anim calcmode="lin" valueType="num">
                                      <p:cBhvr additive="base">
                                        <p:cTn id="13" dur="500" fill="hold"/>
                                        <p:tgtEl>
                                          <p:spTgt spid="28679"/>
                                        </p:tgtEl>
                                        <p:attrNameLst>
                                          <p:attrName>ppt_x</p:attrName>
                                        </p:attrNameLst>
                                      </p:cBhvr>
                                      <p:tavLst>
                                        <p:tav tm="0">
                                          <p:val>
                                            <p:strVal val="0-#ppt_w/2"/>
                                          </p:val>
                                        </p:tav>
                                        <p:tav tm="100000">
                                          <p:val>
                                            <p:strVal val="#ppt_x"/>
                                          </p:val>
                                        </p:tav>
                                      </p:tavLst>
                                    </p:anim>
                                    <p:anim calcmode="lin" valueType="num">
                                      <p:cBhvr additive="base">
                                        <p:cTn id="14" dur="500" fill="hold"/>
                                        <p:tgtEl>
                                          <p:spTgt spid="28679"/>
                                        </p:tgtEl>
                                        <p:attrNameLst>
                                          <p:attrName>ppt_y</p:attrName>
                                        </p:attrNameLst>
                                      </p:cBhvr>
                                      <p:tavLst>
                                        <p:tav tm="0">
                                          <p:val>
                                            <p:strVal val="#ppt_y"/>
                                          </p:val>
                                        </p:tav>
                                        <p:tav tm="100000">
                                          <p:val>
                                            <p:strVal val="#ppt_y"/>
                                          </p:val>
                                        </p:tav>
                                      </p:tavLst>
                                    </p:anim>
                                  </p:childTnLst>
                                </p:cTn>
                              </p:par>
                            </p:childTnLst>
                          </p:cTn>
                        </p:par>
                        <p:par>
                          <p:cTn id="15" fill="hold" nodeType="afterGroup">
                            <p:stCondLst>
                              <p:cond delay="500"/>
                            </p:stCondLst>
                            <p:childTnLst>
                              <p:par>
                                <p:cTn id="16" presetID="18" presetClass="entr" presetSubtype="6" fill="hold" grpId="0" nodeType="afterEffect">
                                  <p:stCondLst>
                                    <p:cond delay="500"/>
                                  </p:stCondLst>
                                  <p:childTnLst>
                                    <p:set>
                                      <p:cBhvr>
                                        <p:cTn id="17" dur="1" fill="hold">
                                          <p:stCondLst>
                                            <p:cond delay="0"/>
                                          </p:stCondLst>
                                        </p:cTn>
                                        <p:tgtEl>
                                          <p:spTgt spid="28693"/>
                                        </p:tgtEl>
                                        <p:attrNameLst>
                                          <p:attrName>style.visibility</p:attrName>
                                        </p:attrNameLst>
                                      </p:cBhvr>
                                      <p:to>
                                        <p:strVal val="visible"/>
                                      </p:to>
                                    </p:set>
                                    <p:animEffect transition="in" filter="strips(downRight)">
                                      <p:cBhvr>
                                        <p:cTn id="18" dur="500"/>
                                        <p:tgtEl>
                                          <p:spTgt spid="28693"/>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3" presetClass="entr" presetSubtype="16" fill="hold" nodeType="clickEffect">
                                  <p:stCondLst>
                                    <p:cond delay="0"/>
                                  </p:stCondLst>
                                  <p:childTnLst>
                                    <p:set>
                                      <p:cBhvr>
                                        <p:cTn id="22" dur="1" fill="hold">
                                          <p:stCondLst>
                                            <p:cond delay="0"/>
                                          </p:stCondLst>
                                        </p:cTn>
                                        <p:tgtEl>
                                          <p:spTgt spid="28678"/>
                                        </p:tgtEl>
                                        <p:attrNameLst>
                                          <p:attrName>style.visibility</p:attrName>
                                        </p:attrNameLst>
                                      </p:cBhvr>
                                      <p:to>
                                        <p:strVal val="visible"/>
                                      </p:to>
                                    </p:set>
                                    <p:anim calcmode="lin" valueType="num">
                                      <p:cBhvr>
                                        <p:cTn id="23" dur="500" fill="hold"/>
                                        <p:tgtEl>
                                          <p:spTgt spid="28678"/>
                                        </p:tgtEl>
                                        <p:attrNameLst>
                                          <p:attrName>ppt_w</p:attrName>
                                        </p:attrNameLst>
                                      </p:cBhvr>
                                      <p:tavLst>
                                        <p:tav tm="0">
                                          <p:val>
                                            <p:fltVal val="0"/>
                                          </p:val>
                                        </p:tav>
                                        <p:tav tm="100000">
                                          <p:val>
                                            <p:strVal val="#ppt_w"/>
                                          </p:val>
                                        </p:tav>
                                      </p:tavLst>
                                    </p:anim>
                                    <p:anim calcmode="lin" valueType="num">
                                      <p:cBhvr>
                                        <p:cTn id="24" dur="500" fill="hold"/>
                                        <p:tgtEl>
                                          <p:spTgt spid="28678"/>
                                        </p:tgtEl>
                                        <p:attrNameLst>
                                          <p:attrName>ppt_h</p:attrName>
                                        </p:attrNameLst>
                                      </p:cBhvr>
                                      <p:tavLst>
                                        <p:tav tm="0">
                                          <p:val>
                                            <p:fltVal val="0"/>
                                          </p:val>
                                        </p:tav>
                                        <p:tav tm="100000">
                                          <p:val>
                                            <p:strVal val="#ppt_h"/>
                                          </p:val>
                                        </p:tav>
                                      </p:tavLst>
                                    </p:anim>
                                  </p:childTnLst>
                                </p:cTn>
                              </p:par>
                            </p:childTnLst>
                          </p:cTn>
                        </p:par>
                        <p:par>
                          <p:cTn id="25" fill="hold" nodeType="afterGroup">
                            <p:stCondLst>
                              <p:cond delay="500"/>
                            </p:stCondLst>
                            <p:childTnLst>
                              <p:par>
                                <p:cTn id="26" presetID="18" presetClass="entr" presetSubtype="12" fill="hold" grpId="0" nodeType="afterEffect">
                                  <p:stCondLst>
                                    <p:cond delay="500"/>
                                  </p:stCondLst>
                                  <p:childTnLst>
                                    <p:set>
                                      <p:cBhvr>
                                        <p:cTn id="27" dur="1" fill="hold">
                                          <p:stCondLst>
                                            <p:cond delay="0"/>
                                          </p:stCondLst>
                                        </p:cTn>
                                        <p:tgtEl>
                                          <p:spTgt spid="28694"/>
                                        </p:tgtEl>
                                        <p:attrNameLst>
                                          <p:attrName>style.visibility</p:attrName>
                                        </p:attrNameLst>
                                      </p:cBhvr>
                                      <p:to>
                                        <p:strVal val="visible"/>
                                      </p:to>
                                    </p:set>
                                    <p:animEffect transition="in" filter="strips(downLeft)">
                                      <p:cBhvr>
                                        <p:cTn id="28" dur="500"/>
                                        <p:tgtEl>
                                          <p:spTgt spid="28694"/>
                                        </p:tgtEl>
                                      </p:cBhvr>
                                    </p:animEffect>
                                  </p:childTnLst>
                                </p:cTn>
                              </p:par>
                            </p:childTnLst>
                          </p:cTn>
                        </p:par>
                        <p:par>
                          <p:cTn id="29" fill="hold" nodeType="afterGroup">
                            <p:stCondLst>
                              <p:cond delay="1500"/>
                            </p:stCondLst>
                            <p:childTnLst>
                              <p:par>
                                <p:cTn id="30" presetID="22" presetClass="entr" presetSubtype="8" fill="hold" grpId="0" nodeType="afterEffect">
                                  <p:stCondLst>
                                    <p:cond delay="500"/>
                                  </p:stCondLst>
                                  <p:childTnLst>
                                    <p:set>
                                      <p:cBhvr>
                                        <p:cTn id="31" dur="1" fill="hold">
                                          <p:stCondLst>
                                            <p:cond delay="0"/>
                                          </p:stCondLst>
                                        </p:cTn>
                                        <p:tgtEl>
                                          <p:spTgt spid="28682"/>
                                        </p:tgtEl>
                                        <p:attrNameLst>
                                          <p:attrName>style.visibility</p:attrName>
                                        </p:attrNameLst>
                                      </p:cBhvr>
                                      <p:to>
                                        <p:strVal val="visible"/>
                                      </p:to>
                                    </p:set>
                                    <p:animEffect transition="in" filter="wipe(left)">
                                      <p:cBhvr>
                                        <p:cTn id="32" dur="500"/>
                                        <p:tgtEl>
                                          <p:spTgt spid="28682"/>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7" presetClass="entr" presetSubtype="8" fill="hold" nodeType="clickEffect">
                                  <p:stCondLst>
                                    <p:cond delay="0"/>
                                  </p:stCondLst>
                                  <p:childTnLst>
                                    <p:set>
                                      <p:cBhvr>
                                        <p:cTn id="36" dur="1" fill="hold">
                                          <p:stCondLst>
                                            <p:cond delay="0"/>
                                          </p:stCondLst>
                                        </p:cTn>
                                        <p:tgtEl>
                                          <p:spTgt spid="28684"/>
                                        </p:tgtEl>
                                        <p:attrNameLst>
                                          <p:attrName>style.visibility</p:attrName>
                                        </p:attrNameLst>
                                      </p:cBhvr>
                                      <p:to>
                                        <p:strVal val="visible"/>
                                      </p:to>
                                    </p:set>
                                    <p:anim calcmode="lin" valueType="num">
                                      <p:cBhvr>
                                        <p:cTn id="37" dur="500" fill="hold"/>
                                        <p:tgtEl>
                                          <p:spTgt spid="28684"/>
                                        </p:tgtEl>
                                        <p:attrNameLst>
                                          <p:attrName>ppt_x</p:attrName>
                                        </p:attrNameLst>
                                      </p:cBhvr>
                                      <p:tavLst>
                                        <p:tav tm="0">
                                          <p:val>
                                            <p:strVal val="#ppt_x-#ppt_w/2"/>
                                          </p:val>
                                        </p:tav>
                                        <p:tav tm="100000">
                                          <p:val>
                                            <p:strVal val="#ppt_x"/>
                                          </p:val>
                                        </p:tav>
                                      </p:tavLst>
                                    </p:anim>
                                    <p:anim calcmode="lin" valueType="num">
                                      <p:cBhvr>
                                        <p:cTn id="38" dur="500" fill="hold"/>
                                        <p:tgtEl>
                                          <p:spTgt spid="28684"/>
                                        </p:tgtEl>
                                        <p:attrNameLst>
                                          <p:attrName>ppt_y</p:attrName>
                                        </p:attrNameLst>
                                      </p:cBhvr>
                                      <p:tavLst>
                                        <p:tav tm="0">
                                          <p:val>
                                            <p:strVal val="#ppt_y"/>
                                          </p:val>
                                        </p:tav>
                                        <p:tav tm="100000">
                                          <p:val>
                                            <p:strVal val="#ppt_y"/>
                                          </p:val>
                                        </p:tav>
                                      </p:tavLst>
                                    </p:anim>
                                    <p:anim calcmode="lin" valueType="num">
                                      <p:cBhvr>
                                        <p:cTn id="39" dur="500" fill="hold"/>
                                        <p:tgtEl>
                                          <p:spTgt spid="28684"/>
                                        </p:tgtEl>
                                        <p:attrNameLst>
                                          <p:attrName>ppt_w</p:attrName>
                                        </p:attrNameLst>
                                      </p:cBhvr>
                                      <p:tavLst>
                                        <p:tav tm="0">
                                          <p:val>
                                            <p:fltVal val="0"/>
                                          </p:val>
                                        </p:tav>
                                        <p:tav tm="100000">
                                          <p:val>
                                            <p:strVal val="#ppt_w"/>
                                          </p:val>
                                        </p:tav>
                                      </p:tavLst>
                                    </p:anim>
                                    <p:anim calcmode="lin" valueType="num">
                                      <p:cBhvr>
                                        <p:cTn id="40" dur="500" fill="hold"/>
                                        <p:tgtEl>
                                          <p:spTgt spid="28684"/>
                                        </p:tgtEl>
                                        <p:attrNameLst>
                                          <p:attrName>ppt_h</p:attrName>
                                        </p:attrNameLst>
                                      </p:cBhvr>
                                      <p:tavLst>
                                        <p:tav tm="0">
                                          <p:val>
                                            <p:strVal val="#ppt_h"/>
                                          </p:val>
                                        </p:tav>
                                        <p:tav tm="100000">
                                          <p:val>
                                            <p:strVal val="#ppt_h"/>
                                          </p:val>
                                        </p:tav>
                                      </p:tavLst>
                                    </p:anim>
                                  </p:childTnLst>
                                </p:cTn>
                              </p:par>
                            </p:childTnLst>
                          </p:cTn>
                        </p:par>
                        <p:par>
                          <p:cTn id="41" fill="hold" nodeType="afterGroup">
                            <p:stCondLst>
                              <p:cond delay="500"/>
                            </p:stCondLst>
                            <p:childTnLst>
                              <p:par>
                                <p:cTn id="42" presetID="18" presetClass="entr" presetSubtype="6" fill="hold" grpId="0" nodeType="afterEffect">
                                  <p:stCondLst>
                                    <p:cond delay="500"/>
                                  </p:stCondLst>
                                  <p:childTnLst>
                                    <p:set>
                                      <p:cBhvr>
                                        <p:cTn id="43" dur="1" fill="hold">
                                          <p:stCondLst>
                                            <p:cond delay="0"/>
                                          </p:stCondLst>
                                        </p:cTn>
                                        <p:tgtEl>
                                          <p:spTgt spid="28695"/>
                                        </p:tgtEl>
                                        <p:attrNameLst>
                                          <p:attrName>style.visibility</p:attrName>
                                        </p:attrNameLst>
                                      </p:cBhvr>
                                      <p:to>
                                        <p:strVal val="visible"/>
                                      </p:to>
                                    </p:set>
                                    <p:animEffect transition="in" filter="strips(downRight)">
                                      <p:cBhvr>
                                        <p:cTn id="44" dur="500"/>
                                        <p:tgtEl>
                                          <p:spTgt spid="28695"/>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17" presetClass="entr" presetSubtype="8" fill="hold" nodeType="clickEffect">
                                  <p:stCondLst>
                                    <p:cond delay="0"/>
                                  </p:stCondLst>
                                  <p:childTnLst>
                                    <p:set>
                                      <p:cBhvr>
                                        <p:cTn id="48" dur="1" fill="hold">
                                          <p:stCondLst>
                                            <p:cond delay="0"/>
                                          </p:stCondLst>
                                        </p:cTn>
                                        <p:tgtEl>
                                          <p:spTgt spid="28683"/>
                                        </p:tgtEl>
                                        <p:attrNameLst>
                                          <p:attrName>style.visibility</p:attrName>
                                        </p:attrNameLst>
                                      </p:cBhvr>
                                      <p:to>
                                        <p:strVal val="visible"/>
                                      </p:to>
                                    </p:set>
                                    <p:anim calcmode="lin" valueType="num">
                                      <p:cBhvr>
                                        <p:cTn id="49" dur="500" fill="hold"/>
                                        <p:tgtEl>
                                          <p:spTgt spid="28683"/>
                                        </p:tgtEl>
                                        <p:attrNameLst>
                                          <p:attrName>ppt_x</p:attrName>
                                        </p:attrNameLst>
                                      </p:cBhvr>
                                      <p:tavLst>
                                        <p:tav tm="0">
                                          <p:val>
                                            <p:strVal val="#ppt_x-#ppt_w/2"/>
                                          </p:val>
                                        </p:tav>
                                        <p:tav tm="100000">
                                          <p:val>
                                            <p:strVal val="#ppt_x"/>
                                          </p:val>
                                        </p:tav>
                                      </p:tavLst>
                                    </p:anim>
                                    <p:anim calcmode="lin" valueType="num">
                                      <p:cBhvr>
                                        <p:cTn id="50" dur="500" fill="hold"/>
                                        <p:tgtEl>
                                          <p:spTgt spid="28683"/>
                                        </p:tgtEl>
                                        <p:attrNameLst>
                                          <p:attrName>ppt_y</p:attrName>
                                        </p:attrNameLst>
                                      </p:cBhvr>
                                      <p:tavLst>
                                        <p:tav tm="0">
                                          <p:val>
                                            <p:strVal val="#ppt_y"/>
                                          </p:val>
                                        </p:tav>
                                        <p:tav tm="100000">
                                          <p:val>
                                            <p:strVal val="#ppt_y"/>
                                          </p:val>
                                        </p:tav>
                                      </p:tavLst>
                                    </p:anim>
                                    <p:anim calcmode="lin" valueType="num">
                                      <p:cBhvr>
                                        <p:cTn id="51" dur="500" fill="hold"/>
                                        <p:tgtEl>
                                          <p:spTgt spid="28683"/>
                                        </p:tgtEl>
                                        <p:attrNameLst>
                                          <p:attrName>ppt_w</p:attrName>
                                        </p:attrNameLst>
                                      </p:cBhvr>
                                      <p:tavLst>
                                        <p:tav tm="0">
                                          <p:val>
                                            <p:fltVal val="0"/>
                                          </p:val>
                                        </p:tav>
                                        <p:tav tm="100000">
                                          <p:val>
                                            <p:strVal val="#ppt_w"/>
                                          </p:val>
                                        </p:tav>
                                      </p:tavLst>
                                    </p:anim>
                                    <p:anim calcmode="lin" valueType="num">
                                      <p:cBhvr>
                                        <p:cTn id="52" dur="500" fill="hold"/>
                                        <p:tgtEl>
                                          <p:spTgt spid="28683"/>
                                        </p:tgtEl>
                                        <p:attrNameLst>
                                          <p:attrName>ppt_h</p:attrName>
                                        </p:attrNameLst>
                                      </p:cBhvr>
                                      <p:tavLst>
                                        <p:tav tm="0">
                                          <p:val>
                                            <p:strVal val="#ppt_h"/>
                                          </p:val>
                                        </p:tav>
                                        <p:tav tm="100000">
                                          <p:val>
                                            <p:strVal val="#ppt_h"/>
                                          </p:val>
                                        </p:tav>
                                      </p:tavLst>
                                    </p:anim>
                                  </p:childTnLst>
                                </p:cTn>
                              </p:par>
                            </p:childTnLst>
                          </p:cTn>
                        </p:par>
                        <p:par>
                          <p:cTn id="53" fill="hold" nodeType="afterGroup">
                            <p:stCondLst>
                              <p:cond delay="500"/>
                            </p:stCondLst>
                            <p:childTnLst>
                              <p:par>
                                <p:cTn id="54" presetID="18" presetClass="entr" presetSubtype="12" fill="hold" grpId="0" nodeType="afterEffect">
                                  <p:stCondLst>
                                    <p:cond delay="500"/>
                                  </p:stCondLst>
                                  <p:childTnLst>
                                    <p:set>
                                      <p:cBhvr>
                                        <p:cTn id="55" dur="1" fill="hold">
                                          <p:stCondLst>
                                            <p:cond delay="0"/>
                                          </p:stCondLst>
                                        </p:cTn>
                                        <p:tgtEl>
                                          <p:spTgt spid="28696"/>
                                        </p:tgtEl>
                                        <p:attrNameLst>
                                          <p:attrName>style.visibility</p:attrName>
                                        </p:attrNameLst>
                                      </p:cBhvr>
                                      <p:to>
                                        <p:strVal val="visible"/>
                                      </p:to>
                                    </p:set>
                                    <p:animEffect transition="in" filter="strips(downLeft)">
                                      <p:cBhvr>
                                        <p:cTn id="56" dur="500"/>
                                        <p:tgtEl>
                                          <p:spTgt spid="28696"/>
                                        </p:tgtEl>
                                      </p:cBhvr>
                                    </p:animEffect>
                                  </p:childTnLst>
                                </p:cTn>
                              </p:par>
                            </p:childTnLst>
                          </p:cTn>
                        </p:par>
                        <p:par>
                          <p:cTn id="57" fill="hold" nodeType="afterGroup">
                            <p:stCondLst>
                              <p:cond delay="1500"/>
                            </p:stCondLst>
                            <p:childTnLst>
                              <p:par>
                                <p:cTn id="58" presetID="22" presetClass="entr" presetSubtype="8" fill="hold" grpId="0" nodeType="afterEffect">
                                  <p:stCondLst>
                                    <p:cond delay="500"/>
                                  </p:stCondLst>
                                  <p:childTnLst>
                                    <p:set>
                                      <p:cBhvr>
                                        <p:cTn id="59" dur="1" fill="hold">
                                          <p:stCondLst>
                                            <p:cond delay="0"/>
                                          </p:stCondLst>
                                        </p:cTn>
                                        <p:tgtEl>
                                          <p:spTgt spid="28687"/>
                                        </p:tgtEl>
                                        <p:attrNameLst>
                                          <p:attrName>style.visibility</p:attrName>
                                        </p:attrNameLst>
                                      </p:cBhvr>
                                      <p:to>
                                        <p:strVal val="visible"/>
                                      </p:to>
                                    </p:set>
                                    <p:animEffect transition="in" filter="wipe(left)">
                                      <p:cBhvr>
                                        <p:cTn id="60" dur="500"/>
                                        <p:tgtEl>
                                          <p:spTgt spid="28687"/>
                                        </p:tgtEl>
                                      </p:cBhvr>
                                    </p:animEffect>
                                  </p:childTnLst>
                                </p:cTn>
                              </p:par>
                            </p:childTnLst>
                          </p:cTn>
                        </p:par>
                      </p:childTnLst>
                    </p:cTn>
                  </p:par>
                  <p:par>
                    <p:cTn id="61" fill="hold" nodeType="clickPar">
                      <p:stCondLst>
                        <p:cond delay="indefinite"/>
                      </p:stCondLst>
                      <p:childTnLst>
                        <p:par>
                          <p:cTn id="62" fill="hold" nodeType="withGroup">
                            <p:stCondLst>
                              <p:cond delay="0"/>
                            </p:stCondLst>
                            <p:childTnLst>
                              <p:par>
                                <p:cTn id="63" presetID="2" presetClass="entr" presetSubtype="2" fill="hold" nodeType="clickEffect">
                                  <p:stCondLst>
                                    <p:cond delay="0"/>
                                  </p:stCondLst>
                                  <p:childTnLst>
                                    <p:set>
                                      <p:cBhvr>
                                        <p:cTn id="64" dur="1" fill="hold">
                                          <p:stCondLst>
                                            <p:cond delay="0"/>
                                          </p:stCondLst>
                                        </p:cTn>
                                        <p:tgtEl>
                                          <p:spTgt spid="28689"/>
                                        </p:tgtEl>
                                        <p:attrNameLst>
                                          <p:attrName>style.visibility</p:attrName>
                                        </p:attrNameLst>
                                      </p:cBhvr>
                                      <p:to>
                                        <p:strVal val="visible"/>
                                      </p:to>
                                    </p:set>
                                    <p:anim calcmode="lin" valueType="num">
                                      <p:cBhvr additive="base">
                                        <p:cTn id="65" dur="500" fill="hold"/>
                                        <p:tgtEl>
                                          <p:spTgt spid="28689"/>
                                        </p:tgtEl>
                                        <p:attrNameLst>
                                          <p:attrName>ppt_x</p:attrName>
                                        </p:attrNameLst>
                                      </p:cBhvr>
                                      <p:tavLst>
                                        <p:tav tm="0">
                                          <p:val>
                                            <p:strVal val="1+#ppt_w/2"/>
                                          </p:val>
                                        </p:tav>
                                        <p:tav tm="100000">
                                          <p:val>
                                            <p:strVal val="#ppt_x"/>
                                          </p:val>
                                        </p:tav>
                                      </p:tavLst>
                                    </p:anim>
                                    <p:anim calcmode="lin" valueType="num">
                                      <p:cBhvr additive="base">
                                        <p:cTn id="66" dur="500" fill="hold"/>
                                        <p:tgtEl>
                                          <p:spTgt spid="28689"/>
                                        </p:tgtEl>
                                        <p:attrNameLst>
                                          <p:attrName>ppt_y</p:attrName>
                                        </p:attrNameLst>
                                      </p:cBhvr>
                                      <p:tavLst>
                                        <p:tav tm="0">
                                          <p:val>
                                            <p:strVal val="#ppt_y"/>
                                          </p:val>
                                        </p:tav>
                                        <p:tav tm="100000">
                                          <p:val>
                                            <p:strVal val="#ppt_y"/>
                                          </p:val>
                                        </p:tav>
                                      </p:tavLst>
                                    </p:anim>
                                  </p:childTnLst>
                                </p:cTn>
                              </p:par>
                            </p:childTnLst>
                          </p:cTn>
                        </p:par>
                        <p:par>
                          <p:cTn id="67" fill="hold" nodeType="afterGroup">
                            <p:stCondLst>
                              <p:cond delay="500"/>
                            </p:stCondLst>
                            <p:childTnLst>
                              <p:par>
                                <p:cTn id="68" presetID="18" presetClass="entr" presetSubtype="12" fill="hold" grpId="0" nodeType="afterEffect">
                                  <p:stCondLst>
                                    <p:cond delay="500"/>
                                  </p:stCondLst>
                                  <p:childTnLst>
                                    <p:set>
                                      <p:cBhvr>
                                        <p:cTn id="69" dur="1" fill="hold">
                                          <p:stCondLst>
                                            <p:cond delay="0"/>
                                          </p:stCondLst>
                                        </p:cTn>
                                        <p:tgtEl>
                                          <p:spTgt spid="28697"/>
                                        </p:tgtEl>
                                        <p:attrNameLst>
                                          <p:attrName>style.visibility</p:attrName>
                                        </p:attrNameLst>
                                      </p:cBhvr>
                                      <p:to>
                                        <p:strVal val="visible"/>
                                      </p:to>
                                    </p:set>
                                    <p:animEffect transition="in" filter="strips(downLeft)">
                                      <p:cBhvr>
                                        <p:cTn id="70" dur="500"/>
                                        <p:tgtEl>
                                          <p:spTgt spid="28697"/>
                                        </p:tgtEl>
                                      </p:cBhvr>
                                    </p:animEffect>
                                  </p:childTnLst>
                                </p:cTn>
                              </p:par>
                            </p:childTnLst>
                          </p:cTn>
                        </p:par>
                      </p:childTnLst>
                    </p:cTn>
                  </p:par>
                  <p:par>
                    <p:cTn id="71" fill="hold" nodeType="clickPar">
                      <p:stCondLst>
                        <p:cond delay="indefinite"/>
                      </p:stCondLst>
                      <p:childTnLst>
                        <p:par>
                          <p:cTn id="72" fill="hold" nodeType="withGroup">
                            <p:stCondLst>
                              <p:cond delay="0"/>
                            </p:stCondLst>
                            <p:childTnLst>
                              <p:par>
                                <p:cTn id="73" presetID="2" presetClass="entr" presetSubtype="2" fill="hold" nodeType="clickEffect">
                                  <p:stCondLst>
                                    <p:cond delay="0"/>
                                  </p:stCondLst>
                                  <p:childTnLst>
                                    <p:set>
                                      <p:cBhvr>
                                        <p:cTn id="74" dur="1" fill="hold">
                                          <p:stCondLst>
                                            <p:cond delay="0"/>
                                          </p:stCondLst>
                                        </p:cTn>
                                        <p:tgtEl>
                                          <p:spTgt spid="28688"/>
                                        </p:tgtEl>
                                        <p:attrNameLst>
                                          <p:attrName>style.visibility</p:attrName>
                                        </p:attrNameLst>
                                      </p:cBhvr>
                                      <p:to>
                                        <p:strVal val="visible"/>
                                      </p:to>
                                    </p:set>
                                    <p:anim calcmode="lin" valueType="num">
                                      <p:cBhvr additive="base">
                                        <p:cTn id="75" dur="500" fill="hold"/>
                                        <p:tgtEl>
                                          <p:spTgt spid="28688"/>
                                        </p:tgtEl>
                                        <p:attrNameLst>
                                          <p:attrName>ppt_x</p:attrName>
                                        </p:attrNameLst>
                                      </p:cBhvr>
                                      <p:tavLst>
                                        <p:tav tm="0">
                                          <p:val>
                                            <p:strVal val="1+#ppt_w/2"/>
                                          </p:val>
                                        </p:tav>
                                        <p:tav tm="100000">
                                          <p:val>
                                            <p:strVal val="#ppt_x"/>
                                          </p:val>
                                        </p:tav>
                                      </p:tavLst>
                                    </p:anim>
                                    <p:anim calcmode="lin" valueType="num">
                                      <p:cBhvr additive="base">
                                        <p:cTn id="76" dur="500" fill="hold"/>
                                        <p:tgtEl>
                                          <p:spTgt spid="28688"/>
                                        </p:tgtEl>
                                        <p:attrNameLst>
                                          <p:attrName>ppt_y</p:attrName>
                                        </p:attrNameLst>
                                      </p:cBhvr>
                                      <p:tavLst>
                                        <p:tav tm="0">
                                          <p:val>
                                            <p:strVal val="#ppt_y"/>
                                          </p:val>
                                        </p:tav>
                                        <p:tav tm="100000">
                                          <p:val>
                                            <p:strVal val="#ppt_y"/>
                                          </p:val>
                                        </p:tav>
                                      </p:tavLst>
                                    </p:anim>
                                  </p:childTnLst>
                                </p:cTn>
                              </p:par>
                            </p:childTnLst>
                          </p:cTn>
                        </p:par>
                        <p:par>
                          <p:cTn id="77" fill="hold" nodeType="afterGroup">
                            <p:stCondLst>
                              <p:cond delay="500"/>
                            </p:stCondLst>
                            <p:childTnLst>
                              <p:par>
                                <p:cTn id="78" presetID="22" presetClass="entr" presetSubtype="8" fill="hold" grpId="0" nodeType="afterEffect">
                                  <p:stCondLst>
                                    <p:cond delay="500"/>
                                  </p:stCondLst>
                                  <p:childTnLst>
                                    <p:set>
                                      <p:cBhvr>
                                        <p:cTn id="79" dur="1" fill="hold">
                                          <p:stCondLst>
                                            <p:cond delay="0"/>
                                          </p:stCondLst>
                                        </p:cTn>
                                        <p:tgtEl>
                                          <p:spTgt spid="28698"/>
                                        </p:tgtEl>
                                        <p:attrNameLst>
                                          <p:attrName>style.visibility</p:attrName>
                                        </p:attrNameLst>
                                      </p:cBhvr>
                                      <p:to>
                                        <p:strVal val="visible"/>
                                      </p:to>
                                    </p:set>
                                    <p:animEffect transition="in" filter="wipe(left)">
                                      <p:cBhvr>
                                        <p:cTn id="80" dur="500"/>
                                        <p:tgtEl>
                                          <p:spTgt spid="28698"/>
                                        </p:tgtEl>
                                      </p:cBhvr>
                                    </p:animEffect>
                                  </p:childTnLst>
                                </p:cTn>
                              </p:par>
                            </p:childTnLst>
                          </p:cTn>
                        </p:par>
                        <p:par>
                          <p:cTn id="81" fill="hold" nodeType="afterGroup">
                            <p:stCondLst>
                              <p:cond delay="1500"/>
                            </p:stCondLst>
                            <p:childTnLst>
                              <p:par>
                                <p:cTn id="82" presetID="22" presetClass="entr" presetSubtype="8" fill="hold" grpId="0" nodeType="afterEffect">
                                  <p:stCondLst>
                                    <p:cond delay="500"/>
                                  </p:stCondLst>
                                  <p:childTnLst>
                                    <p:set>
                                      <p:cBhvr>
                                        <p:cTn id="83" dur="1" fill="hold">
                                          <p:stCondLst>
                                            <p:cond delay="0"/>
                                          </p:stCondLst>
                                        </p:cTn>
                                        <p:tgtEl>
                                          <p:spTgt spid="28692"/>
                                        </p:tgtEl>
                                        <p:attrNameLst>
                                          <p:attrName>style.visibility</p:attrName>
                                        </p:attrNameLst>
                                      </p:cBhvr>
                                      <p:to>
                                        <p:strVal val="visible"/>
                                      </p:to>
                                    </p:set>
                                    <p:animEffect transition="in" filter="wipe(left)">
                                      <p:cBhvr>
                                        <p:cTn id="84" dur="500"/>
                                        <p:tgtEl>
                                          <p:spTgt spid="286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4" grpId="0" animBg="1"/>
      <p:bldP spid="28682" grpId="0" autoUpdateAnimBg="0"/>
      <p:bldP spid="28687" grpId="0" autoUpdateAnimBg="0"/>
      <p:bldP spid="28692" grpId="0" autoUpdateAnimBg="0"/>
      <p:bldP spid="28693" grpId="0" animBg="1"/>
      <p:bldP spid="28694" grpId="0" animBg="1"/>
      <p:bldP spid="28695" grpId="0" animBg="1"/>
      <p:bldP spid="28696" grpId="0" animBg="1"/>
      <p:bldP spid="28697" grpId="0" animBg="1"/>
      <p:bldP spid="28698"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29697" name="Rectangle 1"/>
          <p:cNvSpPr>
            <a:spLocks/>
          </p:cNvSpPr>
          <p:nvPr/>
        </p:nvSpPr>
        <p:spPr bwMode="auto">
          <a:xfrm>
            <a:off x="723305" y="545306"/>
            <a:ext cx="4029075"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70000"/>
              </a:lnSpc>
            </a:pPr>
            <a:r>
              <a:rPr lang="en-US" sz="1700">
                <a:solidFill>
                  <a:srgbClr val="8C8C8C"/>
                </a:solidFill>
                <a:latin typeface="Montserrat-Bold" charset="0"/>
                <a:ea typeface="ＭＳ Ｐゴシック" charset="0"/>
                <a:cs typeface="Montserrat-Bold" charset="0"/>
                <a:sym typeface="Montserrat-Bold" charset="0"/>
              </a:rPr>
              <a:t>C R E A T I V E   S E R V I C E S</a:t>
            </a:r>
          </a:p>
        </p:txBody>
      </p:sp>
      <p:sp>
        <p:nvSpPr>
          <p:cNvPr id="29698" name="Rectangle 2"/>
          <p:cNvSpPr>
            <a:spLocks/>
          </p:cNvSpPr>
          <p:nvPr/>
        </p:nvSpPr>
        <p:spPr bwMode="auto">
          <a:xfrm>
            <a:off x="725686" y="902494"/>
            <a:ext cx="7653338" cy="28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30000"/>
              </a:lnSpc>
            </a:pPr>
            <a:r>
              <a:rPr lang="en-US" sz="700">
                <a:solidFill>
                  <a:srgbClr val="8C8C8C"/>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 created a very spacious feeling. The simplicity suggests strength and the spaciousnes contributes to the aesthetics of the layout. These basic qualities along with the (Your Company) colours,</a:t>
            </a:r>
          </a:p>
        </p:txBody>
      </p:sp>
      <p:pic>
        <p:nvPicPr>
          <p:cNvPr id="296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714500"/>
            <a:ext cx="2066925" cy="11626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29700" name="Rectangle 4"/>
          <p:cNvSpPr>
            <a:spLocks/>
          </p:cNvSpPr>
          <p:nvPr/>
        </p:nvSpPr>
        <p:spPr bwMode="auto">
          <a:xfrm>
            <a:off x="1194792" y="3095625"/>
            <a:ext cx="1628775"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70000"/>
              </a:lnSpc>
            </a:pPr>
            <a:r>
              <a:rPr lang="en-US" sz="1500">
                <a:solidFill>
                  <a:schemeClr val="tx1"/>
                </a:solidFill>
                <a:latin typeface="Montserrat-Bold" charset="0"/>
                <a:ea typeface="ＭＳ Ｐゴシック" charset="0"/>
                <a:cs typeface="Montserrat-Bold" charset="0"/>
                <a:sym typeface="Montserrat-Bold" charset="0"/>
              </a:rPr>
              <a:t>SERVICE DETAILS HERE</a:t>
            </a:r>
          </a:p>
        </p:txBody>
      </p:sp>
      <p:sp>
        <p:nvSpPr>
          <p:cNvPr id="29701" name="Rectangle 5"/>
          <p:cNvSpPr>
            <a:spLocks/>
          </p:cNvSpPr>
          <p:nvPr/>
        </p:nvSpPr>
        <p:spPr bwMode="auto">
          <a:xfrm>
            <a:off x="763786" y="3705225"/>
            <a:ext cx="2066925" cy="77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700">
                <a:solidFill>
                  <a:srgbClr val="8C8C8C"/>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 created.</a:t>
            </a:r>
          </a:p>
          <a:p>
            <a:pPr algn="l">
              <a:lnSpc>
                <a:spcPct val="120000"/>
              </a:lnSpc>
            </a:pPr>
            <a:endParaRPr lang="en-US" sz="700">
              <a:solidFill>
                <a:srgbClr val="8C8C8C"/>
              </a:solidFill>
              <a:latin typeface="Montserrat-Regular" charset="0"/>
              <a:ea typeface="ＭＳ Ｐゴシック" charset="0"/>
              <a:cs typeface="Montserrat-Regular" charset="0"/>
              <a:sym typeface="Montserrat-Regular" charset="0"/>
            </a:endParaRPr>
          </a:p>
          <a:p>
            <a:pPr algn="l">
              <a:lnSpc>
                <a:spcPct val="120000"/>
              </a:lnSpc>
            </a:pPr>
            <a:r>
              <a:rPr lang="en-US" sz="700">
                <a:solidFill>
                  <a:schemeClr val="tx1"/>
                </a:solidFill>
                <a:latin typeface="Montserrat-Regular" charset="0"/>
                <a:ea typeface="ＭＳ Ｐゴシック" charset="0"/>
                <a:cs typeface="Montserrat-Regular" charset="0"/>
                <a:sym typeface="Montserrat-Regular" charset="0"/>
              </a:rPr>
              <a:t>This letterhead design is meant to project an image of professionalism and reliability.</a:t>
            </a:r>
          </a:p>
        </p:txBody>
      </p:sp>
      <p:grpSp>
        <p:nvGrpSpPr>
          <p:cNvPr id="29702" name="Group 6"/>
          <p:cNvGrpSpPr>
            <a:grpSpLocks/>
          </p:cNvGrpSpPr>
          <p:nvPr/>
        </p:nvGrpSpPr>
        <p:grpSpPr bwMode="auto">
          <a:xfrm>
            <a:off x="762000" y="3148012"/>
            <a:ext cx="347663" cy="347663"/>
            <a:chOff x="0" y="0"/>
            <a:chExt cx="584" cy="584"/>
          </a:xfrm>
        </p:grpSpPr>
        <p:sp>
          <p:nvSpPr>
            <p:cNvPr id="29703" name="Oval 7"/>
            <p:cNvSpPr>
              <a:spLocks/>
            </p:cNvSpPr>
            <p:nvPr/>
          </p:nvSpPr>
          <p:spPr bwMode="auto">
            <a:xfrm>
              <a:off x="0" y="0"/>
              <a:ext cx="584" cy="584"/>
            </a:xfrm>
            <a:prstGeom prst="ellipse">
              <a:avLst/>
            </a:prstGeom>
            <a:solidFill>
              <a:schemeClr val="accent2"/>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29704" name="Rectangle 8"/>
            <p:cNvSpPr>
              <a:spLocks/>
            </p:cNvSpPr>
            <p:nvPr/>
          </p:nvSpPr>
          <p:spPr bwMode="auto">
            <a:xfrm>
              <a:off x="119" y="70"/>
              <a:ext cx="337" cy="4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70000"/>
                </a:lnSpc>
              </a:pPr>
              <a:r>
                <a:rPr lang="en-US" sz="1500">
                  <a:solidFill>
                    <a:srgbClr val="FFFFFF"/>
                  </a:solidFill>
                  <a:latin typeface="Montserrat-Bold" charset="0"/>
                  <a:ea typeface="ＭＳ Ｐゴシック" charset="0"/>
                  <a:cs typeface="Montserrat-Bold" charset="0"/>
                  <a:sym typeface="Montserrat-Bold" charset="0"/>
                </a:rPr>
                <a:t>1</a:t>
              </a:r>
            </a:p>
          </p:txBody>
        </p:sp>
      </p:grpSp>
      <p:pic>
        <p:nvPicPr>
          <p:cNvPr id="29705"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62338" y="1714500"/>
            <a:ext cx="2066925" cy="11626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29706" name="Rectangle 10"/>
          <p:cNvSpPr>
            <a:spLocks/>
          </p:cNvSpPr>
          <p:nvPr/>
        </p:nvSpPr>
        <p:spPr bwMode="auto">
          <a:xfrm>
            <a:off x="3895130" y="3095625"/>
            <a:ext cx="1628775"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70000"/>
              </a:lnSpc>
            </a:pPr>
            <a:r>
              <a:rPr lang="en-US" sz="1500">
                <a:solidFill>
                  <a:schemeClr val="tx1"/>
                </a:solidFill>
                <a:latin typeface="Montserrat-Bold" charset="0"/>
                <a:ea typeface="ＭＳ Ｐゴシック" charset="0"/>
                <a:cs typeface="Montserrat-Bold" charset="0"/>
                <a:sym typeface="Montserrat-Bold" charset="0"/>
              </a:rPr>
              <a:t>SERVICE DETAILS HERE</a:t>
            </a:r>
          </a:p>
        </p:txBody>
      </p:sp>
      <p:sp>
        <p:nvSpPr>
          <p:cNvPr id="29707" name="Rectangle 11"/>
          <p:cNvSpPr>
            <a:spLocks/>
          </p:cNvSpPr>
          <p:nvPr/>
        </p:nvSpPr>
        <p:spPr bwMode="auto">
          <a:xfrm>
            <a:off x="3464124" y="3705225"/>
            <a:ext cx="2066925" cy="77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700">
                <a:solidFill>
                  <a:srgbClr val="8C8C8C"/>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 created.</a:t>
            </a:r>
          </a:p>
          <a:p>
            <a:pPr algn="l">
              <a:lnSpc>
                <a:spcPct val="120000"/>
              </a:lnSpc>
            </a:pPr>
            <a:endParaRPr lang="en-US" sz="700">
              <a:solidFill>
                <a:srgbClr val="8C8C8C"/>
              </a:solidFill>
              <a:latin typeface="Montserrat-Regular" charset="0"/>
              <a:ea typeface="ＭＳ Ｐゴシック" charset="0"/>
              <a:cs typeface="Montserrat-Regular" charset="0"/>
              <a:sym typeface="Montserrat-Regular" charset="0"/>
            </a:endParaRPr>
          </a:p>
          <a:p>
            <a:pPr algn="l">
              <a:lnSpc>
                <a:spcPct val="120000"/>
              </a:lnSpc>
            </a:pPr>
            <a:r>
              <a:rPr lang="en-US" sz="700">
                <a:solidFill>
                  <a:schemeClr val="tx1"/>
                </a:solidFill>
                <a:latin typeface="Montserrat-Regular" charset="0"/>
                <a:ea typeface="ＭＳ Ｐゴシック" charset="0"/>
                <a:cs typeface="Montserrat-Regular" charset="0"/>
                <a:sym typeface="Montserrat-Regular" charset="0"/>
              </a:rPr>
              <a:t>This letterhead design is meant to project an image of professionalism and reliability.</a:t>
            </a:r>
          </a:p>
        </p:txBody>
      </p:sp>
      <p:grpSp>
        <p:nvGrpSpPr>
          <p:cNvPr id="29708" name="Group 12"/>
          <p:cNvGrpSpPr>
            <a:grpSpLocks/>
          </p:cNvGrpSpPr>
          <p:nvPr/>
        </p:nvGrpSpPr>
        <p:grpSpPr bwMode="auto">
          <a:xfrm>
            <a:off x="3462337" y="3148012"/>
            <a:ext cx="347663" cy="347663"/>
            <a:chOff x="0" y="0"/>
            <a:chExt cx="584" cy="584"/>
          </a:xfrm>
          <a:solidFill>
            <a:schemeClr val="accent3"/>
          </a:solidFill>
        </p:grpSpPr>
        <p:sp>
          <p:nvSpPr>
            <p:cNvPr id="29709" name="Oval 13"/>
            <p:cNvSpPr>
              <a:spLocks/>
            </p:cNvSpPr>
            <p:nvPr/>
          </p:nvSpPr>
          <p:spPr bwMode="auto">
            <a:xfrm>
              <a:off x="0" y="0"/>
              <a:ext cx="584" cy="584"/>
            </a:xfrm>
            <a:prstGeom prst="ellipse">
              <a:avLst/>
            </a:prstGeom>
            <a:solidFill>
              <a:schemeClr val="accent1"/>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29710" name="Rectangle 14"/>
            <p:cNvSpPr>
              <a:spLocks/>
            </p:cNvSpPr>
            <p:nvPr/>
          </p:nvSpPr>
          <p:spPr bwMode="auto">
            <a:xfrm>
              <a:off x="119" y="70"/>
              <a:ext cx="337" cy="427"/>
            </a:xfrm>
            <a:prstGeom prst="rect">
              <a:avLst/>
            </a:prstGeom>
            <a:no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70000"/>
                </a:lnSpc>
              </a:pPr>
              <a:r>
                <a:rPr lang="en-US" sz="1500" dirty="0">
                  <a:solidFill>
                    <a:srgbClr val="FFFFFF"/>
                  </a:solidFill>
                  <a:latin typeface="Montserrat-Bold" charset="0"/>
                  <a:ea typeface="ＭＳ Ｐゴシック" charset="0"/>
                  <a:cs typeface="Montserrat-Bold" charset="0"/>
                  <a:sym typeface="Montserrat-Bold" charset="0"/>
                </a:rPr>
                <a:t>2</a:t>
              </a:r>
            </a:p>
          </p:txBody>
        </p:sp>
      </p:grpSp>
      <p:pic>
        <p:nvPicPr>
          <p:cNvPr id="29711" name="Picture 1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62675" y="1714500"/>
            <a:ext cx="2066925" cy="11626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29712" name="Rectangle 16"/>
          <p:cNvSpPr>
            <a:spLocks/>
          </p:cNvSpPr>
          <p:nvPr/>
        </p:nvSpPr>
        <p:spPr bwMode="auto">
          <a:xfrm>
            <a:off x="6595467" y="3095625"/>
            <a:ext cx="1628775"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70000"/>
              </a:lnSpc>
            </a:pPr>
            <a:r>
              <a:rPr lang="en-US" sz="1500">
                <a:solidFill>
                  <a:schemeClr val="tx1"/>
                </a:solidFill>
                <a:latin typeface="Montserrat-Bold" charset="0"/>
                <a:ea typeface="ＭＳ Ｐゴシック" charset="0"/>
                <a:cs typeface="Montserrat-Bold" charset="0"/>
                <a:sym typeface="Montserrat-Bold" charset="0"/>
              </a:rPr>
              <a:t>SERVICE DETAILS HERE</a:t>
            </a:r>
          </a:p>
        </p:txBody>
      </p:sp>
      <p:sp>
        <p:nvSpPr>
          <p:cNvPr id="29713" name="Rectangle 17"/>
          <p:cNvSpPr>
            <a:spLocks/>
          </p:cNvSpPr>
          <p:nvPr/>
        </p:nvSpPr>
        <p:spPr bwMode="auto">
          <a:xfrm>
            <a:off x="6164461" y="3705225"/>
            <a:ext cx="2066925" cy="77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700">
                <a:solidFill>
                  <a:srgbClr val="8C8C8C"/>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 created.</a:t>
            </a:r>
          </a:p>
          <a:p>
            <a:pPr algn="l">
              <a:lnSpc>
                <a:spcPct val="120000"/>
              </a:lnSpc>
            </a:pPr>
            <a:endParaRPr lang="en-US" sz="700">
              <a:solidFill>
                <a:srgbClr val="8C8C8C"/>
              </a:solidFill>
              <a:latin typeface="Montserrat-Regular" charset="0"/>
              <a:ea typeface="ＭＳ Ｐゴシック" charset="0"/>
              <a:cs typeface="Montserrat-Regular" charset="0"/>
              <a:sym typeface="Montserrat-Regular" charset="0"/>
            </a:endParaRPr>
          </a:p>
          <a:p>
            <a:pPr algn="l">
              <a:lnSpc>
                <a:spcPct val="120000"/>
              </a:lnSpc>
            </a:pPr>
            <a:r>
              <a:rPr lang="en-US" sz="700">
                <a:solidFill>
                  <a:schemeClr val="tx1"/>
                </a:solidFill>
                <a:latin typeface="Montserrat-Regular" charset="0"/>
                <a:ea typeface="ＭＳ Ｐゴシック" charset="0"/>
                <a:cs typeface="Montserrat-Regular" charset="0"/>
                <a:sym typeface="Montserrat-Regular" charset="0"/>
              </a:rPr>
              <a:t>This letterhead design is meant to project an image of professionalism and reliability.</a:t>
            </a:r>
          </a:p>
        </p:txBody>
      </p:sp>
      <p:grpSp>
        <p:nvGrpSpPr>
          <p:cNvPr id="29714" name="Group 18"/>
          <p:cNvGrpSpPr>
            <a:grpSpLocks/>
          </p:cNvGrpSpPr>
          <p:nvPr/>
        </p:nvGrpSpPr>
        <p:grpSpPr bwMode="auto">
          <a:xfrm>
            <a:off x="6162675" y="3148012"/>
            <a:ext cx="347663" cy="347663"/>
            <a:chOff x="0" y="0"/>
            <a:chExt cx="584" cy="584"/>
          </a:xfrm>
        </p:grpSpPr>
        <p:sp>
          <p:nvSpPr>
            <p:cNvPr id="29715" name="Oval 19"/>
            <p:cNvSpPr>
              <a:spLocks/>
            </p:cNvSpPr>
            <p:nvPr/>
          </p:nvSpPr>
          <p:spPr bwMode="auto">
            <a:xfrm>
              <a:off x="0" y="0"/>
              <a:ext cx="584" cy="584"/>
            </a:xfrm>
            <a:prstGeom prst="ellipse">
              <a:avLst/>
            </a:prstGeom>
            <a:solidFill>
              <a:schemeClr val="accent2"/>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29716" name="Rectangle 20"/>
            <p:cNvSpPr>
              <a:spLocks/>
            </p:cNvSpPr>
            <p:nvPr/>
          </p:nvSpPr>
          <p:spPr bwMode="auto">
            <a:xfrm>
              <a:off x="119" y="70"/>
              <a:ext cx="337" cy="4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70000"/>
                </a:lnSpc>
              </a:pPr>
              <a:r>
                <a:rPr lang="en-US" sz="1500" dirty="0">
                  <a:solidFill>
                    <a:srgbClr val="FFFFFF"/>
                  </a:solidFill>
                  <a:latin typeface="Montserrat-Bold" charset="0"/>
                  <a:ea typeface="ＭＳ Ｐゴシック" charset="0"/>
                  <a:cs typeface="Montserrat-Bold" charset="0"/>
                  <a:sym typeface="Montserrat-Bold" charset="0"/>
                </a:rPr>
                <a:t>3</a:t>
              </a:r>
            </a:p>
          </p:txBody>
        </p:sp>
      </p:grpSp>
      <p:grpSp>
        <p:nvGrpSpPr>
          <p:cNvPr id="29717" name="Group 21"/>
          <p:cNvGrpSpPr>
            <a:grpSpLocks/>
          </p:cNvGrpSpPr>
          <p:nvPr/>
        </p:nvGrpSpPr>
        <p:grpSpPr bwMode="auto">
          <a:xfrm>
            <a:off x="8169474" y="4824412"/>
            <a:ext cx="759619" cy="176213"/>
            <a:chOff x="0" y="0"/>
            <a:chExt cx="1275" cy="296"/>
          </a:xfrm>
        </p:grpSpPr>
        <p:pic>
          <p:nvPicPr>
            <p:cNvPr id="29718" name="Picture 2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6" y="32"/>
              <a:ext cx="719"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29719" name="Rectangle 23"/>
            <p:cNvSpPr>
              <a:spLocks/>
            </p:cNvSpPr>
            <p:nvPr/>
          </p:nvSpPr>
          <p:spPr bwMode="auto">
            <a:xfrm>
              <a:off x="32" y="56"/>
              <a:ext cx="288" cy="216"/>
            </a:xfrm>
            <a:prstGeom prst="rect">
              <a:avLst/>
            </a:prstGeom>
            <a:solidFill>
              <a:srgbClr val="000000"/>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29720" name="Rectangle 24"/>
            <p:cNvSpPr>
              <a:spLocks/>
            </p:cNvSpPr>
            <p:nvPr/>
          </p:nvSpPr>
          <p:spPr bwMode="auto">
            <a:xfrm>
              <a:off x="0" y="40"/>
              <a:ext cx="35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130000"/>
                </a:lnSpc>
              </a:pPr>
              <a:r>
                <a:rPr lang="en-US" sz="700">
                  <a:solidFill>
                    <a:srgbClr val="FFFFFF"/>
                  </a:solidFill>
                  <a:latin typeface="Montserrat-Regular" charset="0"/>
                  <a:ea typeface="ＭＳ Ｐゴシック" charset="0"/>
                  <a:cs typeface="Montserrat-Regular" charset="0"/>
                  <a:sym typeface="Montserrat-Regular" charset="0"/>
                </a:rPr>
                <a:t>15</a:t>
              </a:r>
            </a:p>
          </p:txBody>
        </p:sp>
        <p:sp>
          <p:nvSpPr>
            <p:cNvPr id="29721" name="Rectangle 25"/>
            <p:cNvSpPr>
              <a:spLocks/>
            </p:cNvSpPr>
            <p:nvPr/>
          </p:nvSpPr>
          <p:spPr bwMode="auto">
            <a:xfrm flipH="1">
              <a:off x="444" y="0"/>
              <a:ext cx="8" cy="288"/>
            </a:xfrm>
            <a:prstGeom prst="rect">
              <a:avLst/>
            </a:prstGeom>
            <a:solidFill>
              <a:srgbClr val="000000"/>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spTree>
  </p:cSld>
  <p:clrMapOvr>
    <a:masterClrMapping/>
  </p:clrMapOvr>
  <mc:AlternateContent xmlns:mc="http://schemas.openxmlformats.org/markup-compatibility/2006" xmlns:p14="http://schemas.microsoft.com/office/powerpoint/2010/main">
    <mc:Choice Requires="p14">
      <p:transition spd="slow">
        <p14:flip dir="r"/>
      </p:transition>
    </mc:Choice>
    <mc:Fallback xmlns="">
      <p:transition xmlns:p14="http://schemas.microsoft.com/office/powerpoint/2010/main" spd="slow">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29699"/>
                                        </p:tgtEl>
                                        <p:attrNameLst>
                                          <p:attrName>style.visibility</p:attrName>
                                        </p:attrNameLst>
                                      </p:cBhvr>
                                      <p:to>
                                        <p:strVal val="visible"/>
                                      </p:to>
                                    </p:set>
                                    <p:anim calcmode="lin" valueType="num">
                                      <p:cBhvr additive="base">
                                        <p:cTn id="7" dur="500" fill="hold"/>
                                        <p:tgtEl>
                                          <p:spTgt spid="29699"/>
                                        </p:tgtEl>
                                        <p:attrNameLst>
                                          <p:attrName>ppt_x</p:attrName>
                                        </p:attrNameLst>
                                      </p:cBhvr>
                                      <p:tavLst>
                                        <p:tav tm="0">
                                          <p:val>
                                            <p:strVal val="0-#ppt_w/2"/>
                                          </p:val>
                                        </p:tav>
                                        <p:tav tm="100000">
                                          <p:val>
                                            <p:strVal val="#ppt_x"/>
                                          </p:val>
                                        </p:tav>
                                      </p:tavLst>
                                    </p:anim>
                                    <p:anim calcmode="lin" valueType="num">
                                      <p:cBhvr additive="base">
                                        <p:cTn id="8" dur="500" fill="hold"/>
                                        <p:tgtEl>
                                          <p:spTgt spid="29699"/>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 presetClass="entr" presetSubtype="8" fill="hold" nodeType="afterEffect">
                                  <p:stCondLst>
                                    <p:cond delay="300"/>
                                  </p:stCondLst>
                                  <p:childTnLst>
                                    <p:set>
                                      <p:cBhvr>
                                        <p:cTn id="11" dur="1" fill="hold">
                                          <p:stCondLst>
                                            <p:cond delay="0"/>
                                          </p:stCondLst>
                                        </p:cTn>
                                        <p:tgtEl>
                                          <p:spTgt spid="29702"/>
                                        </p:tgtEl>
                                        <p:attrNameLst>
                                          <p:attrName>style.visibility</p:attrName>
                                        </p:attrNameLst>
                                      </p:cBhvr>
                                      <p:to>
                                        <p:strVal val="visible"/>
                                      </p:to>
                                    </p:set>
                                    <p:anim calcmode="lin" valueType="num">
                                      <p:cBhvr additive="base">
                                        <p:cTn id="12" dur="500" fill="hold"/>
                                        <p:tgtEl>
                                          <p:spTgt spid="29702"/>
                                        </p:tgtEl>
                                        <p:attrNameLst>
                                          <p:attrName>ppt_x</p:attrName>
                                        </p:attrNameLst>
                                      </p:cBhvr>
                                      <p:tavLst>
                                        <p:tav tm="0">
                                          <p:val>
                                            <p:strVal val="0-#ppt_w/2"/>
                                          </p:val>
                                        </p:tav>
                                        <p:tav tm="100000">
                                          <p:val>
                                            <p:strVal val="#ppt_x"/>
                                          </p:val>
                                        </p:tav>
                                      </p:tavLst>
                                    </p:anim>
                                    <p:anim calcmode="lin" valueType="num">
                                      <p:cBhvr additive="base">
                                        <p:cTn id="13" dur="500" fill="hold"/>
                                        <p:tgtEl>
                                          <p:spTgt spid="29702"/>
                                        </p:tgtEl>
                                        <p:attrNameLst>
                                          <p:attrName>ppt_y</p:attrName>
                                        </p:attrNameLst>
                                      </p:cBhvr>
                                      <p:tavLst>
                                        <p:tav tm="0">
                                          <p:val>
                                            <p:strVal val="#ppt_y"/>
                                          </p:val>
                                        </p:tav>
                                        <p:tav tm="100000">
                                          <p:val>
                                            <p:strVal val="#ppt_y"/>
                                          </p:val>
                                        </p:tav>
                                      </p:tavLst>
                                    </p:anim>
                                  </p:childTnLst>
                                </p:cTn>
                              </p:par>
                            </p:childTnLst>
                          </p:cTn>
                        </p:par>
                        <p:par>
                          <p:cTn id="14" fill="hold" nodeType="afterGroup">
                            <p:stCondLst>
                              <p:cond delay="1300"/>
                            </p:stCondLst>
                            <p:childTnLst>
                              <p:par>
                                <p:cTn id="15" presetID="2" presetClass="entr" presetSubtype="8" fill="hold" grpId="0" nodeType="afterEffect">
                                  <p:stCondLst>
                                    <p:cond delay="300"/>
                                  </p:stCondLst>
                                  <p:childTnLst>
                                    <p:set>
                                      <p:cBhvr>
                                        <p:cTn id="16" dur="1" fill="hold">
                                          <p:stCondLst>
                                            <p:cond delay="0"/>
                                          </p:stCondLst>
                                        </p:cTn>
                                        <p:tgtEl>
                                          <p:spTgt spid="29700"/>
                                        </p:tgtEl>
                                        <p:attrNameLst>
                                          <p:attrName>style.visibility</p:attrName>
                                        </p:attrNameLst>
                                      </p:cBhvr>
                                      <p:to>
                                        <p:strVal val="visible"/>
                                      </p:to>
                                    </p:set>
                                    <p:anim calcmode="lin" valueType="num">
                                      <p:cBhvr additive="base">
                                        <p:cTn id="17" dur="500" fill="hold"/>
                                        <p:tgtEl>
                                          <p:spTgt spid="29700"/>
                                        </p:tgtEl>
                                        <p:attrNameLst>
                                          <p:attrName>ppt_x</p:attrName>
                                        </p:attrNameLst>
                                      </p:cBhvr>
                                      <p:tavLst>
                                        <p:tav tm="0">
                                          <p:val>
                                            <p:strVal val="0-#ppt_w/2"/>
                                          </p:val>
                                        </p:tav>
                                        <p:tav tm="100000">
                                          <p:val>
                                            <p:strVal val="#ppt_x"/>
                                          </p:val>
                                        </p:tav>
                                      </p:tavLst>
                                    </p:anim>
                                    <p:anim calcmode="lin" valueType="num">
                                      <p:cBhvr additive="base">
                                        <p:cTn id="18" dur="500" fill="hold"/>
                                        <p:tgtEl>
                                          <p:spTgt spid="29700"/>
                                        </p:tgtEl>
                                        <p:attrNameLst>
                                          <p:attrName>ppt_y</p:attrName>
                                        </p:attrNameLst>
                                      </p:cBhvr>
                                      <p:tavLst>
                                        <p:tav tm="0">
                                          <p:val>
                                            <p:strVal val="#ppt_y"/>
                                          </p:val>
                                        </p:tav>
                                        <p:tav tm="100000">
                                          <p:val>
                                            <p:strVal val="#ppt_y"/>
                                          </p:val>
                                        </p:tav>
                                      </p:tavLst>
                                    </p:anim>
                                  </p:childTnLst>
                                </p:cTn>
                              </p:par>
                            </p:childTnLst>
                          </p:cTn>
                        </p:par>
                        <p:par>
                          <p:cTn id="19" fill="hold" nodeType="afterGroup">
                            <p:stCondLst>
                              <p:cond delay="2100"/>
                            </p:stCondLst>
                            <p:childTnLst>
                              <p:par>
                                <p:cTn id="20" presetID="2" presetClass="entr" presetSubtype="8" fill="hold" grpId="0" nodeType="afterEffect">
                                  <p:stCondLst>
                                    <p:cond delay="300"/>
                                  </p:stCondLst>
                                  <p:childTnLst>
                                    <p:set>
                                      <p:cBhvr>
                                        <p:cTn id="21" dur="1" fill="hold">
                                          <p:stCondLst>
                                            <p:cond delay="0"/>
                                          </p:stCondLst>
                                        </p:cTn>
                                        <p:tgtEl>
                                          <p:spTgt spid="29701"/>
                                        </p:tgtEl>
                                        <p:attrNameLst>
                                          <p:attrName>style.visibility</p:attrName>
                                        </p:attrNameLst>
                                      </p:cBhvr>
                                      <p:to>
                                        <p:strVal val="visible"/>
                                      </p:to>
                                    </p:set>
                                    <p:anim calcmode="lin" valueType="num">
                                      <p:cBhvr additive="base">
                                        <p:cTn id="22" dur="500" fill="hold"/>
                                        <p:tgtEl>
                                          <p:spTgt spid="29701"/>
                                        </p:tgtEl>
                                        <p:attrNameLst>
                                          <p:attrName>ppt_x</p:attrName>
                                        </p:attrNameLst>
                                      </p:cBhvr>
                                      <p:tavLst>
                                        <p:tav tm="0">
                                          <p:val>
                                            <p:strVal val="0-#ppt_w/2"/>
                                          </p:val>
                                        </p:tav>
                                        <p:tav tm="100000">
                                          <p:val>
                                            <p:strVal val="#ppt_x"/>
                                          </p:val>
                                        </p:tav>
                                      </p:tavLst>
                                    </p:anim>
                                    <p:anim calcmode="lin" valueType="num">
                                      <p:cBhvr additive="base">
                                        <p:cTn id="23" dur="500" fill="hold"/>
                                        <p:tgtEl>
                                          <p:spTgt spid="29701"/>
                                        </p:tgtEl>
                                        <p:attrNameLst>
                                          <p:attrName>ppt_y</p:attrName>
                                        </p:attrNameLst>
                                      </p:cBhvr>
                                      <p:tavLst>
                                        <p:tav tm="0">
                                          <p:val>
                                            <p:strVal val="#ppt_y"/>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17" presetClass="entr" presetSubtype="8" fill="hold" nodeType="clickEffect">
                                  <p:stCondLst>
                                    <p:cond delay="0"/>
                                  </p:stCondLst>
                                  <p:childTnLst>
                                    <p:set>
                                      <p:cBhvr>
                                        <p:cTn id="27" dur="1" fill="hold">
                                          <p:stCondLst>
                                            <p:cond delay="0"/>
                                          </p:stCondLst>
                                        </p:cTn>
                                        <p:tgtEl>
                                          <p:spTgt spid="29705"/>
                                        </p:tgtEl>
                                        <p:attrNameLst>
                                          <p:attrName>style.visibility</p:attrName>
                                        </p:attrNameLst>
                                      </p:cBhvr>
                                      <p:to>
                                        <p:strVal val="visible"/>
                                      </p:to>
                                    </p:set>
                                    <p:anim calcmode="lin" valueType="num">
                                      <p:cBhvr>
                                        <p:cTn id="28" dur="500" fill="hold"/>
                                        <p:tgtEl>
                                          <p:spTgt spid="29705"/>
                                        </p:tgtEl>
                                        <p:attrNameLst>
                                          <p:attrName>ppt_x</p:attrName>
                                        </p:attrNameLst>
                                      </p:cBhvr>
                                      <p:tavLst>
                                        <p:tav tm="0">
                                          <p:val>
                                            <p:strVal val="#ppt_x-#ppt_w/2"/>
                                          </p:val>
                                        </p:tav>
                                        <p:tav tm="100000">
                                          <p:val>
                                            <p:strVal val="#ppt_x"/>
                                          </p:val>
                                        </p:tav>
                                      </p:tavLst>
                                    </p:anim>
                                    <p:anim calcmode="lin" valueType="num">
                                      <p:cBhvr>
                                        <p:cTn id="29" dur="500" fill="hold"/>
                                        <p:tgtEl>
                                          <p:spTgt spid="29705"/>
                                        </p:tgtEl>
                                        <p:attrNameLst>
                                          <p:attrName>ppt_y</p:attrName>
                                        </p:attrNameLst>
                                      </p:cBhvr>
                                      <p:tavLst>
                                        <p:tav tm="0">
                                          <p:val>
                                            <p:strVal val="#ppt_y"/>
                                          </p:val>
                                        </p:tav>
                                        <p:tav tm="100000">
                                          <p:val>
                                            <p:strVal val="#ppt_y"/>
                                          </p:val>
                                        </p:tav>
                                      </p:tavLst>
                                    </p:anim>
                                    <p:anim calcmode="lin" valueType="num">
                                      <p:cBhvr>
                                        <p:cTn id="30" dur="500" fill="hold"/>
                                        <p:tgtEl>
                                          <p:spTgt spid="29705"/>
                                        </p:tgtEl>
                                        <p:attrNameLst>
                                          <p:attrName>ppt_w</p:attrName>
                                        </p:attrNameLst>
                                      </p:cBhvr>
                                      <p:tavLst>
                                        <p:tav tm="0">
                                          <p:val>
                                            <p:fltVal val="0"/>
                                          </p:val>
                                        </p:tav>
                                        <p:tav tm="100000">
                                          <p:val>
                                            <p:strVal val="#ppt_w"/>
                                          </p:val>
                                        </p:tav>
                                      </p:tavLst>
                                    </p:anim>
                                    <p:anim calcmode="lin" valueType="num">
                                      <p:cBhvr>
                                        <p:cTn id="31" dur="500" fill="hold"/>
                                        <p:tgtEl>
                                          <p:spTgt spid="29705"/>
                                        </p:tgtEl>
                                        <p:attrNameLst>
                                          <p:attrName>ppt_h</p:attrName>
                                        </p:attrNameLst>
                                      </p:cBhvr>
                                      <p:tavLst>
                                        <p:tav tm="0">
                                          <p:val>
                                            <p:strVal val="#ppt_h"/>
                                          </p:val>
                                        </p:tav>
                                        <p:tav tm="100000">
                                          <p:val>
                                            <p:strVal val="#ppt_h"/>
                                          </p:val>
                                        </p:tav>
                                      </p:tavLst>
                                    </p:anim>
                                  </p:childTnLst>
                                </p:cTn>
                              </p:par>
                            </p:childTnLst>
                          </p:cTn>
                        </p:par>
                        <p:par>
                          <p:cTn id="32" fill="hold" nodeType="afterGroup">
                            <p:stCondLst>
                              <p:cond delay="500"/>
                            </p:stCondLst>
                            <p:childTnLst>
                              <p:par>
                                <p:cTn id="33" presetID="23" presetClass="entr" presetSubtype="16" fill="hold" nodeType="afterEffect">
                                  <p:stCondLst>
                                    <p:cond delay="500"/>
                                  </p:stCondLst>
                                  <p:childTnLst>
                                    <p:set>
                                      <p:cBhvr>
                                        <p:cTn id="34" dur="1" fill="hold">
                                          <p:stCondLst>
                                            <p:cond delay="0"/>
                                          </p:stCondLst>
                                        </p:cTn>
                                        <p:tgtEl>
                                          <p:spTgt spid="29708"/>
                                        </p:tgtEl>
                                        <p:attrNameLst>
                                          <p:attrName>style.visibility</p:attrName>
                                        </p:attrNameLst>
                                      </p:cBhvr>
                                      <p:to>
                                        <p:strVal val="visible"/>
                                      </p:to>
                                    </p:set>
                                    <p:anim calcmode="lin" valueType="num">
                                      <p:cBhvr>
                                        <p:cTn id="35" dur="500" fill="hold"/>
                                        <p:tgtEl>
                                          <p:spTgt spid="29708"/>
                                        </p:tgtEl>
                                        <p:attrNameLst>
                                          <p:attrName>ppt_w</p:attrName>
                                        </p:attrNameLst>
                                      </p:cBhvr>
                                      <p:tavLst>
                                        <p:tav tm="0">
                                          <p:val>
                                            <p:fltVal val="0"/>
                                          </p:val>
                                        </p:tav>
                                        <p:tav tm="100000">
                                          <p:val>
                                            <p:strVal val="#ppt_w"/>
                                          </p:val>
                                        </p:tav>
                                      </p:tavLst>
                                    </p:anim>
                                    <p:anim calcmode="lin" valueType="num">
                                      <p:cBhvr>
                                        <p:cTn id="36" dur="500" fill="hold"/>
                                        <p:tgtEl>
                                          <p:spTgt spid="29708"/>
                                        </p:tgtEl>
                                        <p:attrNameLst>
                                          <p:attrName>ppt_h</p:attrName>
                                        </p:attrNameLst>
                                      </p:cBhvr>
                                      <p:tavLst>
                                        <p:tav tm="0">
                                          <p:val>
                                            <p:fltVal val="0"/>
                                          </p:val>
                                        </p:tav>
                                        <p:tav tm="100000">
                                          <p:val>
                                            <p:strVal val="#ppt_h"/>
                                          </p:val>
                                        </p:tav>
                                      </p:tavLst>
                                    </p:anim>
                                  </p:childTnLst>
                                </p:cTn>
                              </p:par>
                            </p:childTnLst>
                          </p:cTn>
                        </p:par>
                        <p:par>
                          <p:cTn id="37" fill="hold" nodeType="afterGroup">
                            <p:stCondLst>
                              <p:cond delay="1500"/>
                            </p:stCondLst>
                            <p:childTnLst>
                              <p:par>
                                <p:cTn id="38" presetID="22" presetClass="entr" presetSubtype="8" fill="hold" grpId="0" nodeType="afterEffect">
                                  <p:stCondLst>
                                    <p:cond delay="500"/>
                                  </p:stCondLst>
                                  <p:childTnLst>
                                    <p:set>
                                      <p:cBhvr>
                                        <p:cTn id="39" dur="1" fill="hold">
                                          <p:stCondLst>
                                            <p:cond delay="0"/>
                                          </p:stCondLst>
                                        </p:cTn>
                                        <p:tgtEl>
                                          <p:spTgt spid="29706"/>
                                        </p:tgtEl>
                                        <p:attrNameLst>
                                          <p:attrName>style.visibility</p:attrName>
                                        </p:attrNameLst>
                                      </p:cBhvr>
                                      <p:to>
                                        <p:strVal val="visible"/>
                                      </p:to>
                                    </p:set>
                                    <p:animEffect transition="in" filter="wipe(left)">
                                      <p:cBhvr>
                                        <p:cTn id="40" dur="500"/>
                                        <p:tgtEl>
                                          <p:spTgt spid="29706"/>
                                        </p:tgtEl>
                                      </p:cBhvr>
                                    </p:animEffect>
                                  </p:childTnLst>
                                </p:cTn>
                              </p:par>
                            </p:childTnLst>
                          </p:cTn>
                        </p:par>
                        <p:par>
                          <p:cTn id="41" fill="hold" nodeType="afterGroup">
                            <p:stCondLst>
                              <p:cond delay="2500"/>
                            </p:stCondLst>
                            <p:childTnLst>
                              <p:par>
                                <p:cTn id="42" presetID="22" presetClass="entr" presetSubtype="8" fill="hold" grpId="0" nodeType="afterEffect">
                                  <p:stCondLst>
                                    <p:cond delay="500"/>
                                  </p:stCondLst>
                                  <p:childTnLst>
                                    <p:set>
                                      <p:cBhvr>
                                        <p:cTn id="43" dur="1" fill="hold">
                                          <p:stCondLst>
                                            <p:cond delay="0"/>
                                          </p:stCondLst>
                                        </p:cTn>
                                        <p:tgtEl>
                                          <p:spTgt spid="29707"/>
                                        </p:tgtEl>
                                        <p:attrNameLst>
                                          <p:attrName>style.visibility</p:attrName>
                                        </p:attrNameLst>
                                      </p:cBhvr>
                                      <p:to>
                                        <p:strVal val="visible"/>
                                      </p:to>
                                    </p:set>
                                    <p:animEffect transition="in" filter="wipe(left)">
                                      <p:cBhvr>
                                        <p:cTn id="44" dur="500"/>
                                        <p:tgtEl>
                                          <p:spTgt spid="29707"/>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2" fill="hold" nodeType="clickEffect">
                                  <p:stCondLst>
                                    <p:cond delay="0"/>
                                  </p:stCondLst>
                                  <p:childTnLst>
                                    <p:set>
                                      <p:cBhvr>
                                        <p:cTn id="48" dur="1" fill="hold">
                                          <p:stCondLst>
                                            <p:cond delay="0"/>
                                          </p:stCondLst>
                                        </p:cTn>
                                        <p:tgtEl>
                                          <p:spTgt spid="29711"/>
                                        </p:tgtEl>
                                        <p:attrNameLst>
                                          <p:attrName>style.visibility</p:attrName>
                                        </p:attrNameLst>
                                      </p:cBhvr>
                                      <p:to>
                                        <p:strVal val="visible"/>
                                      </p:to>
                                    </p:set>
                                    <p:anim calcmode="lin" valueType="num">
                                      <p:cBhvr additive="base">
                                        <p:cTn id="49" dur="500" fill="hold"/>
                                        <p:tgtEl>
                                          <p:spTgt spid="29711"/>
                                        </p:tgtEl>
                                        <p:attrNameLst>
                                          <p:attrName>ppt_x</p:attrName>
                                        </p:attrNameLst>
                                      </p:cBhvr>
                                      <p:tavLst>
                                        <p:tav tm="0">
                                          <p:val>
                                            <p:strVal val="1+#ppt_w/2"/>
                                          </p:val>
                                        </p:tav>
                                        <p:tav tm="100000">
                                          <p:val>
                                            <p:strVal val="#ppt_x"/>
                                          </p:val>
                                        </p:tav>
                                      </p:tavLst>
                                    </p:anim>
                                    <p:anim calcmode="lin" valueType="num">
                                      <p:cBhvr additive="base">
                                        <p:cTn id="50" dur="500" fill="hold"/>
                                        <p:tgtEl>
                                          <p:spTgt spid="29711"/>
                                        </p:tgtEl>
                                        <p:attrNameLst>
                                          <p:attrName>ppt_y</p:attrName>
                                        </p:attrNameLst>
                                      </p:cBhvr>
                                      <p:tavLst>
                                        <p:tav tm="0">
                                          <p:val>
                                            <p:strVal val="#ppt_y"/>
                                          </p:val>
                                        </p:tav>
                                        <p:tav tm="100000">
                                          <p:val>
                                            <p:strVal val="#ppt_y"/>
                                          </p:val>
                                        </p:tav>
                                      </p:tavLst>
                                    </p:anim>
                                  </p:childTnLst>
                                </p:cTn>
                              </p:par>
                            </p:childTnLst>
                          </p:cTn>
                        </p:par>
                        <p:par>
                          <p:cTn id="51" fill="hold" nodeType="afterGroup">
                            <p:stCondLst>
                              <p:cond delay="500"/>
                            </p:stCondLst>
                            <p:childTnLst>
                              <p:par>
                                <p:cTn id="52" presetID="2" presetClass="entr" presetSubtype="2" fill="hold" nodeType="afterEffect">
                                  <p:stCondLst>
                                    <p:cond delay="300"/>
                                  </p:stCondLst>
                                  <p:childTnLst>
                                    <p:set>
                                      <p:cBhvr>
                                        <p:cTn id="53" dur="1" fill="hold">
                                          <p:stCondLst>
                                            <p:cond delay="0"/>
                                          </p:stCondLst>
                                        </p:cTn>
                                        <p:tgtEl>
                                          <p:spTgt spid="29714"/>
                                        </p:tgtEl>
                                        <p:attrNameLst>
                                          <p:attrName>style.visibility</p:attrName>
                                        </p:attrNameLst>
                                      </p:cBhvr>
                                      <p:to>
                                        <p:strVal val="visible"/>
                                      </p:to>
                                    </p:set>
                                    <p:anim calcmode="lin" valueType="num">
                                      <p:cBhvr additive="base">
                                        <p:cTn id="54" dur="500" fill="hold"/>
                                        <p:tgtEl>
                                          <p:spTgt spid="29714"/>
                                        </p:tgtEl>
                                        <p:attrNameLst>
                                          <p:attrName>ppt_x</p:attrName>
                                        </p:attrNameLst>
                                      </p:cBhvr>
                                      <p:tavLst>
                                        <p:tav tm="0">
                                          <p:val>
                                            <p:strVal val="1+#ppt_w/2"/>
                                          </p:val>
                                        </p:tav>
                                        <p:tav tm="100000">
                                          <p:val>
                                            <p:strVal val="#ppt_x"/>
                                          </p:val>
                                        </p:tav>
                                      </p:tavLst>
                                    </p:anim>
                                    <p:anim calcmode="lin" valueType="num">
                                      <p:cBhvr additive="base">
                                        <p:cTn id="55" dur="500" fill="hold"/>
                                        <p:tgtEl>
                                          <p:spTgt spid="29714"/>
                                        </p:tgtEl>
                                        <p:attrNameLst>
                                          <p:attrName>ppt_y</p:attrName>
                                        </p:attrNameLst>
                                      </p:cBhvr>
                                      <p:tavLst>
                                        <p:tav tm="0">
                                          <p:val>
                                            <p:strVal val="#ppt_y"/>
                                          </p:val>
                                        </p:tav>
                                        <p:tav tm="100000">
                                          <p:val>
                                            <p:strVal val="#ppt_y"/>
                                          </p:val>
                                        </p:tav>
                                      </p:tavLst>
                                    </p:anim>
                                  </p:childTnLst>
                                </p:cTn>
                              </p:par>
                            </p:childTnLst>
                          </p:cTn>
                        </p:par>
                        <p:par>
                          <p:cTn id="56" fill="hold" nodeType="afterGroup">
                            <p:stCondLst>
                              <p:cond delay="1300"/>
                            </p:stCondLst>
                            <p:childTnLst>
                              <p:par>
                                <p:cTn id="57" presetID="2" presetClass="entr" presetSubtype="2" fill="hold" grpId="0" nodeType="afterEffect">
                                  <p:stCondLst>
                                    <p:cond delay="300"/>
                                  </p:stCondLst>
                                  <p:childTnLst>
                                    <p:set>
                                      <p:cBhvr>
                                        <p:cTn id="58" dur="1" fill="hold">
                                          <p:stCondLst>
                                            <p:cond delay="0"/>
                                          </p:stCondLst>
                                        </p:cTn>
                                        <p:tgtEl>
                                          <p:spTgt spid="29712"/>
                                        </p:tgtEl>
                                        <p:attrNameLst>
                                          <p:attrName>style.visibility</p:attrName>
                                        </p:attrNameLst>
                                      </p:cBhvr>
                                      <p:to>
                                        <p:strVal val="visible"/>
                                      </p:to>
                                    </p:set>
                                    <p:anim calcmode="lin" valueType="num">
                                      <p:cBhvr additive="base">
                                        <p:cTn id="59" dur="500" fill="hold"/>
                                        <p:tgtEl>
                                          <p:spTgt spid="29712"/>
                                        </p:tgtEl>
                                        <p:attrNameLst>
                                          <p:attrName>ppt_x</p:attrName>
                                        </p:attrNameLst>
                                      </p:cBhvr>
                                      <p:tavLst>
                                        <p:tav tm="0">
                                          <p:val>
                                            <p:strVal val="1+#ppt_w/2"/>
                                          </p:val>
                                        </p:tav>
                                        <p:tav tm="100000">
                                          <p:val>
                                            <p:strVal val="#ppt_x"/>
                                          </p:val>
                                        </p:tav>
                                      </p:tavLst>
                                    </p:anim>
                                    <p:anim calcmode="lin" valueType="num">
                                      <p:cBhvr additive="base">
                                        <p:cTn id="60" dur="500" fill="hold"/>
                                        <p:tgtEl>
                                          <p:spTgt spid="29712"/>
                                        </p:tgtEl>
                                        <p:attrNameLst>
                                          <p:attrName>ppt_y</p:attrName>
                                        </p:attrNameLst>
                                      </p:cBhvr>
                                      <p:tavLst>
                                        <p:tav tm="0">
                                          <p:val>
                                            <p:strVal val="#ppt_y"/>
                                          </p:val>
                                        </p:tav>
                                        <p:tav tm="100000">
                                          <p:val>
                                            <p:strVal val="#ppt_y"/>
                                          </p:val>
                                        </p:tav>
                                      </p:tavLst>
                                    </p:anim>
                                  </p:childTnLst>
                                </p:cTn>
                              </p:par>
                            </p:childTnLst>
                          </p:cTn>
                        </p:par>
                        <p:par>
                          <p:cTn id="61" fill="hold" nodeType="afterGroup">
                            <p:stCondLst>
                              <p:cond delay="2100"/>
                            </p:stCondLst>
                            <p:childTnLst>
                              <p:par>
                                <p:cTn id="62" presetID="2" presetClass="entr" presetSubtype="2" fill="hold" grpId="0" nodeType="afterEffect">
                                  <p:stCondLst>
                                    <p:cond delay="300"/>
                                  </p:stCondLst>
                                  <p:childTnLst>
                                    <p:set>
                                      <p:cBhvr>
                                        <p:cTn id="63" dur="1" fill="hold">
                                          <p:stCondLst>
                                            <p:cond delay="0"/>
                                          </p:stCondLst>
                                        </p:cTn>
                                        <p:tgtEl>
                                          <p:spTgt spid="29713"/>
                                        </p:tgtEl>
                                        <p:attrNameLst>
                                          <p:attrName>style.visibility</p:attrName>
                                        </p:attrNameLst>
                                      </p:cBhvr>
                                      <p:to>
                                        <p:strVal val="visible"/>
                                      </p:to>
                                    </p:set>
                                    <p:anim calcmode="lin" valueType="num">
                                      <p:cBhvr additive="base">
                                        <p:cTn id="64" dur="500" fill="hold"/>
                                        <p:tgtEl>
                                          <p:spTgt spid="29713"/>
                                        </p:tgtEl>
                                        <p:attrNameLst>
                                          <p:attrName>ppt_x</p:attrName>
                                        </p:attrNameLst>
                                      </p:cBhvr>
                                      <p:tavLst>
                                        <p:tav tm="0">
                                          <p:val>
                                            <p:strVal val="1+#ppt_w/2"/>
                                          </p:val>
                                        </p:tav>
                                        <p:tav tm="100000">
                                          <p:val>
                                            <p:strVal val="#ppt_x"/>
                                          </p:val>
                                        </p:tav>
                                      </p:tavLst>
                                    </p:anim>
                                    <p:anim calcmode="lin" valueType="num">
                                      <p:cBhvr additive="base">
                                        <p:cTn id="65" dur="500" fill="hold"/>
                                        <p:tgtEl>
                                          <p:spTgt spid="297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00" grpId="0" autoUpdateAnimBg="0"/>
      <p:bldP spid="29701" grpId="0" autoUpdateAnimBg="0"/>
      <p:bldP spid="29706" grpId="0" autoUpdateAnimBg="0"/>
      <p:bldP spid="29707" grpId="0" autoUpdateAnimBg="0"/>
      <p:bldP spid="29712" grpId="0" autoUpdateAnimBg="0"/>
      <p:bldP spid="29713" grpId="0"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1"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150" y="-33338"/>
            <a:ext cx="9202936" cy="5176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30722" name="Freeform 2"/>
          <p:cNvSpPr>
            <a:spLocks/>
          </p:cNvSpPr>
          <p:nvPr/>
        </p:nvSpPr>
        <p:spPr bwMode="auto">
          <a:xfrm>
            <a:off x="-36512" y="-20538"/>
            <a:ext cx="9167217" cy="5157192"/>
          </a:xfrm>
          <a:custGeom>
            <a:avLst/>
            <a:gdLst>
              <a:gd name="T0" fmla="*/ 11042 w 21600"/>
              <a:gd name="T1" fmla="*/ 21600 h 21600"/>
              <a:gd name="T2" fmla="*/ 21600 w 21600"/>
              <a:gd name="T3" fmla="*/ 21600 h 21600"/>
              <a:gd name="T4" fmla="*/ 21600 w 21600"/>
              <a:gd name="T5" fmla="*/ 0 h 21600"/>
              <a:gd name="T6" fmla="*/ 0 w 21600"/>
              <a:gd name="T7" fmla="*/ 0 h 21600"/>
              <a:gd name="T8" fmla="*/ 0 w 21600"/>
              <a:gd name="T9" fmla="*/ 9436 h 21600"/>
              <a:gd name="T10" fmla="*/ 3940 w 21600"/>
              <a:gd name="T11" fmla="*/ 16823 h 21600"/>
              <a:gd name="T12" fmla="*/ 11042 w 21600"/>
              <a:gd name="T13" fmla="*/ 21600 h 21600"/>
              <a:gd name="T14" fmla="*/ 11042 w 21600"/>
              <a:gd name="T15" fmla="*/ 21600 h 216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600" h="21600">
                <a:moveTo>
                  <a:pt x="11042" y="21600"/>
                </a:moveTo>
                <a:lnTo>
                  <a:pt x="21600" y="21600"/>
                </a:lnTo>
                <a:lnTo>
                  <a:pt x="21600" y="0"/>
                </a:lnTo>
                <a:lnTo>
                  <a:pt x="0" y="0"/>
                </a:lnTo>
                <a:lnTo>
                  <a:pt x="0" y="9436"/>
                </a:lnTo>
                <a:cubicBezTo>
                  <a:pt x="4564" y="9445"/>
                  <a:pt x="2608" y="14763"/>
                  <a:pt x="3940" y="16823"/>
                </a:cubicBezTo>
                <a:cubicBezTo>
                  <a:pt x="5565" y="19336"/>
                  <a:pt x="9133" y="14672"/>
                  <a:pt x="11042" y="21600"/>
                </a:cubicBezTo>
                <a:close/>
                <a:moveTo>
                  <a:pt x="11042" y="21600"/>
                </a:moveTo>
              </a:path>
            </a:pathLst>
          </a:custGeom>
          <a:solidFill>
            <a:schemeClr val="bg2">
              <a:alpha val="87999"/>
            </a:schemeClr>
          </a:solidFill>
          <a:ln>
            <a:noFill/>
          </a:ln>
          <a:extLst/>
        </p:spPr>
        <p:txBody>
          <a:bodyPr lIns="0" tIns="0" rIns="0" bIns="0"/>
          <a:lstStyle/>
          <a:p>
            <a:endParaRPr lang="en-US"/>
          </a:p>
        </p:txBody>
      </p:sp>
      <p:sp>
        <p:nvSpPr>
          <p:cNvPr id="30723" name="Rectangle 3"/>
          <p:cNvSpPr>
            <a:spLocks/>
          </p:cNvSpPr>
          <p:nvPr/>
        </p:nvSpPr>
        <p:spPr bwMode="auto">
          <a:xfrm>
            <a:off x="2156817" y="1209675"/>
            <a:ext cx="3157538"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r>
              <a:rPr lang="en-US" sz="1700">
                <a:solidFill>
                  <a:srgbClr val="FFFFFF"/>
                </a:solidFill>
                <a:latin typeface="Montserrat-Bold" charset="0"/>
                <a:ea typeface="ＭＳ Ｐゴシック" charset="0"/>
                <a:cs typeface="Montserrat-Bold" charset="0"/>
                <a:sym typeface="Montserrat-Bold" charset="0"/>
              </a:rPr>
              <a:t>O U R</a:t>
            </a:r>
          </a:p>
          <a:p>
            <a:pPr algn="l"/>
            <a:r>
              <a:rPr lang="en-US" sz="1700">
                <a:solidFill>
                  <a:srgbClr val="FFFFFF"/>
                </a:solidFill>
                <a:latin typeface="Montserrat-Bold" charset="0"/>
                <a:ea typeface="ＭＳ Ｐゴシック" charset="0"/>
                <a:cs typeface="Montserrat-Bold" charset="0"/>
                <a:sym typeface="Montserrat-Bold" charset="0"/>
              </a:rPr>
              <a:t>P O R T F O L I O</a:t>
            </a:r>
          </a:p>
        </p:txBody>
      </p:sp>
      <p:sp>
        <p:nvSpPr>
          <p:cNvPr id="30724" name="Rectangle 4"/>
          <p:cNvSpPr>
            <a:spLocks/>
          </p:cNvSpPr>
          <p:nvPr/>
        </p:nvSpPr>
        <p:spPr bwMode="auto">
          <a:xfrm>
            <a:off x="2154436" y="1969294"/>
            <a:ext cx="3157538" cy="690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30000"/>
              </a:lnSpc>
            </a:pPr>
            <a:r>
              <a:rPr lang="en-US" sz="700" dirty="0">
                <a:solidFill>
                  <a:schemeClr val="accent3"/>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 created a very spacious feeling. The simplicity suggests strength and the </a:t>
            </a:r>
            <a:r>
              <a:rPr lang="en-US" sz="700" dirty="0" err="1">
                <a:solidFill>
                  <a:schemeClr val="accent3"/>
                </a:solidFill>
                <a:latin typeface="Montserrat-Regular" charset="0"/>
                <a:ea typeface="ＭＳ Ｐゴシック" charset="0"/>
                <a:cs typeface="Montserrat-Regular" charset="0"/>
                <a:sym typeface="Montserrat-Regular" charset="0"/>
              </a:rPr>
              <a:t>spaciousnes</a:t>
            </a:r>
            <a:r>
              <a:rPr lang="en-US" sz="700" dirty="0">
                <a:solidFill>
                  <a:schemeClr val="accent3"/>
                </a:solidFill>
                <a:latin typeface="Montserrat-Regular" charset="0"/>
                <a:ea typeface="ＭＳ Ｐゴシック" charset="0"/>
                <a:cs typeface="Montserrat-Regular" charset="0"/>
                <a:sym typeface="Montserrat-Regular" charset="0"/>
              </a:rPr>
              <a:t> contributes to the aesthetics of the layout. These basic qualities along with the (Your Company) </a:t>
            </a:r>
            <a:r>
              <a:rPr lang="en-US" sz="700" dirty="0" err="1">
                <a:solidFill>
                  <a:schemeClr val="accent3"/>
                </a:solidFill>
                <a:latin typeface="Montserrat-Regular" charset="0"/>
                <a:ea typeface="ＭＳ Ｐゴシック" charset="0"/>
                <a:cs typeface="Montserrat-Regular" charset="0"/>
                <a:sym typeface="Montserrat-Regular" charset="0"/>
              </a:rPr>
              <a:t>colours</a:t>
            </a:r>
            <a:r>
              <a:rPr lang="en-US" sz="700" dirty="0">
                <a:solidFill>
                  <a:schemeClr val="accent3"/>
                </a:solidFill>
                <a:latin typeface="Montserrat-Regular" charset="0"/>
                <a:ea typeface="ＭＳ Ｐゴシック" charset="0"/>
                <a:cs typeface="Montserrat-Regular" charset="0"/>
                <a:sym typeface="Montserrat-Regular" charset="0"/>
              </a:rPr>
              <a:t>,</a:t>
            </a:r>
          </a:p>
        </p:txBody>
      </p:sp>
      <p:grpSp>
        <p:nvGrpSpPr>
          <p:cNvPr id="30725" name="Group 5"/>
          <p:cNvGrpSpPr>
            <a:grpSpLocks/>
          </p:cNvGrpSpPr>
          <p:nvPr/>
        </p:nvGrpSpPr>
        <p:grpSpPr bwMode="auto">
          <a:xfrm>
            <a:off x="5704880" y="1976438"/>
            <a:ext cx="2228850" cy="2070497"/>
            <a:chOff x="0" y="0"/>
            <a:chExt cx="3744" cy="3478"/>
          </a:xfrm>
        </p:grpSpPr>
        <p:sp>
          <p:nvSpPr>
            <p:cNvPr id="30726" name="Line 6"/>
            <p:cNvSpPr>
              <a:spLocks noChangeShapeType="1"/>
            </p:cNvSpPr>
            <p:nvPr/>
          </p:nvSpPr>
          <p:spPr bwMode="auto">
            <a:xfrm>
              <a:off x="0" y="0"/>
              <a:ext cx="0" cy="1189"/>
            </a:xfrm>
            <a:prstGeom prst="line">
              <a:avLst/>
            </a:prstGeom>
            <a:noFill/>
            <a:ln w="9525" cap="flat">
              <a:solidFill>
                <a:srgbClr val="FFFFFF"/>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30727" name="Freeform 7"/>
            <p:cNvSpPr>
              <a:spLocks/>
            </p:cNvSpPr>
            <p:nvPr/>
          </p:nvSpPr>
          <p:spPr bwMode="auto">
            <a:xfrm>
              <a:off x="0" y="582"/>
              <a:ext cx="3744" cy="2896"/>
            </a:xfrm>
            <a:custGeom>
              <a:avLst/>
              <a:gdLst>
                <a:gd name="T0" fmla="*/ 0 w 21600"/>
                <a:gd name="T1" fmla="*/ 0 h 21600"/>
                <a:gd name="T2" fmla="*/ 21600 w 21600"/>
                <a:gd name="T3" fmla="*/ 0 h 21600"/>
                <a:gd name="T4" fmla="*/ 21600 w 21600"/>
                <a:gd name="T5" fmla="*/ 21600 h 21600"/>
              </a:gdLst>
              <a:ahLst/>
              <a:cxnLst>
                <a:cxn ang="0">
                  <a:pos x="T0" y="T1"/>
                </a:cxn>
                <a:cxn ang="0">
                  <a:pos x="T2" y="T3"/>
                </a:cxn>
                <a:cxn ang="0">
                  <a:pos x="T4" y="T5"/>
                </a:cxn>
              </a:cxnLst>
              <a:rect l="0" t="0" r="r" b="b"/>
              <a:pathLst>
                <a:path w="21600" h="21600">
                  <a:moveTo>
                    <a:pt x="0" y="0"/>
                  </a:moveTo>
                  <a:lnTo>
                    <a:pt x="21600" y="0"/>
                  </a:lnTo>
                  <a:lnTo>
                    <a:pt x="21600" y="21600"/>
                  </a:lnTo>
                </a:path>
              </a:pathLst>
            </a:custGeom>
            <a:noFill/>
            <a:ln w="9525" cap="flat">
              <a:solidFill>
                <a:srgbClr val="FFFFFF"/>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grpSp>
      <p:pic>
        <p:nvPicPr>
          <p:cNvPr id="30728"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29500" y="4133255"/>
            <a:ext cx="1000125" cy="367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grpSp>
        <p:nvGrpSpPr>
          <p:cNvPr id="30729" name="Group 9"/>
          <p:cNvGrpSpPr>
            <a:grpSpLocks/>
          </p:cNvGrpSpPr>
          <p:nvPr/>
        </p:nvGrpSpPr>
        <p:grpSpPr bwMode="auto">
          <a:xfrm>
            <a:off x="8169473" y="4824412"/>
            <a:ext cx="761405" cy="176213"/>
            <a:chOff x="0" y="0"/>
            <a:chExt cx="1279" cy="296"/>
          </a:xfrm>
        </p:grpSpPr>
        <p:pic>
          <p:nvPicPr>
            <p:cNvPr id="30730" name="Picture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0" y="32"/>
              <a:ext cx="719"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30731" name="Rectangle 11"/>
            <p:cNvSpPr>
              <a:spLocks/>
            </p:cNvSpPr>
            <p:nvPr/>
          </p:nvSpPr>
          <p:spPr bwMode="auto">
            <a:xfrm>
              <a:off x="32" y="56"/>
              <a:ext cx="288" cy="216"/>
            </a:xfrm>
            <a:prstGeom prst="rect">
              <a:avLst/>
            </a:prstGeom>
            <a:solidFill>
              <a:srgbClr val="FFFFFF"/>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30732" name="Rectangle 12"/>
            <p:cNvSpPr>
              <a:spLocks/>
            </p:cNvSpPr>
            <p:nvPr/>
          </p:nvSpPr>
          <p:spPr bwMode="auto">
            <a:xfrm>
              <a:off x="0" y="40"/>
              <a:ext cx="35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130000"/>
                </a:lnSpc>
              </a:pPr>
              <a:r>
                <a:rPr lang="en-US" sz="700">
                  <a:solidFill>
                    <a:schemeClr val="tx1"/>
                  </a:solidFill>
                  <a:latin typeface="Montserrat-Regular" charset="0"/>
                  <a:ea typeface="ＭＳ Ｐゴシック" charset="0"/>
                  <a:cs typeface="Montserrat-Regular" charset="0"/>
                  <a:sym typeface="Montserrat-Regular" charset="0"/>
                </a:rPr>
                <a:t>16</a:t>
              </a:r>
            </a:p>
          </p:txBody>
        </p:sp>
        <p:sp>
          <p:nvSpPr>
            <p:cNvPr id="30733" name="Rectangle 13"/>
            <p:cNvSpPr>
              <a:spLocks/>
            </p:cNvSpPr>
            <p:nvPr/>
          </p:nvSpPr>
          <p:spPr bwMode="auto">
            <a:xfrm flipH="1">
              <a:off x="444" y="0"/>
              <a:ext cx="8" cy="288"/>
            </a:xfrm>
            <a:prstGeom prst="rect">
              <a:avLst/>
            </a:prstGeom>
            <a:solidFill>
              <a:srgbClr val="FFFFFF"/>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spTree>
  </p:cSld>
  <p:clrMapOvr>
    <a:masterClrMapping/>
  </p:clrMapOvr>
  <mc:AlternateContent xmlns:mc="http://schemas.openxmlformats.org/markup-compatibility/2006" xmlns:p14="http://schemas.microsoft.com/office/powerpoint/2010/main">
    <mc:Choice Requires="p14">
      <p:transition spd="slow">
        <p14:flip dir="r"/>
      </p:transition>
    </mc:Choice>
    <mc:Fallback xmlns="">
      <p:transition xmlns:p14="http://schemas.microsoft.com/office/powerpoint/2010/main" spd="slow">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32" fill="hold" grpId="0" nodeType="clickEffect">
                                  <p:stCondLst>
                                    <p:cond delay="0"/>
                                  </p:stCondLst>
                                  <p:iterate type="lt">
                                    <p:tmPct val="100000"/>
                                  </p:iterate>
                                  <p:childTnLst>
                                    <p:set>
                                      <p:cBhvr>
                                        <p:cTn id="6" dur="1" fill="hold">
                                          <p:stCondLst>
                                            <p:cond delay="0"/>
                                          </p:stCondLst>
                                        </p:cTn>
                                        <p:tgtEl>
                                          <p:spTgt spid="30722"/>
                                        </p:tgtEl>
                                        <p:attrNameLst>
                                          <p:attrName>style.visibility</p:attrName>
                                        </p:attrNameLst>
                                      </p:cBhvr>
                                      <p:to>
                                        <p:strVal val="visible"/>
                                      </p:to>
                                    </p:set>
                                    <p:anim calcmode="lin" valueType="num">
                                      <p:cBhvr>
                                        <p:cTn id="7" dur="75" fill="hold"/>
                                        <p:tgtEl>
                                          <p:spTgt spid="30722"/>
                                        </p:tgtEl>
                                        <p:attrNameLst>
                                          <p:attrName>ppt_w</p:attrName>
                                        </p:attrNameLst>
                                      </p:cBhvr>
                                      <p:tavLst>
                                        <p:tav tm="0">
                                          <p:val>
                                            <p:strVal val="4*#ppt_w"/>
                                          </p:val>
                                        </p:tav>
                                        <p:tav tm="100000">
                                          <p:val>
                                            <p:strVal val="#ppt_w"/>
                                          </p:val>
                                        </p:tav>
                                      </p:tavLst>
                                    </p:anim>
                                    <p:anim calcmode="lin" valueType="num">
                                      <p:cBhvr>
                                        <p:cTn id="8" dur="75" fill="hold"/>
                                        <p:tgtEl>
                                          <p:spTgt spid="30722"/>
                                        </p:tgtEl>
                                        <p:attrNameLst>
                                          <p:attrName>ppt_h</p:attrName>
                                        </p:attrNameLst>
                                      </p:cBhvr>
                                      <p:tavLst>
                                        <p:tav tm="0">
                                          <p:val>
                                            <p:strVal val="4*#ppt_h"/>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0723"/>
                                        </p:tgtEl>
                                        <p:attrNameLst>
                                          <p:attrName>style.visibility</p:attrName>
                                        </p:attrNameLst>
                                      </p:cBhvr>
                                      <p:to>
                                        <p:strVal val="visible"/>
                                      </p:to>
                                    </p:set>
                                    <p:anim calcmode="lin" valueType="num">
                                      <p:cBhvr additive="base">
                                        <p:cTn id="13" dur="500" fill="hold"/>
                                        <p:tgtEl>
                                          <p:spTgt spid="30723"/>
                                        </p:tgtEl>
                                        <p:attrNameLst>
                                          <p:attrName>ppt_x</p:attrName>
                                        </p:attrNameLst>
                                      </p:cBhvr>
                                      <p:tavLst>
                                        <p:tav tm="0">
                                          <p:val>
                                            <p:strVal val="0-#ppt_w/2"/>
                                          </p:val>
                                        </p:tav>
                                        <p:tav tm="100000">
                                          <p:val>
                                            <p:strVal val="#ppt_x"/>
                                          </p:val>
                                        </p:tav>
                                      </p:tavLst>
                                    </p:anim>
                                    <p:anim calcmode="lin" valueType="num">
                                      <p:cBhvr additive="base">
                                        <p:cTn id="14" dur="500" fill="hold"/>
                                        <p:tgtEl>
                                          <p:spTgt spid="30723"/>
                                        </p:tgtEl>
                                        <p:attrNameLst>
                                          <p:attrName>ppt_y</p:attrName>
                                        </p:attrNameLst>
                                      </p:cBhvr>
                                      <p:tavLst>
                                        <p:tav tm="0">
                                          <p:val>
                                            <p:strVal val="#ppt_y"/>
                                          </p:val>
                                        </p:tav>
                                        <p:tav tm="100000">
                                          <p:val>
                                            <p:strVal val="#ppt_y"/>
                                          </p:val>
                                        </p:tav>
                                      </p:tavLst>
                                    </p:anim>
                                  </p:childTnLst>
                                </p:cTn>
                              </p:par>
                            </p:childTnLst>
                          </p:cTn>
                        </p:par>
                        <p:par>
                          <p:cTn id="15" fill="hold" nodeType="afterGroup">
                            <p:stCondLst>
                              <p:cond delay="500"/>
                            </p:stCondLst>
                            <p:childTnLst>
                              <p:par>
                                <p:cTn id="16" presetID="2" presetClass="entr" presetSubtype="8" fill="hold" grpId="0" nodeType="afterEffect">
                                  <p:stCondLst>
                                    <p:cond delay="300"/>
                                  </p:stCondLst>
                                  <p:childTnLst>
                                    <p:set>
                                      <p:cBhvr>
                                        <p:cTn id="17" dur="1" fill="hold">
                                          <p:stCondLst>
                                            <p:cond delay="0"/>
                                          </p:stCondLst>
                                        </p:cTn>
                                        <p:tgtEl>
                                          <p:spTgt spid="30724"/>
                                        </p:tgtEl>
                                        <p:attrNameLst>
                                          <p:attrName>style.visibility</p:attrName>
                                        </p:attrNameLst>
                                      </p:cBhvr>
                                      <p:to>
                                        <p:strVal val="visible"/>
                                      </p:to>
                                    </p:set>
                                    <p:anim calcmode="lin" valueType="num">
                                      <p:cBhvr additive="base">
                                        <p:cTn id="18" dur="500" fill="hold"/>
                                        <p:tgtEl>
                                          <p:spTgt spid="30724"/>
                                        </p:tgtEl>
                                        <p:attrNameLst>
                                          <p:attrName>ppt_x</p:attrName>
                                        </p:attrNameLst>
                                      </p:cBhvr>
                                      <p:tavLst>
                                        <p:tav tm="0">
                                          <p:val>
                                            <p:strVal val="0-#ppt_w/2"/>
                                          </p:val>
                                        </p:tav>
                                        <p:tav tm="100000">
                                          <p:val>
                                            <p:strVal val="#ppt_x"/>
                                          </p:val>
                                        </p:tav>
                                      </p:tavLst>
                                    </p:anim>
                                    <p:anim calcmode="lin" valueType="num">
                                      <p:cBhvr additive="base">
                                        <p:cTn id="19" dur="500" fill="hold"/>
                                        <p:tgtEl>
                                          <p:spTgt spid="30724"/>
                                        </p:tgtEl>
                                        <p:attrNameLst>
                                          <p:attrName>ppt_y</p:attrName>
                                        </p:attrNameLst>
                                      </p:cBhvr>
                                      <p:tavLst>
                                        <p:tav tm="0">
                                          <p:val>
                                            <p:strVal val="#ppt_y"/>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3" presetClass="entr" presetSubtype="16" fill="hold" nodeType="clickEffect">
                                  <p:stCondLst>
                                    <p:cond delay="0"/>
                                  </p:stCondLst>
                                  <p:childTnLst>
                                    <p:set>
                                      <p:cBhvr>
                                        <p:cTn id="23" dur="1" fill="hold">
                                          <p:stCondLst>
                                            <p:cond delay="0"/>
                                          </p:stCondLst>
                                        </p:cTn>
                                        <p:tgtEl>
                                          <p:spTgt spid="30725"/>
                                        </p:tgtEl>
                                        <p:attrNameLst>
                                          <p:attrName>style.visibility</p:attrName>
                                        </p:attrNameLst>
                                      </p:cBhvr>
                                      <p:to>
                                        <p:strVal val="visible"/>
                                      </p:to>
                                    </p:set>
                                    <p:anim calcmode="lin" valueType="num">
                                      <p:cBhvr>
                                        <p:cTn id="24" dur="500" fill="hold"/>
                                        <p:tgtEl>
                                          <p:spTgt spid="30725"/>
                                        </p:tgtEl>
                                        <p:attrNameLst>
                                          <p:attrName>ppt_w</p:attrName>
                                        </p:attrNameLst>
                                      </p:cBhvr>
                                      <p:tavLst>
                                        <p:tav tm="0">
                                          <p:val>
                                            <p:fltVal val="0"/>
                                          </p:val>
                                        </p:tav>
                                        <p:tav tm="100000">
                                          <p:val>
                                            <p:strVal val="#ppt_w"/>
                                          </p:val>
                                        </p:tav>
                                      </p:tavLst>
                                    </p:anim>
                                    <p:anim calcmode="lin" valueType="num">
                                      <p:cBhvr>
                                        <p:cTn id="25" dur="500" fill="hold"/>
                                        <p:tgtEl>
                                          <p:spTgt spid="30725"/>
                                        </p:tgtEl>
                                        <p:attrNameLst>
                                          <p:attrName>ppt_h</p:attrName>
                                        </p:attrNameLst>
                                      </p:cBhvr>
                                      <p:tavLst>
                                        <p:tav tm="0">
                                          <p:val>
                                            <p:fltVal val="0"/>
                                          </p:val>
                                        </p:tav>
                                        <p:tav tm="100000">
                                          <p:val>
                                            <p:strVal val="#ppt_h"/>
                                          </p:val>
                                        </p:tav>
                                      </p:tavLst>
                                    </p:anim>
                                  </p:childTnLst>
                                </p:cTn>
                              </p:par>
                            </p:childTnLst>
                          </p:cTn>
                        </p:par>
                        <p:par>
                          <p:cTn id="26" fill="hold" nodeType="afterGroup">
                            <p:stCondLst>
                              <p:cond delay="500"/>
                            </p:stCondLst>
                            <p:childTnLst>
                              <p:par>
                                <p:cTn id="27" presetID="22" presetClass="entr" presetSubtype="8" fill="hold" nodeType="afterEffect">
                                  <p:stCondLst>
                                    <p:cond delay="300"/>
                                  </p:stCondLst>
                                  <p:childTnLst>
                                    <p:set>
                                      <p:cBhvr>
                                        <p:cTn id="28" dur="1" fill="hold">
                                          <p:stCondLst>
                                            <p:cond delay="0"/>
                                          </p:stCondLst>
                                        </p:cTn>
                                        <p:tgtEl>
                                          <p:spTgt spid="30728"/>
                                        </p:tgtEl>
                                        <p:attrNameLst>
                                          <p:attrName>style.visibility</p:attrName>
                                        </p:attrNameLst>
                                      </p:cBhvr>
                                      <p:to>
                                        <p:strVal val="visible"/>
                                      </p:to>
                                    </p:set>
                                    <p:animEffect transition="in" filter="wipe(left)">
                                      <p:cBhvr>
                                        <p:cTn id="29" dur="500"/>
                                        <p:tgtEl>
                                          <p:spTgt spid="307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2" grpId="0" animBg="1"/>
      <p:bldP spid="30723" grpId="0" autoUpdateAnimBg="0"/>
      <p:bldP spid="30724" grpId="0"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pic>
        <p:nvPicPr>
          <p:cNvPr id="31745"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71862" y="3033713"/>
            <a:ext cx="2712244" cy="1525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31746" name="Rectangle 2"/>
          <p:cNvSpPr>
            <a:spLocks/>
          </p:cNvSpPr>
          <p:nvPr/>
        </p:nvSpPr>
        <p:spPr bwMode="auto">
          <a:xfrm>
            <a:off x="3470672" y="3033713"/>
            <a:ext cx="2709863" cy="1524000"/>
          </a:xfrm>
          <a:prstGeom prst="rect">
            <a:avLst/>
          </a:prstGeom>
          <a:solidFill>
            <a:schemeClr val="accent3">
              <a:alpha val="84999"/>
            </a:schemeClr>
          </a:solidFill>
          <a:ln>
            <a:noFill/>
          </a:ln>
          <a:extLst/>
        </p:spPr>
        <p:txBody>
          <a:bodyPr lIns="0" tIns="0" rIns="0" bIns="0"/>
          <a:lstStyle/>
          <a:p>
            <a:endParaRPr lang="en-US"/>
          </a:p>
        </p:txBody>
      </p:sp>
      <p:sp>
        <p:nvSpPr>
          <p:cNvPr id="31747" name="Rectangle 3"/>
          <p:cNvSpPr>
            <a:spLocks/>
          </p:cNvSpPr>
          <p:nvPr/>
        </p:nvSpPr>
        <p:spPr bwMode="auto">
          <a:xfrm>
            <a:off x="723305" y="545306"/>
            <a:ext cx="4029075"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70000"/>
              </a:lnSpc>
            </a:pPr>
            <a:r>
              <a:rPr lang="en-US" sz="1700">
                <a:solidFill>
                  <a:srgbClr val="9B9B9B"/>
                </a:solidFill>
                <a:latin typeface="Montserrat-Bold" charset="0"/>
                <a:ea typeface="ＭＳ Ｐゴシック" charset="0"/>
                <a:cs typeface="Montserrat-Bold" charset="0"/>
                <a:sym typeface="Montserrat-Bold" charset="0"/>
              </a:rPr>
              <a:t>P O R T F O L I O</a:t>
            </a:r>
          </a:p>
        </p:txBody>
      </p:sp>
      <p:sp>
        <p:nvSpPr>
          <p:cNvPr id="31748" name="Rectangle 4"/>
          <p:cNvSpPr>
            <a:spLocks/>
          </p:cNvSpPr>
          <p:nvPr/>
        </p:nvSpPr>
        <p:spPr bwMode="auto">
          <a:xfrm>
            <a:off x="725686" y="902494"/>
            <a:ext cx="7653338" cy="28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30000"/>
              </a:lnSpc>
            </a:pPr>
            <a:r>
              <a:rPr lang="en-US" sz="700">
                <a:solidFill>
                  <a:srgbClr val="9B9B9B"/>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 created a very spacious feeling. The simplicity suggests strength and the spaciousnes contributes to the aesthetics of the layout. These basic qualities along with the (Your Company) colours,</a:t>
            </a:r>
          </a:p>
        </p:txBody>
      </p:sp>
      <p:pic>
        <p:nvPicPr>
          <p:cNvPr id="3174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509713"/>
            <a:ext cx="2712244" cy="1525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pic>
        <p:nvPicPr>
          <p:cNvPr id="31750"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71862" y="1509713"/>
            <a:ext cx="2712244" cy="1525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pic>
        <p:nvPicPr>
          <p:cNvPr id="31751"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3033713"/>
            <a:ext cx="2712244" cy="1525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31752" name="Freeform 8"/>
          <p:cNvSpPr>
            <a:spLocks/>
          </p:cNvSpPr>
          <p:nvPr/>
        </p:nvSpPr>
        <p:spPr bwMode="auto">
          <a:xfrm>
            <a:off x="5720953" y="1507927"/>
            <a:ext cx="3452813" cy="3048000"/>
          </a:xfrm>
          <a:custGeom>
            <a:avLst/>
            <a:gdLst>
              <a:gd name="T0" fmla="*/ 2869 w 21600"/>
              <a:gd name="T1" fmla="*/ 13547 h 21600"/>
              <a:gd name="T2" fmla="*/ 2869 w 21600"/>
              <a:gd name="T3" fmla="*/ 21600 h 21600"/>
              <a:gd name="T4" fmla="*/ 21600 w 21600"/>
              <a:gd name="T5" fmla="*/ 21600 h 21600"/>
              <a:gd name="T6" fmla="*/ 21600 w 21600"/>
              <a:gd name="T7" fmla="*/ 0 h 21600"/>
              <a:gd name="T8" fmla="*/ 2883 w 21600"/>
              <a:gd name="T9" fmla="*/ 0 h 21600"/>
              <a:gd name="T10" fmla="*/ 2883 w 21600"/>
              <a:gd name="T11" fmla="*/ 7209 h 21600"/>
              <a:gd name="T12" fmla="*/ 0 w 21600"/>
              <a:gd name="T13" fmla="*/ 10874 h 21600"/>
              <a:gd name="T14" fmla="*/ 2869 w 21600"/>
              <a:gd name="T15" fmla="*/ 13547 h 21600"/>
              <a:gd name="T16" fmla="*/ 2869 w 21600"/>
              <a:gd name="T17" fmla="*/ 13547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600" h="21600">
                <a:moveTo>
                  <a:pt x="2869" y="13547"/>
                </a:moveTo>
                <a:lnTo>
                  <a:pt x="2869" y="21600"/>
                </a:lnTo>
                <a:lnTo>
                  <a:pt x="21600" y="21600"/>
                </a:lnTo>
                <a:lnTo>
                  <a:pt x="21600" y="0"/>
                </a:lnTo>
                <a:lnTo>
                  <a:pt x="2883" y="0"/>
                </a:lnTo>
                <a:lnTo>
                  <a:pt x="2883" y="7209"/>
                </a:lnTo>
                <a:cubicBezTo>
                  <a:pt x="2883" y="8673"/>
                  <a:pt x="1485" y="10679"/>
                  <a:pt x="0" y="10874"/>
                </a:cubicBezTo>
                <a:cubicBezTo>
                  <a:pt x="3103" y="11057"/>
                  <a:pt x="2869" y="13547"/>
                  <a:pt x="2869" y="13547"/>
                </a:cubicBezTo>
                <a:close/>
                <a:moveTo>
                  <a:pt x="2869" y="13547"/>
                </a:moveTo>
              </a:path>
            </a:pathLst>
          </a:custGeom>
          <a:solidFill>
            <a:srgbClr val="2D2D2D"/>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31753" name="Rectangle 9"/>
          <p:cNvSpPr>
            <a:spLocks/>
          </p:cNvSpPr>
          <p:nvPr/>
        </p:nvSpPr>
        <p:spPr bwMode="auto">
          <a:xfrm>
            <a:off x="6955036" y="1816894"/>
            <a:ext cx="1590675" cy="395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700" dirty="0">
                <a:solidFill>
                  <a:srgbClr val="FFFFFF"/>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a:t>
            </a:r>
          </a:p>
        </p:txBody>
      </p:sp>
      <p:grpSp>
        <p:nvGrpSpPr>
          <p:cNvPr id="31754" name="Group 10"/>
          <p:cNvGrpSpPr>
            <a:grpSpLocks/>
          </p:cNvGrpSpPr>
          <p:nvPr/>
        </p:nvGrpSpPr>
        <p:grpSpPr bwMode="auto">
          <a:xfrm>
            <a:off x="6584156" y="1900238"/>
            <a:ext cx="238125" cy="238125"/>
            <a:chOff x="0" y="0"/>
            <a:chExt cx="400" cy="400"/>
          </a:xfrm>
        </p:grpSpPr>
        <p:sp>
          <p:nvSpPr>
            <p:cNvPr id="31755" name="Oval 11"/>
            <p:cNvSpPr>
              <a:spLocks/>
            </p:cNvSpPr>
            <p:nvPr/>
          </p:nvSpPr>
          <p:spPr bwMode="auto">
            <a:xfrm>
              <a:off x="0" y="0"/>
              <a:ext cx="400" cy="400"/>
            </a:xfrm>
            <a:prstGeom prst="ellipse">
              <a:avLst/>
            </a:prstGeom>
            <a:solidFill>
              <a:schemeClr val="accent2"/>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31756" name="Rectangle 12"/>
            <p:cNvSpPr>
              <a:spLocks/>
            </p:cNvSpPr>
            <p:nvPr/>
          </p:nvSpPr>
          <p:spPr bwMode="auto">
            <a:xfrm>
              <a:off x="75" y="31"/>
              <a:ext cx="248"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70000"/>
                </a:lnSpc>
              </a:pPr>
              <a:r>
                <a:rPr lang="en-US" sz="900">
                  <a:solidFill>
                    <a:schemeClr val="tx1"/>
                  </a:solidFill>
                  <a:latin typeface="Montserrat-Bold" charset="0"/>
                  <a:ea typeface="ＭＳ Ｐゴシック" charset="0"/>
                  <a:cs typeface="Montserrat-Bold" charset="0"/>
                  <a:sym typeface="Montserrat-Bold" charset="0"/>
                </a:rPr>
                <a:t>1</a:t>
              </a:r>
            </a:p>
          </p:txBody>
        </p:sp>
      </p:grpSp>
      <p:sp>
        <p:nvSpPr>
          <p:cNvPr id="31757" name="Rectangle 13"/>
          <p:cNvSpPr>
            <a:spLocks/>
          </p:cNvSpPr>
          <p:nvPr/>
        </p:nvSpPr>
        <p:spPr bwMode="auto">
          <a:xfrm>
            <a:off x="6955036" y="2436019"/>
            <a:ext cx="1590675" cy="395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700">
                <a:solidFill>
                  <a:srgbClr val="FFFFFF"/>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a:t>
            </a:r>
          </a:p>
        </p:txBody>
      </p:sp>
      <p:grpSp>
        <p:nvGrpSpPr>
          <p:cNvPr id="31758" name="Group 14"/>
          <p:cNvGrpSpPr>
            <a:grpSpLocks/>
          </p:cNvGrpSpPr>
          <p:nvPr/>
        </p:nvGrpSpPr>
        <p:grpSpPr bwMode="auto">
          <a:xfrm>
            <a:off x="6584156" y="2519363"/>
            <a:ext cx="238125" cy="238125"/>
            <a:chOff x="0" y="0"/>
            <a:chExt cx="400" cy="400"/>
          </a:xfrm>
        </p:grpSpPr>
        <p:sp>
          <p:nvSpPr>
            <p:cNvPr id="31759" name="Oval 15"/>
            <p:cNvSpPr>
              <a:spLocks/>
            </p:cNvSpPr>
            <p:nvPr/>
          </p:nvSpPr>
          <p:spPr bwMode="auto">
            <a:xfrm>
              <a:off x="0" y="0"/>
              <a:ext cx="400" cy="400"/>
            </a:xfrm>
            <a:prstGeom prst="ellipse">
              <a:avLst/>
            </a:prstGeom>
            <a:solidFill>
              <a:schemeClr val="accent2"/>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31760" name="Rectangle 16"/>
            <p:cNvSpPr>
              <a:spLocks/>
            </p:cNvSpPr>
            <p:nvPr/>
          </p:nvSpPr>
          <p:spPr bwMode="auto">
            <a:xfrm>
              <a:off x="75" y="31"/>
              <a:ext cx="248"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70000"/>
                </a:lnSpc>
              </a:pPr>
              <a:r>
                <a:rPr lang="en-US" sz="900">
                  <a:solidFill>
                    <a:schemeClr val="tx1"/>
                  </a:solidFill>
                  <a:latin typeface="Montserrat-Bold" charset="0"/>
                  <a:ea typeface="ＭＳ Ｐゴシック" charset="0"/>
                  <a:cs typeface="Montserrat-Bold" charset="0"/>
                  <a:sym typeface="Montserrat-Bold" charset="0"/>
                </a:rPr>
                <a:t>2</a:t>
              </a:r>
            </a:p>
          </p:txBody>
        </p:sp>
      </p:grpSp>
      <p:sp>
        <p:nvSpPr>
          <p:cNvPr id="31761" name="Rectangle 17"/>
          <p:cNvSpPr>
            <a:spLocks/>
          </p:cNvSpPr>
          <p:nvPr/>
        </p:nvSpPr>
        <p:spPr bwMode="auto">
          <a:xfrm>
            <a:off x="6955036" y="3078956"/>
            <a:ext cx="1590675" cy="395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700">
                <a:solidFill>
                  <a:srgbClr val="FFFFFF"/>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a:t>
            </a:r>
          </a:p>
        </p:txBody>
      </p:sp>
      <p:grpSp>
        <p:nvGrpSpPr>
          <p:cNvPr id="31762" name="Group 18"/>
          <p:cNvGrpSpPr>
            <a:grpSpLocks/>
          </p:cNvGrpSpPr>
          <p:nvPr/>
        </p:nvGrpSpPr>
        <p:grpSpPr bwMode="auto">
          <a:xfrm>
            <a:off x="6584156" y="3162300"/>
            <a:ext cx="238125" cy="238125"/>
            <a:chOff x="0" y="0"/>
            <a:chExt cx="400" cy="400"/>
          </a:xfrm>
        </p:grpSpPr>
        <p:sp>
          <p:nvSpPr>
            <p:cNvPr id="31763" name="Oval 19"/>
            <p:cNvSpPr>
              <a:spLocks/>
            </p:cNvSpPr>
            <p:nvPr/>
          </p:nvSpPr>
          <p:spPr bwMode="auto">
            <a:xfrm>
              <a:off x="0" y="0"/>
              <a:ext cx="400" cy="400"/>
            </a:xfrm>
            <a:prstGeom prst="ellipse">
              <a:avLst/>
            </a:prstGeom>
            <a:solidFill>
              <a:schemeClr val="accent3"/>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31764" name="Rectangle 20"/>
            <p:cNvSpPr>
              <a:spLocks/>
            </p:cNvSpPr>
            <p:nvPr/>
          </p:nvSpPr>
          <p:spPr bwMode="auto">
            <a:xfrm>
              <a:off x="75" y="31"/>
              <a:ext cx="248"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70000"/>
                </a:lnSpc>
              </a:pPr>
              <a:r>
                <a:rPr lang="en-US" sz="900">
                  <a:solidFill>
                    <a:schemeClr val="tx1"/>
                  </a:solidFill>
                  <a:latin typeface="Montserrat-Bold" charset="0"/>
                  <a:ea typeface="ＭＳ Ｐゴシック" charset="0"/>
                  <a:cs typeface="Montserrat-Bold" charset="0"/>
                  <a:sym typeface="Montserrat-Bold" charset="0"/>
                </a:rPr>
                <a:t>3</a:t>
              </a:r>
            </a:p>
          </p:txBody>
        </p:sp>
      </p:grpSp>
      <p:sp>
        <p:nvSpPr>
          <p:cNvPr id="31765" name="Rectangle 21"/>
          <p:cNvSpPr>
            <a:spLocks/>
          </p:cNvSpPr>
          <p:nvPr/>
        </p:nvSpPr>
        <p:spPr bwMode="auto">
          <a:xfrm>
            <a:off x="6955036" y="3698081"/>
            <a:ext cx="1590675" cy="395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700">
                <a:solidFill>
                  <a:srgbClr val="FFFFFF"/>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a:t>
            </a:r>
          </a:p>
        </p:txBody>
      </p:sp>
      <p:grpSp>
        <p:nvGrpSpPr>
          <p:cNvPr id="31766" name="Group 22"/>
          <p:cNvGrpSpPr>
            <a:grpSpLocks/>
          </p:cNvGrpSpPr>
          <p:nvPr/>
        </p:nvGrpSpPr>
        <p:grpSpPr bwMode="auto">
          <a:xfrm>
            <a:off x="6584156" y="3781425"/>
            <a:ext cx="238125" cy="238125"/>
            <a:chOff x="0" y="0"/>
            <a:chExt cx="400" cy="400"/>
          </a:xfrm>
        </p:grpSpPr>
        <p:sp>
          <p:nvSpPr>
            <p:cNvPr id="31767" name="Oval 23"/>
            <p:cNvSpPr>
              <a:spLocks/>
            </p:cNvSpPr>
            <p:nvPr/>
          </p:nvSpPr>
          <p:spPr bwMode="auto">
            <a:xfrm>
              <a:off x="0" y="0"/>
              <a:ext cx="400" cy="400"/>
            </a:xfrm>
            <a:prstGeom prst="ellipse">
              <a:avLst/>
            </a:prstGeom>
            <a:solidFill>
              <a:srgbClr val="FFFFFF"/>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31768" name="Rectangle 24"/>
            <p:cNvSpPr>
              <a:spLocks/>
            </p:cNvSpPr>
            <p:nvPr/>
          </p:nvSpPr>
          <p:spPr bwMode="auto">
            <a:xfrm>
              <a:off x="75" y="31"/>
              <a:ext cx="248"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70000"/>
                </a:lnSpc>
              </a:pPr>
              <a:r>
                <a:rPr lang="en-US" sz="900">
                  <a:solidFill>
                    <a:schemeClr val="tx1"/>
                  </a:solidFill>
                  <a:latin typeface="Montserrat-Bold" charset="0"/>
                  <a:ea typeface="ＭＳ Ｐゴシック" charset="0"/>
                  <a:cs typeface="Montserrat-Bold" charset="0"/>
                  <a:sym typeface="Montserrat-Bold" charset="0"/>
                </a:rPr>
                <a:t>4</a:t>
              </a:r>
            </a:p>
          </p:txBody>
        </p:sp>
      </p:grpSp>
      <p:sp>
        <p:nvSpPr>
          <p:cNvPr id="31769" name="Rectangle 25"/>
          <p:cNvSpPr>
            <a:spLocks/>
          </p:cNvSpPr>
          <p:nvPr/>
        </p:nvSpPr>
        <p:spPr bwMode="auto">
          <a:xfrm>
            <a:off x="3614142" y="3890963"/>
            <a:ext cx="1590675" cy="60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70000"/>
              </a:lnSpc>
            </a:pPr>
            <a:r>
              <a:rPr lang="en-US" sz="1500">
                <a:solidFill>
                  <a:schemeClr val="tx1"/>
                </a:solidFill>
                <a:latin typeface="Montserrat-Bold" charset="0"/>
                <a:ea typeface="ＭＳ Ｐゴシック" charset="0"/>
                <a:cs typeface="Montserrat-Bold" charset="0"/>
                <a:sym typeface="Montserrat-Bold" charset="0"/>
              </a:rPr>
              <a:t>Yes!</a:t>
            </a:r>
          </a:p>
          <a:p>
            <a:pPr algn="l">
              <a:lnSpc>
                <a:spcPct val="70000"/>
              </a:lnSpc>
            </a:pPr>
            <a:r>
              <a:rPr lang="en-US" sz="1500">
                <a:solidFill>
                  <a:schemeClr val="tx1"/>
                </a:solidFill>
                <a:latin typeface="Montserrat-Bold" charset="0"/>
                <a:ea typeface="ＭＳ Ｐゴシック" charset="0"/>
                <a:cs typeface="Montserrat-Bold" charset="0"/>
                <a:sym typeface="Montserrat-Bold" charset="0"/>
              </a:rPr>
              <a:t>WE HAVE SOME BETTER</a:t>
            </a:r>
          </a:p>
        </p:txBody>
      </p:sp>
      <p:grpSp>
        <p:nvGrpSpPr>
          <p:cNvPr id="31770" name="Group 26"/>
          <p:cNvGrpSpPr>
            <a:grpSpLocks/>
          </p:cNvGrpSpPr>
          <p:nvPr/>
        </p:nvGrpSpPr>
        <p:grpSpPr bwMode="auto">
          <a:xfrm>
            <a:off x="8169474" y="4824412"/>
            <a:ext cx="759619" cy="176213"/>
            <a:chOff x="0" y="0"/>
            <a:chExt cx="1275" cy="296"/>
          </a:xfrm>
        </p:grpSpPr>
        <p:pic>
          <p:nvPicPr>
            <p:cNvPr id="31771" name="Picture 2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6" y="32"/>
              <a:ext cx="719"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31772" name="Rectangle 28"/>
            <p:cNvSpPr>
              <a:spLocks/>
            </p:cNvSpPr>
            <p:nvPr/>
          </p:nvSpPr>
          <p:spPr bwMode="auto">
            <a:xfrm>
              <a:off x="32" y="56"/>
              <a:ext cx="288" cy="216"/>
            </a:xfrm>
            <a:prstGeom prst="rect">
              <a:avLst/>
            </a:prstGeom>
            <a:solidFill>
              <a:srgbClr val="000000"/>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31773" name="Rectangle 29"/>
            <p:cNvSpPr>
              <a:spLocks/>
            </p:cNvSpPr>
            <p:nvPr/>
          </p:nvSpPr>
          <p:spPr bwMode="auto">
            <a:xfrm>
              <a:off x="0" y="40"/>
              <a:ext cx="35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130000"/>
                </a:lnSpc>
              </a:pPr>
              <a:r>
                <a:rPr lang="en-US" sz="700">
                  <a:solidFill>
                    <a:srgbClr val="FFFFFF"/>
                  </a:solidFill>
                  <a:latin typeface="Montserrat-Regular" charset="0"/>
                  <a:ea typeface="ＭＳ Ｐゴシック" charset="0"/>
                  <a:cs typeface="Montserrat-Regular" charset="0"/>
                  <a:sym typeface="Montserrat-Regular" charset="0"/>
                </a:rPr>
                <a:t>17</a:t>
              </a:r>
            </a:p>
          </p:txBody>
        </p:sp>
        <p:sp>
          <p:nvSpPr>
            <p:cNvPr id="31774" name="Rectangle 30"/>
            <p:cNvSpPr>
              <a:spLocks/>
            </p:cNvSpPr>
            <p:nvPr/>
          </p:nvSpPr>
          <p:spPr bwMode="auto">
            <a:xfrm flipH="1">
              <a:off x="444" y="0"/>
              <a:ext cx="8" cy="288"/>
            </a:xfrm>
            <a:prstGeom prst="rect">
              <a:avLst/>
            </a:prstGeom>
            <a:solidFill>
              <a:srgbClr val="000000"/>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spTree>
  </p:cSld>
  <p:clrMapOvr>
    <a:masterClrMapping/>
  </p:clrMapOvr>
  <mc:AlternateContent xmlns:mc="http://schemas.openxmlformats.org/markup-compatibility/2006" xmlns:p14="http://schemas.microsoft.com/office/powerpoint/2010/main">
    <mc:Choice Requires="p14">
      <p:transition spd="slow">
        <p14:flip dir="r"/>
      </p:transition>
    </mc:Choice>
    <mc:Fallback xmlns="">
      <p:transition xmlns:p14="http://schemas.microsoft.com/office/powerpoint/2010/main" spd="slow">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nodeType="clickEffect">
                                  <p:stCondLst>
                                    <p:cond delay="0"/>
                                  </p:stCondLst>
                                  <p:childTnLst>
                                    <p:set>
                                      <p:cBhvr>
                                        <p:cTn id="6" dur="1" fill="hold">
                                          <p:stCondLst>
                                            <p:cond delay="0"/>
                                          </p:stCondLst>
                                        </p:cTn>
                                        <p:tgtEl>
                                          <p:spTgt spid="31745"/>
                                        </p:tgtEl>
                                        <p:attrNameLst>
                                          <p:attrName>style.visibility</p:attrName>
                                        </p:attrNameLst>
                                      </p:cBhvr>
                                      <p:to>
                                        <p:strVal val="visible"/>
                                      </p:to>
                                    </p:set>
                                    <p:anim calcmode="lin" valueType="num">
                                      <p:cBhvr>
                                        <p:cTn id="7" dur="500" fill="hold"/>
                                        <p:tgtEl>
                                          <p:spTgt spid="31745"/>
                                        </p:tgtEl>
                                        <p:attrNameLst>
                                          <p:attrName>ppt_w</p:attrName>
                                        </p:attrNameLst>
                                      </p:cBhvr>
                                      <p:tavLst>
                                        <p:tav tm="0">
                                          <p:val>
                                            <p:fltVal val="0"/>
                                          </p:val>
                                        </p:tav>
                                        <p:tav tm="100000">
                                          <p:val>
                                            <p:strVal val="#ppt_w"/>
                                          </p:val>
                                        </p:tav>
                                      </p:tavLst>
                                    </p:anim>
                                    <p:anim calcmode="lin" valueType="num">
                                      <p:cBhvr>
                                        <p:cTn id="8" dur="500" fill="hold"/>
                                        <p:tgtEl>
                                          <p:spTgt spid="31745"/>
                                        </p:tgtEl>
                                        <p:attrNameLst>
                                          <p:attrName>ppt_h</p:attrName>
                                        </p:attrNameLst>
                                      </p:cBhvr>
                                      <p:tavLst>
                                        <p:tav tm="0">
                                          <p:val>
                                            <p:fltVal val="0"/>
                                          </p:val>
                                        </p:tav>
                                        <p:tav tm="100000">
                                          <p:val>
                                            <p:strVal val="#ppt_h"/>
                                          </p:val>
                                        </p:tav>
                                      </p:tavLst>
                                    </p:anim>
                                  </p:childTnLst>
                                </p:cTn>
                              </p:par>
                            </p:childTnLst>
                          </p:cTn>
                        </p:par>
                        <p:par>
                          <p:cTn id="9" fill="hold" nodeType="afterGroup">
                            <p:stCondLst>
                              <p:cond delay="500"/>
                            </p:stCondLst>
                            <p:childTnLst>
                              <p:par>
                                <p:cTn id="10" presetID="23" presetClass="entr" presetSubtype="16" fill="hold" nodeType="afterEffect">
                                  <p:stCondLst>
                                    <p:cond delay="300"/>
                                  </p:stCondLst>
                                  <p:childTnLst>
                                    <p:set>
                                      <p:cBhvr>
                                        <p:cTn id="11" dur="1" fill="hold">
                                          <p:stCondLst>
                                            <p:cond delay="0"/>
                                          </p:stCondLst>
                                        </p:cTn>
                                        <p:tgtEl>
                                          <p:spTgt spid="31749"/>
                                        </p:tgtEl>
                                        <p:attrNameLst>
                                          <p:attrName>style.visibility</p:attrName>
                                        </p:attrNameLst>
                                      </p:cBhvr>
                                      <p:to>
                                        <p:strVal val="visible"/>
                                      </p:to>
                                    </p:set>
                                    <p:anim calcmode="lin" valueType="num">
                                      <p:cBhvr>
                                        <p:cTn id="12" dur="500" fill="hold"/>
                                        <p:tgtEl>
                                          <p:spTgt spid="31749"/>
                                        </p:tgtEl>
                                        <p:attrNameLst>
                                          <p:attrName>ppt_w</p:attrName>
                                        </p:attrNameLst>
                                      </p:cBhvr>
                                      <p:tavLst>
                                        <p:tav tm="0">
                                          <p:val>
                                            <p:fltVal val="0"/>
                                          </p:val>
                                        </p:tav>
                                        <p:tav tm="100000">
                                          <p:val>
                                            <p:strVal val="#ppt_w"/>
                                          </p:val>
                                        </p:tav>
                                      </p:tavLst>
                                    </p:anim>
                                    <p:anim calcmode="lin" valueType="num">
                                      <p:cBhvr>
                                        <p:cTn id="13" dur="500" fill="hold"/>
                                        <p:tgtEl>
                                          <p:spTgt spid="31749"/>
                                        </p:tgtEl>
                                        <p:attrNameLst>
                                          <p:attrName>ppt_h</p:attrName>
                                        </p:attrNameLst>
                                      </p:cBhvr>
                                      <p:tavLst>
                                        <p:tav tm="0">
                                          <p:val>
                                            <p:fltVal val="0"/>
                                          </p:val>
                                        </p:tav>
                                        <p:tav tm="100000">
                                          <p:val>
                                            <p:strVal val="#ppt_h"/>
                                          </p:val>
                                        </p:tav>
                                      </p:tavLst>
                                    </p:anim>
                                  </p:childTnLst>
                                </p:cTn>
                              </p:par>
                            </p:childTnLst>
                          </p:cTn>
                        </p:par>
                        <p:par>
                          <p:cTn id="14" fill="hold" nodeType="afterGroup">
                            <p:stCondLst>
                              <p:cond delay="1300"/>
                            </p:stCondLst>
                            <p:childTnLst>
                              <p:par>
                                <p:cTn id="15" presetID="17" presetClass="entr" presetSubtype="8" fill="hold" nodeType="afterEffect">
                                  <p:stCondLst>
                                    <p:cond delay="300"/>
                                  </p:stCondLst>
                                  <p:childTnLst>
                                    <p:set>
                                      <p:cBhvr>
                                        <p:cTn id="16" dur="1" fill="hold">
                                          <p:stCondLst>
                                            <p:cond delay="0"/>
                                          </p:stCondLst>
                                        </p:cTn>
                                        <p:tgtEl>
                                          <p:spTgt spid="31750"/>
                                        </p:tgtEl>
                                        <p:attrNameLst>
                                          <p:attrName>style.visibility</p:attrName>
                                        </p:attrNameLst>
                                      </p:cBhvr>
                                      <p:to>
                                        <p:strVal val="visible"/>
                                      </p:to>
                                    </p:set>
                                    <p:anim calcmode="lin" valueType="num">
                                      <p:cBhvr>
                                        <p:cTn id="17" dur="500" fill="hold"/>
                                        <p:tgtEl>
                                          <p:spTgt spid="31750"/>
                                        </p:tgtEl>
                                        <p:attrNameLst>
                                          <p:attrName>ppt_x</p:attrName>
                                        </p:attrNameLst>
                                      </p:cBhvr>
                                      <p:tavLst>
                                        <p:tav tm="0">
                                          <p:val>
                                            <p:strVal val="#ppt_x-#ppt_w/2"/>
                                          </p:val>
                                        </p:tav>
                                        <p:tav tm="100000">
                                          <p:val>
                                            <p:strVal val="#ppt_x"/>
                                          </p:val>
                                        </p:tav>
                                      </p:tavLst>
                                    </p:anim>
                                    <p:anim calcmode="lin" valueType="num">
                                      <p:cBhvr>
                                        <p:cTn id="18" dur="500" fill="hold"/>
                                        <p:tgtEl>
                                          <p:spTgt spid="31750"/>
                                        </p:tgtEl>
                                        <p:attrNameLst>
                                          <p:attrName>ppt_y</p:attrName>
                                        </p:attrNameLst>
                                      </p:cBhvr>
                                      <p:tavLst>
                                        <p:tav tm="0">
                                          <p:val>
                                            <p:strVal val="#ppt_y"/>
                                          </p:val>
                                        </p:tav>
                                        <p:tav tm="100000">
                                          <p:val>
                                            <p:strVal val="#ppt_y"/>
                                          </p:val>
                                        </p:tav>
                                      </p:tavLst>
                                    </p:anim>
                                    <p:anim calcmode="lin" valueType="num">
                                      <p:cBhvr>
                                        <p:cTn id="19" dur="500" fill="hold"/>
                                        <p:tgtEl>
                                          <p:spTgt spid="31750"/>
                                        </p:tgtEl>
                                        <p:attrNameLst>
                                          <p:attrName>ppt_w</p:attrName>
                                        </p:attrNameLst>
                                      </p:cBhvr>
                                      <p:tavLst>
                                        <p:tav tm="0">
                                          <p:val>
                                            <p:fltVal val="0"/>
                                          </p:val>
                                        </p:tav>
                                        <p:tav tm="100000">
                                          <p:val>
                                            <p:strVal val="#ppt_w"/>
                                          </p:val>
                                        </p:tav>
                                      </p:tavLst>
                                    </p:anim>
                                    <p:anim calcmode="lin" valueType="num">
                                      <p:cBhvr>
                                        <p:cTn id="20" dur="500" fill="hold"/>
                                        <p:tgtEl>
                                          <p:spTgt spid="31750"/>
                                        </p:tgtEl>
                                        <p:attrNameLst>
                                          <p:attrName>ppt_h</p:attrName>
                                        </p:attrNameLst>
                                      </p:cBhvr>
                                      <p:tavLst>
                                        <p:tav tm="0">
                                          <p:val>
                                            <p:strVal val="#ppt_h"/>
                                          </p:val>
                                        </p:tav>
                                        <p:tav tm="100000">
                                          <p:val>
                                            <p:strVal val="#ppt_h"/>
                                          </p:val>
                                        </p:tav>
                                      </p:tavLst>
                                    </p:anim>
                                  </p:childTnLst>
                                </p:cTn>
                              </p:par>
                            </p:childTnLst>
                          </p:cTn>
                        </p:par>
                        <p:par>
                          <p:cTn id="21" fill="hold" nodeType="afterGroup">
                            <p:stCondLst>
                              <p:cond delay="2100"/>
                            </p:stCondLst>
                            <p:childTnLst>
                              <p:par>
                                <p:cTn id="22" presetID="17" presetClass="entr" presetSubtype="8" fill="hold" nodeType="afterEffect">
                                  <p:stCondLst>
                                    <p:cond delay="300"/>
                                  </p:stCondLst>
                                  <p:childTnLst>
                                    <p:set>
                                      <p:cBhvr>
                                        <p:cTn id="23" dur="1" fill="hold">
                                          <p:stCondLst>
                                            <p:cond delay="0"/>
                                          </p:stCondLst>
                                        </p:cTn>
                                        <p:tgtEl>
                                          <p:spTgt spid="31751"/>
                                        </p:tgtEl>
                                        <p:attrNameLst>
                                          <p:attrName>style.visibility</p:attrName>
                                        </p:attrNameLst>
                                      </p:cBhvr>
                                      <p:to>
                                        <p:strVal val="visible"/>
                                      </p:to>
                                    </p:set>
                                    <p:anim calcmode="lin" valueType="num">
                                      <p:cBhvr>
                                        <p:cTn id="24" dur="500" fill="hold"/>
                                        <p:tgtEl>
                                          <p:spTgt spid="31751"/>
                                        </p:tgtEl>
                                        <p:attrNameLst>
                                          <p:attrName>ppt_x</p:attrName>
                                        </p:attrNameLst>
                                      </p:cBhvr>
                                      <p:tavLst>
                                        <p:tav tm="0">
                                          <p:val>
                                            <p:strVal val="#ppt_x-#ppt_w/2"/>
                                          </p:val>
                                        </p:tav>
                                        <p:tav tm="100000">
                                          <p:val>
                                            <p:strVal val="#ppt_x"/>
                                          </p:val>
                                        </p:tav>
                                      </p:tavLst>
                                    </p:anim>
                                    <p:anim calcmode="lin" valueType="num">
                                      <p:cBhvr>
                                        <p:cTn id="25" dur="500" fill="hold"/>
                                        <p:tgtEl>
                                          <p:spTgt spid="31751"/>
                                        </p:tgtEl>
                                        <p:attrNameLst>
                                          <p:attrName>ppt_y</p:attrName>
                                        </p:attrNameLst>
                                      </p:cBhvr>
                                      <p:tavLst>
                                        <p:tav tm="0">
                                          <p:val>
                                            <p:strVal val="#ppt_y"/>
                                          </p:val>
                                        </p:tav>
                                        <p:tav tm="100000">
                                          <p:val>
                                            <p:strVal val="#ppt_y"/>
                                          </p:val>
                                        </p:tav>
                                      </p:tavLst>
                                    </p:anim>
                                    <p:anim calcmode="lin" valueType="num">
                                      <p:cBhvr>
                                        <p:cTn id="26" dur="500" fill="hold"/>
                                        <p:tgtEl>
                                          <p:spTgt spid="31751"/>
                                        </p:tgtEl>
                                        <p:attrNameLst>
                                          <p:attrName>ppt_w</p:attrName>
                                        </p:attrNameLst>
                                      </p:cBhvr>
                                      <p:tavLst>
                                        <p:tav tm="0">
                                          <p:val>
                                            <p:fltVal val="0"/>
                                          </p:val>
                                        </p:tav>
                                        <p:tav tm="100000">
                                          <p:val>
                                            <p:strVal val="#ppt_w"/>
                                          </p:val>
                                        </p:tav>
                                      </p:tavLst>
                                    </p:anim>
                                    <p:anim calcmode="lin" valueType="num">
                                      <p:cBhvr>
                                        <p:cTn id="27" dur="500" fill="hold"/>
                                        <p:tgtEl>
                                          <p:spTgt spid="31751"/>
                                        </p:tgtEl>
                                        <p:attrNameLst>
                                          <p:attrName>ppt_h</p:attrName>
                                        </p:attrNameLst>
                                      </p:cBhvr>
                                      <p:tavLst>
                                        <p:tav tm="0">
                                          <p:val>
                                            <p:strVal val="#ppt_h"/>
                                          </p:val>
                                        </p:tav>
                                        <p:tav tm="100000">
                                          <p:val>
                                            <p:strVal val="#ppt_h"/>
                                          </p:val>
                                        </p:tav>
                                      </p:tavLst>
                                    </p:anim>
                                  </p:childTnLst>
                                </p:cTn>
                              </p:par>
                            </p:childTnLst>
                          </p:cTn>
                        </p:par>
                      </p:childTnLst>
                    </p:cTn>
                  </p:par>
                  <p:par>
                    <p:cTn id="28" fill="hold" nodeType="clickPar">
                      <p:stCondLst>
                        <p:cond delay="indefinite"/>
                      </p:stCondLst>
                      <p:childTnLst>
                        <p:par>
                          <p:cTn id="29" fill="hold" nodeType="withGroup">
                            <p:stCondLst>
                              <p:cond delay="0"/>
                            </p:stCondLst>
                            <p:childTnLst>
                              <p:par>
                                <p:cTn id="30" presetID="23" presetClass="entr" presetSubtype="32" fill="hold" grpId="0" nodeType="clickEffect">
                                  <p:stCondLst>
                                    <p:cond delay="0"/>
                                  </p:stCondLst>
                                  <p:iterate type="lt">
                                    <p:tmPct val="100000"/>
                                  </p:iterate>
                                  <p:childTnLst>
                                    <p:set>
                                      <p:cBhvr>
                                        <p:cTn id="31" dur="1" fill="hold">
                                          <p:stCondLst>
                                            <p:cond delay="0"/>
                                          </p:stCondLst>
                                        </p:cTn>
                                        <p:tgtEl>
                                          <p:spTgt spid="31746"/>
                                        </p:tgtEl>
                                        <p:attrNameLst>
                                          <p:attrName>style.visibility</p:attrName>
                                        </p:attrNameLst>
                                      </p:cBhvr>
                                      <p:to>
                                        <p:strVal val="visible"/>
                                      </p:to>
                                    </p:set>
                                    <p:anim calcmode="lin" valueType="num">
                                      <p:cBhvr>
                                        <p:cTn id="32" dur="75" fill="hold"/>
                                        <p:tgtEl>
                                          <p:spTgt spid="31746"/>
                                        </p:tgtEl>
                                        <p:attrNameLst>
                                          <p:attrName>ppt_w</p:attrName>
                                        </p:attrNameLst>
                                      </p:cBhvr>
                                      <p:tavLst>
                                        <p:tav tm="0">
                                          <p:val>
                                            <p:strVal val="4*#ppt_w"/>
                                          </p:val>
                                        </p:tav>
                                        <p:tav tm="100000">
                                          <p:val>
                                            <p:strVal val="#ppt_w"/>
                                          </p:val>
                                        </p:tav>
                                      </p:tavLst>
                                    </p:anim>
                                    <p:anim calcmode="lin" valueType="num">
                                      <p:cBhvr>
                                        <p:cTn id="33" dur="75" fill="hold"/>
                                        <p:tgtEl>
                                          <p:spTgt spid="31746"/>
                                        </p:tgtEl>
                                        <p:attrNameLst>
                                          <p:attrName>ppt_h</p:attrName>
                                        </p:attrNameLst>
                                      </p:cBhvr>
                                      <p:tavLst>
                                        <p:tav tm="0">
                                          <p:val>
                                            <p:strVal val="4*#ppt_h"/>
                                          </p:val>
                                        </p:tav>
                                        <p:tav tm="100000">
                                          <p:val>
                                            <p:strVal val="#ppt_h"/>
                                          </p:val>
                                        </p:tav>
                                      </p:tavLst>
                                    </p:anim>
                                  </p:childTnLst>
                                </p:cTn>
                              </p:par>
                            </p:childTnLst>
                          </p:cTn>
                        </p:par>
                        <p:par>
                          <p:cTn id="34" fill="hold" nodeType="afterGroup">
                            <p:stCondLst>
                              <p:cond delay="75"/>
                            </p:stCondLst>
                            <p:childTnLst>
                              <p:par>
                                <p:cTn id="35" presetID="23" presetClass="entr" presetSubtype="16" fill="hold" grpId="0" nodeType="afterEffect">
                                  <p:stCondLst>
                                    <p:cond delay="300"/>
                                  </p:stCondLst>
                                  <p:childTnLst>
                                    <p:set>
                                      <p:cBhvr>
                                        <p:cTn id="36" dur="1" fill="hold">
                                          <p:stCondLst>
                                            <p:cond delay="0"/>
                                          </p:stCondLst>
                                        </p:cTn>
                                        <p:tgtEl>
                                          <p:spTgt spid="31769"/>
                                        </p:tgtEl>
                                        <p:attrNameLst>
                                          <p:attrName>style.visibility</p:attrName>
                                        </p:attrNameLst>
                                      </p:cBhvr>
                                      <p:to>
                                        <p:strVal val="visible"/>
                                      </p:to>
                                    </p:set>
                                    <p:anim calcmode="lin" valueType="num">
                                      <p:cBhvr>
                                        <p:cTn id="37" dur="500" fill="hold"/>
                                        <p:tgtEl>
                                          <p:spTgt spid="31769"/>
                                        </p:tgtEl>
                                        <p:attrNameLst>
                                          <p:attrName>ppt_w</p:attrName>
                                        </p:attrNameLst>
                                      </p:cBhvr>
                                      <p:tavLst>
                                        <p:tav tm="0">
                                          <p:val>
                                            <p:fltVal val="0"/>
                                          </p:val>
                                        </p:tav>
                                        <p:tav tm="100000">
                                          <p:val>
                                            <p:strVal val="#ppt_w"/>
                                          </p:val>
                                        </p:tav>
                                      </p:tavLst>
                                    </p:anim>
                                    <p:anim calcmode="lin" valueType="num">
                                      <p:cBhvr>
                                        <p:cTn id="38" dur="500" fill="hold"/>
                                        <p:tgtEl>
                                          <p:spTgt spid="31769"/>
                                        </p:tgtEl>
                                        <p:attrNameLst>
                                          <p:attrName>ppt_h</p:attrName>
                                        </p:attrNameLst>
                                      </p:cBhvr>
                                      <p:tavLst>
                                        <p:tav tm="0">
                                          <p:val>
                                            <p:fltVal val="0"/>
                                          </p:val>
                                        </p:tav>
                                        <p:tav tm="100000">
                                          <p:val>
                                            <p:strVal val="#ppt_h"/>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3" presetClass="entr" presetSubtype="32" fill="hold" grpId="0" nodeType="clickEffect">
                                  <p:stCondLst>
                                    <p:cond delay="0"/>
                                  </p:stCondLst>
                                  <p:iterate type="lt">
                                    <p:tmPct val="100000"/>
                                  </p:iterate>
                                  <p:childTnLst>
                                    <p:set>
                                      <p:cBhvr>
                                        <p:cTn id="42" dur="1" fill="hold">
                                          <p:stCondLst>
                                            <p:cond delay="0"/>
                                          </p:stCondLst>
                                        </p:cTn>
                                        <p:tgtEl>
                                          <p:spTgt spid="31752"/>
                                        </p:tgtEl>
                                        <p:attrNameLst>
                                          <p:attrName>style.visibility</p:attrName>
                                        </p:attrNameLst>
                                      </p:cBhvr>
                                      <p:to>
                                        <p:strVal val="visible"/>
                                      </p:to>
                                    </p:set>
                                    <p:anim calcmode="lin" valueType="num">
                                      <p:cBhvr>
                                        <p:cTn id="43" dur="75" fill="hold"/>
                                        <p:tgtEl>
                                          <p:spTgt spid="31752"/>
                                        </p:tgtEl>
                                        <p:attrNameLst>
                                          <p:attrName>ppt_w</p:attrName>
                                        </p:attrNameLst>
                                      </p:cBhvr>
                                      <p:tavLst>
                                        <p:tav tm="0">
                                          <p:val>
                                            <p:strVal val="4*#ppt_w"/>
                                          </p:val>
                                        </p:tav>
                                        <p:tav tm="100000">
                                          <p:val>
                                            <p:strVal val="#ppt_w"/>
                                          </p:val>
                                        </p:tav>
                                      </p:tavLst>
                                    </p:anim>
                                    <p:anim calcmode="lin" valueType="num">
                                      <p:cBhvr>
                                        <p:cTn id="44" dur="75" fill="hold"/>
                                        <p:tgtEl>
                                          <p:spTgt spid="31752"/>
                                        </p:tgtEl>
                                        <p:attrNameLst>
                                          <p:attrName>ppt_h</p:attrName>
                                        </p:attrNameLst>
                                      </p:cBhvr>
                                      <p:tavLst>
                                        <p:tav tm="0">
                                          <p:val>
                                            <p:strVal val="4*#ppt_h"/>
                                          </p:val>
                                        </p:tav>
                                        <p:tav tm="100000">
                                          <p:val>
                                            <p:strVal val="#ppt_h"/>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2" fill="hold" nodeType="clickEffect">
                                  <p:stCondLst>
                                    <p:cond delay="0"/>
                                  </p:stCondLst>
                                  <p:childTnLst>
                                    <p:set>
                                      <p:cBhvr>
                                        <p:cTn id="48" dur="1" fill="hold">
                                          <p:stCondLst>
                                            <p:cond delay="0"/>
                                          </p:stCondLst>
                                        </p:cTn>
                                        <p:tgtEl>
                                          <p:spTgt spid="31754"/>
                                        </p:tgtEl>
                                        <p:attrNameLst>
                                          <p:attrName>style.visibility</p:attrName>
                                        </p:attrNameLst>
                                      </p:cBhvr>
                                      <p:to>
                                        <p:strVal val="visible"/>
                                      </p:to>
                                    </p:set>
                                    <p:anim calcmode="lin" valueType="num">
                                      <p:cBhvr additive="base">
                                        <p:cTn id="49" dur="500" fill="hold"/>
                                        <p:tgtEl>
                                          <p:spTgt spid="31754"/>
                                        </p:tgtEl>
                                        <p:attrNameLst>
                                          <p:attrName>ppt_x</p:attrName>
                                        </p:attrNameLst>
                                      </p:cBhvr>
                                      <p:tavLst>
                                        <p:tav tm="0">
                                          <p:val>
                                            <p:strVal val="1+#ppt_w/2"/>
                                          </p:val>
                                        </p:tav>
                                        <p:tav tm="100000">
                                          <p:val>
                                            <p:strVal val="#ppt_x"/>
                                          </p:val>
                                        </p:tav>
                                      </p:tavLst>
                                    </p:anim>
                                    <p:anim calcmode="lin" valueType="num">
                                      <p:cBhvr additive="base">
                                        <p:cTn id="50" dur="500" fill="hold"/>
                                        <p:tgtEl>
                                          <p:spTgt spid="31754"/>
                                        </p:tgtEl>
                                        <p:attrNameLst>
                                          <p:attrName>ppt_y</p:attrName>
                                        </p:attrNameLst>
                                      </p:cBhvr>
                                      <p:tavLst>
                                        <p:tav tm="0">
                                          <p:val>
                                            <p:strVal val="#ppt_y"/>
                                          </p:val>
                                        </p:tav>
                                        <p:tav tm="100000">
                                          <p:val>
                                            <p:strVal val="#ppt_y"/>
                                          </p:val>
                                        </p:tav>
                                      </p:tavLst>
                                    </p:anim>
                                  </p:childTnLst>
                                </p:cTn>
                              </p:par>
                            </p:childTnLst>
                          </p:cTn>
                        </p:par>
                        <p:par>
                          <p:cTn id="51" fill="hold" nodeType="afterGroup">
                            <p:stCondLst>
                              <p:cond delay="500"/>
                            </p:stCondLst>
                            <p:childTnLst>
                              <p:par>
                                <p:cTn id="52" presetID="2" presetClass="entr" presetSubtype="2" fill="hold" grpId="0" nodeType="afterEffect">
                                  <p:stCondLst>
                                    <p:cond delay="300"/>
                                  </p:stCondLst>
                                  <p:childTnLst>
                                    <p:set>
                                      <p:cBhvr>
                                        <p:cTn id="53" dur="1" fill="hold">
                                          <p:stCondLst>
                                            <p:cond delay="0"/>
                                          </p:stCondLst>
                                        </p:cTn>
                                        <p:tgtEl>
                                          <p:spTgt spid="31753"/>
                                        </p:tgtEl>
                                        <p:attrNameLst>
                                          <p:attrName>style.visibility</p:attrName>
                                        </p:attrNameLst>
                                      </p:cBhvr>
                                      <p:to>
                                        <p:strVal val="visible"/>
                                      </p:to>
                                    </p:set>
                                    <p:anim calcmode="lin" valueType="num">
                                      <p:cBhvr additive="base">
                                        <p:cTn id="54" dur="500" fill="hold"/>
                                        <p:tgtEl>
                                          <p:spTgt spid="31753"/>
                                        </p:tgtEl>
                                        <p:attrNameLst>
                                          <p:attrName>ppt_x</p:attrName>
                                        </p:attrNameLst>
                                      </p:cBhvr>
                                      <p:tavLst>
                                        <p:tav tm="0">
                                          <p:val>
                                            <p:strVal val="1+#ppt_w/2"/>
                                          </p:val>
                                        </p:tav>
                                        <p:tav tm="100000">
                                          <p:val>
                                            <p:strVal val="#ppt_x"/>
                                          </p:val>
                                        </p:tav>
                                      </p:tavLst>
                                    </p:anim>
                                    <p:anim calcmode="lin" valueType="num">
                                      <p:cBhvr additive="base">
                                        <p:cTn id="55" dur="500" fill="hold"/>
                                        <p:tgtEl>
                                          <p:spTgt spid="31753"/>
                                        </p:tgtEl>
                                        <p:attrNameLst>
                                          <p:attrName>ppt_y</p:attrName>
                                        </p:attrNameLst>
                                      </p:cBhvr>
                                      <p:tavLst>
                                        <p:tav tm="0">
                                          <p:val>
                                            <p:strVal val="#ppt_y"/>
                                          </p:val>
                                        </p:tav>
                                        <p:tav tm="100000">
                                          <p:val>
                                            <p:strVal val="#ppt_y"/>
                                          </p:val>
                                        </p:tav>
                                      </p:tavLst>
                                    </p:anim>
                                  </p:childTnLst>
                                </p:cTn>
                              </p:par>
                            </p:childTnLst>
                          </p:cTn>
                        </p:par>
                        <p:par>
                          <p:cTn id="56" fill="hold" nodeType="afterGroup">
                            <p:stCondLst>
                              <p:cond delay="1300"/>
                            </p:stCondLst>
                            <p:childTnLst>
                              <p:par>
                                <p:cTn id="57" presetID="2" presetClass="entr" presetSubtype="2" fill="hold" nodeType="afterEffect">
                                  <p:stCondLst>
                                    <p:cond delay="300"/>
                                  </p:stCondLst>
                                  <p:childTnLst>
                                    <p:set>
                                      <p:cBhvr>
                                        <p:cTn id="58" dur="1" fill="hold">
                                          <p:stCondLst>
                                            <p:cond delay="0"/>
                                          </p:stCondLst>
                                        </p:cTn>
                                        <p:tgtEl>
                                          <p:spTgt spid="31758"/>
                                        </p:tgtEl>
                                        <p:attrNameLst>
                                          <p:attrName>style.visibility</p:attrName>
                                        </p:attrNameLst>
                                      </p:cBhvr>
                                      <p:to>
                                        <p:strVal val="visible"/>
                                      </p:to>
                                    </p:set>
                                    <p:anim calcmode="lin" valueType="num">
                                      <p:cBhvr additive="base">
                                        <p:cTn id="59" dur="500" fill="hold"/>
                                        <p:tgtEl>
                                          <p:spTgt spid="31758"/>
                                        </p:tgtEl>
                                        <p:attrNameLst>
                                          <p:attrName>ppt_x</p:attrName>
                                        </p:attrNameLst>
                                      </p:cBhvr>
                                      <p:tavLst>
                                        <p:tav tm="0">
                                          <p:val>
                                            <p:strVal val="1+#ppt_w/2"/>
                                          </p:val>
                                        </p:tav>
                                        <p:tav tm="100000">
                                          <p:val>
                                            <p:strVal val="#ppt_x"/>
                                          </p:val>
                                        </p:tav>
                                      </p:tavLst>
                                    </p:anim>
                                    <p:anim calcmode="lin" valueType="num">
                                      <p:cBhvr additive="base">
                                        <p:cTn id="60" dur="500" fill="hold"/>
                                        <p:tgtEl>
                                          <p:spTgt spid="31758"/>
                                        </p:tgtEl>
                                        <p:attrNameLst>
                                          <p:attrName>ppt_y</p:attrName>
                                        </p:attrNameLst>
                                      </p:cBhvr>
                                      <p:tavLst>
                                        <p:tav tm="0">
                                          <p:val>
                                            <p:strVal val="#ppt_y"/>
                                          </p:val>
                                        </p:tav>
                                        <p:tav tm="100000">
                                          <p:val>
                                            <p:strVal val="#ppt_y"/>
                                          </p:val>
                                        </p:tav>
                                      </p:tavLst>
                                    </p:anim>
                                  </p:childTnLst>
                                </p:cTn>
                              </p:par>
                            </p:childTnLst>
                          </p:cTn>
                        </p:par>
                        <p:par>
                          <p:cTn id="61" fill="hold" nodeType="afterGroup">
                            <p:stCondLst>
                              <p:cond delay="2100"/>
                            </p:stCondLst>
                            <p:childTnLst>
                              <p:par>
                                <p:cTn id="62" presetID="2" presetClass="entr" presetSubtype="2" fill="hold" grpId="0" nodeType="afterEffect">
                                  <p:stCondLst>
                                    <p:cond delay="300"/>
                                  </p:stCondLst>
                                  <p:childTnLst>
                                    <p:set>
                                      <p:cBhvr>
                                        <p:cTn id="63" dur="1" fill="hold">
                                          <p:stCondLst>
                                            <p:cond delay="0"/>
                                          </p:stCondLst>
                                        </p:cTn>
                                        <p:tgtEl>
                                          <p:spTgt spid="31757"/>
                                        </p:tgtEl>
                                        <p:attrNameLst>
                                          <p:attrName>style.visibility</p:attrName>
                                        </p:attrNameLst>
                                      </p:cBhvr>
                                      <p:to>
                                        <p:strVal val="visible"/>
                                      </p:to>
                                    </p:set>
                                    <p:anim calcmode="lin" valueType="num">
                                      <p:cBhvr additive="base">
                                        <p:cTn id="64" dur="500" fill="hold"/>
                                        <p:tgtEl>
                                          <p:spTgt spid="31757"/>
                                        </p:tgtEl>
                                        <p:attrNameLst>
                                          <p:attrName>ppt_x</p:attrName>
                                        </p:attrNameLst>
                                      </p:cBhvr>
                                      <p:tavLst>
                                        <p:tav tm="0">
                                          <p:val>
                                            <p:strVal val="1+#ppt_w/2"/>
                                          </p:val>
                                        </p:tav>
                                        <p:tav tm="100000">
                                          <p:val>
                                            <p:strVal val="#ppt_x"/>
                                          </p:val>
                                        </p:tav>
                                      </p:tavLst>
                                    </p:anim>
                                    <p:anim calcmode="lin" valueType="num">
                                      <p:cBhvr additive="base">
                                        <p:cTn id="65" dur="500" fill="hold"/>
                                        <p:tgtEl>
                                          <p:spTgt spid="31757"/>
                                        </p:tgtEl>
                                        <p:attrNameLst>
                                          <p:attrName>ppt_y</p:attrName>
                                        </p:attrNameLst>
                                      </p:cBhvr>
                                      <p:tavLst>
                                        <p:tav tm="0">
                                          <p:val>
                                            <p:strVal val="#ppt_y"/>
                                          </p:val>
                                        </p:tav>
                                        <p:tav tm="100000">
                                          <p:val>
                                            <p:strVal val="#ppt_y"/>
                                          </p:val>
                                        </p:tav>
                                      </p:tavLst>
                                    </p:anim>
                                  </p:childTnLst>
                                </p:cTn>
                              </p:par>
                            </p:childTnLst>
                          </p:cTn>
                        </p:par>
                        <p:par>
                          <p:cTn id="66" fill="hold" nodeType="afterGroup">
                            <p:stCondLst>
                              <p:cond delay="2900"/>
                            </p:stCondLst>
                            <p:childTnLst>
                              <p:par>
                                <p:cTn id="67" presetID="2" presetClass="entr" presetSubtype="2" fill="hold" nodeType="afterEffect">
                                  <p:stCondLst>
                                    <p:cond delay="300"/>
                                  </p:stCondLst>
                                  <p:childTnLst>
                                    <p:set>
                                      <p:cBhvr>
                                        <p:cTn id="68" dur="1" fill="hold">
                                          <p:stCondLst>
                                            <p:cond delay="0"/>
                                          </p:stCondLst>
                                        </p:cTn>
                                        <p:tgtEl>
                                          <p:spTgt spid="31762"/>
                                        </p:tgtEl>
                                        <p:attrNameLst>
                                          <p:attrName>style.visibility</p:attrName>
                                        </p:attrNameLst>
                                      </p:cBhvr>
                                      <p:to>
                                        <p:strVal val="visible"/>
                                      </p:to>
                                    </p:set>
                                    <p:anim calcmode="lin" valueType="num">
                                      <p:cBhvr additive="base">
                                        <p:cTn id="69" dur="500" fill="hold"/>
                                        <p:tgtEl>
                                          <p:spTgt spid="31762"/>
                                        </p:tgtEl>
                                        <p:attrNameLst>
                                          <p:attrName>ppt_x</p:attrName>
                                        </p:attrNameLst>
                                      </p:cBhvr>
                                      <p:tavLst>
                                        <p:tav tm="0">
                                          <p:val>
                                            <p:strVal val="1+#ppt_w/2"/>
                                          </p:val>
                                        </p:tav>
                                        <p:tav tm="100000">
                                          <p:val>
                                            <p:strVal val="#ppt_x"/>
                                          </p:val>
                                        </p:tav>
                                      </p:tavLst>
                                    </p:anim>
                                    <p:anim calcmode="lin" valueType="num">
                                      <p:cBhvr additive="base">
                                        <p:cTn id="70" dur="500" fill="hold"/>
                                        <p:tgtEl>
                                          <p:spTgt spid="31762"/>
                                        </p:tgtEl>
                                        <p:attrNameLst>
                                          <p:attrName>ppt_y</p:attrName>
                                        </p:attrNameLst>
                                      </p:cBhvr>
                                      <p:tavLst>
                                        <p:tav tm="0">
                                          <p:val>
                                            <p:strVal val="#ppt_y"/>
                                          </p:val>
                                        </p:tav>
                                        <p:tav tm="100000">
                                          <p:val>
                                            <p:strVal val="#ppt_y"/>
                                          </p:val>
                                        </p:tav>
                                      </p:tavLst>
                                    </p:anim>
                                  </p:childTnLst>
                                </p:cTn>
                              </p:par>
                            </p:childTnLst>
                          </p:cTn>
                        </p:par>
                        <p:par>
                          <p:cTn id="71" fill="hold" nodeType="afterGroup">
                            <p:stCondLst>
                              <p:cond delay="3700"/>
                            </p:stCondLst>
                            <p:childTnLst>
                              <p:par>
                                <p:cTn id="72" presetID="2" presetClass="entr" presetSubtype="2" fill="hold" grpId="0" nodeType="afterEffect">
                                  <p:stCondLst>
                                    <p:cond delay="300"/>
                                  </p:stCondLst>
                                  <p:childTnLst>
                                    <p:set>
                                      <p:cBhvr>
                                        <p:cTn id="73" dur="1" fill="hold">
                                          <p:stCondLst>
                                            <p:cond delay="0"/>
                                          </p:stCondLst>
                                        </p:cTn>
                                        <p:tgtEl>
                                          <p:spTgt spid="31761"/>
                                        </p:tgtEl>
                                        <p:attrNameLst>
                                          <p:attrName>style.visibility</p:attrName>
                                        </p:attrNameLst>
                                      </p:cBhvr>
                                      <p:to>
                                        <p:strVal val="visible"/>
                                      </p:to>
                                    </p:set>
                                    <p:anim calcmode="lin" valueType="num">
                                      <p:cBhvr additive="base">
                                        <p:cTn id="74" dur="500" fill="hold"/>
                                        <p:tgtEl>
                                          <p:spTgt spid="31761"/>
                                        </p:tgtEl>
                                        <p:attrNameLst>
                                          <p:attrName>ppt_x</p:attrName>
                                        </p:attrNameLst>
                                      </p:cBhvr>
                                      <p:tavLst>
                                        <p:tav tm="0">
                                          <p:val>
                                            <p:strVal val="1+#ppt_w/2"/>
                                          </p:val>
                                        </p:tav>
                                        <p:tav tm="100000">
                                          <p:val>
                                            <p:strVal val="#ppt_x"/>
                                          </p:val>
                                        </p:tav>
                                      </p:tavLst>
                                    </p:anim>
                                    <p:anim calcmode="lin" valueType="num">
                                      <p:cBhvr additive="base">
                                        <p:cTn id="75" dur="500" fill="hold"/>
                                        <p:tgtEl>
                                          <p:spTgt spid="31761"/>
                                        </p:tgtEl>
                                        <p:attrNameLst>
                                          <p:attrName>ppt_y</p:attrName>
                                        </p:attrNameLst>
                                      </p:cBhvr>
                                      <p:tavLst>
                                        <p:tav tm="0">
                                          <p:val>
                                            <p:strVal val="#ppt_y"/>
                                          </p:val>
                                        </p:tav>
                                        <p:tav tm="100000">
                                          <p:val>
                                            <p:strVal val="#ppt_y"/>
                                          </p:val>
                                        </p:tav>
                                      </p:tavLst>
                                    </p:anim>
                                  </p:childTnLst>
                                </p:cTn>
                              </p:par>
                            </p:childTnLst>
                          </p:cTn>
                        </p:par>
                        <p:par>
                          <p:cTn id="76" fill="hold" nodeType="afterGroup">
                            <p:stCondLst>
                              <p:cond delay="4500"/>
                            </p:stCondLst>
                            <p:childTnLst>
                              <p:par>
                                <p:cTn id="77" presetID="2" presetClass="entr" presetSubtype="2" fill="hold" nodeType="afterEffect">
                                  <p:stCondLst>
                                    <p:cond delay="300"/>
                                  </p:stCondLst>
                                  <p:childTnLst>
                                    <p:set>
                                      <p:cBhvr>
                                        <p:cTn id="78" dur="1" fill="hold">
                                          <p:stCondLst>
                                            <p:cond delay="0"/>
                                          </p:stCondLst>
                                        </p:cTn>
                                        <p:tgtEl>
                                          <p:spTgt spid="31766"/>
                                        </p:tgtEl>
                                        <p:attrNameLst>
                                          <p:attrName>style.visibility</p:attrName>
                                        </p:attrNameLst>
                                      </p:cBhvr>
                                      <p:to>
                                        <p:strVal val="visible"/>
                                      </p:to>
                                    </p:set>
                                    <p:anim calcmode="lin" valueType="num">
                                      <p:cBhvr additive="base">
                                        <p:cTn id="79" dur="500" fill="hold"/>
                                        <p:tgtEl>
                                          <p:spTgt spid="31766"/>
                                        </p:tgtEl>
                                        <p:attrNameLst>
                                          <p:attrName>ppt_x</p:attrName>
                                        </p:attrNameLst>
                                      </p:cBhvr>
                                      <p:tavLst>
                                        <p:tav tm="0">
                                          <p:val>
                                            <p:strVal val="1+#ppt_w/2"/>
                                          </p:val>
                                        </p:tav>
                                        <p:tav tm="100000">
                                          <p:val>
                                            <p:strVal val="#ppt_x"/>
                                          </p:val>
                                        </p:tav>
                                      </p:tavLst>
                                    </p:anim>
                                    <p:anim calcmode="lin" valueType="num">
                                      <p:cBhvr additive="base">
                                        <p:cTn id="80" dur="500" fill="hold"/>
                                        <p:tgtEl>
                                          <p:spTgt spid="31766"/>
                                        </p:tgtEl>
                                        <p:attrNameLst>
                                          <p:attrName>ppt_y</p:attrName>
                                        </p:attrNameLst>
                                      </p:cBhvr>
                                      <p:tavLst>
                                        <p:tav tm="0">
                                          <p:val>
                                            <p:strVal val="#ppt_y"/>
                                          </p:val>
                                        </p:tav>
                                        <p:tav tm="100000">
                                          <p:val>
                                            <p:strVal val="#ppt_y"/>
                                          </p:val>
                                        </p:tav>
                                      </p:tavLst>
                                    </p:anim>
                                  </p:childTnLst>
                                </p:cTn>
                              </p:par>
                            </p:childTnLst>
                          </p:cTn>
                        </p:par>
                        <p:par>
                          <p:cTn id="81" fill="hold" nodeType="afterGroup">
                            <p:stCondLst>
                              <p:cond delay="5300"/>
                            </p:stCondLst>
                            <p:childTnLst>
                              <p:par>
                                <p:cTn id="82" presetID="2" presetClass="entr" presetSubtype="2" fill="hold" grpId="0" nodeType="afterEffect">
                                  <p:stCondLst>
                                    <p:cond delay="300"/>
                                  </p:stCondLst>
                                  <p:childTnLst>
                                    <p:set>
                                      <p:cBhvr>
                                        <p:cTn id="83" dur="1" fill="hold">
                                          <p:stCondLst>
                                            <p:cond delay="0"/>
                                          </p:stCondLst>
                                        </p:cTn>
                                        <p:tgtEl>
                                          <p:spTgt spid="31765"/>
                                        </p:tgtEl>
                                        <p:attrNameLst>
                                          <p:attrName>style.visibility</p:attrName>
                                        </p:attrNameLst>
                                      </p:cBhvr>
                                      <p:to>
                                        <p:strVal val="visible"/>
                                      </p:to>
                                    </p:set>
                                    <p:anim calcmode="lin" valueType="num">
                                      <p:cBhvr additive="base">
                                        <p:cTn id="84" dur="500" fill="hold"/>
                                        <p:tgtEl>
                                          <p:spTgt spid="31765"/>
                                        </p:tgtEl>
                                        <p:attrNameLst>
                                          <p:attrName>ppt_x</p:attrName>
                                        </p:attrNameLst>
                                      </p:cBhvr>
                                      <p:tavLst>
                                        <p:tav tm="0">
                                          <p:val>
                                            <p:strVal val="1+#ppt_w/2"/>
                                          </p:val>
                                        </p:tav>
                                        <p:tav tm="100000">
                                          <p:val>
                                            <p:strVal val="#ppt_x"/>
                                          </p:val>
                                        </p:tav>
                                      </p:tavLst>
                                    </p:anim>
                                    <p:anim calcmode="lin" valueType="num">
                                      <p:cBhvr additive="base">
                                        <p:cTn id="85" dur="500" fill="hold"/>
                                        <p:tgtEl>
                                          <p:spTgt spid="3176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6" grpId="0" animBg="1"/>
      <p:bldP spid="31752" grpId="0" animBg="1"/>
      <p:bldP spid="31753" grpId="0" autoUpdateAnimBg="0"/>
      <p:bldP spid="31757" grpId="0" autoUpdateAnimBg="0"/>
      <p:bldP spid="31761" grpId="0" autoUpdateAnimBg="0"/>
      <p:bldP spid="31765" grpId="0" autoUpdateAnimBg="0"/>
      <p:bldP spid="31769" grpId="0"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32769" name="Rectangle 1"/>
          <p:cNvSpPr>
            <a:spLocks/>
          </p:cNvSpPr>
          <p:nvPr/>
        </p:nvSpPr>
        <p:spPr bwMode="auto">
          <a:xfrm>
            <a:off x="723305" y="545306"/>
            <a:ext cx="4029075"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70000"/>
              </a:lnSpc>
            </a:pPr>
            <a:r>
              <a:rPr lang="en-US" sz="1700">
                <a:solidFill>
                  <a:srgbClr val="8C8C8C"/>
                </a:solidFill>
                <a:latin typeface="Montserrat-Bold" charset="0"/>
                <a:ea typeface="ＭＳ Ｐゴシック" charset="0"/>
                <a:cs typeface="Montserrat-Bold" charset="0"/>
                <a:sym typeface="Montserrat-Bold" charset="0"/>
              </a:rPr>
              <a:t>P O R T F O L I O</a:t>
            </a:r>
          </a:p>
        </p:txBody>
      </p:sp>
      <p:sp>
        <p:nvSpPr>
          <p:cNvPr id="32770" name="Rectangle 2"/>
          <p:cNvSpPr>
            <a:spLocks/>
          </p:cNvSpPr>
          <p:nvPr/>
        </p:nvSpPr>
        <p:spPr bwMode="auto">
          <a:xfrm>
            <a:off x="725686" y="902494"/>
            <a:ext cx="7653338" cy="28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30000"/>
              </a:lnSpc>
            </a:pPr>
            <a:r>
              <a:rPr lang="en-US" sz="700">
                <a:solidFill>
                  <a:srgbClr val="8C8C8C"/>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 created a very spacious feeling. The simplicity suggests strength and the spaciousnes contributes to the aesthetics of the layout. These basic qualities along with the (Your Company) colours,</a:t>
            </a:r>
          </a:p>
        </p:txBody>
      </p:sp>
      <p:pic>
        <p:nvPicPr>
          <p:cNvPr id="3277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6287" y="1547812"/>
            <a:ext cx="1657350" cy="2946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pic>
        <p:nvPicPr>
          <p:cNvPr id="3277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05350" y="1547812"/>
            <a:ext cx="1657350" cy="2946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pic>
        <p:nvPicPr>
          <p:cNvPr id="32773"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62700" y="1547812"/>
            <a:ext cx="1657350" cy="2946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32774" name="Rectangle 6"/>
          <p:cNvSpPr>
            <a:spLocks/>
          </p:cNvSpPr>
          <p:nvPr/>
        </p:nvSpPr>
        <p:spPr bwMode="auto">
          <a:xfrm>
            <a:off x="6364486" y="3115271"/>
            <a:ext cx="1657350" cy="1390650"/>
          </a:xfrm>
          <a:prstGeom prst="rect">
            <a:avLst/>
          </a:prstGeom>
          <a:solidFill>
            <a:schemeClr val="accent2">
              <a:alpha val="89999"/>
            </a:schemeClr>
          </a:solidFill>
          <a:ln>
            <a:noFill/>
          </a:ln>
          <a:extLst/>
        </p:spPr>
        <p:txBody>
          <a:bodyPr lIns="0" tIns="0" rIns="0" bIns="0"/>
          <a:lstStyle/>
          <a:p>
            <a:endParaRPr lang="en-US"/>
          </a:p>
        </p:txBody>
      </p:sp>
      <p:grpSp>
        <p:nvGrpSpPr>
          <p:cNvPr id="32775" name="Group 7"/>
          <p:cNvGrpSpPr>
            <a:grpSpLocks/>
          </p:cNvGrpSpPr>
          <p:nvPr/>
        </p:nvGrpSpPr>
        <p:grpSpPr bwMode="auto">
          <a:xfrm>
            <a:off x="2299097" y="3172421"/>
            <a:ext cx="1631752" cy="1333500"/>
            <a:chOff x="0" y="0"/>
            <a:chExt cx="2740" cy="2240"/>
          </a:xfrm>
          <a:solidFill>
            <a:schemeClr val="bg2">
              <a:lumMod val="60000"/>
              <a:lumOff val="40000"/>
            </a:schemeClr>
          </a:solidFill>
        </p:grpSpPr>
        <p:sp>
          <p:nvSpPr>
            <p:cNvPr id="32776" name="Rectangle 8"/>
            <p:cNvSpPr>
              <a:spLocks/>
            </p:cNvSpPr>
            <p:nvPr/>
          </p:nvSpPr>
          <p:spPr bwMode="auto">
            <a:xfrm>
              <a:off x="220" y="0"/>
              <a:ext cx="2520" cy="2240"/>
            </a:xfrm>
            <a:prstGeom prst="rect">
              <a:avLst/>
            </a:prstGeom>
            <a:grp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32777" name="Rectangle 9"/>
            <p:cNvSpPr>
              <a:spLocks/>
            </p:cNvSpPr>
            <p:nvPr/>
          </p:nvSpPr>
          <p:spPr bwMode="auto">
            <a:xfrm rot="2700000">
              <a:off x="74" y="936"/>
              <a:ext cx="360" cy="360"/>
            </a:xfrm>
            <a:prstGeom prst="rect">
              <a:avLst/>
            </a:prstGeom>
            <a:grp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grpSp>
        <p:nvGrpSpPr>
          <p:cNvPr id="32778" name="Group 10"/>
          <p:cNvGrpSpPr>
            <a:grpSpLocks/>
          </p:cNvGrpSpPr>
          <p:nvPr/>
        </p:nvGrpSpPr>
        <p:grpSpPr bwMode="auto">
          <a:xfrm>
            <a:off x="3164086" y="1548408"/>
            <a:ext cx="1690688" cy="1624013"/>
            <a:chOff x="0" y="0"/>
            <a:chExt cx="2840" cy="2728"/>
          </a:xfrm>
          <a:solidFill>
            <a:schemeClr val="bg2">
              <a:lumMod val="20000"/>
              <a:lumOff val="80000"/>
            </a:schemeClr>
          </a:solidFill>
        </p:grpSpPr>
        <p:sp>
          <p:nvSpPr>
            <p:cNvPr id="32779" name="Rectangle 11"/>
            <p:cNvSpPr>
              <a:spLocks/>
            </p:cNvSpPr>
            <p:nvPr/>
          </p:nvSpPr>
          <p:spPr bwMode="auto">
            <a:xfrm>
              <a:off x="0" y="0"/>
              <a:ext cx="2592" cy="2728"/>
            </a:xfrm>
            <a:prstGeom prst="rect">
              <a:avLst/>
            </a:prstGeom>
            <a:grp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32780" name="Rectangle 12"/>
            <p:cNvSpPr>
              <a:spLocks/>
            </p:cNvSpPr>
            <p:nvPr/>
          </p:nvSpPr>
          <p:spPr bwMode="auto">
            <a:xfrm rot="2700000">
              <a:off x="2405" y="1328"/>
              <a:ext cx="360" cy="360"/>
            </a:xfrm>
            <a:prstGeom prst="rect">
              <a:avLst/>
            </a:prstGeom>
            <a:grp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grpSp>
        <p:nvGrpSpPr>
          <p:cNvPr id="32781" name="Group 13"/>
          <p:cNvGrpSpPr>
            <a:grpSpLocks/>
          </p:cNvGrpSpPr>
          <p:nvPr/>
        </p:nvGrpSpPr>
        <p:grpSpPr bwMode="auto">
          <a:xfrm>
            <a:off x="2776537" y="1838325"/>
            <a:ext cx="404813" cy="419100"/>
            <a:chOff x="0" y="0"/>
            <a:chExt cx="680" cy="704"/>
          </a:xfrm>
        </p:grpSpPr>
        <p:sp>
          <p:nvSpPr>
            <p:cNvPr id="32782" name="Rectangle 14"/>
            <p:cNvSpPr>
              <a:spLocks/>
            </p:cNvSpPr>
            <p:nvPr/>
          </p:nvSpPr>
          <p:spPr bwMode="auto">
            <a:xfrm flipH="1">
              <a:off x="0" y="0"/>
              <a:ext cx="680" cy="704"/>
            </a:xfrm>
            <a:prstGeom prst="rect">
              <a:avLst/>
            </a:prstGeom>
            <a:solidFill>
              <a:schemeClr val="accent3"/>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32783" name="Rectangle 15"/>
            <p:cNvSpPr>
              <a:spLocks/>
            </p:cNvSpPr>
            <p:nvPr/>
          </p:nvSpPr>
          <p:spPr bwMode="auto">
            <a:xfrm>
              <a:off x="119" y="127"/>
              <a:ext cx="432" cy="4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70000"/>
                </a:lnSpc>
              </a:pPr>
              <a:r>
                <a:rPr lang="en-US" sz="1500">
                  <a:solidFill>
                    <a:schemeClr val="tx1"/>
                  </a:solidFill>
                  <a:latin typeface="Montserrat-Bold" charset="0"/>
                  <a:ea typeface="ＭＳ Ｐゴシック" charset="0"/>
                  <a:cs typeface="Montserrat-Bold" charset="0"/>
                  <a:sym typeface="Montserrat-Bold" charset="0"/>
                </a:rPr>
                <a:t>1</a:t>
              </a:r>
            </a:p>
          </p:txBody>
        </p:sp>
      </p:grpSp>
      <p:grpSp>
        <p:nvGrpSpPr>
          <p:cNvPr id="32784" name="Group 16"/>
          <p:cNvGrpSpPr>
            <a:grpSpLocks/>
          </p:cNvGrpSpPr>
          <p:nvPr/>
        </p:nvGrpSpPr>
        <p:grpSpPr bwMode="auto">
          <a:xfrm>
            <a:off x="3416499" y="1864519"/>
            <a:ext cx="1154906" cy="983456"/>
            <a:chOff x="0" y="0"/>
            <a:chExt cx="1940" cy="1652"/>
          </a:xfrm>
        </p:grpSpPr>
        <p:sp>
          <p:nvSpPr>
            <p:cNvPr id="32785" name="Rectangle 17"/>
            <p:cNvSpPr>
              <a:spLocks/>
            </p:cNvSpPr>
            <p:nvPr/>
          </p:nvSpPr>
          <p:spPr bwMode="auto">
            <a:xfrm>
              <a:off x="0" y="772"/>
              <a:ext cx="1856" cy="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700">
                  <a:solidFill>
                    <a:schemeClr val="tx1"/>
                  </a:solidFill>
                  <a:latin typeface="Montserrat-Regular" charset="0"/>
                  <a:ea typeface="ＭＳ Ｐゴシック" charset="0"/>
                  <a:cs typeface="Montserrat-Regular" charset="0"/>
                  <a:sym typeface="Montserrat-Regular" charset="0"/>
                </a:rPr>
                <a:t>This letterhead design is meant to project an image of professionalis and reliability.</a:t>
              </a:r>
            </a:p>
          </p:txBody>
        </p:sp>
        <p:sp>
          <p:nvSpPr>
            <p:cNvPr id="32786" name="Rectangle 18"/>
            <p:cNvSpPr>
              <a:spLocks/>
            </p:cNvSpPr>
            <p:nvPr/>
          </p:nvSpPr>
          <p:spPr bwMode="auto">
            <a:xfrm>
              <a:off x="4" y="0"/>
              <a:ext cx="1936" cy="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70000"/>
                </a:lnSpc>
              </a:pPr>
              <a:r>
                <a:rPr lang="en-US" sz="1100">
                  <a:solidFill>
                    <a:schemeClr val="tx1"/>
                  </a:solidFill>
                  <a:latin typeface="Montserrat-Bold" charset="0"/>
                  <a:ea typeface="ＭＳ Ｐゴシック" charset="0"/>
                  <a:cs typeface="Montserrat-Bold" charset="0"/>
                  <a:sym typeface="Montserrat-Bold" charset="0"/>
                </a:rPr>
                <a:t>ITEM HEADING GOES HERE</a:t>
              </a:r>
            </a:p>
          </p:txBody>
        </p:sp>
      </p:grpSp>
      <p:grpSp>
        <p:nvGrpSpPr>
          <p:cNvPr id="32787" name="Group 19"/>
          <p:cNvGrpSpPr>
            <a:grpSpLocks/>
          </p:cNvGrpSpPr>
          <p:nvPr/>
        </p:nvGrpSpPr>
        <p:grpSpPr bwMode="auto">
          <a:xfrm>
            <a:off x="2621161" y="3374231"/>
            <a:ext cx="1154906" cy="983456"/>
            <a:chOff x="0" y="0"/>
            <a:chExt cx="1940" cy="1652"/>
          </a:xfrm>
        </p:grpSpPr>
        <p:sp>
          <p:nvSpPr>
            <p:cNvPr id="32788" name="Rectangle 20"/>
            <p:cNvSpPr>
              <a:spLocks/>
            </p:cNvSpPr>
            <p:nvPr/>
          </p:nvSpPr>
          <p:spPr bwMode="auto">
            <a:xfrm>
              <a:off x="0" y="772"/>
              <a:ext cx="1856" cy="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r">
                <a:lnSpc>
                  <a:spcPct val="120000"/>
                </a:lnSpc>
              </a:pPr>
              <a:r>
                <a:rPr lang="en-US" sz="700">
                  <a:solidFill>
                    <a:schemeClr val="tx1"/>
                  </a:solidFill>
                  <a:latin typeface="Montserrat-Regular" charset="0"/>
                  <a:ea typeface="ＭＳ Ｐゴシック" charset="0"/>
                  <a:cs typeface="Montserrat-Regular" charset="0"/>
                  <a:sym typeface="Montserrat-Regular" charset="0"/>
                </a:rPr>
                <a:t>This letterhead design is meant to project an image of professionalis and reliability.</a:t>
              </a:r>
            </a:p>
          </p:txBody>
        </p:sp>
        <p:sp>
          <p:nvSpPr>
            <p:cNvPr id="32789" name="Rectangle 21"/>
            <p:cNvSpPr>
              <a:spLocks/>
            </p:cNvSpPr>
            <p:nvPr/>
          </p:nvSpPr>
          <p:spPr bwMode="auto">
            <a:xfrm>
              <a:off x="4" y="0"/>
              <a:ext cx="1936" cy="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r">
                <a:lnSpc>
                  <a:spcPct val="70000"/>
                </a:lnSpc>
              </a:pPr>
              <a:r>
                <a:rPr lang="en-US" sz="1100">
                  <a:solidFill>
                    <a:srgbClr val="FFFFFF"/>
                  </a:solidFill>
                  <a:latin typeface="Montserrat-Bold" charset="0"/>
                  <a:ea typeface="ＭＳ Ｐゴシック" charset="0"/>
                  <a:cs typeface="Montserrat-Bold" charset="0"/>
                  <a:sym typeface="Montserrat-Bold" charset="0"/>
                </a:rPr>
                <a:t>ITEM HEADING GOES HERE</a:t>
              </a:r>
            </a:p>
          </p:txBody>
        </p:sp>
      </p:grpSp>
      <p:grpSp>
        <p:nvGrpSpPr>
          <p:cNvPr id="32790" name="Group 22"/>
          <p:cNvGrpSpPr>
            <a:grpSpLocks/>
          </p:cNvGrpSpPr>
          <p:nvPr/>
        </p:nvGrpSpPr>
        <p:grpSpPr bwMode="auto">
          <a:xfrm>
            <a:off x="3930849" y="3343870"/>
            <a:ext cx="466725" cy="419100"/>
            <a:chOff x="0" y="0"/>
            <a:chExt cx="784" cy="704"/>
          </a:xfrm>
        </p:grpSpPr>
        <p:sp>
          <p:nvSpPr>
            <p:cNvPr id="32791" name="Rectangle 23"/>
            <p:cNvSpPr>
              <a:spLocks/>
            </p:cNvSpPr>
            <p:nvPr/>
          </p:nvSpPr>
          <p:spPr bwMode="auto">
            <a:xfrm>
              <a:off x="0" y="0"/>
              <a:ext cx="784" cy="704"/>
            </a:xfrm>
            <a:prstGeom prst="rect">
              <a:avLst/>
            </a:prstGeom>
            <a:solidFill>
              <a:schemeClr val="accent3"/>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32792" name="Rectangle 24"/>
            <p:cNvSpPr>
              <a:spLocks/>
            </p:cNvSpPr>
            <p:nvPr/>
          </p:nvSpPr>
          <p:spPr bwMode="auto">
            <a:xfrm>
              <a:off x="172" y="134"/>
              <a:ext cx="432" cy="4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70000"/>
                </a:lnSpc>
              </a:pPr>
              <a:r>
                <a:rPr lang="en-US" sz="1500">
                  <a:solidFill>
                    <a:srgbClr val="FFFFFF"/>
                  </a:solidFill>
                  <a:latin typeface="Montserrat-Bold" charset="0"/>
                  <a:ea typeface="ＭＳ Ｐゴシック" charset="0"/>
                  <a:cs typeface="Montserrat-Bold" charset="0"/>
                  <a:sym typeface="Montserrat-Bold" charset="0"/>
                </a:rPr>
                <a:t>2</a:t>
              </a:r>
            </a:p>
          </p:txBody>
        </p:sp>
      </p:grpSp>
      <p:grpSp>
        <p:nvGrpSpPr>
          <p:cNvPr id="32793" name="Group 25"/>
          <p:cNvGrpSpPr>
            <a:grpSpLocks/>
          </p:cNvGrpSpPr>
          <p:nvPr/>
        </p:nvGrpSpPr>
        <p:grpSpPr bwMode="auto">
          <a:xfrm>
            <a:off x="5998369" y="3271837"/>
            <a:ext cx="366713" cy="385763"/>
            <a:chOff x="0" y="0"/>
            <a:chExt cx="616" cy="648"/>
          </a:xfrm>
        </p:grpSpPr>
        <p:sp>
          <p:nvSpPr>
            <p:cNvPr id="32794" name="Rectangle 26"/>
            <p:cNvSpPr>
              <a:spLocks/>
            </p:cNvSpPr>
            <p:nvPr/>
          </p:nvSpPr>
          <p:spPr bwMode="auto">
            <a:xfrm flipH="1">
              <a:off x="0" y="0"/>
              <a:ext cx="616" cy="648"/>
            </a:xfrm>
            <a:prstGeom prst="rect">
              <a:avLst/>
            </a:prstGeom>
            <a:solidFill>
              <a:schemeClr val="accent1">
                <a:alpha val="89999"/>
              </a:schemeClr>
            </a:solidFill>
            <a:ln>
              <a:noFill/>
            </a:ln>
            <a:extLst>
              <a:ext uri="{91240B29-F687-4F45-9708-019B960494DF}">
                <a14:hiddenLine xmlns:a14="http://schemas.microsoft.com/office/drawing/2010/main" w="25400" cap="flat">
                  <a:solidFill>
                    <a:schemeClr val="tx1">
                      <a:alpha val="89999"/>
                    </a:schemeClr>
                  </a:solidFill>
                  <a:miter lim="800000"/>
                  <a:headEnd type="none" w="med" len="med"/>
                  <a:tailEnd type="none" w="med" len="med"/>
                </a14:hiddenLine>
              </a:ext>
            </a:extLst>
          </p:spPr>
          <p:txBody>
            <a:bodyPr lIns="0" tIns="0" rIns="0" bIns="0"/>
            <a:lstStyle/>
            <a:p>
              <a:endParaRPr lang="en-US"/>
            </a:p>
          </p:txBody>
        </p:sp>
        <p:sp>
          <p:nvSpPr>
            <p:cNvPr id="32795" name="Rectangle 27"/>
            <p:cNvSpPr>
              <a:spLocks/>
            </p:cNvSpPr>
            <p:nvPr/>
          </p:nvSpPr>
          <p:spPr bwMode="auto">
            <a:xfrm>
              <a:off x="111" y="96"/>
              <a:ext cx="432" cy="4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70000"/>
                </a:lnSpc>
              </a:pPr>
              <a:r>
                <a:rPr lang="en-US" sz="1500">
                  <a:solidFill>
                    <a:srgbClr val="FFFFFF"/>
                  </a:solidFill>
                  <a:latin typeface="Montserrat-Bold" charset="0"/>
                  <a:ea typeface="ＭＳ Ｐゴシック" charset="0"/>
                  <a:cs typeface="Montserrat-Bold" charset="0"/>
                  <a:sym typeface="Montserrat-Bold" charset="0"/>
                </a:rPr>
                <a:t>3</a:t>
              </a:r>
            </a:p>
          </p:txBody>
        </p:sp>
      </p:grpSp>
      <p:grpSp>
        <p:nvGrpSpPr>
          <p:cNvPr id="32796" name="Group 28"/>
          <p:cNvGrpSpPr>
            <a:grpSpLocks/>
          </p:cNvGrpSpPr>
          <p:nvPr/>
        </p:nvGrpSpPr>
        <p:grpSpPr bwMode="auto">
          <a:xfrm>
            <a:off x="6621661" y="3302794"/>
            <a:ext cx="1154906" cy="983456"/>
            <a:chOff x="0" y="0"/>
            <a:chExt cx="1940" cy="1652"/>
          </a:xfrm>
        </p:grpSpPr>
        <p:sp>
          <p:nvSpPr>
            <p:cNvPr id="32797" name="Rectangle 29"/>
            <p:cNvSpPr>
              <a:spLocks/>
            </p:cNvSpPr>
            <p:nvPr/>
          </p:nvSpPr>
          <p:spPr bwMode="auto">
            <a:xfrm>
              <a:off x="0" y="772"/>
              <a:ext cx="1856" cy="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700" dirty="0">
                  <a:solidFill>
                    <a:srgbClr val="FFFFFF"/>
                  </a:solidFill>
                  <a:latin typeface="Montserrat-Regular" charset="0"/>
                  <a:ea typeface="ＭＳ Ｐゴシック" charset="0"/>
                  <a:cs typeface="Montserrat-Regular" charset="0"/>
                  <a:sym typeface="Montserrat-Regular" charset="0"/>
                </a:rPr>
                <a:t>This letterhead design is meant to project an image of </a:t>
              </a:r>
              <a:r>
                <a:rPr lang="en-US" sz="700" dirty="0" err="1">
                  <a:solidFill>
                    <a:srgbClr val="FFFFFF"/>
                  </a:solidFill>
                  <a:latin typeface="Montserrat-Regular" charset="0"/>
                  <a:ea typeface="ＭＳ Ｐゴシック" charset="0"/>
                  <a:cs typeface="Montserrat-Regular" charset="0"/>
                  <a:sym typeface="Montserrat-Regular" charset="0"/>
                </a:rPr>
                <a:t>professionalis</a:t>
              </a:r>
              <a:r>
                <a:rPr lang="en-US" sz="700" dirty="0">
                  <a:solidFill>
                    <a:srgbClr val="FFFFFF"/>
                  </a:solidFill>
                  <a:latin typeface="Montserrat-Regular" charset="0"/>
                  <a:ea typeface="ＭＳ Ｐゴシック" charset="0"/>
                  <a:cs typeface="Montserrat-Regular" charset="0"/>
                  <a:sym typeface="Montserrat-Regular" charset="0"/>
                </a:rPr>
                <a:t> and reliability.</a:t>
              </a:r>
            </a:p>
          </p:txBody>
        </p:sp>
        <p:sp>
          <p:nvSpPr>
            <p:cNvPr id="32798" name="Rectangle 30"/>
            <p:cNvSpPr>
              <a:spLocks/>
            </p:cNvSpPr>
            <p:nvPr/>
          </p:nvSpPr>
          <p:spPr bwMode="auto">
            <a:xfrm>
              <a:off x="4" y="0"/>
              <a:ext cx="1936" cy="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70000"/>
                </a:lnSpc>
              </a:pPr>
              <a:r>
                <a:rPr lang="en-US" sz="1100">
                  <a:solidFill>
                    <a:srgbClr val="FFFFFF"/>
                  </a:solidFill>
                  <a:latin typeface="Montserrat-Bold" charset="0"/>
                  <a:ea typeface="ＭＳ Ｐゴシック" charset="0"/>
                  <a:cs typeface="Montserrat-Bold" charset="0"/>
                  <a:sym typeface="Montserrat-Bold" charset="0"/>
                </a:rPr>
                <a:t>ITEM HEADING GOES HERE</a:t>
              </a:r>
            </a:p>
          </p:txBody>
        </p:sp>
      </p:grpSp>
      <p:grpSp>
        <p:nvGrpSpPr>
          <p:cNvPr id="32799" name="Group 31"/>
          <p:cNvGrpSpPr>
            <a:grpSpLocks/>
          </p:cNvGrpSpPr>
          <p:nvPr/>
        </p:nvGrpSpPr>
        <p:grpSpPr bwMode="auto">
          <a:xfrm>
            <a:off x="8169474" y="4824412"/>
            <a:ext cx="759619" cy="176213"/>
            <a:chOff x="0" y="0"/>
            <a:chExt cx="1275" cy="296"/>
          </a:xfrm>
        </p:grpSpPr>
        <p:pic>
          <p:nvPicPr>
            <p:cNvPr id="32800" name="Picture 3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6" y="32"/>
              <a:ext cx="719"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32801" name="Rectangle 33"/>
            <p:cNvSpPr>
              <a:spLocks/>
            </p:cNvSpPr>
            <p:nvPr/>
          </p:nvSpPr>
          <p:spPr bwMode="auto">
            <a:xfrm>
              <a:off x="32" y="56"/>
              <a:ext cx="288" cy="216"/>
            </a:xfrm>
            <a:prstGeom prst="rect">
              <a:avLst/>
            </a:prstGeom>
            <a:solidFill>
              <a:srgbClr val="000000"/>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32802" name="Rectangle 34"/>
            <p:cNvSpPr>
              <a:spLocks/>
            </p:cNvSpPr>
            <p:nvPr/>
          </p:nvSpPr>
          <p:spPr bwMode="auto">
            <a:xfrm>
              <a:off x="0" y="40"/>
              <a:ext cx="35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130000"/>
                </a:lnSpc>
              </a:pPr>
              <a:r>
                <a:rPr lang="en-US" sz="700">
                  <a:solidFill>
                    <a:srgbClr val="FFFFFF"/>
                  </a:solidFill>
                  <a:latin typeface="Montserrat-Regular" charset="0"/>
                  <a:ea typeface="ＭＳ Ｐゴシック" charset="0"/>
                  <a:cs typeface="Montserrat-Regular" charset="0"/>
                  <a:sym typeface="Montserrat-Regular" charset="0"/>
                </a:rPr>
                <a:t>18</a:t>
              </a:r>
            </a:p>
          </p:txBody>
        </p:sp>
        <p:sp>
          <p:nvSpPr>
            <p:cNvPr id="32803" name="Rectangle 35"/>
            <p:cNvSpPr>
              <a:spLocks/>
            </p:cNvSpPr>
            <p:nvPr/>
          </p:nvSpPr>
          <p:spPr bwMode="auto">
            <a:xfrm flipH="1">
              <a:off x="444" y="0"/>
              <a:ext cx="8" cy="288"/>
            </a:xfrm>
            <a:prstGeom prst="rect">
              <a:avLst/>
            </a:prstGeom>
            <a:solidFill>
              <a:srgbClr val="000000"/>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nodeType="clickEffect">
                                  <p:stCondLst>
                                    <p:cond delay="0"/>
                                  </p:stCondLst>
                                  <p:childTnLst>
                                    <p:set>
                                      <p:cBhvr>
                                        <p:cTn id="6" dur="1" fill="hold">
                                          <p:stCondLst>
                                            <p:cond delay="0"/>
                                          </p:stCondLst>
                                        </p:cTn>
                                        <p:tgtEl>
                                          <p:spTgt spid="32771"/>
                                        </p:tgtEl>
                                        <p:attrNameLst>
                                          <p:attrName>style.visibility</p:attrName>
                                        </p:attrNameLst>
                                      </p:cBhvr>
                                      <p:to>
                                        <p:strVal val="visible"/>
                                      </p:to>
                                    </p:set>
                                    <p:anim calcmode="lin" valueType="num">
                                      <p:cBhvr additive="base">
                                        <p:cTn id="7" dur="500" fill="hold"/>
                                        <p:tgtEl>
                                          <p:spTgt spid="32771"/>
                                        </p:tgtEl>
                                        <p:attrNameLst>
                                          <p:attrName>ppt_x</p:attrName>
                                        </p:attrNameLst>
                                      </p:cBhvr>
                                      <p:tavLst>
                                        <p:tav tm="0">
                                          <p:val>
                                            <p:strVal val="#ppt_x"/>
                                          </p:val>
                                        </p:tav>
                                        <p:tav tm="100000">
                                          <p:val>
                                            <p:strVal val="#ppt_x"/>
                                          </p:val>
                                        </p:tav>
                                      </p:tavLst>
                                    </p:anim>
                                    <p:anim calcmode="lin" valueType="num">
                                      <p:cBhvr additive="base">
                                        <p:cTn id="8" dur="500" fill="hold"/>
                                        <p:tgtEl>
                                          <p:spTgt spid="32771"/>
                                        </p:tgtEl>
                                        <p:attrNameLst>
                                          <p:attrName>ppt_y</p:attrName>
                                        </p:attrNameLst>
                                      </p:cBhvr>
                                      <p:tavLst>
                                        <p:tav tm="0">
                                          <p:val>
                                            <p:strVal val="0-#ppt_h/2"/>
                                          </p:val>
                                        </p:tav>
                                        <p:tav tm="100000">
                                          <p:val>
                                            <p:strVal val="#ppt_y"/>
                                          </p:val>
                                        </p:tav>
                                      </p:tavLst>
                                    </p:anim>
                                  </p:childTnLst>
                                </p:cTn>
                              </p:par>
                            </p:childTnLst>
                          </p:cTn>
                        </p:par>
                        <p:par>
                          <p:cTn id="9" fill="hold" nodeType="afterGroup">
                            <p:stCondLst>
                              <p:cond delay="500"/>
                            </p:stCondLst>
                            <p:childTnLst>
                              <p:par>
                                <p:cTn id="10" presetID="23" presetClass="entr" presetSubtype="16" fill="hold" nodeType="afterEffect">
                                  <p:stCondLst>
                                    <p:cond delay="300"/>
                                  </p:stCondLst>
                                  <p:childTnLst>
                                    <p:set>
                                      <p:cBhvr>
                                        <p:cTn id="11" dur="1" fill="hold">
                                          <p:stCondLst>
                                            <p:cond delay="0"/>
                                          </p:stCondLst>
                                        </p:cTn>
                                        <p:tgtEl>
                                          <p:spTgt spid="32775"/>
                                        </p:tgtEl>
                                        <p:attrNameLst>
                                          <p:attrName>style.visibility</p:attrName>
                                        </p:attrNameLst>
                                      </p:cBhvr>
                                      <p:to>
                                        <p:strVal val="visible"/>
                                      </p:to>
                                    </p:set>
                                    <p:anim calcmode="lin" valueType="num">
                                      <p:cBhvr>
                                        <p:cTn id="12" dur="500" fill="hold"/>
                                        <p:tgtEl>
                                          <p:spTgt spid="32775"/>
                                        </p:tgtEl>
                                        <p:attrNameLst>
                                          <p:attrName>ppt_w</p:attrName>
                                        </p:attrNameLst>
                                      </p:cBhvr>
                                      <p:tavLst>
                                        <p:tav tm="0">
                                          <p:val>
                                            <p:fltVal val="0"/>
                                          </p:val>
                                        </p:tav>
                                        <p:tav tm="100000">
                                          <p:val>
                                            <p:strVal val="#ppt_w"/>
                                          </p:val>
                                        </p:tav>
                                      </p:tavLst>
                                    </p:anim>
                                    <p:anim calcmode="lin" valueType="num">
                                      <p:cBhvr>
                                        <p:cTn id="13" dur="500" fill="hold"/>
                                        <p:tgtEl>
                                          <p:spTgt spid="32775"/>
                                        </p:tgtEl>
                                        <p:attrNameLst>
                                          <p:attrName>ppt_h</p:attrName>
                                        </p:attrNameLst>
                                      </p:cBhvr>
                                      <p:tavLst>
                                        <p:tav tm="0">
                                          <p:val>
                                            <p:fltVal val="0"/>
                                          </p:val>
                                        </p:tav>
                                        <p:tav tm="100000">
                                          <p:val>
                                            <p:strVal val="#ppt_h"/>
                                          </p:val>
                                        </p:tav>
                                      </p:tavLst>
                                    </p:anim>
                                  </p:childTnLst>
                                </p:cTn>
                              </p:par>
                            </p:childTnLst>
                          </p:cTn>
                        </p:par>
                        <p:par>
                          <p:cTn id="14" fill="hold" nodeType="afterGroup">
                            <p:stCondLst>
                              <p:cond delay="1300"/>
                            </p:stCondLst>
                            <p:childTnLst>
                              <p:par>
                                <p:cTn id="15" presetID="17" presetClass="entr" presetSubtype="8" fill="hold" nodeType="afterEffect">
                                  <p:stCondLst>
                                    <p:cond delay="500"/>
                                  </p:stCondLst>
                                  <p:childTnLst>
                                    <p:set>
                                      <p:cBhvr>
                                        <p:cTn id="16" dur="1" fill="hold">
                                          <p:stCondLst>
                                            <p:cond delay="0"/>
                                          </p:stCondLst>
                                        </p:cTn>
                                        <p:tgtEl>
                                          <p:spTgt spid="32790"/>
                                        </p:tgtEl>
                                        <p:attrNameLst>
                                          <p:attrName>style.visibility</p:attrName>
                                        </p:attrNameLst>
                                      </p:cBhvr>
                                      <p:to>
                                        <p:strVal val="visible"/>
                                      </p:to>
                                    </p:set>
                                    <p:anim calcmode="lin" valueType="num">
                                      <p:cBhvr>
                                        <p:cTn id="17" dur="500" fill="hold"/>
                                        <p:tgtEl>
                                          <p:spTgt spid="32790"/>
                                        </p:tgtEl>
                                        <p:attrNameLst>
                                          <p:attrName>ppt_x</p:attrName>
                                        </p:attrNameLst>
                                      </p:cBhvr>
                                      <p:tavLst>
                                        <p:tav tm="0">
                                          <p:val>
                                            <p:strVal val="#ppt_x-#ppt_w/2"/>
                                          </p:val>
                                        </p:tav>
                                        <p:tav tm="100000">
                                          <p:val>
                                            <p:strVal val="#ppt_x"/>
                                          </p:val>
                                        </p:tav>
                                      </p:tavLst>
                                    </p:anim>
                                    <p:anim calcmode="lin" valueType="num">
                                      <p:cBhvr>
                                        <p:cTn id="18" dur="500" fill="hold"/>
                                        <p:tgtEl>
                                          <p:spTgt spid="32790"/>
                                        </p:tgtEl>
                                        <p:attrNameLst>
                                          <p:attrName>ppt_y</p:attrName>
                                        </p:attrNameLst>
                                      </p:cBhvr>
                                      <p:tavLst>
                                        <p:tav tm="0">
                                          <p:val>
                                            <p:strVal val="#ppt_y"/>
                                          </p:val>
                                        </p:tav>
                                        <p:tav tm="100000">
                                          <p:val>
                                            <p:strVal val="#ppt_y"/>
                                          </p:val>
                                        </p:tav>
                                      </p:tavLst>
                                    </p:anim>
                                    <p:anim calcmode="lin" valueType="num">
                                      <p:cBhvr>
                                        <p:cTn id="19" dur="500" fill="hold"/>
                                        <p:tgtEl>
                                          <p:spTgt spid="32790"/>
                                        </p:tgtEl>
                                        <p:attrNameLst>
                                          <p:attrName>ppt_w</p:attrName>
                                        </p:attrNameLst>
                                      </p:cBhvr>
                                      <p:tavLst>
                                        <p:tav tm="0">
                                          <p:val>
                                            <p:fltVal val="0"/>
                                          </p:val>
                                        </p:tav>
                                        <p:tav tm="100000">
                                          <p:val>
                                            <p:strVal val="#ppt_w"/>
                                          </p:val>
                                        </p:tav>
                                      </p:tavLst>
                                    </p:anim>
                                    <p:anim calcmode="lin" valueType="num">
                                      <p:cBhvr>
                                        <p:cTn id="20" dur="500" fill="hold"/>
                                        <p:tgtEl>
                                          <p:spTgt spid="32790"/>
                                        </p:tgtEl>
                                        <p:attrNameLst>
                                          <p:attrName>ppt_h</p:attrName>
                                        </p:attrNameLst>
                                      </p:cBhvr>
                                      <p:tavLst>
                                        <p:tav tm="0">
                                          <p:val>
                                            <p:strVal val="#ppt_h"/>
                                          </p:val>
                                        </p:tav>
                                        <p:tav tm="100000">
                                          <p:val>
                                            <p:strVal val="#ppt_h"/>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2" fill="hold" nodeType="clickEffect">
                                  <p:stCondLst>
                                    <p:cond delay="0"/>
                                  </p:stCondLst>
                                  <p:childTnLst>
                                    <p:set>
                                      <p:cBhvr>
                                        <p:cTn id="24" dur="1" fill="hold">
                                          <p:stCondLst>
                                            <p:cond delay="0"/>
                                          </p:stCondLst>
                                        </p:cTn>
                                        <p:tgtEl>
                                          <p:spTgt spid="32787"/>
                                        </p:tgtEl>
                                        <p:attrNameLst>
                                          <p:attrName>style.visibility</p:attrName>
                                        </p:attrNameLst>
                                      </p:cBhvr>
                                      <p:to>
                                        <p:strVal val="visible"/>
                                      </p:to>
                                    </p:set>
                                    <p:animEffect transition="in" filter="wipe(right)">
                                      <p:cBhvr>
                                        <p:cTn id="25" dur="500"/>
                                        <p:tgtEl>
                                          <p:spTgt spid="32787"/>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3" presetClass="entr" presetSubtype="16" fill="hold" nodeType="clickEffect">
                                  <p:stCondLst>
                                    <p:cond delay="0"/>
                                  </p:stCondLst>
                                  <p:childTnLst>
                                    <p:set>
                                      <p:cBhvr>
                                        <p:cTn id="29" dur="1" fill="hold">
                                          <p:stCondLst>
                                            <p:cond delay="0"/>
                                          </p:stCondLst>
                                        </p:cTn>
                                        <p:tgtEl>
                                          <p:spTgt spid="32772"/>
                                        </p:tgtEl>
                                        <p:attrNameLst>
                                          <p:attrName>style.visibility</p:attrName>
                                        </p:attrNameLst>
                                      </p:cBhvr>
                                      <p:to>
                                        <p:strVal val="visible"/>
                                      </p:to>
                                    </p:set>
                                    <p:anim calcmode="lin" valueType="num">
                                      <p:cBhvr>
                                        <p:cTn id="30" dur="500" fill="hold"/>
                                        <p:tgtEl>
                                          <p:spTgt spid="32772"/>
                                        </p:tgtEl>
                                        <p:attrNameLst>
                                          <p:attrName>ppt_w</p:attrName>
                                        </p:attrNameLst>
                                      </p:cBhvr>
                                      <p:tavLst>
                                        <p:tav tm="0">
                                          <p:val>
                                            <p:fltVal val="0"/>
                                          </p:val>
                                        </p:tav>
                                        <p:tav tm="100000">
                                          <p:val>
                                            <p:strVal val="#ppt_w"/>
                                          </p:val>
                                        </p:tav>
                                      </p:tavLst>
                                    </p:anim>
                                    <p:anim calcmode="lin" valueType="num">
                                      <p:cBhvr>
                                        <p:cTn id="31" dur="500" fill="hold"/>
                                        <p:tgtEl>
                                          <p:spTgt spid="32772"/>
                                        </p:tgtEl>
                                        <p:attrNameLst>
                                          <p:attrName>ppt_h</p:attrName>
                                        </p:attrNameLst>
                                      </p:cBhvr>
                                      <p:tavLst>
                                        <p:tav tm="0">
                                          <p:val>
                                            <p:fltVal val="0"/>
                                          </p:val>
                                        </p:tav>
                                        <p:tav tm="100000">
                                          <p:val>
                                            <p:strVal val="#ppt_h"/>
                                          </p:val>
                                        </p:tav>
                                      </p:tavLst>
                                    </p:anim>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1" fill="hold" nodeType="clickEffect">
                                  <p:stCondLst>
                                    <p:cond delay="0"/>
                                  </p:stCondLst>
                                  <p:childTnLst>
                                    <p:set>
                                      <p:cBhvr>
                                        <p:cTn id="35" dur="1" fill="hold">
                                          <p:stCondLst>
                                            <p:cond delay="0"/>
                                          </p:stCondLst>
                                        </p:cTn>
                                        <p:tgtEl>
                                          <p:spTgt spid="32778"/>
                                        </p:tgtEl>
                                        <p:attrNameLst>
                                          <p:attrName>style.visibility</p:attrName>
                                        </p:attrNameLst>
                                      </p:cBhvr>
                                      <p:to>
                                        <p:strVal val="visible"/>
                                      </p:to>
                                    </p:set>
                                    <p:animEffect transition="in" filter="wipe(up)">
                                      <p:cBhvr>
                                        <p:cTn id="36" dur="500"/>
                                        <p:tgtEl>
                                          <p:spTgt spid="32778"/>
                                        </p:tgtEl>
                                      </p:cBhvr>
                                    </p:animEffect>
                                  </p:childTnLst>
                                </p:cTn>
                              </p:par>
                            </p:childTnLst>
                          </p:cTn>
                        </p:par>
                        <p:par>
                          <p:cTn id="37" fill="hold" nodeType="afterGroup">
                            <p:stCondLst>
                              <p:cond delay="500"/>
                            </p:stCondLst>
                            <p:childTnLst>
                              <p:par>
                                <p:cTn id="38" presetID="23" presetClass="entr" presetSubtype="16" fill="hold" nodeType="afterEffect">
                                  <p:stCondLst>
                                    <p:cond delay="300"/>
                                  </p:stCondLst>
                                  <p:childTnLst>
                                    <p:set>
                                      <p:cBhvr>
                                        <p:cTn id="39" dur="1" fill="hold">
                                          <p:stCondLst>
                                            <p:cond delay="0"/>
                                          </p:stCondLst>
                                        </p:cTn>
                                        <p:tgtEl>
                                          <p:spTgt spid="32781"/>
                                        </p:tgtEl>
                                        <p:attrNameLst>
                                          <p:attrName>style.visibility</p:attrName>
                                        </p:attrNameLst>
                                      </p:cBhvr>
                                      <p:to>
                                        <p:strVal val="visible"/>
                                      </p:to>
                                    </p:set>
                                    <p:anim calcmode="lin" valueType="num">
                                      <p:cBhvr>
                                        <p:cTn id="40" dur="500" fill="hold"/>
                                        <p:tgtEl>
                                          <p:spTgt spid="32781"/>
                                        </p:tgtEl>
                                        <p:attrNameLst>
                                          <p:attrName>ppt_w</p:attrName>
                                        </p:attrNameLst>
                                      </p:cBhvr>
                                      <p:tavLst>
                                        <p:tav tm="0">
                                          <p:val>
                                            <p:fltVal val="0"/>
                                          </p:val>
                                        </p:tav>
                                        <p:tav tm="100000">
                                          <p:val>
                                            <p:strVal val="#ppt_w"/>
                                          </p:val>
                                        </p:tav>
                                      </p:tavLst>
                                    </p:anim>
                                    <p:anim calcmode="lin" valueType="num">
                                      <p:cBhvr>
                                        <p:cTn id="41" dur="500" fill="hold"/>
                                        <p:tgtEl>
                                          <p:spTgt spid="32781"/>
                                        </p:tgtEl>
                                        <p:attrNameLst>
                                          <p:attrName>ppt_h</p:attrName>
                                        </p:attrNameLst>
                                      </p:cBhvr>
                                      <p:tavLst>
                                        <p:tav tm="0">
                                          <p:val>
                                            <p:fltVal val="0"/>
                                          </p:val>
                                        </p:tav>
                                        <p:tav tm="100000">
                                          <p:val>
                                            <p:strVal val="#ppt_h"/>
                                          </p:val>
                                        </p:tav>
                                      </p:tavLst>
                                    </p:anim>
                                  </p:childTnLst>
                                </p:cTn>
                              </p:par>
                            </p:childTnLst>
                          </p:cTn>
                        </p:par>
                      </p:childTnLst>
                    </p:cTn>
                  </p:par>
                  <p:par>
                    <p:cTn id="42" fill="hold" nodeType="clickPar">
                      <p:stCondLst>
                        <p:cond delay="indefinite"/>
                      </p:stCondLst>
                      <p:childTnLst>
                        <p:par>
                          <p:cTn id="43" fill="hold" nodeType="withGroup">
                            <p:stCondLst>
                              <p:cond delay="0"/>
                            </p:stCondLst>
                            <p:childTnLst>
                              <p:par>
                                <p:cTn id="44" presetID="22" presetClass="entr" presetSubtype="8" fill="hold" nodeType="clickEffect">
                                  <p:stCondLst>
                                    <p:cond delay="0"/>
                                  </p:stCondLst>
                                  <p:childTnLst>
                                    <p:set>
                                      <p:cBhvr>
                                        <p:cTn id="45" dur="1" fill="hold">
                                          <p:stCondLst>
                                            <p:cond delay="0"/>
                                          </p:stCondLst>
                                        </p:cTn>
                                        <p:tgtEl>
                                          <p:spTgt spid="32784"/>
                                        </p:tgtEl>
                                        <p:attrNameLst>
                                          <p:attrName>style.visibility</p:attrName>
                                        </p:attrNameLst>
                                      </p:cBhvr>
                                      <p:to>
                                        <p:strVal val="visible"/>
                                      </p:to>
                                    </p:set>
                                    <p:animEffect transition="in" filter="wipe(left)">
                                      <p:cBhvr>
                                        <p:cTn id="46" dur="500"/>
                                        <p:tgtEl>
                                          <p:spTgt spid="32784"/>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2" presetClass="entr" presetSubtype="2" fill="hold" nodeType="clickEffect">
                                  <p:stCondLst>
                                    <p:cond delay="0"/>
                                  </p:stCondLst>
                                  <p:childTnLst>
                                    <p:set>
                                      <p:cBhvr>
                                        <p:cTn id="50" dur="1" fill="hold">
                                          <p:stCondLst>
                                            <p:cond delay="0"/>
                                          </p:stCondLst>
                                        </p:cTn>
                                        <p:tgtEl>
                                          <p:spTgt spid="32773"/>
                                        </p:tgtEl>
                                        <p:attrNameLst>
                                          <p:attrName>style.visibility</p:attrName>
                                        </p:attrNameLst>
                                      </p:cBhvr>
                                      <p:to>
                                        <p:strVal val="visible"/>
                                      </p:to>
                                    </p:set>
                                    <p:anim calcmode="lin" valueType="num">
                                      <p:cBhvr additive="base">
                                        <p:cTn id="51" dur="500" fill="hold"/>
                                        <p:tgtEl>
                                          <p:spTgt spid="32773"/>
                                        </p:tgtEl>
                                        <p:attrNameLst>
                                          <p:attrName>ppt_x</p:attrName>
                                        </p:attrNameLst>
                                      </p:cBhvr>
                                      <p:tavLst>
                                        <p:tav tm="0">
                                          <p:val>
                                            <p:strVal val="1+#ppt_w/2"/>
                                          </p:val>
                                        </p:tav>
                                        <p:tav tm="100000">
                                          <p:val>
                                            <p:strVal val="#ppt_x"/>
                                          </p:val>
                                        </p:tav>
                                      </p:tavLst>
                                    </p:anim>
                                    <p:anim calcmode="lin" valueType="num">
                                      <p:cBhvr additive="base">
                                        <p:cTn id="52" dur="500" fill="hold"/>
                                        <p:tgtEl>
                                          <p:spTgt spid="32773"/>
                                        </p:tgtEl>
                                        <p:attrNameLst>
                                          <p:attrName>ppt_y</p:attrName>
                                        </p:attrNameLst>
                                      </p:cBhvr>
                                      <p:tavLst>
                                        <p:tav tm="0">
                                          <p:val>
                                            <p:strVal val="#ppt_y"/>
                                          </p:val>
                                        </p:tav>
                                        <p:tav tm="100000">
                                          <p:val>
                                            <p:strVal val="#ppt_y"/>
                                          </p:val>
                                        </p:tav>
                                      </p:tavLst>
                                    </p:anim>
                                  </p:childTnLst>
                                </p:cTn>
                              </p:par>
                            </p:childTnLst>
                          </p:cTn>
                        </p:par>
                        <p:par>
                          <p:cTn id="53" fill="hold" nodeType="afterGroup">
                            <p:stCondLst>
                              <p:cond delay="500"/>
                            </p:stCondLst>
                            <p:childTnLst>
                              <p:par>
                                <p:cTn id="54" presetID="2" presetClass="entr" presetSubtype="2" fill="hold" grpId="0" nodeType="afterEffect">
                                  <p:stCondLst>
                                    <p:cond delay="300"/>
                                  </p:stCondLst>
                                  <p:childTnLst>
                                    <p:set>
                                      <p:cBhvr>
                                        <p:cTn id="55" dur="1" fill="hold">
                                          <p:stCondLst>
                                            <p:cond delay="0"/>
                                          </p:stCondLst>
                                        </p:cTn>
                                        <p:tgtEl>
                                          <p:spTgt spid="32774"/>
                                        </p:tgtEl>
                                        <p:attrNameLst>
                                          <p:attrName>style.visibility</p:attrName>
                                        </p:attrNameLst>
                                      </p:cBhvr>
                                      <p:to>
                                        <p:strVal val="visible"/>
                                      </p:to>
                                    </p:set>
                                    <p:anim calcmode="lin" valueType="num">
                                      <p:cBhvr additive="base">
                                        <p:cTn id="56" dur="500" fill="hold"/>
                                        <p:tgtEl>
                                          <p:spTgt spid="32774"/>
                                        </p:tgtEl>
                                        <p:attrNameLst>
                                          <p:attrName>ppt_x</p:attrName>
                                        </p:attrNameLst>
                                      </p:cBhvr>
                                      <p:tavLst>
                                        <p:tav tm="0">
                                          <p:val>
                                            <p:strVal val="1+#ppt_w/2"/>
                                          </p:val>
                                        </p:tav>
                                        <p:tav tm="100000">
                                          <p:val>
                                            <p:strVal val="#ppt_x"/>
                                          </p:val>
                                        </p:tav>
                                      </p:tavLst>
                                    </p:anim>
                                    <p:anim calcmode="lin" valueType="num">
                                      <p:cBhvr additive="base">
                                        <p:cTn id="57" dur="500" fill="hold"/>
                                        <p:tgtEl>
                                          <p:spTgt spid="32774"/>
                                        </p:tgtEl>
                                        <p:attrNameLst>
                                          <p:attrName>ppt_y</p:attrName>
                                        </p:attrNameLst>
                                      </p:cBhvr>
                                      <p:tavLst>
                                        <p:tav tm="0">
                                          <p:val>
                                            <p:strVal val="#ppt_y"/>
                                          </p:val>
                                        </p:tav>
                                        <p:tav tm="100000">
                                          <p:val>
                                            <p:strVal val="#ppt_y"/>
                                          </p:val>
                                        </p:tav>
                                      </p:tavLst>
                                    </p:anim>
                                  </p:childTnLst>
                                </p:cTn>
                              </p:par>
                            </p:childTnLst>
                          </p:cTn>
                        </p:par>
                        <p:par>
                          <p:cTn id="58" fill="hold" nodeType="afterGroup">
                            <p:stCondLst>
                              <p:cond delay="1300"/>
                            </p:stCondLst>
                            <p:childTnLst>
                              <p:par>
                                <p:cTn id="59" presetID="2" presetClass="entr" presetSubtype="2" fill="hold" nodeType="afterEffect">
                                  <p:stCondLst>
                                    <p:cond delay="400"/>
                                  </p:stCondLst>
                                  <p:childTnLst>
                                    <p:set>
                                      <p:cBhvr>
                                        <p:cTn id="60" dur="1" fill="hold">
                                          <p:stCondLst>
                                            <p:cond delay="0"/>
                                          </p:stCondLst>
                                        </p:cTn>
                                        <p:tgtEl>
                                          <p:spTgt spid="32793"/>
                                        </p:tgtEl>
                                        <p:attrNameLst>
                                          <p:attrName>style.visibility</p:attrName>
                                        </p:attrNameLst>
                                      </p:cBhvr>
                                      <p:to>
                                        <p:strVal val="visible"/>
                                      </p:to>
                                    </p:set>
                                    <p:anim calcmode="lin" valueType="num">
                                      <p:cBhvr additive="base">
                                        <p:cTn id="61" dur="500" fill="hold"/>
                                        <p:tgtEl>
                                          <p:spTgt spid="32793"/>
                                        </p:tgtEl>
                                        <p:attrNameLst>
                                          <p:attrName>ppt_x</p:attrName>
                                        </p:attrNameLst>
                                      </p:cBhvr>
                                      <p:tavLst>
                                        <p:tav tm="0">
                                          <p:val>
                                            <p:strVal val="1+#ppt_w/2"/>
                                          </p:val>
                                        </p:tav>
                                        <p:tav tm="100000">
                                          <p:val>
                                            <p:strVal val="#ppt_x"/>
                                          </p:val>
                                        </p:tav>
                                      </p:tavLst>
                                    </p:anim>
                                    <p:anim calcmode="lin" valueType="num">
                                      <p:cBhvr additive="base">
                                        <p:cTn id="62" dur="500" fill="hold"/>
                                        <p:tgtEl>
                                          <p:spTgt spid="32793"/>
                                        </p:tgtEl>
                                        <p:attrNameLst>
                                          <p:attrName>ppt_y</p:attrName>
                                        </p:attrNameLst>
                                      </p:cBhvr>
                                      <p:tavLst>
                                        <p:tav tm="0">
                                          <p:val>
                                            <p:strVal val="#ppt_y"/>
                                          </p:val>
                                        </p:tav>
                                        <p:tav tm="100000">
                                          <p:val>
                                            <p:strVal val="#ppt_y"/>
                                          </p:val>
                                        </p:tav>
                                      </p:tavLst>
                                    </p:anim>
                                  </p:childTnLst>
                                </p:cTn>
                              </p:par>
                            </p:childTnLst>
                          </p:cTn>
                        </p:par>
                      </p:childTnLst>
                    </p:cTn>
                  </p:par>
                  <p:par>
                    <p:cTn id="63" fill="hold" nodeType="clickPar">
                      <p:stCondLst>
                        <p:cond delay="indefinite"/>
                      </p:stCondLst>
                      <p:childTnLst>
                        <p:par>
                          <p:cTn id="64" fill="hold" nodeType="withGroup">
                            <p:stCondLst>
                              <p:cond delay="0"/>
                            </p:stCondLst>
                            <p:childTnLst>
                              <p:par>
                                <p:cTn id="65" presetID="23" presetClass="entr" presetSubtype="16" fill="hold" nodeType="clickEffect">
                                  <p:stCondLst>
                                    <p:cond delay="0"/>
                                  </p:stCondLst>
                                  <p:childTnLst>
                                    <p:set>
                                      <p:cBhvr>
                                        <p:cTn id="66" dur="1" fill="hold">
                                          <p:stCondLst>
                                            <p:cond delay="0"/>
                                          </p:stCondLst>
                                        </p:cTn>
                                        <p:tgtEl>
                                          <p:spTgt spid="32796"/>
                                        </p:tgtEl>
                                        <p:attrNameLst>
                                          <p:attrName>style.visibility</p:attrName>
                                        </p:attrNameLst>
                                      </p:cBhvr>
                                      <p:to>
                                        <p:strVal val="visible"/>
                                      </p:to>
                                    </p:set>
                                    <p:anim calcmode="lin" valueType="num">
                                      <p:cBhvr>
                                        <p:cTn id="67" dur="500" fill="hold"/>
                                        <p:tgtEl>
                                          <p:spTgt spid="32796"/>
                                        </p:tgtEl>
                                        <p:attrNameLst>
                                          <p:attrName>ppt_w</p:attrName>
                                        </p:attrNameLst>
                                      </p:cBhvr>
                                      <p:tavLst>
                                        <p:tav tm="0">
                                          <p:val>
                                            <p:fltVal val="0"/>
                                          </p:val>
                                        </p:tav>
                                        <p:tav tm="100000">
                                          <p:val>
                                            <p:strVal val="#ppt_w"/>
                                          </p:val>
                                        </p:tav>
                                      </p:tavLst>
                                    </p:anim>
                                    <p:anim calcmode="lin" valueType="num">
                                      <p:cBhvr>
                                        <p:cTn id="68" dur="500" fill="hold"/>
                                        <p:tgtEl>
                                          <p:spTgt spid="32796"/>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4"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33793" name="Rectangle 1"/>
          <p:cNvSpPr>
            <a:spLocks/>
          </p:cNvSpPr>
          <p:nvPr/>
        </p:nvSpPr>
        <p:spPr bwMode="auto">
          <a:xfrm>
            <a:off x="723305" y="545306"/>
            <a:ext cx="4029075"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70000"/>
              </a:lnSpc>
            </a:pPr>
            <a:r>
              <a:rPr lang="en-US" sz="1700">
                <a:solidFill>
                  <a:srgbClr val="8C8C8C"/>
                </a:solidFill>
                <a:latin typeface="Montserrat-Bold" charset="0"/>
                <a:ea typeface="ＭＳ Ｐゴシック" charset="0"/>
                <a:cs typeface="Montserrat-Bold" charset="0"/>
                <a:sym typeface="Montserrat-Bold" charset="0"/>
              </a:rPr>
              <a:t>P O R T F O L I O</a:t>
            </a:r>
          </a:p>
        </p:txBody>
      </p:sp>
      <p:sp>
        <p:nvSpPr>
          <p:cNvPr id="33794" name="Rectangle 2"/>
          <p:cNvSpPr>
            <a:spLocks/>
          </p:cNvSpPr>
          <p:nvPr/>
        </p:nvSpPr>
        <p:spPr bwMode="auto">
          <a:xfrm>
            <a:off x="725686" y="902494"/>
            <a:ext cx="7653338" cy="28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30000"/>
              </a:lnSpc>
            </a:pPr>
            <a:r>
              <a:rPr lang="en-US" sz="700">
                <a:solidFill>
                  <a:srgbClr val="8C8C8C"/>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 created a very spacious feeling. The simplicity suggests strength and the spaciousnes contributes to the aesthetics of the layout. These basic qualities along with the (Your Company) colours,</a:t>
            </a:r>
          </a:p>
        </p:txBody>
      </p:sp>
      <p:pic>
        <p:nvPicPr>
          <p:cNvPr id="3379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6287" y="1547812"/>
            <a:ext cx="1657350" cy="2946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pic>
        <p:nvPicPr>
          <p:cNvPr id="3379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86063" y="1547812"/>
            <a:ext cx="1657350" cy="2946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pic>
        <p:nvPicPr>
          <p:cNvPr id="33797"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95838" y="1547812"/>
            <a:ext cx="1657350" cy="2946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pic>
        <p:nvPicPr>
          <p:cNvPr id="33798"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05612" y="1547812"/>
            <a:ext cx="1657350" cy="2946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grpSp>
        <p:nvGrpSpPr>
          <p:cNvPr id="33799" name="Group 7"/>
          <p:cNvGrpSpPr>
            <a:grpSpLocks/>
          </p:cNvGrpSpPr>
          <p:nvPr/>
        </p:nvGrpSpPr>
        <p:grpSpPr bwMode="auto">
          <a:xfrm>
            <a:off x="773311" y="3548658"/>
            <a:ext cx="1657350" cy="947738"/>
            <a:chOff x="0" y="0"/>
            <a:chExt cx="2784" cy="1592"/>
          </a:xfrm>
        </p:grpSpPr>
        <p:sp>
          <p:nvSpPr>
            <p:cNvPr id="33800" name="Rectangle 8"/>
            <p:cNvSpPr>
              <a:spLocks/>
            </p:cNvSpPr>
            <p:nvPr/>
          </p:nvSpPr>
          <p:spPr bwMode="auto">
            <a:xfrm>
              <a:off x="0" y="0"/>
              <a:ext cx="2784" cy="1592"/>
            </a:xfrm>
            <a:prstGeom prst="rect">
              <a:avLst/>
            </a:prstGeom>
            <a:solidFill>
              <a:schemeClr val="accent3">
                <a:alpha val="89999"/>
              </a:schemeClr>
            </a:solidFill>
            <a:ln>
              <a:noFill/>
            </a:ln>
            <a:extLst>
              <a:ext uri="{91240B29-F687-4F45-9708-019B960494DF}">
                <a14:hiddenLine xmlns:a14="http://schemas.microsoft.com/office/drawing/2010/main" w="25400" cap="flat">
                  <a:solidFill>
                    <a:schemeClr val="tx1">
                      <a:alpha val="89999"/>
                    </a:schemeClr>
                  </a:solidFill>
                  <a:miter lim="800000"/>
                  <a:headEnd type="none" w="med" len="med"/>
                  <a:tailEnd type="none" w="med" len="med"/>
                </a14:hiddenLine>
              </a:ext>
            </a:extLst>
          </p:spPr>
          <p:txBody>
            <a:bodyPr lIns="0" tIns="0" rIns="0" bIns="0"/>
            <a:lstStyle/>
            <a:p>
              <a:endParaRPr lang="en-US"/>
            </a:p>
          </p:txBody>
        </p:sp>
        <p:sp>
          <p:nvSpPr>
            <p:cNvPr id="33801" name="Rectangle 9"/>
            <p:cNvSpPr>
              <a:spLocks/>
            </p:cNvSpPr>
            <p:nvPr/>
          </p:nvSpPr>
          <p:spPr bwMode="auto">
            <a:xfrm>
              <a:off x="568" y="350"/>
              <a:ext cx="1744" cy="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700" dirty="0">
                  <a:solidFill>
                    <a:srgbClr val="FFFFFF"/>
                  </a:solidFill>
                  <a:latin typeface="Montserrat-Regular" charset="0"/>
                  <a:ea typeface="ＭＳ Ｐゴシック" charset="0"/>
                  <a:cs typeface="Montserrat-Regular" charset="0"/>
                  <a:sym typeface="Montserrat-Regular" charset="0"/>
                </a:rPr>
                <a:t>This letterhead design is meant to project an image of professional and reliability.</a:t>
              </a:r>
            </a:p>
          </p:txBody>
        </p:sp>
      </p:grpSp>
      <p:grpSp>
        <p:nvGrpSpPr>
          <p:cNvPr id="33802" name="Group 10"/>
          <p:cNvGrpSpPr>
            <a:grpSpLocks/>
          </p:cNvGrpSpPr>
          <p:nvPr/>
        </p:nvGrpSpPr>
        <p:grpSpPr bwMode="auto">
          <a:xfrm>
            <a:off x="2787849" y="3548658"/>
            <a:ext cx="1657350" cy="947738"/>
            <a:chOff x="0" y="0"/>
            <a:chExt cx="2784" cy="1592"/>
          </a:xfrm>
        </p:grpSpPr>
        <p:sp>
          <p:nvSpPr>
            <p:cNvPr id="33803" name="Rectangle 11"/>
            <p:cNvSpPr>
              <a:spLocks/>
            </p:cNvSpPr>
            <p:nvPr/>
          </p:nvSpPr>
          <p:spPr bwMode="auto">
            <a:xfrm>
              <a:off x="0" y="0"/>
              <a:ext cx="2784" cy="1592"/>
            </a:xfrm>
            <a:prstGeom prst="rect">
              <a:avLst/>
            </a:prstGeom>
            <a:solidFill>
              <a:schemeClr val="accent1">
                <a:alpha val="89999"/>
              </a:schemeClr>
            </a:solidFill>
            <a:ln>
              <a:noFill/>
            </a:ln>
            <a:extLst>
              <a:ext uri="{91240B29-F687-4F45-9708-019B960494DF}">
                <a14:hiddenLine xmlns:a14="http://schemas.microsoft.com/office/drawing/2010/main" w="25400" cap="flat">
                  <a:solidFill>
                    <a:schemeClr val="tx1">
                      <a:alpha val="89999"/>
                    </a:schemeClr>
                  </a:solidFill>
                  <a:miter lim="800000"/>
                  <a:headEnd type="none" w="med" len="med"/>
                  <a:tailEnd type="none" w="med" len="med"/>
                </a14:hiddenLine>
              </a:ext>
            </a:extLst>
          </p:spPr>
          <p:txBody>
            <a:bodyPr lIns="0" tIns="0" rIns="0" bIns="0"/>
            <a:lstStyle/>
            <a:p>
              <a:endParaRPr lang="en-US"/>
            </a:p>
          </p:txBody>
        </p:sp>
        <p:sp>
          <p:nvSpPr>
            <p:cNvPr id="33804" name="Rectangle 12"/>
            <p:cNvSpPr>
              <a:spLocks/>
            </p:cNvSpPr>
            <p:nvPr/>
          </p:nvSpPr>
          <p:spPr bwMode="auto">
            <a:xfrm>
              <a:off x="504" y="350"/>
              <a:ext cx="1744" cy="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700">
                  <a:solidFill>
                    <a:srgbClr val="FFFFFF"/>
                  </a:solidFill>
                  <a:latin typeface="Montserrat-Regular" charset="0"/>
                  <a:ea typeface="ＭＳ Ｐゴシック" charset="0"/>
                  <a:cs typeface="Montserrat-Regular" charset="0"/>
                  <a:sym typeface="Montserrat-Regular" charset="0"/>
                </a:rPr>
                <a:t>This letterhead design is meant to project an image of professional and reliability.</a:t>
              </a:r>
            </a:p>
          </p:txBody>
        </p:sp>
      </p:grpSp>
      <p:grpSp>
        <p:nvGrpSpPr>
          <p:cNvPr id="33805" name="Group 13"/>
          <p:cNvGrpSpPr>
            <a:grpSpLocks/>
          </p:cNvGrpSpPr>
          <p:nvPr/>
        </p:nvGrpSpPr>
        <p:grpSpPr bwMode="auto">
          <a:xfrm>
            <a:off x="4792861" y="3548658"/>
            <a:ext cx="1657350" cy="947738"/>
            <a:chOff x="0" y="0"/>
            <a:chExt cx="2784" cy="1592"/>
          </a:xfrm>
        </p:grpSpPr>
        <p:sp>
          <p:nvSpPr>
            <p:cNvPr id="33806" name="Rectangle 14"/>
            <p:cNvSpPr>
              <a:spLocks/>
            </p:cNvSpPr>
            <p:nvPr/>
          </p:nvSpPr>
          <p:spPr bwMode="auto">
            <a:xfrm>
              <a:off x="0" y="0"/>
              <a:ext cx="2784" cy="1592"/>
            </a:xfrm>
            <a:prstGeom prst="rect">
              <a:avLst/>
            </a:prstGeom>
            <a:solidFill>
              <a:schemeClr val="accent3">
                <a:alpha val="89999"/>
              </a:schemeClr>
            </a:solidFill>
            <a:ln>
              <a:noFill/>
            </a:ln>
            <a:extLst>
              <a:ext uri="{91240B29-F687-4F45-9708-019B960494DF}">
                <a14:hiddenLine xmlns:a14="http://schemas.microsoft.com/office/drawing/2010/main" w="25400" cap="flat">
                  <a:solidFill>
                    <a:schemeClr val="tx1">
                      <a:alpha val="89999"/>
                    </a:schemeClr>
                  </a:solidFill>
                  <a:miter lim="800000"/>
                  <a:headEnd type="none" w="med" len="med"/>
                  <a:tailEnd type="none" w="med" len="med"/>
                </a14:hiddenLine>
              </a:ext>
            </a:extLst>
          </p:spPr>
          <p:txBody>
            <a:bodyPr lIns="0" tIns="0" rIns="0" bIns="0"/>
            <a:lstStyle/>
            <a:p>
              <a:endParaRPr lang="en-US"/>
            </a:p>
          </p:txBody>
        </p:sp>
        <p:sp>
          <p:nvSpPr>
            <p:cNvPr id="33807" name="Rectangle 15"/>
            <p:cNvSpPr>
              <a:spLocks/>
            </p:cNvSpPr>
            <p:nvPr/>
          </p:nvSpPr>
          <p:spPr bwMode="auto">
            <a:xfrm>
              <a:off x="504" y="350"/>
              <a:ext cx="1744" cy="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700">
                  <a:solidFill>
                    <a:srgbClr val="FFFFFF"/>
                  </a:solidFill>
                  <a:latin typeface="Montserrat-Regular" charset="0"/>
                  <a:ea typeface="ＭＳ Ｐゴシック" charset="0"/>
                  <a:cs typeface="Montserrat-Regular" charset="0"/>
                  <a:sym typeface="Montserrat-Regular" charset="0"/>
                </a:rPr>
                <a:t>This letterhead design is meant to project an image of professional and reliability.</a:t>
              </a:r>
            </a:p>
          </p:txBody>
        </p:sp>
      </p:grpSp>
      <p:grpSp>
        <p:nvGrpSpPr>
          <p:cNvPr id="33808" name="Group 16"/>
          <p:cNvGrpSpPr>
            <a:grpSpLocks/>
          </p:cNvGrpSpPr>
          <p:nvPr/>
        </p:nvGrpSpPr>
        <p:grpSpPr bwMode="auto">
          <a:xfrm>
            <a:off x="6807399" y="3548658"/>
            <a:ext cx="1657350" cy="947738"/>
            <a:chOff x="0" y="0"/>
            <a:chExt cx="2784" cy="1592"/>
          </a:xfrm>
        </p:grpSpPr>
        <p:sp>
          <p:nvSpPr>
            <p:cNvPr id="33809" name="Rectangle 17"/>
            <p:cNvSpPr>
              <a:spLocks/>
            </p:cNvSpPr>
            <p:nvPr/>
          </p:nvSpPr>
          <p:spPr bwMode="auto">
            <a:xfrm>
              <a:off x="0" y="0"/>
              <a:ext cx="2784" cy="1592"/>
            </a:xfrm>
            <a:prstGeom prst="rect">
              <a:avLst/>
            </a:prstGeom>
            <a:solidFill>
              <a:schemeClr val="accent1">
                <a:alpha val="79999"/>
              </a:schemeClr>
            </a:solidFill>
            <a:ln>
              <a:noFill/>
            </a:ln>
            <a:extLst>
              <a:ext uri="{91240B29-F687-4F45-9708-019B960494DF}">
                <a14:hiddenLine xmlns:a14="http://schemas.microsoft.com/office/drawing/2010/main" w="25400" cap="flat">
                  <a:solidFill>
                    <a:schemeClr val="tx1">
                      <a:alpha val="79999"/>
                    </a:schemeClr>
                  </a:solidFill>
                  <a:miter lim="800000"/>
                  <a:headEnd type="none" w="med" len="med"/>
                  <a:tailEnd type="none" w="med" len="med"/>
                </a14:hiddenLine>
              </a:ext>
            </a:extLst>
          </p:spPr>
          <p:txBody>
            <a:bodyPr lIns="0" tIns="0" rIns="0" bIns="0"/>
            <a:lstStyle/>
            <a:p>
              <a:endParaRPr lang="en-US"/>
            </a:p>
          </p:txBody>
        </p:sp>
        <p:sp>
          <p:nvSpPr>
            <p:cNvPr id="33810" name="Rectangle 18"/>
            <p:cNvSpPr>
              <a:spLocks/>
            </p:cNvSpPr>
            <p:nvPr/>
          </p:nvSpPr>
          <p:spPr bwMode="auto">
            <a:xfrm>
              <a:off x="440" y="350"/>
              <a:ext cx="1744" cy="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700">
                  <a:solidFill>
                    <a:srgbClr val="FFFFFF"/>
                  </a:solidFill>
                  <a:latin typeface="Montserrat-Regular" charset="0"/>
                  <a:ea typeface="ＭＳ Ｐゴシック" charset="0"/>
                  <a:cs typeface="Montserrat-Regular" charset="0"/>
                  <a:sym typeface="Montserrat-Regular" charset="0"/>
                </a:rPr>
                <a:t>This letterhead design is meant to project an image of professional and reliability.</a:t>
              </a:r>
            </a:p>
          </p:txBody>
        </p:sp>
      </p:grpSp>
      <p:grpSp>
        <p:nvGrpSpPr>
          <p:cNvPr id="33811" name="Group 19"/>
          <p:cNvGrpSpPr>
            <a:grpSpLocks/>
          </p:cNvGrpSpPr>
          <p:nvPr/>
        </p:nvGrpSpPr>
        <p:grpSpPr bwMode="auto">
          <a:xfrm>
            <a:off x="8169474" y="4824412"/>
            <a:ext cx="759619" cy="176213"/>
            <a:chOff x="0" y="0"/>
            <a:chExt cx="1275" cy="296"/>
          </a:xfrm>
        </p:grpSpPr>
        <p:pic>
          <p:nvPicPr>
            <p:cNvPr id="33812" name="Picture 2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6" y="32"/>
              <a:ext cx="719"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33813" name="Rectangle 21"/>
            <p:cNvSpPr>
              <a:spLocks/>
            </p:cNvSpPr>
            <p:nvPr/>
          </p:nvSpPr>
          <p:spPr bwMode="auto">
            <a:xfrm>
              <a:off x="32" y="56"/>
              <a:ext cx="288" cy="216"/>
            </a:xfrm>
            <a:prstGeom prst="rect">
              <a:avLst/>
            </a:prstGeom>
            <a:solidFill>
              <a:srgbClr val="000000"/>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33814" name="Rectangle 22"/>
            <p:cNvSpPr>
              <a:spLocks/>
            </p:cNvSpPr>
            <p:nvPr/>
          </p:nvSpPr>
          <p:spPr bwMode="auto">
            <a:xfrm>
              <a:off x="0" y="40"/>
              <a:ext cx="35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130000"/>
                </a:lnSpc>
              </a:pPr>
              <a:r>
                <a:rPr lang="en-US" sz="700">
                  <a:solidFill>
                    <a:srgbClr val="FFFFFF"/>
                  </a:solidFill>
                  <a:latin typeface="Montserrat-Regular" charset="0"/>
                  <a:ea typeface="ＭＳ Ｐゴシック" charset="0"/>
                  <a:cs typeface="Montserrat-Regular" charset="0"/>
                  <a:sym typeface="Montserrat-Regular" charset="0"/>
                </a:rPr>
                <a:t>19</a:t>
              </a:r>
            </a:p>
          </p:txBody>
        </p:sp>
        <p:sp>
          <p:nvSpPr>
            <p:cNvPr id="33815" name="Rectangle 23"/>
            <p:cNvSpPr>
              <a:spLocks/>
            </p:cNvSpPr>
            <p:nvPr/>
          </p:nvSpPr>
          <p:spPr bwMode="auto">
            <a:xfrm flipH="1">
              <a:off x="444" y="0"/>
              <a:ext cx="8" cy="288"/>
            </a:xfrm>
            <a:prstGeom prst="rect">
              <a:avLst/>
            </a:prstGeom>
            <a:solidFill>
              <a:srgbClr val="000000"/>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spTree>
  </p:cSld>
  <p:clrMapOvr>
    <a:masterClrMapping/>
  </p:clrMapOvr>
  <mc:AlternateContent xmlns:mc="http://schemas.openxmlformats.org/markup-compatibility/2006" xmlns:p14="http://schemas.microsoft.com/office/powerpoint/2010/main">
    <mc:Choice Requires="p14">
      <p:transition spd="med">
        <p14:prism dir="u"/>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8" fill="hold" nodeType="clickEffect">
                                  <p:stCondLst>
                                    <p:cond delay="0"/>
                                  </p:stCondLst>
                                  <p:childTnLst>
                                    <p:set>
                                      <p:cBhvr>
                                        <p:cTn id="6" dur="1" fill="hold">
                                          <p:stCondLst>
                                            <p:cond delay="0"/>
                                          </p:stCondLst>
                                        </p:cTn>
                                        <p:tgtEl>
                                          <p:spTgt spid="33795"/>
                                        </p:tgtEl>
                                        <p:attrNameLst>
                                          <p:attrName>style.visibility</p:attrName>
                                        </p:attrNameLst>
                                      </p:cBhvr>
                                      <p:to>
                                        <p:strVal val="visible"/>
                                      </p:to>
                                    </p:set>
                                    <p:anim calcmode="lin" valueType="num">
                                      <p:cBhvr>
                                        <p:cTn id="7" dur="500" fill="hold"/>
                                        <p:tgtEl>
                                          <p:spTgt spid="33795"/>
                                        </p:tgtEl>
                                        <p:attrNameLst>
                                          <p:attrName>ppt_x</p:attrName>
                                        </p:attrNameLst>
                                      </p:cBhvr>
                                      <p:tavLst>
                                        <p:tav tm="0">
                                          <p:val>
                                            <p:strVal val="#ppt_x-#ppt_w/2"/>
                                          </p:val>
                                        </p:tav>
                                        <p:tav tm="100000">
                                          <p:val>
                                            <p:strVal val="#ppt_x"/>
                                          </p:val>
                                        </p:tav>
                                      </p:tavLst>
                                    </p:anim>
                                    <p:anim calcmode="lin" valueType="num">
                                      <p:cBhvr>
                                        <p:cTn id="8" dur="500" fill="hold"/>
                                        <p:tgtEl>
                                          <p:spTgt spid="33795"/>
                                        </p:tgtEl>
                                        <p:attrNameLst>
                                          <p:attrName>ppt_y</p:attrName>
                                        </p:attrNameLst>
                                      </p:cBhvr>
                                      <p:tavLst>
                                        <p:tav tm="0">
                                          <p:val>
                                            <p:strVal val="#ppt_y"/>
                                          </p:val>
                                        </p:tav>
                                        <p:tav tm="100000">
                                          <p:val>
                                            <p:strVal val="#ppt_y"/>
                                          </p:val>
                                        </p:tav>
                                      </p:tavLst>
                                    </p:anim>
                                    <p:anim calcmode="lin" valueType="num">
                                      <p:cBhvr>
                                        <p:cTn id="9" dur="500" fill="hold"/>
                                        <p:tgtEl>
                                          <p:spTgt spid="33795"/>
                                        </p:tgtEl>
                                        <p:attrNameLst>
                                          <p:attrName>ppt_w</p:attrName>
                                        </p:attrNameLst>
                                      </p:cBhvr>
                                      <p:tavLst>
                                        <p:tav tm="0">
                                          <p:val>
                                            <p:fltVal val="0"/>
                                          </p:val>
                                        </p:tav>
                                        <p:tav tm="100000">
                                          <p:val>
                                            <p:strVal val="#ppt_w"/>
                                          </p:val>
                                        </p:tav>
                                      </p:tavLst>
                                    </p:anim>
                                    <p:anim calcmode="lin" valueType="num">
                                      <p:cBhvr>
                                        <p:cTn id="10" dur="500" fill="hold"/>
                                        <p:tgtEl>
                                          <p:spTgt spid="33795"/>
                                        </p:tgtEl>
                                        <p:attrNameLst>
                                          <p:attrName>ppt_h</p:attrName>
                                        </p:attrNameLst>
                                      </p:cBhvr>
                                      <p:tavLst>
                                        <p:tav tm="0">
                                          <p:val>
                                            <p:strVal val="#ppt_h"/>
                                          </p:val>
                                        </p:tav>
                                        <p:tav tm="100000">
                                          <p:val>
                                            <p:strVal val="#ppt_h"/>
                                          </p:val>
                                        </p:tav>
                                      </p:tavLst>
                                    </p:anim>
                                  </p:childTnLst>
                                </p:cTn>
                              </p:par>
                            </p:childTnLst>
                          </p:cTn>
                        </p:par>
                        <p:par>
                          <p:cTn id="11" fill="hold" nodeType="afterGroup">
                            <p:stCondLst>
                              <p:cond delay="500"/>
                            </p:stCondLst>
                            <p:childTnLst>
                              <p:par>
                                <p:cTn id="12" presetID="17" presetClass="entr" presetSubtype="8" fill="hold" nodeType="afterEffect">
                                  <p:stCondLst>
                                    <p:cond delay="300"/>
                                  </p:stCondLst>
                                  <p:childTnLst>
                                    <p:set>
                                      <p:cBhvr>
                                        <p:cTn id="13" dur="1" fill="hold">
                                          <p:stCondLst>
                                            <p:cond delay="0"/>
                                          </p:stCondLst>
                                        </p:cTn>
                                        <p:tgtEl>
                                          <p:spTgt spid="33799"/>
                                        </p:tgtEl>
                                        <p:attrNameLst>
                                          <p:attrName>style.visibility</p:attrName>
                                        </p:attrNameLst>
                                      </p:cBhvr>
                                      <p:to>
                                        <p:strVal val="visible"/>
                                      </p:to>
                                    </p:set>
                                    <p:anim calcmode="lin" valueType="num">
                                      <p:cBhvr>
                                        <p:cTn id="14" dur="500" fill="hold"/>
                                        <p:tgtEl>
                                          <p:spTgt spid="33799"/>
                                        </p:tgtEl>
                                        <p:attrNameLst>
                                          <p:attrName>ppt_x</p:attrName>
                                        </p:attrNameLst>
                                      </p:cBhvr>
                                      <p:tavLst>
                                        <p:tav tm="0">
                                          <p:val>
                                            <p:strVal val="#ppt_x-#ppt_w/2"/>
                                          </p:val>
                                        </p:tav>
                                        <p:tav tm="100000">
                                          <p:val>
                                            <p:strVal val="#ppt_x"/>
                                          </p:val>
                                        </p:tav>
                                      </p:tavLst>
                                    </p:anim>
                                    <p:anim calcmode="lin" valueType="num">
                                      <p:cBhvr>
                                        <p:cTn id="15" dur="500" fill="hold"/>
                                        <p:tgtEl>
                                          <p:spTgt spid="33799"/>
                                        </p:tgtEl>
                                        <p:attrNameLst>
                                          <p:attrName>ppt_y</p:attrName>
                                        </p:attrNameLst>
                                      </p:cBhvr>
                                      <p:tavLst>
                                        <p:tav tm="0">
                                          <p:val>
                                            <p:strVal val="#ppt_y"/>
                                          </p:val>
                                        </p:tav>
                                        <p:tav tm="100000">
                                          <p:val>
                                            <p:strVal val="#ppt_y"/>
                                          </p:val>
                                        </p:tav>
                                      </p:tavLst>
                                    </p:anim>
                                    <p:anim calcmode="lin" valueType="num">
                                      <p:cBhvr>
                                        <p:cTn id="16" dur="500" fill="hold"/>
                                        <p:tgtEl>
                                          <p:spTgt spid="33799"/>
                                        </p:tgtEl>
                                        <p:attrNameLst>
                                          <p:attrName>ppt_w</p:attrName>
                                        </p:attrNameLst>
                                      </p:cBhvr>
                                      <p:tavLst>
                                        <p:tav tm="0">
                                          <p:val>
                                            <p:fltVal val="0"/>
                                          </p:val>
                                        </p:tav>
                                        <p:tav tm="100000">
                                          <p:val>
                                            <p:strVal val="#ppt_w"/>
                                          </p:val>
                                        </p:tav>
                                      </p:tavLst>
                                    </p:anim>
                                    <p:anim calcmode="lin" valueType="num">
                                      <p:cBhvr>
                                        <p:cTn id="17" dur="500" fill="hold"/>
                                        <p:tgtEl>
                                          <p:spTgt spid="33799"/>
                                        </p:tgtEl>
                                        <p:attrNameLst>
                                          <p:attrName>ppt_h</p:attrName>
                                        </p:attrNameLst>
                                      </p:cBhvr>
                                      <p:tavLst>
                                        <p:tav tm="0">
                                          <p:val>
                                            <p:strVal val="#ppt_h"/>
                                          </p:val>
                                        </p:tav>
                                        <p:tav tm="100000">
                                          <p:val>
                                            <p:strVal val="#ppt_h"/>
                                          </p:val>
                                        </p:tav>
                                      </p:tavLst>
                                    </p:anim>
                                  </p:childTnLst>
                                </p:cTn>
                              </p:par>
                            </p:childTnLst>
                          </p:cTn>
                        </p:par>
                      </p:childTnLst>
                    </p:cTn>
                  </p:par>
                  <p:par>
                    <p:cTn id="18" fill="hold" nodeType="clickPar">
                      <p:stCondLst>
                        <p:cond delay="indefinite"/>
                      </p:stCondLst>
                      <p:childTnLst>
                        <p:par>
                          <p:cTn id="19" fill="hold" nodeType="withGroup">
                            <p:stCondLst>
                              <p:cond delay="0"/>
                            </p:stCondLst>
                            <p:childTnLst>
                              <p:par>
                                <p:cTn id="20" presetID="23" presetClass="entr" presetSubtype="16" fill="hold" nodeType="clickEffect">
                                  <p:stCondLst>
                                    <p:cond delay="0"/>
                                  </p:stCondLst>
                                  <p:childTnLst>
                                    <p:set>
                                      <p:cBhvr>
                                        <p:cTn id="21" dur="1" fill="hold">
                                          <p:stCondLst>
                                            <p:cond delay="0"/>
                                          </p:stCondLst>
                                        </p:cTn>
                                        <p:tgtEl>
                                          <p:spTgt spid="33796"/>
                                        </p:tgtEl>
                                        <p:attrNameLst>
                                          <p:attrName>style.visibility</p:attrName>
                                        </p:attrNameLst>
                                      </p:cBhvr>
                                      <p:to>
                                        <p:strVal val="visible"/>
                                      </p:to>
                                    </p:set>
                                    <p:anim calcmode="lin" valueType="num">
                                      <p:cBhvr>
                                        <p:cTn id="22" dur="500" fill="hold"/>
                                        <p:tgtEl>
                                          <p:spTgt spid="33796"/>
                                        </p:tgtEl>
                                        <p:attrNameLst>
                                          <p:attrName>ppt_w</p:attrName>
                                        </p:attrNameLst>
                                      </p:cBhvr>
                                      <p:tavLst>
                                        <p:tav tm="0">
                                          <p:val>
                                            <p:fltVal val="0"/>
                                          </p:val>
                                        </p:tav>
                                        <p:tav tm="100000">
                                          <p:val>
                                            <p:strVal val="#ppt_w"/>
                                          </p:val>
                                        </p:tav>
                                      </p:tavLst>
                                    </p:anim>
                                    <p:anim calcmode="lin" valueType="num">
                                      <p:cBhvr>
                                        <p:cTn id="23" dur="500" fill="hold"/>
                                        <p:tgtEl>
                                          <p:spTgt spid="33796"/>
                                        </p:tgtEl>
                                        <p:attrNameLst>
                                          <p:attrName>ppt_h</p:attrName>
                                        </p:attrNameLst>
                                      </p:cBhvr>
                                      <p:tavLst>
                                        <p:tav tm="0">
                                          <p:val>
                                            <p:fltVal val="0"/>
                                          </p:val>
                                        </p:tav>
                                        <p:tav tm="100000">
                                          <p:val>
                                            <p:strVal val="#ppt_h"/>
                                          </p:val>
                                        </p:tav>
                                      </p:tavLst>
                                    </p:anim>
                                  </p:childTnLst>
                                </p:cTn>
                              </p:par>
                            </p:childTnLst>
                          </p:cTn>
                        </p:par>
                        <p:par>
                          <p:cTn id="24" fill="hold" nodeType="afterGroup">
                            <p:stCondLst>
                              <p:cond delay="500"/>
                            </p:stCondLst>
                            <p:childTnLst>
                              <p:par>
                                <p:cTn id="25" presetID="23" presetClass="entr" presetSubtype="16" fill="hold" nodeType="afterEffect">
                                  <p:stCondLst>
                                    <p:cond delay="300"/>
                                  </p:stCondLst>
                                  <p:childTnLst>
                                    <p:set>
                                      <p:cBhvr>
                                        <p:cTn id="26" dur="1" fill="hold">
                                          <p:stCondLst>
                                            <p:cond delay="0"/>
                                          </p:stCondLst>
                                        </p:cTn>
                                        <p:tgtEl>
                                          <p:spTgt spid="33802"/>
                                        </p:tgtEl>
                                        <p:attrNameLst>
                                          <p:attrName>style.visibility</p:attrName>
                                        </p:attrNameLst>
                                      </p:cBhvr>
                                      <p:to>
                                        <p:strVal val="visible"/>
                                      </p:to>
                                    </p:set>
                                    <p:anim calcmode="lin" valueType="num">
                                      <p:cBhvr>
                                        <p:cTn id="27" dur="500" fill="hold"/>
                                        <p:tgtEl>
                                          <p:spTgt spid="33802"/>
                                        </p:tgtEl>
                                        <p:attrNameLst>
                                          <p:attrName>ppt_w</p:attrName>
                                        </p:attrNameLst>
                                      </p:cBhvr>
                                      <p:tavLst>
                                        <p:tav tm="0">
                                          <p:val>
                                            <p:fltVal val="0"/>
                                          </p:val>
                                        </p:tav>
                                        <p:tav tm="100000">
                                          <p:val>
                                            <p:strVal val="#ppt_w"/>
                                          </p:val>
                                        </p:tav>
                                      </p:tavLst>
                                    </p:anim>
                                    <p:anim calcmode="lin" valueType="num">
                                      <p:cBhvr>
                                        <p:cTn id="28" dur="500" fill="hold"/>
                                        <p:tgtEl>
                                          <p:spTgt spid="33802"/>
                                        </p:tgtEl>
                                        <p:attrNameLst>
                                          <p:attrName>ppt_h</p:attrName>
                                        </p:attrNameLst>
                                      </p:cBhvr>
                                      <p:tavLst>
                                        <p:tav tm="0">
                                          <p:val>
                                            <p:fltVal val="0"/>
                                          </p:val>
                                        </p:tav>
                                        <p:tav tm="100000">
                                          <p:val>
                                            <p:strVal val="#ppt_h"/>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2" presetClass="entr" presetSubtype="1" fill="hold" nodeType="clickEffect">
                                  <p:stCondLst>
                                    <p:cond delay="0"/>
                                  </p:stCondLst>
                                  <p:childTnLst>
                                    <p:set>
                                      <p:cBhvr>
                                        <p:cTn id="32" dur="1" fill="hold">
                                          <p:stCondLst>
                                            <p:cond delay="0"/>
                                          </p:stCondLst>
                                        </p:cTn>
                                        <p:tgtEl>
                                          <p:spTgt spid="33797"/>
                                        </p:tgtEl>
                                        <p:attrNameLst>
                                          <p:attrName>style.visibility</p:attrName>
                                        </p:attrNameLst>
                                      </p:cBhvr>
                                      <p:to>
                                        <p:strVal val="visible"/>
                                      </p:to>
                                    </p:set>
                                    <p:anim calcmode="lin" valueType="num">
                                      <p:cBhvr additive="base">
                                        <p:cTn id="33" dur="500" fill="hold"/>
                                        <p:tgtEl>
                                          <p:spTgt spid="33797"/>
                                        </p:tgtEl>
                                        <p:attrNameLst>
                                          <p:attrName>ppt_x</p:attrName>
                                        </p:attrNameLst>
                                      </p:cBhvr>
                                      <p:tavLst>
                                        <p:tav tm="0">
                                          <p:val>
                                            <p:strVal val="#ppt_x"/>
                                          </p:val>
                                        </p:tav>
                                        <p:tav tm="100000">
                                          <p:val>
                                            <p:strVal val="#ppt_x"/>
                                          </p:val>
                                        </p:tav>
                                      </p:tavLst>
                                    </p:anim>
                                    <p:anim calcmode="lin" valueType="num">
                                      <p:cBhvr additive="base">
                                        <p:cTn id="34" dur="500" fill="hold"/>
                                        <p:tgtEl>
                                          <p:spTgt spid="33797"/>
                                        </p:tgtEl>
                                        <p:attrNameLst>
                                          <p:attrName>ppt_y</p:attrName>
                                        </p:attrNameLst>
                                      </p:cBhvr>
                                      <p:tavLst>
                                        <p:tav tm="0">
                                          <p:val>
                                            <p:strVal val="0-#ppt_h/2"/>
                                          </p:val>
                                        </p:tav>
                                        <p:tav tm="100000">
                                          <p:val>
                                            <p:strVal val="#ppt_y"/>
                                          </p:val>
                                        </p:tav>
                                      </p:tavLst>
                                    </p:anim>
                                  </p:childTnLst>
                                </p:cTn>
                              </p:par>
                            </p:childTnLst>
                          </p:cTn>
                        </p:par>
                        <p:par>
                          <p:cTn id="35" fill="hold" nodeType="afterGroup">
                            <p:stCondLst>
                              <p:cond delay="500"/>
                            </p:stCondLst>
                            <p:childTnLst>
                              <p:par>
                                <p:cTn id="36" presetID="23" presetClass="entr" presetSubtype="16" fill="hold" nodeType="afterEffect">
                                  <p:stCondLst>
                                    <p:cond delay="300"/>
                                  </p:stCondLst>
                                  <p:childTnLst>
                                    <p:set>
                                      <p:cBhvr>
                                        <p:cTn id="37" dur="1" fill="hold">
                                          <p:stCondLst>
                                            <p:cond delay="0"/>
                                          </p:stCondLst>
                                        </p:cTn>
                                        <p:tgtEl>
                                          <p:spTgt spid="33805"/>
                                        </p:tgtEl>
                                        <p:attrNameLst>
                                          <p:attrName>style.visibility</p:attrName>
                                        </p:attrNameLst>
                                      </p:cBhvr>
                                      <p:to>
                                        <p:strVal val="visible"/>
                                      </p:to>
                                    </p:set>
                                    <p:anim calcmode="lin" valueType="num">
                                      <p:cBhvr>
                                        <p:cTn id="38" dur="500" fill="hold"/>
                                        <p:tgtEl>
                                          <p:spTgt spid="33805"/>
                                        </p:tgtEl>
                                        <p:attrNameLst>
                                          <p:attrName>ppt_w</p:attrName>
                                        </p:attrNameLst>
                                      </p:cBhvr>
                                      <p:tavLst>
                                        <p:tav tm="0">
                                          <p:val>
                                            <p:fltVal val="0"/>
                                          </p:val>
                                        </p:tav>
                                        <p:tav tm="100000">
                                          <p:val>
                                            <p:strVal val="#ppt_w"/>
                                          </p:val>
                                        </p:tav>
                                      </p:tavLst>
                                    </p:anim>
                                    <p:anim calcmode="lin" valueType="num">
                                      <p:cBhvr>
                                        <p:cTn id="39" dur="500" fill="hold"/>
                                        <p:tgtEl>
                                          <p:spTgt spid="33805"/>
                                        </p:tgtEl>
                                        <p:attrNameLst>
                                          <p:attrName>ppt_h</p:attrName>
                                        </p:attrNameLst>
                                      </p:cBhvr>
                                      <p:tavLst>
                                        <p:tav tm="0">
                                          <p:val>
                                            <p:fltVal val="0"/>
                                          </p:val>
                                        </p:tav>
                                        <p:tav tm="100000">
                                          <p:val>
                                            <p:strVal val="#ppt_h"/>
                                          </p:val>
                                        </p:tav>
                                      </p:tavLst>
                                    </p:anim>
                                  </p:childTnLst>
                                </p:cTn>
                              </p:par>
                            </p:childTnLst>
                          </p:cTn>
                        </p:par>
                      </p:childTnLst>
                    </p:cTn>
                  </p:par>
                  <p:par>
                    <p:cTn id="40" fill="hold" nodeType="clickPar">
                      <p:stCondLst>
                        <p:cond delay="indefinite"/>
                      </p:stCondLst>
                      <p:childTnLst>
                        <p:par>
                          <p:cTn id="41" fill="hold" nodeType="withGroup">
                            <p:stCondLst>
                              <p:cond delay="0"/>
                            </p:stCondLst>
                            <p:childTnLst>
                              <p:par>
                                <p:cTn id="42" presetID="2" presetClass="entr" presetSubtype="2" fill="hold" nodeType="clickEffect">
                                  <p:stCondLst>
                                    <p:cond delay="0"/>
                                  </p:stCondLst>
                                  <p:childTnLst>
                                    <p:set>
                                      <p:cBhvr>
                                        <p:cTn id="43" dur="1" fill="hold">
                                          <p:stCondLst>
                                            <p:cond delay="0"/>
                                          </p:stCondLst>
                                        </p:cTn>
                                        <p:tgtEl>
                                          <p:spTgt spid="33798"/>
                                        </p:tgtEl>
                                        <p:attrNameLst>
                                          <p:attrName>style.visibility</p:attrName>
                                        </p:attrNameLst>
                                      </p:cBhvr>
                                      <p:to>
                                        <p:strVal val="visible"/>
                                      </p:to>
                                    </p:set>
                                    <p:anim calcmode="lin" valueType="num">
                                      <p:cBhvr additive="base">
                                        <p:cTn id="44" dur="500" fill="hold"/>
                                        <p:tgtEl>
                                          <p:spTgt spid="33798"/>
                                        </p:tgtEl>
                                        <p:attrNameLst>
                                          <p:attrName>ppt_x</p:attrName>
                                        </p:attrNameLst>
                                      </p:cBhvr>
                                      <p:tavLst>
                                        <p:tav tm="0">
                                          <p:val>
                                            <p:strVal val="1+#ppt_w/2"/>
                                          </p:val>
                                        </p:tav>
                                        <p:tav tm="100000">
                                          <p:val>
                                            <p:strVal val="#ppt_x"/>
                                          </p:val>
                                        </p:tav>
                                      </p:tavLst>
                                    </p:anim>
                                    <p:anim calcmode="lin" valueType="num">
                                      <p:cBhvr additive="base">
                                        <p:cTn id="45" dur="500" fill="hold"/>
                                        <p:tgtEl>
                                          <p:spTgt spid="33798"/>
                                        </p:tgtEl>
                                        <p:attrNameLst>
                                          <p:attrName>ppt_y</p:attrName>
                                        </p:attrNameLst>
                                      </p:cBhvr>
                                      <p:tavLst>
                                        <p:tav tm="0">
                                          <p:val>
                                            <p:strVal val="#ppt_y"/>
                                          </p:val>
                                        </p:tav>
                                        <p:tav tm="100000">
                                          <p:val>
                                            <p:strVal val="#ppt_y"/>
                                          </p:val>
                                        </p:tav>
                                      </p:tavLst>
                                    </p:anim>
                                  </p:childTnLst>
                                </p:cTn>
                              </p:par>
                            </p:childTnLst>
                          </p:cTn>
                        </p:par>
                        <p:par>
                          <p:cTn id="46" fill="hold" nodeType="afterGroup">
                            <p:stCondLst>
                              <p:cond delay="500"/>
                            </p:stCondLst>
                            <p:childTnLst>
                              <p:par>
                                <p:cTn id="47" presetID="2" presetClass="entr" presetSubtype="2" fill="hold" nodeType="afterEffect">
                                  <p:stCondLst>
                                    <p:cond delay="300"/>
                                  </p:stCondLst>
                                  <p:childTnLst>
                                    <p:set>
                                      <p:cBhvr>
                                        <p:cTn id="48" dur="1" fill="hold">
                                          <p:stCondLst>
                                            <p:cond delay="0"/>
                                          </p:stCondLst>
                                        </p:cTn>
                                        <p:tgtEl>
                                          <p:spTgt spid="33808"/>
                                        </p:tgtEl>
                                        <p:attrNameLst>
                                          <p:attrName>style.visibility</p:attrName>
                                        </p:attrNameLst>
                                      </p:cBhvr>
                                      <p:to>
                                        <p:strVal val="visible"/>
                                      </p:to>
                                    </p:set>
                                    <p:anim calcmode="lin" valueType="num">
                                      <p:cBhvr additive="base">
                                        <p:cTn id="49" dur="500" fill="hold"/>
                                        <p:tgtEl>
                                          <p:spTgt spid="33808"/>
                                        </p:tgtEl>
                                        <p:attrNameLst>
                                          <p:attrName>ppt_x</p:attrName>
                                        </p:attrNameLst>
                                      </p:cBhvr>
                                      <p:tavLst>
                                        <p:tav tm="0">
                                          <p:val>
                                            <p:strVal val="1+#ppt_w/2"/>
                                          </p:val>
                                        </p:tav>
                                        <p:tav tm="100000">
                                          <p:val>
                                            <p:strVal val="#ppt_x"/>
                                          </p:val>
                                        </p:tav>
                                      </p:tavLst>
                                    </p:anim>
                                    <p:anim calcmode="lin" valueType="num">
                                      <p:cBhvr additive="base">
                                        <p:cTn id="50" dur="500" fill="hold"/>
                                        <p:tgtEl>
                                          <p:spTgt spid="3380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grpSp>
        <p:nvGrpSpPr>
          <p:cNvPr id="16385" name="Group 1"/>
          <p:cNvGrpSpPr>
            <a:grpSpLocks/>
          </p:cNvGrpSpPr>
          <p:nvPr/>
        </p:nvGrpSpPr>
        <p:grpSpPr bwMode="auto">
          <a:xfrm>
            <a:off x="4572000" y="-4763"/>
            <a:ext cx="4581525" cy="2290763"/>
            <a:chOff x="0" y="0"/>
            <a:chExt cx="7696" cy="3848"/>
          </a:xfrm>
        </p:grpSpPr>
        <p:sp>
          <p:nvSpPr>
            <p:cNvPr id="16386" name="Rectangle 2"/>
            <p:cNvSpPr>
              <a:spLocks/>
            </p:cNvSpPr>
            <p:nvPr/>
          </p:nvSpPr>
          <p:spPr bwMode="auto">
            <a:xfrm>
              <a:off x="5772" y="0"/>
              <a:ext cx="1924" cy="1924"/>
            </a:xfrm>
            <a:prstGeom prst="rect">
              <a:avLst/>
            </a:prstGeom>
            <a:solidFill>
              <a:srgbClr val="E6E6E6"/>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16387" name="Rectangle 3"/>
            <p:cNvSpPr>
              <a:spLocks/>
            </p:cNvSpPr>
            <p:nvPr/>
          </p:nvSpPr>
          <p:spPr bwMode="auto">
            <a:xfrm>
              <a:off x="5772" y="1924"/>
              <a:ext cx="1924" cy="1924"/>
            </a:xfrm>
            <a:prstGeom prst="rect">
              <a:avLst/>
            </a:prstGeom>
            <a:solidFill>
              <a:srgbClr val="F5F5F5"/>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16388" name="Rectangle 4"/>
            <p:cNvSpPr>
              <a:spLocks/>
            </p:cNvSpPr>
            <p:nvPr/>
          </p:nvSpPr>
          <p:spPr bwMode="auto">
            <a:xfrm>
              <a:off x="3848" y="0"/>
              <a:ext cx="1924" cy="1924"/>
            </a:xfrm>
            <a:prstGeom prst="rect">
              <a:avLst/>
            </a:prstGeom>
            <a:solidFill>
              <a:srgbClr val="D7D7D7"/>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16389" name="Rectangle 5"/>
            <p:cNvSpPr>
              <a:spLocks/>
            </p:cNvSpPr>
            <p:nvPr/>
          </p:nvSpPr>
          <p:spPr bwMode="auto">
            <a:xfrm>
              <a:off x="1924" y="0"/>
              <a:ext cx="1924" cy="1924"/>
            </a:xfrm>
            <a:prstGeom prst="rect">
              <a:avLst/>
            </a:prstGeom>
            <a:solidFill>
              <a:srgbClr val="EBEBEB"/>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16390" name="Rectangle 6"/>
            <p:cNvSpPr>
              <a:spLocks/>
            </p:cNvSpPr>
            <p:nvPr/>
          </p:nvSpPr>
          <p:spPr bwMode="auto">
            <a:xfrm>
              <a:off x="1924" y="1924"/>
              <a:ext cx="1924" cy="1924"/>
            </a:xfrm>
            <a:prstGeom prst="rect">
              <a:avLst/>
            </a:prstGeom>
            <a:solidFill>
              <a:srgbClr val="F5F5F5"/>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16391" name="Rectangle 7"/>
            <p:cNvSpPr>
              <a:spLocks/>
            </p:cNvSpPr>
            <p:nvPr/>
          </p:nvSpPr>
          <p:spPr bwMode="auto">
            <a:xfrm>
              <a:off x="0" y="0"/>
              <a:ext cx="1924" cy="1924"/>
            </a:xfrm>
            <a:prstGeom prst="rect">
              <a:avLst/>
            </a:prstGeom>
            <a:solidFill>
              <a:srgbClr val="F5F5F5"/>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sp>
        <p:nvSpPr>
          <p:cNvPr id="16399" name="Rectangle 15"/>
          <p:cNvSpPr>
            <a:spLocks/>
          </p:cNvSpPr>
          <p:nvPr/>
        </p:nvSpPr>
        <p:spPr bwMode="auto">
          <a:xfrm>
            <a:off x="5692974" y="2886075"/>
            <a:ext cx="1657350" cy="104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30000"/>
              </a:lnSpc>
            </a:pPr>
            <a:r>
              <a:rPr lang="en-US" sz="800">
                <a:solidFill>
                  <a:srgbClr val="9B9B9B"/>
                </a:solidFill>
                <a:latin typeface="Montserrat-Regular" charset="0"/>
                <a:ea typeface="ＭＳ Ｐゴシック" charset="0"/>
                <a:cs typeface="Montserrat-Regular" charset="0"/>
                <a:sym typeface="Montserrat-Regular" charset="0"/>
              </a:rPr>
              <a:t>This letterhead design is meant to project an image of profession and reliability. By using simple alignments we have created a very spacious feeling. The simplicity suggests strength and the spaciousness contribute.</a:t>
            </a:r>
          </a:p>
        </p:txBody>
      </p:sp>
      <p:grpSp>
        <p:nvGrpSpPr>
          <p:cNvPr id="16400" name="Group 16"/>
          <p:cNvGrpSpPr>
            <a:grpSpLocks/>
          </p:cNvGrpSpPr>
          <p:nvPr/>
        </p:nvGrpSpPr>
        <p:grpSpPr bwMode="auto">
          <a:xfrm>
            <a:off x="7244358" y="-14043"/>
            <a:ext cx="1385888" cy="1375767"/>
            <a:chOff x="0" y="0"/>
            <a:chExt cx="2328" cy="2312"/>
          </a:xfrm>
        </p:grpSpPr>
        <p:sp>
          <p:nvSpPr>
            <p:cNvPr id="16401" name="AutoShape 17"/>
            <p:cNvSpPr>
              <a:spLocks/>
            </p:cNvSpPr>
            <p:nvPr/>
          </p:nvSpPr>
          <p:spPr bwMode="auto">
            <a:xfrm rot="-5400000">
              <a:off x="-292" y="292"/>
              <a:ext cx="2311" cy="1727"/>
            </a:xfrm>
            <a:custGeom>
              <a:avLst/>
              <a:gdLst/>
              <a:ahLst/>
              <a:cxnLst/>
              <a:rect l="0" t="0" r="r" b="b"/>
              <a:pathLst>
                <a:path w="21600" h="21600">
                  <a:moveTo>
                    <a:pt x="23" y="0"/>
                  </a:moveTo>
                  <a:lnTo>
                    <a:pt x="21600" y="19391"/>
                  </a:lnTo>
                  <a:lnTo>
                    <a:pt x="21600" y="21600"/>
                  </a:lnTo>
                  <a:lnTo>
                    <a:pt x="0" y="2369"/>
                  </a:lnTo>
                  <a:lnTo>
                    <a:pt x="23" y="0"/>
                  </a:lnTo>
                  <a:close/>
                  <a:moveTo>
                    <a:pt x="23" y="0"/>
                  </a:moveTo>
                </a:path>
              </a:pathLst>
            </a:custGeom>
            <a:solidFill>
              <a:schemeClr val="tx1"/>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16402" name="AutoShape 18"/>
            <p:cNvSpPr>
              <a:spLocks/>
            </p:cNvSpPr>
            <p:nvPr/>
          </p:nvSpPr>
          <p:spPr bwMode="auto">
            <a:xfrm rot="-5400000">
              <a:off x="1571" y="37"/>
              <a:ext cx="793" cy="719"/>
            </a:xfrm>
            <a:custGeom>
              <a:avLst/>
              <a:gdLst/>
              <a:ahLst/>
              <a:cxnLst/>
              <a:rect l="0" t="0" r="r" b="b"/>
              <a:pathLst>
                <a:path w="21600" h="21600">
                  <a:moveTo>
                    <a:pt x="68" y="0"/>
                  </a:moveTo>
                  <a:lnTo>
                    <a:pt x="21600" y="16295"/>
                  </a:lnTo>
                  <a:lnTo>
                    <a:pt x="21600" y="21600"/>
                  </a:lnTo>
                  <a:lnTo>
                    <a:pt x="0" y="5691"/>
                  </a:lnTo>
                  <a:lnTo>
                    <a:pt x="68" y="0"/>
                  </a:lnTo>
                  <a:close/>
                  <a:moveTo>
                    <a:pt x="68" y="0"/>
                  </a:moveTo>
                </a:path>
              </a:pathLst>
            </a:custGeom>
            <a:solidFill>
              <a:schemeClr val="accent2"/>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pic>
        <p:nvPicPr>
          <p:cNvPr id="16403" name="Picture 1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1637" y="1952625"/>
            <a:ext cx="1595438"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grpSp>
        <p:nvGrpSpPr>
          <p:cNvPr id="16404" name="Group 20"/>
          <p:cNvGrpSpPr>
            <a:grpSpLocks/>
          </p:cNvGrpSpPr>
          <p:nvPr/>
        </p:nvGrpSpPr>
        <p:grpSpPr bwMode="auto">
          <a:xfrm>
            <a:off x="8169474" y="4824412"/>
            <a:ext cx="759619" cy="176213"/>
            <a:chOff x="0" y="0"/>
            <a:chExt cx="1275" cy="296"/>
          </a:xfrm>
        </p:grpSpPr>
        <p:pic>
          <p:nvPicPr>
            <p:cNvPr id="16405" name="Picture 2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6" y="32"/>
              <a:ext cx="719"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16406" name="Rectangle 22"/>
            <p:cNvSpPr>
              <a:spLocks/>
            </p:cNvSpPr>
            <p:nvPr/>
          </p:nvSpPr>
          <p:spPr bwMode="auto">
            <a:xfrm>
              <a:off x="32" y="56"/>
              <a:ext cx="288" cy="216"/>
            </a:xfrm>
            <a:prstGeom prst="rect">
              <a:avLst/>
            </a:prstGeom>
            <a:solidFill>
              <a:srgbClr val="000000"/>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16407" name="Rectangle 23"/>
            <p:cNvSpPr>
              <a:spLocks/>
            </p:cNvSpPr>
            <p:nvPr/>
          </p:nvSpPr>
          <p:spPr bwMode="auto">
            <a:xfrm>
              <a:off x="0" y="40"/>
              <a:ext cx="35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130000"/>
                </a:lnSpc>
              </a:pPr>
              <a:r>
                <a:rPr lang="en-US" sz="700" dirty="0">
                  <a:solidFill>
                    <a:srgbClr val="FFFFFF"/>
                  </a:solidFill>
                  <a:latin typeface="Montserrat-Regular" charset="0"/>
                  <a:ea typeface="ＭＳ Ｐゴシック" charset="0"/>
                  <a:cs typeface="Montserrat-Regular" charset="0"/>
                  <a:sym typeface="Montserrat-Regular" charset="0"/>
                </a:rPr>
                <a:t>02</a:t>
              </a:r>
            </a:p>
          </p:txBody>
        </p:sp>
        <p:sp>
          <p:nvSpPr>
            <p:cNvPr id="16408" name="Rectangle 24"/>
            <p:cNvSpPr>
              <a:spLocks/>
            </p:cNvSpPr>
            <p:nvPr/>
          </p:nvSpPr>
          <p:spPr bwMode="auto">
            <a:xfrm flipH="1">
              <a:off x="444" y="0"/>
              <a:ext cx="8" cy="288"/>
            </a:xfrm>
            <a:prstGeom prst="rect">
              <a:avLst/>
            </a:prstGeom>
            <a:solidFill>
              <a:srgbClr val="000000"/>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grpSp>
        <p:nvGrpSpPr>
          <p:cNvPr id="40" name="Group 8"/>
          <p:cNvGrpSpPr>
            <a:grpSpLocks/>
          </p:cNvGrpSpPr>
          <p:nvPr/>
        </p:nvGrpSpPr>
        <p:grpSpPr bwMode="auto">
          <a:xfrm>
            <a:off x="1613892" y="2642816"/>
            <a:ext cx="3821907" cy="1471613"/>
            <a:chOff x="0" y="0"/>
            <a:chExt cx="6420" cy="2472"/>
          </a:xfrm>
        </p:grpSpPr>
        <p:sp>
          <p:nvSpPr>
            <p:cNvPr id="41" name="Rectangle 9"/>
            <p:cNvSpPr>
              <a:spLocks/>
            </p:cNvSpPr>
            <p:nvPr/>
          </p:nvSpPr>
          <p:spPr bwMode="auto">
            <a:xfrm>
              <a:off x="0" y="844"/>
              <a:ext cx="6420" cy="1392"/>
            </a:xfrm>
            <a:prstGeom prst="rect">
              <a:avLst/>
            </a:pr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63500" tIns="63500" rIns="63500" bIns="63500" anchor="ctr"/>
            <a:lstStyle/>
            <a:p>
              <a:pPr algn="l"/>
              <a:r>
                <a:rPr lang="en-US" sz="5000" spc="-60" dirty="0">
                  <a:solidFill>
                    <a:schemeClr val="accent2"/>
                  </a:solidFill>
                  <a:latin typeface="Montserrat-Bold" charset="0"/>
                  <a:ea typeface="ＭＳ Ｐゴシック" charset="0"/>
                  <a:cs typeface="Montserrat-Bold" charset="0"/>
                  <a:sym typeface="Montserrat-Bold" charset="0"/>
                </a:rPr>
                <a:t>COU</a:t>
              </a:r>
              <a:r>
                <a:rPr lang="en-US" sz="4300" spc="-60" dirty="0">
                  <a:solidFill>
                    <a:schemeClr val="accent2"/>
                  </a:solidFill>
                  <a:latin typeface="Montserrat-Bold" charset="0"/>
                  <a:ea typeface="ＭＳ Ｐゴシック" charset="0"/>
                  <a:cs typeface="Montserrat-Bold" charset="0"/>
                  <a:sym typeface="Montserrat-Bold" charset="0"/>
                </a:rPr>
                <a:t>    </a:t>
              </a:r>
              <a:r>
                <a:rPr lang="en-US" sz="5000" spc="-60" dirty="0">
                  <a:solidFill>
                    <a:schemeClr val="accent2"/>
                  </a:solidFill>
                  <a:latin typeface="Montserrat-Bold" charset="0"/>
                  <a:ea typeface="ＭＳ Ｐゴシック" charset="0"/>
                  <a:cs typeface="Montserrat-Bold" charset="0"/>
                  <a:sym typeface="Montserrat-Bold" charset="0"/>
                </a:rPr>
                <a:t>AGE</a:t>
              </a:r>
            </a:p>
          </p:txBody>
        </p:sp>
        <p:sp>
          <p:nvSpPr>
            <p:cNvPr id="42" name="Rectangle 10"/>
            <p:cNvSpPr>
              <a:spLocks/>
            </p:cNvSpPr>
            <p:nvPr/>
          </p:nvSpPr>
          <p:spPr bwMode="auto">
            <a:xfrm>
              <a:off x="2515" y="1080"/>
              <a:ext cx="912" cy="1392"/>
            </a:xfrm>
            <a:prstGeom prst="rect">
              <a:avLst/>
            </a:prstGeom>
            <a:solidFill>
              <a:srgbClr val="FFFFFF"/>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63500" tIns="63500" rIns="63500" bIns="63500" anchor="ctr"/>
            <a:lstStyle/>
            <a:p>
              <a:r>
                <a:rPr lang="en-US" sz="5000" dirty="0">
                  <a:solidFill>
                    <a:schemeClr val="accent3">
                      <a:lumMod val="75000"/>
                    </a:schemeClr>
                  </a:solidFill>
                  <a:latin typeface="Montserrat-Bold" charset="0"/>
                  <a:ea typeface="ＭＳ Ｐゴシック" charset="0"/>
                  <a:cs typeface="Montserrat-Bold" charset="0"/>
                  <a:sym typeface="Montserrat-Bold" charset="0"/>
                </a:rPr>
                <a:t>R</a:t>
              </a:r>
            </a:p>
          </p:txBody>
        </p:sp>
        <p:sp>
          <p:nvSpPr>
            <p:cNvPr id="43" name="Rectangle 11"/>
            <p:cNvSpPr>
              <a:spLocks/>
            </p:cNvSpPr>
            <p:nvPr/>
          </p:nvSpPr>
          <p:spPr bwMode="auto">
            <a:xfrm>
              <a:off x="16" y="0"/>
              <a:ext cx="5679" cy="1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r>
                <a:rPr lang="en-US" sz="5000" spc="-49" dirty="0">
                  <a:solidFill>
                    <a:schemeClr val="tx1"/>
                  </a:solidFill>
                  <a:latin typeface="Montserrat-Bold" charset="0"/>
                  <a:ea typeface="ＭＳ Ｐゴシック" charset="0"/>
                  <a:cs typeface="Montserrat-Bold" charset="0"/>
                  <a:sym typeface="Montserrat-Bold" charset="0"/>
                </a:rPr>
                <a:t>Creativity</a:t>
              </a:r>
            </a:p>
          </p:txBody>
        </p:sp>
        <p:sp>
          <p:nvSpPr>
            <p:cNvPr id="44" name="Rectangle 12"/>
            <p:cNvSpPr>
              <a:spLocks/>
            </p:cNvSpPr>
            <p:nvPr/>
          </p:nvSpPr>
          <p:spPr bwMode="auto">
            <a:xfrm>
              <a:off x="2560" y="1056"/>
              <a:ext cx="912"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r>
                <a:rPr lang="en-US" sz="1200" dirty="0">
                  <a:solidFill>
                    <a:schemeClr val="tx1"/>
                  </a:solidFill>
                  <a:latin typeface="Montserrat-Bold" charset="0"/>
                  <a:ea typeface="ＭＳ Ｐゴシック" charset="0"/>
                  <a:cs typeface="Montserrat-Bold" charset="0"/>
                  <a:sym typeface="Montserrat-Bold" charset="0"/>
                </a:rPr>
                <a:t>TAKES</a:t>
              </a:r>
            </a:p>
          </p:txBody>
        </p:sp>
        <p:sp>
          <p:nvSpPr>
            <p:cNvPr id="45" name="Freeform 13"/>
            <p:cNvSpPr>
              <a:spLocks/>
            </p:cNvSpPr>
            <p:nvPr/>
          </p:nvSpPr>
          <p:spPr bwMode="auto">
            <a:xfrm>
              <a:off x="252" y="2011"/>
              <a:ext cx="2148" cy="126"/>
            </a:xfrm>
            <a:custGeom>
              <a:avLst/>
              <a:gdLst>
                <a:gd name="T0" fmla="*/ 21600 w 21600"/>
                <a:gd name="T1" fmla="*/ 20828 h 21600"/>
                <a:gd name="T2" fmla="*/ 21600 w 21600"/>
                <a:gd name="T3" fmla="*/ 0 h 21600"/>
                <a:gd name="T4" fmla="*/ 0 w 21600"/>
                <a:gd name="T5" fmla="*/ 0 h 21600"/>
                <a:gd name="T6" fmla="*/ 0 w 21600"/>
                <a:gd name="T7" fmla="*/ 21600 h 21600"/>
                <a:gd name="T8" fmla="*/ 21600 w 21600"/>
                <a:gd name="T9" fmla="*/ 20828 h 21600"/>
                <a:gd name="T10" fmla="*/ 21600 w 21600"/>
                <a:gd name="T11" fmla="*/ 20828 h 21600"/>
              </a:gdLst>
              <a:ahLst/>
              <a:cxnLst>
                <a:cxn ang="0">
                  <a:pos x="T0" y="T1"/>
                </a:cxn>
                <a:cxn ang="0">
                  <a:pos x="T2" y="T3"/>
                </a:cxn>
                <a:cxn ang="0">
                  <a:pos x="T4" y="T5"/>
                </a:cxn>
                <a:cxn ang="0">
                  <a:pos x="T6" y="T7"/>
                </a:cxn>
                <a:cxn ang="0">
                  <a:pos x="T8" y="T9"/>
                </a:cxn>
                <a:cxn ang="0">
                  <a:pos x="T10" y="T11"/>
                </a:cxn>
              </a:cxnLst>
              <a:rect l="0" t="0" r="r" b="b"/>
              <a:pathLst>
                <a:path w="21600" h="21600">
                  <a:moveTo>
                    <a:pt x="21600" y="20828"/>
                  </a:moveTo>
                  <a:lnTo>
                    <a:pt x="21600" y="0"/>
                  </a:lnTo>
                  <a:lnTo>
                    <a:pt x="0" y="0"/>
                  </a:lnTo>
                  <a:lnTo>
                    <a:pt x="0" y="21600"/>
                  </a:lnTo>
                  <a:lnTo>
                    <a:pt x="21600" y="20828"/>
                  </a:lnTo>
                  <a:close/>
                  <a:moveTo>
                    <a:pt x="21600" y="20828"/>
                  </a:moveTo>
                </a:path>
              </a:pathLst>
            </a:custGeom>
            <a:solidFill>
              <a:schemeClr val="accent2"/>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46" name="Freeform 14"/>
            <p:cNvSpPr>
              <a:spLocks/>
            </p:cNvSpPr>
            <p:nvPr/>
          </p:nvSpPr>
          <p:spPr bwMode="auto">
            <a:xfrm>
              <a:off x="3548" y="2009"/>
              <a:ext cx="2056" cy="128"/>
            </a:xfrm>
            <a:custGeom>
              <a:avLst/>
              <a:gdLst>
                <a:gd name="T0" fmla="*/ 21600 w 21600"/>
                <a:gd name="T1" fmla="*/ 20828 h 21600"/>
                <a:gd name="T2" fmla="*/ 21600 w 21600"/>
                <a:gd name="T3" fmla="*/ 0 h 21600"/>
                <a:gd name="T4" fmla="*/ 0 w 21600"/>
                <a:gd name="T5" fmla="*/ 0 h 21600"/>
                <a:gd name="T6" fmla="*/ 925 w 21600"/>
                <a:gd name="T7" fmla="*/ 21600 h 21600"/>
                <a:gd name="T8" fmla="*/ 21600 w 21600"/>
                <a:gd name="T9" fmla="*/ 20828 h 21600"/>
                <a:gd name="T10" fmla="*/ 21600 w 21600"/>
                <a:gd name="T11" fmla="*/ 20828 h 21600"/>
              </a:gdLst>
              <a:ahLst/>
              <a:cxnLst>
                <a:cxn ang="0">
                  <a:pos x="T0" y="T1"/>
                </a:cxn>
                <a:cxn ang="0">
                  <a:pos x="T2" y="T3"/>
                </a:cxn>
                <a:cxn ang="0">
                  <a:pos x="T4" y="T5"/>
                </a:cxn>
                <a:cxn ang="0">
                  <a:pos x="T6" y="T7"/>
                </a:cxn>
                <a:cxn ang="0">
                  <a:pos x="T8" y="T9"/>
                </a:cxn>
                <a:cxn ang="0">
                  <a:pos x="T10" y="T11"/>
                </a:cxn>
              </a:cxnLst>
              <a:rect l="0" t="0" r="r" b="b"/>
              <a:pathLst>
                <a:path w="21600" h="21600">
                  <a:moveTo>
                    <a:pt x="21600" y="20828"/>
                  </a:moveTo>
                  <a:lnTo>
                    <a:pt x="21600" y="0"/>
                  </a:lnTo>
                  <a:lnTo>
                    <a:pt x="0" y="0"/>
                  </a:lnTo>
                  <a:lnTo>
                    <a:pt x="925" y="21600"/>
                  </a:lnTo>
                  <a:lnTo>
                    <a:pt x="21600" y="20828"/>
                  </a:lnTo>
                  <a:close/>
                  <a:moveTo>
                    <a:pt x="21600" y="20828"/>
                  </a:moveTo>
                </a:path>
              </a:pathLst>
            </a:custGeom>
            <a:solidFill>
              <a:schemeClr val="accent2"/>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16403"/>
                                        </p:tgtEl>
                                        <p:attrNameLst>
                                          <p:attrName>style.visibility</p:attrName>
                                        </p:attrNameLst>
                                      </p:cBhvr>
                                      <p:to>
                                        <p:strVal val="visible"/>
                                      </p:to>
                                    </p:set>
                                    <p:anim calcmode="lin" valueType="num">
                                      <p:cBhvr additive="base">
                                        <p:cTn id="7" dur="500" fill="hold"/>
                                        <p:tgtEl>
                                          <p:spTgt spid="16403"/>
                                        </p:tgtEl>
                                        <p:attrNameLst>
                                          <p:attrName>ppt_x</p:attrName>
                                        </p:attrNameLst>
                                      </p:cBhvr>
                                      <p:tavLst>
                                        <p:tav tm="0">
                                          <p:val>
                                            <p:strVal val="0-#ppt_w/2"/>
                                          </p:val>
                                        </p:tav>
                                        <p:tav tm="100000">
                                          <p:val>
                                            <p:strVal val="#ppt_x"/>
                                          </p:val>
                                        </p:tav>
                                      </p:tavLst>
                                    </p:anim>
                                    <p:anim calcmode="lin" valueType="num">
                                      <p:cBhvr additive="base">
                                        <p:cTn id="8" dur="500" fill="hold"/>
                                        <p:tgtEl>
                                          <p:spTgt spid="16403"/>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16399"/>
                                        </p:tgtEl>
                                        <p:attrNameLst>
                                          <p:attrName>style.visibility</p:attrName>
                                        </p:attrNameLst>
                                      </p:cBhvr>
                                      <p:to>
                                        <p:strVal val="visible"/>
                                      </p:to>
                                    </p:set>
                                    <p:animEffect transition="in" filter="wipe(left)">
                                      <p:cBhvr>
                                        <p:cTn id="13" dur="500"/>
                                        <p:tgtEl>
                                          <p:spTgt spid="16399"/>
                                        </p:tgtEl>
                                      </p:cBhvr>
                                    </p:animEffect>
                                  </p:childTnLst>
                                </p:cTn>
                              </p:par>
                            </p:childTnLst>
                          </p:cTn>
                        </p:par>
                        <p:par>
                          <p:cTn id="14" fill="hold">
                            <p:stCondLst>
                              <p:cond delay="500"/>
                            </p:stCondLst>
                            <p:childTnLst>
                              <p:par>
                                <p:cTn id="15" presetID="23" presetClass="entr" presetSubtype="16" fill="hold" nodeType="afterEffect">
                                  <p:stCondLst>
                                    <p:cond delay="300"/>
                                  </p:stCondLst>
                                  <p:childTnLst>
                                    <p:set>
                                      <p:cBhvr>
                                        <p:cTn id="16" dur="1" fill="hold">
                                          <p:stCondLst>
                                            <p:cond delay="0"/>
                                          </p:stCondLst>
                                        </p:cTn>
                                        <p:tgtEl>
                                          <p:spTgt spid="40"/>
                                        </p:tgtEl>
                                        <p:attrNameLst>
                                          <p:attrName>style.visibility</p:attrName>
                                        </p:attrNameLst>
                                      </p:cBhvr>
                                      <p:to>
                                        <p:strVal val="visible"/>
                                      </p:to>
                                    </p:set>
                                    <p:anim calcmode="lin" valueType="num">
                                      <p:cBhvr>
                                        <p:cTn id="17" dur="500" fill="hold"/>
                                        <p:tgtEl>
                                          <p:spTgt spid="40"/>
                                        </p:tgtEl>
                                        <p:attrNameLst>
                                          <p:attrName>ppt_w</p:attrName>
                                        </p:attrNameLst>
                                      </p:cBhvr>
                                      <p:tavLst>
                                        <p:tav tm="0">
                                          <p:val>
                                            <p:fltVal val="0"/>
                                          </p:val>
                                        </p:tav>
                                        <p:tav tm="100000">
                                          <p:val>
                                            <p:strVal val="#ppt_w"/>
                                          </p:val>
                                        </p:tav>
                                      </p:tavLst>
                                    </p:anim>
                                    <p:anim calcmode="lin" valueType="num">
                                      <p:cBhvr>
                                        <p:cTn id="18" dur="500" fill="hold"/>
                                        <p:tgtEl>
                                          <p:spTgt spid="40"/>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99" grpId="0"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17"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150" y="-33338"/>
            <a:ext cx="9202936" cy="5176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34818" name="Freeform 2"/>
          <p:cNvSpPr>
            <a:spLocks/>
          </p:cNvSpPr>
          <p:nvPr/>
        </p:nvSpPr>
        <p:spPr bwMode="auto">
          <a:xfrm>
            <a:off x="-47625" y="-155377"/>
            <a:ext cx="9200555" cy="5314355"/>
          </a:xfrm>
          <a:custGeom>
            <a:avLst/>
            <a:gdLst>
              <a:gd name="T0" fmla="*/ 0 w 21600"/>
              <a:gd name="T1" fmla="+- 0 1101 935"/>
              <a:gd name="T2" fmla="*/ 1101 h 20665"/>
              <a:gd name="T3" fmla="*/ 0 w 21600"/>
              <a:gd name="T4" fmla="+- 0 15553 935"/>
              <a:gd name="T5" fmla="*/ 15553 h 20665"/>
              <a:gd name="T6" fmla="*/ 17826 w 21600"/>
              <a:gd name="T7" fmla="+- 0 21600 935"/>
              <a:gd name="T8" fmla="*/ 21600 h 20665"/>
              <a:gd name="T9" fmla="*/ 21600 w 21600"/>
              <a:gd name="T10" fmla="+- 0 21600 935"/>
              <a:gd name="T11" fmla="*/ 21600 h 20665"/>
              <a:gd name="T12" fmla="*/ 21600 w 21600"/>
              <a:gd name="T13" fmla="+- 0 15278 935"/>
              <a:gd name="T14" fmla="*/ 15278 h 20665"/>
              <a:gd name="T15" fmla="*/ 0 w 21600"/>
              <a:gd name="T16" fmla="+- 0 1101 935"/>
              <a:gd name="T17" fmla="*/ 1101 h 20665"/>
              <a:gd name="T18" fmla="*/ 0 w 21600"/>
              <a:gd name="T19" fmla="+- 0 1101 935"/>
              <a:gd name="T20" fmla="*/ 1101 h 20665"/>
            </a:gdLst>
            <a:ahLst/>
            <a:cxnLst>
              <a:cxn ang="0">
                <a:pos x="T0" y="T2"/>
              </a:cxn>
              <a:cxn ang="0">
                <a:pos x="T3" y="T5"/>
              </a:cxn>
              <a:cxn ang="0">
                <a:pos x="T6" y="T8"/>
              </a:cxn>
              <a:cxn ang="0">
                <a:pos x="T9" y="T11"/>
              </a:cxn>
              <a:cxn ang="0">
                <a:pos x="T12" y="T14"/>
              </a:cxn>
              <a:cxn ang="0">
                <a:pos x="T15" y="T17"/>
              </a:cxn>
              <a:cxn ang="0">
                <a:pos x="T18" y="T20"/>
              </a:cxn>
            </a:cxnLst>
            <a:rect l="0" t="0" r="r" b="b"/>
            <a:pathLst>
              <a:path w="21600" h="20665">
                <a:moveTo>
                  <a:pt x="0" y="166"/>
                </a:moveTo>
                <a:lnTo>
                  <a:pt x="0" y="14618"/>
                </a:lnTo>
                <a:cubicBezTo>
                  <a:pt x="10942" y="10651"/>
                  <a:pt x="15812" y="17050"/>
                  <a:pt x="17826" y="20665"/>
                </a:cubicBezTo>
                <a:lnTo>
                  <a:pt x="21600" y="20665"/>
                </a:lnTo>
                <a:lnTo>
                  <a:pt x="21600" y="14343"/>
                </a:lnTo>
                <a:cubicBezTo>
                  <a:pt x="15675" y="3392"/>
                  <a:pt x="7100" y="-935"/>
                  <a:pt x="0" y="166"/>
                </a:cubicBezTo>
                <a:close/>
                <a:moveTo>
                  <a:pt x="0" y="166"/>
                </a:moveTo>
              </a:path>
            </a:pathLst>
          </a:custGeom>
          <a:solidFill>
            <a:srgbClr val="000000">
              <a:alpha val="79999"/>
            </a:srgbClr>
          </a:solidFill>
          <a:ln>
            <a:noFill/>
          </a:ln>
          <a:extLst>
            <a:ext uri="{91240B29-F687-4F45-9708-019B960494DF}">
              <a14:hiddenLine xmlns:a14="http://schemas.microsoft.com/office/drawing/2010/main" w="25400" cap="flat">
                <a:solidFill>
                  <a:schemeClr val="tx1">
                    <a:alpha val="79999"/>
                  </a:schemeClr>
                </a:solidFill>
                <a:miter lim="800000"/>
                <a:headEnd type="none" w="med" len="med"/>
                <a:tailEnd type="none" w="med" len="med"/>
              </a14:hiddenLine>
            </a:ext>
          </a:extLst>
        </p:spPr>
        <p:txBody>
          <a:bodyPr lIns="0" tIns="0" rIns="0" bIns="0"/>
          <a:lstStyle/>
          <a:p>
            <a:endParaRPr lang="en-US"/>
          </a:p>
        </p:txBody>
      </p:sp>
      <p:sp>
        <p:nvSpPr>
          <p:cNvPr id="34819" name="Rectangle 3"/>
          <p:cNvSpPr>
            <a:spLocks/>
          </p:cNvSpPr>
          <p:nvPr/>
        </p:nvSpPr>
        <p:spPr bwMode="auto">
          <a:xfrm>
            <a:off x="1168599" y="1950244"/>
            <a:ext cx="2743200"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r">
              <a:lnSpc>
                <a:spcPct val="130000"/>
              </a:lnSpc>
            </a:pPr>
            <a:r>
              <a:rPr lang="en-US" sz="700">
                <a:solidFill>
                  <a:srgbClr val="FFFFFF"/>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 created a very spacious feeling. The simplicity suggests strength and the spaciousnes contributes to the aesthetics of the layout. These basic qualities along with the (Your Company) colours,</a:t>
            </a:r>
          </a:p>
        </p:txBody>
      </p:sp>
      <p:sp>
        <p:nvSpPr>
          <p:cNvPr id="34820" name="Rectangle 4"/>
          <p:cNvSpPr>
            <a:spLocks/>
          </p:cNvSpPr>
          <p:nvPr/>
        </p:nvSpPr>
        <p:spPr bwMode="auto">
          <a:xfrm>
            <a:off x="2142530" y="847725"/>
            <a:ext cx="1766888"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r">
              <a:lnSpc>
                <a:spcPct val="65000"/>
              </a:lnSpc>
            </a:pPr>
            <a:r>
              <a:rPr lang="en-US" sz="3800">
                <a:solidFill>
                  <a:srgbClr val="FFFFFF"/>
                </a:solidFill>
                <a:latin typeface="Montserrat-Bold" charset="0"/>
                <a:ea typeface="ＭＳ Ｐゴシック" charset="0"/>
                <a:cs typeface="Montserrat-Bold" charset="0"/>
                <a:sym typeface="Montserrat-Bold" charset="0"/>
              </a:rPr>
              <a:t>PAGE</a:t>
            </a:r>
          </a:p>
          <a:p>
            <a:pPr algn="r">
              <a:lnSpc>
                <a:spcPct val="65000"/>
              </a:lnSpc>
            </a:pPr>
            <a:r>
              <a:rPr lang="en-US" sz="3800">
                <a:solidFill>
                  <a:srgbClr val="FFFFFF"/>
                </a:solidFill>
                <a:latin typeface="Montserrat-Bold" charset="0"/>
                <a:ea typeface="ＭＳ Ｐゴシック" charset="0"/>
                <a:cs typeface="Montserrat-Bold" charset="0"/>
                <a:sym typeface="Montserrat-Bold" charset="0"/>
              </a:rPr>
              <a:t>BREAK</a:t>
            </a:r>
          </a:p>
        </p:txBody>
      </p:sp>
      <p:sp>
        <p:nvSpPr>
          <p:cNvPr id="34821" name="Freeform 5"/>
          <p:cNvSpPr>
            <a:spLocks/>
          </p:cNvSpPr>
          <p:nvPr/>
        </p:nvSpPr>
        <p:spPr bwMode="auto">
          <a:xfrm rot="10800000">
            <a:off x="4145756" y="2166342"/>
            <a:ext cx="1476375" cy="2081213"/>
          </a:xfrm>
          <a:custGeom>
            <a:avLst/>
            <a:gdLst>
              <a:gd name="T0" fmla="+- 0 14962 3585"/>
              <a:gd name="T1" fmla="*/ T0 w 14846"/>
              <a:gd name="T2" fmla="*/ 9075 h 20742"/>
              <a:gd name="T3" fmla="+- 0 10067 3585"/>
              <a:gd name="T4" fmla="*/ T3 w 14846"/>
              <a:gd name="T5" fmla="*/ 20686 h 20742"/>
              <a:gd name="T6" fmla="+- 0 12283 3585"/>
              <a:gd name="T7" fmla="*/ T6 w 14846"/>
              <a:gd name="T8" fmla="*/ 0 h 20742"/>
              <a:gd name="T9" fmla="+- 0 17825 3585"/>
              <a:gd name="T10" fmla="*/ T9 w 14846"/>
              <a:gd name="T11" fmla="*/ 0 h 20742"/>
              <a:gd name="T12" fmla="+- 0 14962 3585"/>
              <a:gd name="T13" fmla="*/ T12 w 14846"/>
              <a:gd name="T14" fmla="*/ 9075 h 20742"/>
              <a:gd name="T15" fmla="+- 0 14962 3585"/>
              <a:gd name="T16" fmla="*/ T15 w 14846"/>
              <a:gd name="T17" fmla="*/ 9075 h 20742"/>
            </a:gdLst>
            <a:ahLst/>
            <a:cxnLst>
              <a:cxn ang="0">
                <a:pos x="T1" y="T2"/>
              </a:cxn>
              <a:cxn ang="0">
                <a:pos x="T4" y="T5"/>
              </a:cxn>
              <a:cxn ang="0">
                <a:pos x="T7" y="T8"/>
              </a:cxn>
              <a:cxn ang="0">
                <a:pos x="T10" y="T11"/>
              </a:cxn>
              <a:cxn ang="0">
                <a:pos x="T13" y="T14"/>
              </a:cxn>
              <a:cxn ang="0">
                <a:pos x="T16" y="T17"/>
              </a:cxn>
            </a:cxnLst>
            <a:rect l="0" t="0" r="r" b="b"/>
            <a:pathLst>
              <a:path w="14846" h="20742">
                <a:moveTo>
                  <a:pt x="11377" y="9075"/>
                </a:moveTo>
                <a:cubicBezTo>
                  <a:pt x="18015" y="10951"/>
                  <a:pt x="14437" y="21600"/>
                  <a:pt x="6482" y="20686"/>
                </a:cubicBezTo>
                <a:cubicBezTo>
                  <a:pt x="-1474" y="19773"/>
                  <a:pt x="-3585" y="5401"/>
                  <a:pt x="8698" y="0"/>
                </a:cubicBezTo>
                <a:lnTo>
                  <a:pt x="14240" y="0"/>
                </a:lnTo>
                <a:cubicBezTo>
                  <a:pt x="5685" y="2000"/>
                  <a:pt x="3587" y="11602"/>
                  <a:pt x="11377" y="9075"/>
                </a:cubicBezTo>
                <a:close/>
                <a:moveTo>
                  <a:pt x="11377" y="9075"/>
                </a:moveTo>
              </a:path>
            </a:pathLst>
          </a:custGeom>
          <a:solidFill>
            <a:schemeClr val="accent3">
              <a:lumMod val="20000"/>
              <a:lumOff val="80000"/>
            </a:schemeClr>
          </a:solidFill>
          <a:ln>
            <a:noFill/>
          </a:ln>
          <a:extLst/>
        </p:spPr>
        <p:txBody>
          <a:bodyPr lIns="0" tIns="0" rIns="0" bIns="0"/>
          <a:lstStyle/>
          <a:p>
            <a:endParaRPr lang="en-US"/>
          </a:p>
        </p:txBody>
      </p:sp>
      <p:sp>
        <p:nvSpPr>
          <p:cNvPr id="34822" name="Rectangle 6"/>
          <p:cNvSpPr>
            <a:spLocks/>
          </p:cNvSpPr>
          <p:nvPr/>
        </p:nvSpPr>
        <p:spPr bwMode="auto">
          <a:xfrm>
            <a:off x="7578924" y="4113014"/>
            <a:ext cx="1104900" cy="528638"/>
          </a:xfrm>
          <a:prstGeom prst="rect">
            <a:avLst/>
          </a:prstGeom>
          <a:solidFill>
            <a:srgbClr val="FFFFFF"/>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pic>
        <p:nvPicPr>
          <p:cNvPr id="34823"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10488" y="4217194"/>
            <a:ext cx="829866"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grpSp>
        <p:nvGrpSpPr>
          <p:cNvPr id="34824" name="Group 8"/>
          <p:cNvGrpSpPr>
            <a:grpSpLocks/>
          </p:cNvGrpSpPr>
          <p:nvPr/>
        </p:nvGrpSpPr>
        <p:grpSpPr bwMode="auto">
          <a:xfrm>
            <a:off x="8169473" y="4824412"/>
            <a:ext cx="761405" cy="176213"/>
            <a:chOff x="0" y="0"/>
            <a:chExt cx="1279" cy="296"/>
          </a:xfrm>
        </p:grpSpPr>
        <p:pic>
          <p:nvPicPr>
            <p:cNvPr id="34825"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0" y="32"/>
              <a:ext cx="719"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34826" name="Rectangle 10"/>
            <p:cNvSpPr>
              <a:spLocks/>
            </p:cNvSpPr>
            <p:nvPr/>
          </p:nvSpPr>
          <p:spPr bwMode="auto">
            <a:xfrm>
              <a:off x="32" y="56"/>
              <a:ext cx="288" cy="216"/>
            </a:xfrm>
            <a:prstGeom prst="rect">
              <a:avLst/>
            </a:prstGeom>
            <a:solidFill>
              <a:srgbClr val="FFFFFF"/>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34827" name="Rectangle 11"/>
            <p:cNvSpPr>
              <a:spLocks/>
            </p:cNvSpPr>
            <p:nvPr/>
          </p:nvSpPr>
          <p:spPr bwMode="auto">
            <a:xfrm>
              <a:off x="0" y="40"/>
              <a:ext cx="35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130000"/>
                </a:lnSpc>
              </a:pPr>
              <a:r>
                <a:rPr lang="en-US" sz="700">
                  <a:solidFill>
                    <a:schemeClr val="tx1"/>
                  </a:solidFill>
                  <a:latin typeface="Montserrat-Regular" charset="0"/>
                  <a:ea typeface="ＭＳ Ｐゴシック" charset="0"/>
                  <a:cs typeface="Montserrat-Regular" charset="0"/>
                  <a:sym typeface="Montserrat-Regular" charset="0"/>
                </a:rPr>
                <a:t>20</a:t>
              </a:r>
            </a:p>
          </p:txBody>
        </p:sp>
        <p:sp>
          <p:nvSpPr>
            <p:cNvPr id="34828" name="Rectangle 12"/>
            <p:cNvSpPr>
              <a:spLocks/>
            </p:cNvSpPr>
            <p:nvPr/>
          </p:nvSpPr>
          <p:spPr bwMode="auto">
            <a:xfrm flipH="1">
              <a:off x="444" y="0"/>
              <a:ext cx="8" cy="288"/>
            </a:xfrm>
            <a:prstGeom prst="rect">
              <a:avLst/>
            </a:prstGeom>
            <a:solidFill>
              <a:srgbClr val="FFFFFF"/>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spTree>
  </p:cSld>
  <p:clrMapOvr>
    <a:masterClrMapping/>
  </p:clrMapOvr>
  <p:transition spd="med">
    <p:push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32" fill="hold" grpId="0" nodeType="clickEffect">
                                  <p:stCondLst>
                                    <p:cond delay="0"/>
                                  </p:stCondLst>
                                  <p:iterate type="lt">
                                    <p:tmPct val="100000"/>
                                  </p:iterate>
                                  <p:childTnLst>
                                    <p:set>
                                      <p:cBhvr>
                                        <p:cTn id="6" dur="1" fill="hold">
                                          <p:stCondLst>
                                            <p:cond delay="0"/>
                                          </p:stCondLst>
                                        </p:cTn>
                                        <p:tgtEl>
                                          <p:spTgt spid="34818"/>
                                        </p:tgtEl>
                                        <p:attrNameLst>
                                          <p:attrName>style.visibility</p:attrName>
                                        </p:attrNameLst>
                                      </p:cBhvr>
                                      <p:to>
                                        <p:strVal val="visible"/>
                                      </p:to>
                                    </p:set>
                                    <p:anim calcmode="lin" valueType="num">
                                      <p:cBhvr>
                                        <p:cTn id="7" dur="75" fill="hold"/>
                                        <p:tgtEl>
                                          <p:spTgt spid="34818"/>
                                        </p:tgtEl>
                                        <p:attrNameLst>
                                          <p:attrName>ppt_w</p:attrName>
                                        </p:attrNameLst>
                                      </p:cBhvr>
                                      <p:tavLst>
                                        <p:tav tm="0">
                                          <p:val>
                                            <p:strVal val="4*#ppt_w"/>
                                          </p:val>
                                        </p:tav>
                                        <p:tav tm="100000">
                                          <p:val>
                                            <p:strVal val="#ppt_w"/>
                                          </p:val>
                                        </p:tav>
                                      </p:tavLst>
                                    </p:anim>
                                    <p:anim calcmode="lin" valueType="num">
                                      <p:cBhvr>
                                        <p:cTn id="8" dur="75" fill="hold"/>
                                        <p:tgtEl>
                                          <p:spTgt spid="34818"/>
                                        </p:tgtEl>
                                        <p:attrNameLst>
                                          <p:attrName>ppt_h</p:attrName>
                                        </p:attrNameLst>
                                      </p:cBhvr>
                                      <p:tavLst>
                                        <p:tav tm="0">
                                          <p:val>
                                            <p:strVal val="4*#ppt_h"/>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4820"/>
                                        </p:tgtEl>
                                        <p:attrNameLst>
                                          <p:attrName>style.visibility</p:attrName>
                                        </p:attrNameLst>
                                      </p:cBhvr>
                                      <p:to>
                                        <p:strVal val="visible"/>
                                      </p:to>
                                    </p:set>
                                    <p:anim calcmode="lin" valueType="num">
                                      <p:cBhvr additive="base">
                                        <p:cTn id="13" dur="500" fill="hold"/>
                                        <p:tgtEl>
                                          <p:spTgt spid="34820"/>
                                        </p:tgtEl>
                                        <p:attrNameLst>
                                          <p:attrName>ppt_x</p:attrName>
                                        </p:attrNameLst>
                                      </p:cBhvr>
                                      <p:tavLst>
                                        <p:tav tm="0">
                                          <p:val>
                                            <p:strVal val="0-#ppt_w/2"/>
                                          </p:val>
                                        </p:tav>
                                        <p:tav tm="100000">
                                          <p:val>
                                            <p:strVal val="#ppt_x"/>
                                          </p:val>
                                        </p:tav>
                                      </p:tavLst>
                                    </p:anim>
                                    <p:anim calcmode="lin" valueType="num">
                                      <p:cBhvr additive="base">
                                        <p:cTn id="14" dur="500" fill="hold"/>
                                        <p:tgtEl>
                                          <p:spTgt spid="34820"/>
                                        </p:tgtEl>
                                        <p:attrNameLst>
                                          <p:attrName>ppt_y</p:attrName>
                                        </p:attrNameLst>
                                      </p:cBhvr>
                                      <p:tavLst>
                                        <p:tav tm="0">
                                          <p:val>
                                            <p:strVal val="#ppt_y"/>
                                          </p:val>
                                        </p:tav>
                                        <p:tav tm="100000">
                                          <p:val>
                                            <p:strVal val="#ppt_y"/>
                                          </p:val>
                                        </p:tav>
                                      </p:tavLst>
                                    </p:anim>
                                  </p:childTnLst>
                                </p:cTn>
                              </p:par>
                            </p:childTnLst>
                          </p:cTn>
                        </p:par>
                        <p:par>
                          <p:cTn id="15" fill="hold" nodeType="afterGroup">
                            <p:stCondLst>
                              <p:cond delay="500"/>
                            </p:stCondLst>
                            <p:childTnLst>
                              <p:par>
                                <p:cTn id="16" presetID="2" presetClass="entr" presetSubtype="8" fill="hold" grpId="0" nodeType="afterEffect">
                                  <p:stCondLst>
                                    <p:cond delay="300"/>
                                  </p:stCondLst>
                                  <p:childTnLst>
                                    <p:set>
                                      <p:cBhvr>
                                        <p:cTn id="17" dur="1" fill="hold">
                                          <p:stCondLst>
                                            <p:cond delay="0"/>
                                          </p:stCondLst>
                                        </p:cTn>
                                        <p:tgtEl>
                                          <p:spTgt spid="34819"/>
                                        </p:tgtEl>
                                        <p:attrNameLst>
                                          <p:attrName>style.visibility</p:attrName>
                                        </p:attrNameLst>
                                      </p:cBhvr>
                                      <p:to>
                                        <p:strVal val="visible"/>
                                      </p:to>
                                    </p:set>
                                    <p:anim calcmode="lin" valueType="num">
                                      <p:cBhvr additive="base">
                                        <p:cTn id="18" dur="500" fill="hold"/>
                                        <p:tgtEl>
                                          <p:spTgt spid="34819"/>
                                        </p:tgtEl>
                                        <p:attrNameLst>
                                          <p:attrName>ppt_x</p:attrName>
                                        </p:attrNameLst>
                                      </p:cBhvr>
                                      <p:tavLst>
                                        <p:tav tm="0">
                                          <p:val>
                                            <p:strVal val="0-#ppt_w/2"/>
                                          </p:val>
                                        </p:tav>
                                        <p:tav tm="100000">
                                          <p:val>
                                            <p:strVal val="#ppt_x"/>
                                          </p:val>
                                        </p:tav>
                                      </p:tavLst>
                                    </p:anim>
                                    <p:anim calcmode="lin" valueType="num">
                                      <p:cBhvr additive="base">
                                        <p:cTn id="19" dur="500" fill="hold"/>
                                        <p:tgtEl>
                                          <p:spTgt spid="34819"/>
                                        </p:tgtEl>
                                        <p:attrNameLst>
                                          <p:attrName>ppt_y</p:attrName>
                                        </p:attrNameLst>
                                      </p:cBhvr>
                                      <p:tavLst>
                                        <p:tav tm="0">
                                          <p:val>
                                            <p:strVal val="#ppt_y"/>
                                          </p:val>
                                        </p:tav>
                                        <p:tav tm="100000">
                                          <p:val>
                                            <p:strVal val="#ppt_y"/>
                                          </p:val>
                                        </p:tav>
                                      </p:tavLst>
                                    </p:anim>
                                  </p:childTnLst>
                                </p:cTn>
                              </p:par>
                            </p:childTnLst>
                          </p:cTn>
                        </p:par>
                        <p:par>
                          <p:cTn id="20" fill="hold" nodeType="afterGroup">
                            <p:stCondLst>
                              <p:cond delay="1300"/>
                            </p:stCondLst>
                            <p:childTnLst>
                              <p:par>
                                <p:cTn id="21" presetID="23" presetClass="entr" presetSubtype="16" fill="hold" grpId="0" nodeType="afterEffect">
                                  <p:stCondLst>
                                    <p:cond delay="0"/>
                                  </p:stCondLst>
                                  <p:childTnLst>
                                    <p:set>
                                      <p:cBhvr>
                                        <p:cTn id="22" dur="1" fill="hold">
                                          <p:stCondLst>
                                            <p:cond delay="0"/>
                                          </p:stCondLst>
                                        </p:cTn>
                                        <p:tgtEl>
                                          <p:spTgt spid="34821"/>
                                        </p:tgtEl>
                                        <p:attrNameLst>
                                          <p:attrName>style.visibility</p:attrName>
                                        </p:attrNameLst>
                                      </p:cBhvr>
                                      <p:to>
                                        <p:strVal val="visible"/>
                                      </p:to>
                                    </p:set>
                                    <p:anim calcmode="lin" valueType="num">
                                      <p:cBhvr>
                                        <p:cTn id="23" dur="500" fill="hold"/>
                                        <p:tgtEl>
                                          <p:spTgt spid="34821"/>
                                        </p:tgtEl>
                                        <p:attrNameLst>
                                          <p:attrName>ppt_w</p:attrName>
                                        </p:attrNameLst>
                                      </p:cBhvr>
                                      <p:tavLst>
                                        <p:tav tm="0">
                                          <p:val>
                                            <p:fltVal val="0"/>
                                          </p:val>
                                        </p:tav>
                                        <p:tav tm="100000">
                                          <p:val>
                                            <p:strVal val="#ppt_w"/>
                                          </p:val>
                                        </p:tav>
                                      </p:tavLst>
                                    </p:anim>
                                    <p:anim calcmode="lin" valueType="num">
                                      <p:cBhvr>
                                        <p:cTn id="24" dur="500" fill="hold"/>
                                        <p:tgtEl>
                                          <p:spTgt spid="34821"/>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8" grpId="0" animBg="1"/>
      <p:bldP spid="34819" grpId="0" autoUpdateAnimBg="0"/>
      <p:bldP spid="34820" grpId="0" autoUpdateAnimBg="0"/>
      <p:bldP spid="34821"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41"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53525" cy="51488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35842" name="Freeform 2"/>
          <p:cNvSpPr>
            <a:spLocks/>
          </p:cNvSpPr>
          <p:nvPr/>
        </p:nvSpPr>
        <p:spPr bwMode="auto">
          <a:xfrm>
            <a:off x="-18455" y="-6549"/>
            <a:ext cx="9181505" cy="3942755"/>
          </a:xfrm>
          <a:custGeom>
            <a:avLst/>
            <a:gdLst>
              <a:gd name="T0" fmla="*/ 21600 w 21600"/>
              <a:gd name="T1" fmla="*/ 8408 h 18216"/>
              <a:gd name="T2" fmla="*/ 21600 w 21600"/>
              <a:gd name="T3" fmla="*/ 0 h 18216"/>
              <a:gd name="T4" fmla="*/ 0 w 21600"/>
              <a:gd name="T5" fmla="*/ 0 h 18216"/>
              <a:gd name="T6" fmla="*/ 0 w 21600"/>
              <a:gd name="T7" fmla="*/ 11511 h 18216"/>
              <a:gd name="T8" fmla="*/ 21600 w 21600"/>
              <a:gd name="T9" fmla="*/ 8408 h 18216"/>
              <a:gd name="T10" fmla="*/ 21600 w 21600"/>
              <a:gd name="T11" fmla="*/ 8408 h 18216"/>
            </a:gdLst>
            <a:ahLst/>
            <a:cxnLst>
              <a:cxn ang="0">
                <a:pos x="T0" y="T1"/>
              </a:cxn>
              <a:cxn ang="0">
                <a:pos x="T2" y="T3"/>
              </a:cxn>
              <a:cxn ang="0">
                <a:pos x="T4" y="T5"/>
              </a:cxn>
              <a:cxn ang="0">
                <a:pos x="T6" y="T7"/>
              </a:cxn>
              <a:cxn ang="0">
                <a:pos x="T8" y="T9"/>
              </a:cxn>
              <a:cxn ang="0">
                <a:pos x="T10" y="T11"/>
              </a:cxn>
            </a:cxnLst>
            <a:rect l="0" t="0" r="r" b="b"/>
            <a:pathLst>
              <a:path w="21600" h="18216">
                <a:moveTo>
                  <a:pt x="21600" y="8408"/>
                </a:moveTo>
                <a:lnTo>
                  <a:pt x="21600" y="0"/>
                </a:lnTo>
                <a:lnTo>
                  <a:pt x="0" y="0"/>
                </a:lnTo>
                <a:lnTo>
                  <a:pt x="0" y="11511"/>
                </a:lnTo>
                <a:cubicBezTo>
                  <a:pt x="6997" y="20299"/>
                  <a:pt x="17002" y="21600"/>
                  <a:pt x="21600" y="8408"/>
                </a:cubicBezTo>
                <a:close/>
                <a:moveTo>
                  <a:pt x="21600" y="8408"/>
                </a:moveTo>
              </a:path>
            </a:pathLst>
          </a:custGeom>
          <a:solidFill>
            <a:srgbClr val="000000">
              <a:alpha val="79999"/>
            </a:srgbClr>
          </a:solidFill>
          <a:ln>
            <a:noFill/>
          </a:ln>
          <a:extLst>
            <a:ext uri="{91240B29-F687-4F45-9708-019B960494DF}">
              <a14:hiddenLine xmlns:a14="http://schemas.microsoft.com/office/drawing/2010/main" w="25400" cap="flat">
                <a:solidFill>
                  <a:schemeClr val="tx1">
                    <a:alpha val="79999"/>
                  </a:schemeClr>
                </a:solidFill>
                <a:miter lim="800000"/>
                <a:headEnd type="none" w="med" len="med"/>
                <a:tailEnd type="none" w="med" len="med"/>
              </a14:hiddenLine>
            </a:ext>
          </a:extLst>
        </p:spPr>
        <p:txBody>
          <a:bodyPr lIns="0" tIns="0" rIns="0" bIns="0"/>
          <a:lstStyle/>
          <a:p>
            <a:endParaRPr lang="en-US"/>
          </a:p>
        </p:txBody>
      </p:sp>
      <p:sp>
        <p:nvSpPr>
          <p:cNvPr id="35843" name="Freeform 3"/>
          <p:cNvSpPr>
            <a:spLocks/>
          </p:cNvSpPr>
          <p:nvPr/>
        </p:nvSpPr>
        <p:spPr bwMode="auto">
          <a:xfrm>
            <a:off x="2857500" y="3581400"/>
            <a:ext cx="6315075" cy="1576388"/>
          </a:xfrm>
          <a:custGeom>
            <a:avLst/>
            <a:gdLst>
              <a:gd name="T0" fmla="*/ 0 w 21600"/>
              <a:gd name="T1" fmla="+- 0 21600 2613"/>
              <a:gd name="T2" fmla="*/ 21600 h 18987"/>
              <a:gd name="T3" fmla="*/ 21600 w 21600"/>
              <a:gd name="T4" fmla="+- 0 21600 2613"/>
              <a:gd name="T5" fmla="*/ 21600 h 18987"/>
              <a:gd name="T6" fmla="*/ 21600 w 21600"/>
              <a:gd name="T7" fmla="+- 0 3204 2613"/>
              <a:gd name="T8" fmla="*/ 3204 h 18987"/>
              <a:gd name="T9" fmla="*/ 0 w 21600"/>
              <a:gd name="T10" fmla="+- 0 21600 2613"/>
              <a:gd name="T11" fmla="*/ 21600 h 18987"/>
              <a:gd name="T12" fmla="*/ 0 w 21600"/>
              <a:gd name="T13" fmla="+- 0 21600 2613"/>
              <a:gd name="T14" fmla="*/ 21600 h 18987"/>
            </a:gdLst>
            <a:ahLst/>
            <a:cxnLst>
              <a:cxn ang="0">
                <a:pos x="T0" y="T2"/>
              </a:cxn>
              <a:cxn ang="0">
                <a:pos x="T3" y="T5"/>
              </a:cxn>
              <a:cxn ang="0">
                <a:pos x="T6" y="T8"/>
              </a:cxn>
              <a:cxn ang="0">
                <a:pos x="T9" y="T11"/>
              </a:cxn>
              <a:cxn ang="0">
                <a:pos x="T12" y="T14"/>
              </a:cxn>
            </a:cxnLst>
            <a:rect l="0" t="0" r="r" b="b"/>
            <a:pathLst>
              <a:path w="21600" h="18987">
                <a:moveTo>
                  <a:pt x="0" y="18987"/>
                </a:moveTo>
                <a:lnTo>
                  <a:pt x="21600" y="18987"/>
                </a:lnTo>
                <a:lnTo>
                  <a:pt x="21600" y="591"/>
                </a:lnTo>
                <a:cubicBezTo>
                  <a:pt x="12483" y="-2613"/>
                  <a:pt x="4379" y="7728"/>
                  <a:pt x="0" y="18987"/>
                </a:cubicBezTo>
                <a:close/>
                <a:moveTo>
                  <a:pt x="0" y="18987"/>
                </a:moveTo>
              </a:path>
            </a:pathLst>
          </a:custGeom>
          <a:solidFill>
            <a:schemeClr val="accent2">
              <a:alpha val="84999"/>
            </a:schemeClr>
          </a:solidFill>
          <a:ln>
            <a:noFill/>
          </a:ln>
          <a:extLst/>
        </p:spPr>
        <p:txBody>
          <a:bodyPr lIns="0" tIns="0" rIns="0" bIns="0"/>
          <a:lstStyle/>
          <a:p>
            <a:endParaRPr lang="en-US"/>
          </a:p>
        </p:txBody>
      </p:sp>
      <p:grpSp>
        <p:nvGrpSpPr>
          <p:cNvPr id="35844" name="Group 4"/>
          <p:cNvGrpSpPr>
            <a:grpSpLocks/>
          </p:cNvGrpSpPr>
          <p:nvPr/>
        </p:nvGrpSpPr>
        <p:grpSpPr bwMode="auto">
          <a:xfrm>
            <a:off x="5258395" y="-15152"/>
            <a:ext cx="1385888" cy="1375767"/>
            <a:chOff x="0" y="0"/>
            <a:chExt cx="2328" cy="2312"/>
          </a:xfrm>
        </p:grpSpPr>
        <p:sp>
          <p:nvSpPr>
            <p:cNvPr id="35845" name="AutoShape 5"/>
            <p:cNvSpPr>
              <a:spLocks/>
            </p:cNvSpPr>
            <p:nvPr/>
          </p:nvSpPr>
          <p:spPr bwMode="auto">
            <a:xfrm rot="-5400000">
              <a:off x="-292" y="292"/>
              <a:ext cx="2311" cy="1727"/>
            </a:xfrm>
            <a:custGeom>
              <a:avLst/>
              <a:gdLst/>
              <a:ahLst/>
              <a:cxnLst/>
              <a:rect l="0" t="0" r="r" b="b"/>
              <a:pathLst>
                <a:path w="21600" h="21600">
                  <a:moveTo>
                    <a:pt x="23" y="0"/>
                  </a:moveTo>
                  <a:lnTo>
                    <a:pt x="21600" y="19391"/>
                  </a:lnTo>
                  <a:lnTo>
                    <a:pt x="21600" y="21600"/>
                  </a:lnTo>
                  <a:lnTo>
                    <a:pt x="0" y="2369"/>
                  </a:lnTo>
                  <a:lnTo>
                    <a:pt x="23" y="0"/>
                  </a:lnTo>
                  <a:close/>
                  <a:moveTo>
                    <a:pt x="23" y="0"/>
                  </a:moveTo>
                </a:path>
              </a:pathLst>
            </a:custGeom>
            <a:solidFill>
              <a:srgbClr val="FFFFFF"/>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35846" name="AutoShape 6"/>
            <p:cNvSpPr>
              <a:spLocks/>
            </p:cNvSpPr>
            <p:nvPr/>
          </p:nvSpPr>
          <p:spPr bwMode="auto">
            <a:xfrm rot="-5400000">
              <a:off x="1571" y="37"/>
              <a:ext cx="793" cy="719"/>
            </a:xfrm>
            <a:custGeom>
              <a:avLst/>
              <a:gdLst/>
              <a:ahLst/>
              <a:cxnLst/>
              <a:rect l="0" t="0" r="r" b="b"/>
              <a:pathLst>
                <a:path w="21600" h="21600">
                  <a:moveTo>
                    <a:pt x="68" y="0"/>
                  </a:moveTo>
                  <a:lnTo>
                    <a:pt x="21600" y="16295"/>
                  </a:lnTo>
                  <a:lnTo>
                    <a:pt x="21600" y="21600"/>
                  </a:lnTo>
                  <a:lnTo>
                    <a:pt x="0" y="5691"/>
                  </a:lnTo>
                  <a:lnTo>
                    <a:pt x="68" y="0"/>
                  </a:lnTo>
                  <a:close/>
                  <a:moveTo>
                    <a:pt x="68" y="0"/>
                  </a:moveTo>
                </a:path>
              </a:pathLst>
            </a:custGeom>
            <a:solidFill>
              <a:srgbClr val="4B4B4B"/>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sp>
        <p:nvSpPr>
          <p:cNvPr id="35847" name="Rectangle 7"/>
          <p:cNvSpPr>
            <a:spLocks/>
          </p:cNvSpPr>
          <p:nvPr/>
        </p:nvSpPr>
        <p:spPr bwMode="auto">
          <a:xfrm>
            <a:off x="1242417" y="838200"/>
            <a:ext cx="2943225"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r>
              <a:rPr lang="en-US" sz="1700">
                <a:solidFill>
                  <a:srgbClr val="FFFFFF"/>
                </a:solidFill>
                <a:latin typeface="Montserrat-Bold" charset="0"/>
                <a:ea typeface="ＭＳ Ｐゴシック" charset="0"/>
                <a:cs typeface="Montserrat-Bold" charset="0"/>
                <a:sym typeface="Montserrat-Bold" charset="0"/>
              </a:rPr>
              <a:t>H I S T O R Y </a:t>
            </a:r>
          </a:p>
          <a:p>
            <a:pPr algn="l"/>
            <a:r>
              <a:rPr lang="en-US" sz="1700">
                <a:solidFill>
                  <a:srgbClr val="FFFFFF"/>
                </a:solidFill>
                <a:latin typeface="Montserrat-Bold" charset="0"/>
                <a:ea typeface="ＭＳ Ｐゴシック" charset="0"/>
                <a:cs typeface="Montserrat-Bold" charset="0"/>
                <a:sym typeface="Montserrat-Bold" charset="0"/>
              </a:rPr>
              <a:t>O F   C O M P A N Y</a:t>
            </a:r>
          </a:p>
        </p:txBody>
      </p:sp>
      <p:sp>
        <p:nvSpPr>
          <p:cNvPr id="35848" name="Rectangle 8"/>
          <p:cNvSpPr>
            <a:spLocks/>
          </p:cNvSpPr>
          <p:nvPr/>
        </p:nvSpPr>
        <p:spPr bwMode="auto">
          <a:xfrm>
            <a:off x="1244799" y="1576388"/>
            <a:ext cx="2867025" cy="104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30000"/>
              </a:lnSpc>
            </a:pPr>
            <a:r>
              <a:rPr lang="en-US" sz="800">
                <a:solidFill>
                  <a:srgbClr val="808080"/>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 created a very spacious feeling. The simplicity suggests strength and the spaciousnes contributes to the aesthetics of the layout. These basic qualities along with the (Your Company) colours, are consistent with the overall look and helps to reinforce the brand.</a:t>
            </a:r>
          </a:p>
        </p:txBody>
      </p:sp>
      <p:pic>
        <p:nvPicPr>
          <p:cNvPr id="35849"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90097" y="847725"/>
            <a:ext cx="1388269" cy="50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grpSp>
        <p:nvGrpSpPr>
          <p:cNvPr id="35850" name="Group 10"/>
          <p:cNvGrpSpPr>
            <a:grpSpLocks/>
          </p:cNvGrpSpPr>
          <p:nvPr/>
        </p:nvGrpSpPr>
        <p:grpSpPr bwMode="auto">
          <a:xfrm>
            <a:off x="5116711" y="4198144"/>
            <a:ext cx="2912269" cy="614363"/>
            <a:chOff x="0" y="0"/>
            <a:chExt cx="4891" cy="1032"/>
          </a:xfrm>
        </p:grpSpPr>
        <p:sp>
          <p:nvSpPr>
            <p:cNvPr id="35851" name="Rectangle 11"/>
            <p:cNvSpPr>
              <a:spLocks/>
            </p:cNvSpPr>
            <p:nvPr/>
          </p:nvSpPr>
          <p:spPr bwMode="auto">
            <a:xfrm>
              <a:off x="0" y="0"/>
              <a:ext cx="3960" cy="1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r">
                <a:lnSpc>
                  <a:spcPct val="90000"/>
                </a:lnSpc>
              </a:pPr>
              <a:r>
                <a:rPr lang="en-US" sz="1300">
                  <a:solidFill>
                    <a:srgbClr val="FFFFFF"/>
                  </a:solidFill>
                  <a:latin typeface="Montserrat-Bold" charset="0"/>
                  <a:ea typeface="ＭＳ Ｐゴシック" charset="0"/>
                  <a:cs typeface="Montserrat-Bold" charset="0"/>
                  <a:sym typeface="Montserrat-Bold" charset="0"/>
                </a:rPr>
                <a:t>This letterhead design is meant to project an image of professiona.</a:t>
              </a:r>
            </a:p>
          </p:txBody>
        </p:sp>
        <p:sp>
          <p:nvSpPr>
            <p:cNvPr id="35852" name="Freeform 12"/>
            <p:cNvSpPr>
              <a:spLocks/>
            </p:cNvSpPr>
            <p:nvPr/>
          </p:nvSpPr>
          <p:spPr bwMode="auto">
            <a:xfrm>
              <a:off x="4419" y="315"/>
              <a:ext cx="472" cy="480"/>
            </a:xfrm>
            <a:custGeom>
              <a:avLst/>
              <a:gdLst>
                <a:gd name="T0" fmla="*/ 12646 w 21600"/>
                <a:gd name="T1" fmla="*/ 21600 h 21600"/>
                <a:gd name="T2" fmla="*/ 0 w 21600"/>
                <a:gd name="T3" fmla="*/ 21600 h 21600"/>
                <a:gd name="T4" fmla="*/ 9802 w 21600"/>
                <a:gd name="T5" fmla="*/ 10894 h 21600"/>
                <a:gd name="T6" fmla="*/ 945 w 21600"/>
                <a:gd name="T7" fmla="*/ 0 h 21600"/>
                <a:gd name="T8" fmla="*/ 13186 w 21600"/>
                <a:gd name="T9" fmla="*/ 0 h 21600"/>
                <a:gd name="T10" fmla="*/ 21600 w 21600"/>
                <a:gd name="T11" fmla="*/ 10894 h 21600"/>
                <a:gd name="T12" fmla="*/ 12646 w 21600"/>
                <a:gd name="T13" fmla="*/ 21600 h 21600"/>
                <a:gd name="T14" fmla="*/ 12646 w 21600"/>
                <a:gd name="T15" fmla="*/ 21600 h 216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600" h="21600">
                  <a:moveTo>
                    <a:pt x="12646" y="21600"/>
                  </a:moveTo>
                  <a:lnTo>
                    <a:pt x="0" y="21600"/>
                  </a:lnTo>
                  <a:lnTo>
                    <a:pt x="9802" y="10894"/>
                  </a:lnTo>
                  <a:lnTo>
                    <a:pt x="945" y="0"/>
                  </a:lnTo>
                  <a:lnTo>
                    <a:pt x="13186" y="0"/>
                  </a:lnTo>
                  <a:lnTo>
                    <a:pt x="21600" y="10894"/>
                  </a:lnTo>
                  <a:lnTo>
                    <a:pt x="12646" y="21600"/>
                  </a:lnTo>
                  <a:close/>
                  <a:moveTo>
                    <a:pt x="12646" y="21600"/>
                  </a:moveTo>
                </a:path>
              </a:pathLst>
            </a:custGeom>
            <a:noFill/>
            <a:ln w="38100" cap="flat">
              <a:solidFill>
                <a:srgbClr val="FFFFFF"/>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grpSp>
      <p:grpSp>
        <p:nvGrpSpPr>
          <p:cNvPr id="35853" name="Group 13"/>
          <p:cNvGrpSpPr>
            <a:grpSpLocks/>
          </p:cNvGrpSpPr>
          <p:nvPr/>
        </p:nvGrpSpPr>
        <p:grpSpPr bwMode="auto">
          <a:xfrm>
            <a:off x="8169473" y="4824412"/>
            <a:ext cx="761405" cy="176213"/>
            <a:chOff x="0" y="0"/>
            <a:chExt cx="1279" cy="296"/>
          </a:xfrm>
        </p:grpSpPr>
        <p:pic>
          <p:nvPicPr>
            <p:cNvPr id="35854" name="Picture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0" y="32"/>
              <a:ext cx="719"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35855" name="Rectangle 15"/>
            <p:cNvSpPr>
              <a:spLocks/>
            </p:cNvSpPr>
            <p:nvPr/>
          </p:nvSpPr>
          <p:spPr bwMode="auto">
            <a:xfrm>
              <a:off x="32" y="56"/>
              <a:ext cx="288" cy="216"/>
            </a:xfrm>
            <a:prstGeom prst="rect">
              <a:avLst/>
            </a:prstGeom>
            <a:solidFill>
              <a:srgbClr val="FFFFFF"/>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35856" name="Rectangle 16"/>
            <p:cNvSpPr>
              <a:spLocks/>
            </p:cNvSpPr>
            <p:nvPr/>
          </p:nvSpPr>
          <p:spPr bwMode="auto">
            <a:xfrm>
              <a:off x="0" y="40"/>
              <a:ext cx="35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130000"/>
                </a:lnSpc>
              </a:pPr>
              <a:r>
                <a:rPr lang="en-US" sz="700">
                  <a:solidFill>
                    <a:schemeClr val="tx1"/>
                  </a:solidFill>
                  <a:latin typeface="Montserrat-Regular" charset="0"/>
                  <a:ea typeface="ＭＳ Ｐゴシック" charset="0"/>
                  <a:cs typeface="Montserrat-Regular" charset="0"/>
                  <a:sym typeface="Montserrat-Regular" charset="0"/>
                </a:rPr>
                <a:t>21</a:t>
              </a:r>
            </a:p>
          </p:txBody>
        </p:sp>
        <p:sp>
          <p:nvSpPr>
            <p:cNvPr id="35857" name="Rectangle 17"/>
            <p:cNvSpPr>
              <a:spLocks/>
            </p:cNvSpPr>
            <p:nvPr/>
          </p:nvSpPr>
          <p:spPr bwMode="auto">
            <a:xfrm flipH="1">
              <a:off x="444" y="0"/>
              <a:ext cx="8" cy="288"/>
            </a:xfrm>
            <a:prstGeom prst="rect">
              <a:avLst/>
            </a:prstGeom>
            <a:solidFill>
              <a:srgbClr val="FFFFFF"/>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spTree>
  </p:cSld>
  <p:clrMapOvr>
    <a:masterClrMapping/>
  </p:clrMapOvr>
  <mc:AlternateContent xmlns:mc="http://schemas.openxmlformats.org/markup-compatibility/2006" xmlns:p14="http://schemas.microsoft.com/office/powerpoint/2010/main">
    <mc:Choice Requires="p14">
      <p:transition spd="med">
        <p14:flip dir="r"/>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32" fill="hold" grpId="0" nodeType="clickEffect">
                                  <p:stCondLst>
                                    <p:cond delay="0"/>
                                  </p:stCondLst>
                                  <p:iterate type="lt">
                                    <p:tmPct val="100000"/>
                                  </p:iterate>
                                  <p:childTnLst>
                                    <p:set>
                                      <p:cBhvr>
                                        <p:cTn id="6" dur="1" fill="hold">
                                          <p:stCondLst>
                                            <p:cond delay="0"/>
                                          </p:stCondLst>
                                        </p:cTn>
                                        <p:tgtEl>
                                          <p:spTgt spid="35842"/>
                                        </p:tgtEl>
                                        <p:attrNameLst>
                                          <p:attrName>style.visibility</p:attrName>
                                        </p:attrNameLst>
                                      </p:cBhvr>
                                      <p:to>
                                        <p:strVal val="visible"/>
                                      </p:to>
                                    </p:set>
                                    <p:anim calcmode="lin" valueType="num">
                                      <p:cBhvr>
                                        <p:cTn id="7" dur="75" fill="hold"/>
                                        <p:tgtEl>
                                          <p:spTgt spid="35842"/>
                                        </p:tgtEl>
                                        <p:attrNameLst>
                                          <p:attrName>ppt_w</p:attrName>
                                        </p:attrNameLst>
                                      </p:cBhvr>
                                      <p:tavLst>
                                        <p:tav tm="0">
                                          <p:val>
                                            <p:strVal val="4*#ppt_w"/>
                                          </p:val>
                                        </p:tav>
                                        <p:tav tm="100000">
                                          <p:val>
                                            <p:strVal val="#ppt_w"/>
                                          </p:val>
                                        </p:tav>
                                      </p:tavLst>
                                    </p:anim>
                                    <p:anim calcmode="lin" valueType="num">
                                      <p:cBhvr>
                                        <p:cTn id="8" dur="75" fill="hold"/>
                                        <p:tgtEl>
                                          <p:spTgt spid="35842"/>
                                        </p:tgtEl>
                                        <p:attrNameLst>
                                          <p:attrName>ppt_h</p:attrName>
                                        </p:attrNameLst>
                                      </p:cBhvr>
                                      <p:tavLst>
                                        <p:tav tm="0">
                                          <p:val>
                                            <p:strVal val="4*#ppt_h"/>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5847"/>
                                        </p:tgtEl>
                                        <p:attrNameLst>
                                          <p:attrName>style.visibility</p:attrName>
                                        </p:attrNameLst>
                                      </p:cBhvr>
                                      <p:to>
                                        <p:strVal val="visible"/>
                                      </p:to>
                                    </p:set>
                                    <p:anim calcmode="lin" valueType="num">
                                      <p:cBhvr additive="base">
                                        <p:cTn id="13" dur="500" fill="hold"/>
                                        <p:tgtEl>
                                          <p:spTgt spid="35847"/>
                                        </p:tgtEl>
                                        <p:attrNameLst>
                                          <p:attrName>ppt_x</p:attrName>
                                        </p:attrNameLst>
                                      </p:cBhvr>
                                      <p:tavLst>
                                        <p:tav tm="0">
                                          <p:val>
                                            <p:strVal val="0-#ppt_w/2"/>
                                          </p:val>
                                        </p:tav>
                                        <p:tav tm="100000">
                                          <p:val>
                                            <p:strVal val="#ppt_x"/>
                                          </p:val>
                                        </p:tav>
                                      </p:tavLst>
                                    </p:anim>
                                    <p:anim calcmode="lin" valueType="num">
                                      <p:cBhvr additive="base">
                                        <p:cTn id="14" dur="500" fill="hold"/>
                                        <p:tgtEl>
                                          <p:spTgt spid="35847"/>
                                        </p:tgtEl>
                                        <p:attrNameLst>
                                          <p:attrName>ppt_y</p:attrName>
                                        </p:attrNameLst>
                                      </p:cBhvr>
                                      <p:tavLst>
                                        <p:tav tm="0">
                                          <p:val>
                                            <p:strVal val="#ppt_y"/>
                                          </p:val>
                                        </p:tav>
                                        <p:tav tm="100000">
                                          <p:val>
                                            <p:strVal val="#ppt_y"/>
                                          </p:val>
                                        </p:tav>
                                      </p:tavLst>
                                    </p:anim>
                                  </p:childTnLst>
                                </p:cTn>
                              </p:par>
                            </p:childTnLst>
                          </p:cTn>
                        </p:par>
                        <p:par>
                          <p:cTn id="15" fill="hold" nodeType="afterGroup">
                            <p:stCondLst>
                              <p:cond delay="500"/>
                            </p:stCondLst>
                            <p:childTnLst>
                              <p:par>
                                <p:cTn id="16" presetID="2" presetClass="entr" presetSubtype="8" fill="hold" grpId="0" nodeType="afterEffect">
                                  <p:stCondLst>
                                    <p:cond delay="300"/>
                                  </p:stCondLst>
                                  <p:childTnLst>
                                    <p:set>
                                      <p:cBhvr>
                                        <p:cTn id="17" dur="1" fill="hold">
                                          <p:stCondLst>
                                            <p:cond delay="0"/>
                                          </p:stCondLst>
                                        </p:cTn>
                                        <p:tgtEl>
                                          <p:spTgt spid="35848"/>
                                        </p:tgtEl>
                                        <p:attrNameLst>
                                          <p:attrName>style.visibility</p:attrName>
                                        </p:attrNameLst>
                                      </p:cBhvr>
                                      <p:to>
                                        <p:strVal val="visible"/>
                                      </p:to>
                                    </p:set>
                                    <p:anim calcmode="lin" valueType="num">
                                      <p:cBhvr additive="base">
                                        <p:cTn id="18" dur="500" fill="hold"/>
                                        <p:tgtEl>
                                          <p:spTgt spid="35848"/>
                                        </p:tgtEl>
                                        <p:attrNameLst>
                                          <p:attrName>ppt_x</p:attrName>
                                        </p:attrNameLst>
                                      </p:cBhvr>
                                      <p:tavLst>
                                        <p:tav tm="0">
                                          <p:val>
                                            <p:strVal val="0-#ppt_w/2"/>
                                          </p:val>
                                        </p:tav>
                                        <p:tav tm="100000">
                                          <p:val>
                                            <p:strVal val="#ppt_x"/>
                                          </p:val>
                                        </p:tav>
                                      </p:tavLst>
                                    </p:anim>
                                    <p:anim calcmode="lin" valueType="num">
                                      <p:cBhvr additive="base">
                                        <p:cTn id="19" dur="500" fill="hold"/>
                                        <p:tgtEl>
                                          <p:spTgt spid="35848"/>
                                        </p:tgtEl>
                                        <p:attrNameLst>
                                          <p:attrName>ppt_y</p:attrName>
                                        </p:attrNameLst>
                                      </p:cBhvr>
                                      <p:tavLst>
                                        <p:tav tm="0">
                                          <p:val>
                                            <p:strVal val="#ppt_y"/>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3" presetClass="entr" presetSubtype="32" fill="hold" grpId="0" nodeType="clickEffect">
                                  <p:stCondLst>
                                    <p:cond delay="0"/>
                                  </p:stCondLst>
                                  <p:iterate type="lt">
                                    <p:tmPct val="100000"/>
                                  </p:iterate>
                                  <p:childTnLst>
                                    <p:set>
                                      <p:cBhvr>
                                        <p:cTn id="23" dur="1" fill="hold">
                                          <p:stCondLst>
                                            <p:cond delay="0"/>
                                          </p:stCondLst>
                                        </p:cTn>
                                        <p:tgtEl>
                                          <p:spTgt spid="35843"/>
                                        </p:tgtEl>
                                        <p:attrNameLst>
                                          <p:attrName>style.visibility</p:attrName>
                                        </p:attrNameLst>
                                      </p:cBhvr>
                                      <p:to>
                                        <p:strVal val="visible"/>
                                      </p:to>
                                    </p:set>
                                    <p:anim calcmode="lin" valueType="num">
                                      <p:cBhvr>
                                        <p:cTn id="24" dur="75" fill="hold"/>
                                        <p:tgtEl>
                                          <p:spTgt spid="35843"/>
                                        </p:tgtEl>
                                        <p:attrNameLst>
                                          <p:attrName>ppt_w</p:attrName>
                                        </p:attrNameLst>
                                      </p:cBhvr>
                                      <p:tavLst>
                                        <p:tav tm="0">
                                          <p:val>
                                            <p:strVal val="4*#ppt_w"/>
                                          </p:val>
                                        </p:tav>
                                        <p:tav tm="100000">
                                          <p:val>
                                            <p:strVal val="#ppt_w"/>
                                          </p:val>
                                        </p:tav>
                                      </p:tavLst>
                                    </p:anim>
                                    <p:anim calcmode="lin" valueType="num">
                                      <p:cBhvr>
                                        <p:cTn id="25" dur="75" fill="hold"/>
                                        <p:tgtEl>
                                          <p:spTgt spid="35843"/>
                                        </p:tgtEl>
                                        <p:attrNameLst>
                                          <p:attrName>ppt_h</p:attrName>
                                        </p:attrNameLst>
                                      </p:cBhvr>
                                      <p:tavLst>
                                        <p:tav tm="0">
                                          <p:val>
                                            <p:strVal val="4*#ppt_h"/>
                                          </p:val>
                                        </p:tav>
                                        <p:tav tm="100000">
                                          <p:val>
                                            <p:strVal val="#ppt_h"/>
                                          </p:val>
                                        </p:tav>
                                      </p:tavLst>
                                    </p:anim>
                                  </p:childTnLst>
                                </p:cTn>
                              </p:par>
                            </p:childTnLst>
                          </p:cTn>
                        </p:par>
                        <p:par>
                          <p:cTn id="26" fill="hold" nodeType="afterGroup">
                            <p:stCondLst>
                              <p:cond delay="75"/>
                            </p:stCondLst>
                            <p:childTnLst>
                              <p:par>
                                <p:cTn id="27" presetID="4" presetClass="entr" presetSubtype="32" fill="hold" nodeType="afterEffect">
                                  <p:stCondLst>
                                    <p:cond delay="500"/>
                                  </p:stCondLst>
                                  <p:childTnLst>
                                    <p:set>
                                      <p:cBhvr>
                                        <p:cTn id="28" dur="1" fill="hold">
                                          <p:stCondLst>
                                            <p:cond delay="0"/>
                                          </p:stCondLst>
                                        </p:cTn>
                                        <p:tgtEl>
                                          <p:spTgt spid="35850"/>
                                        </p:tgtEl>
                                        <p:attrNameLst>
                                          <p:attrName>style.visibility</p:attrName>
                                        </p:attrNameLst>
                                      </p:cBhvr>
                                      <p:to>
                                        <p:strVal val="visible"/>
                                      </p:to>
                                    </p:set>
                                    <p:animEffect transition="in" filter="box(out)">
                                      <p:cBhvr>
                                        <p:cTn id="29" dur="500"/>
                                        <p:tgtEl>
                                          <p:spTgt spid="358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2" grpId="0" animBg="1"/>
      <p:bldP spid="35843" grpId="0" animBg="1"/>
      <p:bldP spid="35847" grpId="0" autoUpdateAnimBg="0"/>
      <p:bldP spid="35848" grpId="0"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36865" name="Rectangle 1"/>
          <p:cNvSpPr>
            <a:spLocks/>
          </p:cNvSpPr>
          <p:nvPr/>
        </p:nvSpPr>
        <p:spPr bwMode="auto">
          <a:xfrm>
            <a:off x="723305" y="545306"/>
            <a:ext cx="4029075"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70000"/>
              </a:lnSpc>
            </a:pPr>
            <a:r>
              <a:rPr lang="en-US" sz="1700">
                <a:solidFill>
                  <a:srgbClr val="8C8C8C"/>
                </a:solidFill>
                <a:latin typeface="Montserrat-Bold" charset="0"/>
                <a:ea typeface="ＭＳ Ｐゴシック" charset="0"/>
                <a:cs typeface="Montserrat-Bold" charset="0"/>
                <a:sym typeface="Montserrat-Bold" charset="0"/>
              </a:rPr>
              <a:t>C O M P A N Y   H I S T O R Y</a:t>
            </a:r>
          </a:p>
        </p:txBody>
      </p:sp>
      <p:sp>
        <p:nvSpPr>
          <p:cNvPr id="36866" name="Rectangle 2"/>
          <p:cNvSpPr>
            <a:spLocks/>
          </p:cNvSpPr>
          <p:nvPr/>
        </p:nvSpPr>
        <p:spPr bwMode="auto">
          <a:xfrm>
            <a:off x="725686" y="902494"/>
            <a:ext cx="7653338" cy="28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30000"/>
              </a:lnSpc>
            </a:pPr>
            <a:r>
              <a:rPr lang="en-US" sz="700">
                <a:solidFill>
                  <a:srgbClr val="8C8C8C"/>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 created a very spacious feeling. The simplicity suggests strength and the spaciousnes contributes to the aesthetics of the layout. These basic qualities along with the (Your Company) colours,</a:t>
            </a:r>
          </a:p>
        </p:txBody>
      </p:sp>
      <p:pic>
        <p:nvPicPr>
          <p:cNvPr id="3686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3305" y="1495425"/>
            <a:ext cx="3772495"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36868" name="Rectangle 4"/>
          <p:cNvSpPr>
            <a:spLocks/>
          </p:cNvSpPr>
          <p:nvPr/>
        </p:nvSpPr>
        <p:spPr bwMode="auto">
          <a:xfrm>
            <a:off x="723900" y="2438400"/>
            <a:ext cx="3771900" cy="2147888"/>
          </a:xfrm>
          <a:prstGeom prst="rect">
            <a:avLst/>
          </a:prstGeom>
          <a:solidFill>
            <a:srgbClr val="000000"/>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36869" name="Rectangle 5"/>
          <p:cNvSpPr>
            <a:spLocks/>
          </p:cNvSpPr>
          <p:nvPr/>
        </p:nvSpPr>
        <p:spPr bwMode="auto">
          <a:xfrm>
            <a:off x="5216724" y="3098006"/>
            <a:ext cx="1590675" cy="395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700" dirty="0">
                <a:solidFill>
                  <a:srgbClr val="6E6E6E"/>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a:t>
            </a:r>
          </a:p>
        </p:txBody>
      </p:sp>
      <p:grpSp>
        <p:nvGrpSpPr>
          <p:cNvPr id="36870" name="Group 6"/>
          <p:cNvGrpSpPr>
            <a:grpSpLocks/>
          </p:cNvGrpSpPr>
          <p:nvPr/>
        </p:nvGrpSpPr>
        <p:grpSpPr bwMode="auto">
          <a:xfrm>
            <a:off x="4845844" y="3181350"/>
            <a:ext cx="238125" cy="238125"/>
            <a:chOff x="0" y="0"/>
            <a:chExt cx="400" cy="400"/>
          </a:xfrm>
        </p:grpSpPr>
        <p:sp>
          <p:nvSpPr>
            <p:cNvPr id="36871" name="Oval 7"/>
            <p:cNvSpPr>
              <a:spLocks/>
            </p:cNvSpPr>
            <p:nvPr/>
          </p:nvSpPr>
          <p:spPr bwMode="auto">
            <a:xfrm>
              <a:off x="0" y="0"/>
              <a:ext cx="400" cy="400"/>
            </a:xfrm>
            <a:prstGeom prst="ellipse">
              <a:avLst/>
            </a:prstGeom>
            <a:solidFill>
              <a:srgbClr val="28323C"/>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36872" name="Rectangle 8"/>
            <p:cNvSpPr>
              <a:spLocks/>
            </p:cNvSpPr>
            <p:nvPr/>
          </p:nvSpPr>
          <p:spPr bwMode="auto">
            <a:xfrm>
              <a:off x="75" y="31"/>
              <a:ext cx="248"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70000"/>
                </a:lnSpc>
              </a:pPr>
              <a:r>
                <a:rPr lang="en-US" sz="900">
                  <a:solidFill>
                    <a:srgbClr val="FFFFFF"/>
                  </a:solidFill>
                  <a:latin typeface="Montserrat-Bold" charset="0"/>
                  <a:ea typeface="ＭＳ Ｐゴシック" charset="0"/>
                  <a:cs typeface="Montserrat-Bold" charset="0"/>
                  <a:sym typeface="Montserrat-Bold" charset="0"/>
                </a:rPr>
                <a:t>1</a:t>
              </a:r>
            </a:p>
          </p:txBody>
        </p:sp>
      </p:grpSp>
      <p:sp>
        <p:nvSpPr>
          <p:cNvPr id="36873" name="Rectangle 9"/>
          <p:cNvSpPr>
            <a:spLocks/>
          </p:cNvSpPr>
          <p:nvPr/>
        </p:nvSpPr>
        <p:spPr bwMode="auto">
          <a:xfrm>
            <a:off x="5216724" y="3645694"/>
            <a:ext cx="1590675" cy="395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700">
                <a:solidFill>
                  <a:srgbClr val="6E6E6E"/>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a:t>
            </a:r>
          </a:p>
        </p:txBody>
      </p:sp>
      <p:grpSp>
        <p:nvGrpSpPr>
          <p:cNvPr id="36874" name="Group 10"/>
          <p:cNvGrpSpPr>
            <a:grpSpLocks/>
          </p:cNvGrpSpPr>
          <p:nvPr/>
        </p:nvGrpSpPr>
        <p:grpSpPr bwMode="auto">
          <a:xfrm>
            <a:off x="4845844" y="3729038"/>
            <a:ext cx="238125" cy="238125"/>
            <a:chOff x="0" y="0"/>
            <a:chExt cx="400" cy="400"/>
          </a:xfrm>
        </p:grpSpPr>
        <p:sp>
          <p:nvSpPr>
            <p:cNvPr id="36875" name="Oval 11"/>
            <p:cNvSpPr>
              <a:spLocks/>
            </p:cNvSpPr>
            <p:nvPr/>
          </p:nvSpPr>
          <p:spPr bwMode="auto">
            <a:xfrm>
              <a:off x="0" y="0"/>
              <a:ext cx="400" cy="400"/>
            </a:xfrm>
            <a:prstGeom prst="ellipse">
              <a:avLst/>
            </a:prstGeom>
            <a:solidFill>
              <a:schemeClr val="accent2"/>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36876" name="Rectangle 12"/>
            <p:cNvSpPr>
              <a:spLocks/>
            </p:cNvSpPr>
            <p:nvPr/>
          </p:nvSpPr>
          <p:spPr bwMode="auto">
            <a:xfrm>
              <a:off x="75" y="31"/>
              <a:ext cx="248"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70000"/>
                </a:lnSpc>
              </a:pPr>
              <a:r>
                <a:rPr lang="en-US" sz="900" dirty="0">
                  <a:solidFill>
                    <a:srgbClr val="FFFFFF"/>
                  </a:solidFill>
                  <a:latin typeface="Montserrat-Bold" charset="0"/>
                  <a:ea typeface="ＭＳ Ｐゴシック" charset="0"/>
                  <a:cs typeface="Montserrat-Bold" charset="0"/>
                  <a:sym typeface="Montserrat-Bold" charset="0"/>
                </a:rPr>
                <a:t>2</a:t>
              </a:r>
            </a:p>
          </p:txBody>
        </p:sp>
      </p:grpSp>
      <p:sp>
        <p:nvSpPr>
          <p:cNvPr id="36877" name="Rectangle 13"/>
          <p:cNvSpPr>
            <a:spLocks/>
          </p:cNvSpPr>
          <p:nvPr/>
        </p:nvSpPr>
        <p:spPr bwMode="auto">
          <a:xfrm>
            <a:off x="5216724" y="4169569"/>
            <a:ext cx="1590675" cy="395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700">
                <a:solidFill>
                  <a:srgbClr val="6E6E6E"/>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a:t>
            </a:r>
          </a:p>
        </p:txBody>
      </p:sp>
      <p:grpSp>
        <p:nvGrpSpPr>
          <p:cNvPr id="36878" name="Group 14"/>
          <p:cNvGrpSpPr>
            <a:grpSpLocks/>
          </p:cNvGrpSpPr>
          <p:nvPr/>
        </p:nvGrpSpPr>
        <p:grpSpPr bwMode="auto">
          <a:xfrm>
            <a:off x="4845844" y="4252913"/>
            <a:ext cx="238125" cy="238125"/>
            <a:chOff x="0" y="0"/>
            <a:chExt cx="400" cy="400"/>
          </a:xfrm>
        </p:grpSpPr>
        <p:sp>
          <p:nvSpPr>
            <p:cNvPr id="36879" name="Oval 15"/>
            <p:cNvSpPr>
              <a:spLocks/>
            </p:cNvSpPr>
            <p:nvPr/>
          </p:nvSpPr>
          <p:spPr bwMode="auto">
            <a:xfrm>
              <a:off x="0" y="0"/>
              <a:ext cx="400" cy="400"/>
            </a:xfrm>
            <a:prstGeom prst="ellipse">
              <a:avLst/>
            </a:prstGeom>
            <a:solidFill>
              <a:schemeClr val="accent3"/>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36880" name="Rectangle 16"/>
            <p:cNvSpPr>
              <a:spLocks/>
            </p:cNvSpPr>
            <p:nvPr/>
          </p:nvSpPr>
          <p:spPr bwMode="auto">
            <a:xfrm>
              <a:off x="75" y="31"/>
              <a:ext cx="248"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70000"/>
                </a:lnSpc>
              </a:pPr>
              <a:r>
                <a:rPr lang="en-US" sz="900" dirty="0">
                  <a:solidFill>
                    <a:srgbClr val="FFFFFF"/>
                  </a:solidFill>
                  <a:latin typeface="Montserrat-Bold" charset="0"/>
                  <a:ea typeface="ＭＳ Ｐゴシック" charset="0"/>
                  <a:cs typeface="Montserrat-Bold" charset="0"/>
                  <a:sym typeface="Montserrat-Bold" charset="0"/>
                </a:rPr>
                <a:t>3</a:t>
              </a:r>
            </a:p>
          </p:txBody>
        </p:sp>
      </p:grpSp>
      <p:sp>
        <p:nvSpPr>
          <p:cNvPr id="36881" name="Rectangle 17"/>
          <p:cNvSpPr>
            <a:spLocks/>
          </p:cNvSpPr>
          <p:nvPr/>
        </p:nvSpPr>
        <p:spPr bwMode="auto">
          <a:xfrm>
            <a:off x="4850011" y="1495425"/>
            <a:ext cx="3529013" cy="89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30000"/>
              </a:lnSpc>
            </a:pPr>
            <a:r>
              <a:rPr lang="en-US" sz="800">
                <a:solidFill>
                  <a:srgbClr val="808080"/>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 created a very spacious feeling. The simplicity suggests strength and the spaciousnes contributes to the aesthetics of the layout. These basic qualities along with the (Your Company) colours, are consistent with the overall look and helps to reinforce the brand.</a:t>
            </a:r>
          </a:p>
        </p:txBody>
      </p:sp>
      <p:sp>
        <p:nvSpPr>
          <p:cNvPr id="36882" name="Line 18"/>
          <p:cNvSpPr>
            <a:spLocks noChangeShapeType="1"/>
          </p:cNvSpPr>
          <p:nvPr/>
        </p:nvSpPr>
        <p:spPr bwMode="auto">
          <a:xfrm>
            <a:off x="4852988" y="2709863"/>
            <a:ext cx="1952625" cy="0"/>
          </a:xfrm>
          <a:prstGeom prst="line">
            <a:avLst/>
          </a:prstGeom>
          <a:noFill/>
          <a:ln w="12700" cap="flat">
            <a:solidFill>
              <a:srgbClr val="9B9B9B"/>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36883" name="Rectangle 19"/>
          <p:cNvSpPr>
            <a:spLocks/>
          </p:cNvSpPr>
          <p:nvPr/>
        </p:nvSpPr>
        <p:spPr bwMode="auto">
          <a:xfrm>
            <a:off x="1120974" y="2717006"/>
            <a:ext cx="3009900" cy="452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30000"/>
              </a:lnSpc>
            </a:pPr>
            <a:r>
              <a:rPr lang="en-US" sz="800">
                <a:solidFill>
                  <a:srgbClr val="FFFFFF"/>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 created a very spacious feeling.</a:t>
            </a:r>
          </a:p>
        </p:txBody>
      </p:sp>
      <p:grpSp>
        <p:nvGrpSpPr>
          <p:cNvPr id="36922" name="Group 58"/>
          <p:cNvGrpSpPr>
            <a:grpSpLocks/>
          </p:cNvGrpSpPr>
          <p:nvPr/>
        </p:nvGrpSpPr>
        <p:grpSpPr bwMode="auto">
          <a:xfrm>
            <a:off x="7217569" y="2664619"/>
            <a:ext cx="1300163" cy="1300163"/>
            <a:chOff x="0" y="0"/>
            <a:chExt cx="2184" cy="2184"/>
          </a:xfrm>
        </p:grpSpPr>
        <p:sp>
          <p:nvSpPr>
            <p:cNvPr id="36923" name="AutoShape 59"/>
            <p:cNvSpPr>
              <a:spLocks/>
            </p:cNvSpPr>
            <p:nvPr/>
          </p:nvSpPr>
          <p:spPr bwMode="auto">
            <a:xfrm>
              <a:off x="0" y="0"/>
              <a:ext cx="2184" cy="2184"/>
            </a:xfrm>
            <a:prstGeom prst="wedgeEllipseCallout">
              <a:avLst>
                <a:gd name="adj1" fmla="val -71662"/>
                <a:gd name="adj2" fmla="val 28648"/>
              </a:avLst>
            </a:prstGeom>
            <a:noFill/>
            <a:ln w="12700" cap="flat">
              <a:solidFill>
                <a:srgbClr val="E1E1E1"/>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36924" name="Rectangle 60"/>
            <p:cNvSpPr>
              <a:spLocks/>
            </p:cNvSpPr>
            <p:nvPr/>
          </p:nvSpPr>
          <p:spPr bwMode="auto">
            <a:xfrm>
              <a:off x="187" y="452"/>
              <a:ext cx="1760" cy="1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70000"/>
                </a:lnSpc>
              </a:pPr>
              <a:r>
                <a:rPr lang="en-US" sz="1500" dirty="0">
                  <a:solidFill>
                    <a:schemeClr val="accent3"/>
                  </a:solidFill>
                  <a:latin typeface="Montserrat-Bold" charset="0"/>
                  <a:ea typeface="ＭＳ Ｐゴシック" charset="0"/>
                  <a:cs typeface="Montserrat-Bold" charset="0"/>
                  <a:sym typeface="Montserrat-Bold" charset="0"/>
                </a:rPr>
                <a:t>Yes!</a:t>
              </a:r>
            </a:p>
            <a:p>
              <a:pPr>
                <a:lnSpc>
                  <a:spcPct val="70000"/>
                </a:lnSpc>
              </a:pPr>
              <a:r>
                <a:rPr lang="en-US" sz="1500" dirty="0">
                  <a:solidFill>
                    <a:schemeClr val="tx1"/>
                  </a:solidFill>
                  <a:latin typeface="Montserrat-Bold" charset="0"/>
                  <a:ea typeface="ＭＳ Ｐゴシック" charset="0"/>
                  <a:cs typeface="Montserrat-Bold" charset="0"/>
                  <a:sym typeface="Montserrat-Bold" charset="0"/>
                </a:rPr>
                <a:t>WE HAVE SOME BETTER</a:t>
              </a:r>
            </a:p>
          </p:txBody>
        </p:sp>
      </p:grpSp>
      <p:grpSp>
        <p:nvGrpSpPr>
          <p:cNvPr id="36925" name="Group 61"/>
          <p:cNvGrpSpPr>
            <a:grpSpLocks/>
          </p:cNvGrpSpPr>
          <p:nvPr/>
        </p:nvGrpSpPr>
        <p:grpSpPr bwMode="auto">
          <a:xfrm>
            <a:off x="8169474" y="4824412"/>
            <a:ext cx="759619" cy="176213"/>
            <a:chOff x="0" y="0"/>
            <a:chExt cx="1275" cy="296"/>
          </a:xfrm>
        </p:grpSpPr>
        <p:pic>
          <p:nvPicPr>
            <p:cNvPr id="36926" name="Picture 6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6" y="32"/>
              <a:ext cx="719"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36927" name="Rectangle 63"/>
            <p:cNvSpPr>
              <a:spLocks/>
            </p:cNvSpPr>
            <p:nvPr/>
          </p:nvSpPr>
          <p:spPr bwMode="auto">
            <a:xfrm>
              <a:off x="32" y="56"/>
              <a:ext cx="288" cy="216"/>
            </a:xfrm>
            <a:prstGeom prst="rect">
              <a:avLst/>
            </a:prstGeom>
            <a:solidFill>
              <a:srgbClr val="000000"/>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36928" name="Rectangle 64"/>
            <p:cNvSpPr>
              <a:spLocks/>
            </p:cNvSpPr>
            <p:nvPr/>
          </p:nvSpPr>
          <p:spPr bwMode="auto">
            <a:xfrm>
              <a:off x="0" y="40"/>
              <a:ext cx="35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130000"/>
                </a:lnSpc>
              </a:pPr>
              <a:r>
                <a:rPr lang="en-US" sz="700">
                  <a:solidFill>
                    <a:srgbClr val="FFFFFF"/>
                  </a:solidFill>
                  <a:latin typeface="Montserrat-Regular" charset="0"/>
                  <a:ea typeface="ＭＳ Ｐゴシック" charset="0"/>
                  <a:cs typeface="Montserrat-Regular" charset="0"/>
                  <a:sym typeface="Montserrat-Regular" charset="0"/>
                </a:rPr>
                <a:t>22</a:t>
              </a:r>
            </a:p>
          </p:txBody>
        </p:sp>
        <p:sp>
          <p:nvSpPr>
            <p:cNvPr id="36929" name="Rectangle 65"/>
            <p:cNvSpPr>
              <a:spLocks/>
            </p:cNvSpPr>
            <p:nvPr/>
          </p:nvSpPr>
          <p:spPr bwMode="auto">
            <a:xfrm flipH="1">
              <a:off x="444" y="0"/>
              <a:ext cx="8" cy="288"/>
            </a:xfrm>
            <a:prstGeom prst="rect">
              <a:avLst/>
            </a:prstGeom>
            <a:solidFill>
              <a:srgbClr val="000000"/>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graphicFrame>
        <p:nvGraphicFramePr>
          <p:cNvPr id="36885" name="Group 21"/>
          <p:cNvGraphicFramePr>
            <a:graphicFrameLocks noGrp="1"/>
          </p:cNvGraphicFramePr>
          <p:nvPr>
            <p:extLst>
              <p:ext uri="{D42A27DB-BD31-4B8C-83A1-F6EECF244321}">
                <p14:modId xmlns:p14="http://schemas.microsoft.com/office/powerpoint/2010/main" val="2989595661"/>
              </p:ext>
            </p:extLst>
          </p:nvPr>
        </p:nvGraphicFramePr>
        <p:xfrm>
          <a:off x="1123950" y="3363837"/>
          <a:ext cx="3000375" cy="836688"/>
        </p:xfrm>
        <a:graphic>
          <a:graphicData uri="http://schemas.openxmlformats.org/drawingml/2006/table">
            <a:tbl>
              <a:tblPr/>
              <a:tblGrid>
                <a:gridCol w="1000125"/>
                <a:gridCol w="1000125"/>
                <a:gridCol w="1000125"/>
              </a:tblGrid>
              <a:tr h="278896">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914400" algn="l"/>
                        </a:tabLst>
                      </a:pPr>
                      <a:endParaRPr kumimoji="0" lang="en-US" sz="1400" b="0" i="0" u="none" strike="noStrike" cap="none" normalizeH="0" baseline="0" dirty="0">
                        <a:ln>
                          <a:noFill/>
                        </a:ln>
                        <a:solidFill>
                          <a:schemeClr val="tx1"/>
                        </a:solidFill>
                        <a:effectLst/>
                        <a:latin typeface="Gill Sans" charset="0"/>
                        <a:ea typeface="ヒラギノ角ゴ ProN W3" charset="0"/>
                        <a:cs typeface="ヒラギノ角ゴ ProN W3" charset="0"/>
                        <a:sym typeface="Gill Sans" charset="0"/>
                      </a:endParaRPr>
                    </a:p>
                  </a:txBody>
                  <a:tcPr marL="23813" marR="23813" marT="23813" marB="23813" anchor="ctr" horzOverflow="overflow">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914400" algn="l"/>
                        </a:tabLst>
                      </a:pPr>
                      <a:endParaRPr kumimoji="0" lang="en-US" sz="1400" b="0" i="0" u="none" strike="noStrike" cap="none" normalizeH="0" baseline="0">
                        <a:ln>
                          <a:noFill/>
                        </a:ln>
                        <a:solidFill>
                          <a:schemeClr val="tx1"/>
                        </a:solidFill>
                        <a:effectLst/>
                        <a:latin typeface="Gill Sans" charset="0"/>
                        <a:ea typeface="ヒラギノ角ゴ ProN W3" charset="0"/>
                        <a:cs typeface="ヒラギノ角ゴ ProN W3" charset="0"/>
                        <a:sym typeface="Gill Sans" charset="0"/>
                      </a:endParaRPr>
                    </a:p>
                  </a:txBody>
                  <a:tcPr marL="23813" marR="23813" marT="23813" marB="23813" anchor="ctr" horzOverflow="overflow">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914400" algn="l"/>
                        </a:tabLst>
                      </a:pPr>
                      <a:endParaRPr kumimoji="0" lang="en-US" sz="1400" b="0" i="0" u="none" strike="noStrike" cap="none" normalizeH="0" baseline="0">
                        <a:ln>
                          <a:noFill/>
                        </a:ln>
                        <a:solidFill>
                          <a:schemeClr val="tx1"/>
                        </a:solidFill>
                        <a:effectLst/>
                        <a:latin typeface="Gill Sans" charset="0"/>
                        <a:ea typeface="ヒラギノ角ゴ ProN W3" charset="0"/>
                        <a:cs typeface="ヒラギノ角ゴ ProN W3" charset="0"/>
                        <a:sym typeface="Gill Sans" charset="0"/>
                      </a:endParaRPr>
                    </a:p>
                  </a:txBody>
                  <a:tcPr marL="23813" marR="23813" marT="23813" marB="23813" anchor="ctr" horzOverflow="overflow">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lnTlToBr>
                      <a:noFill/>
                    </a:lnTlToBr>
                    <a:lnBlToTr>
                      <a:noFill/>
                    </a:lnBlToTr>
                    <a:noFill/>
                  </a:tcPr>
                </a:tc>
              </a:tr>
              <a:tr h="278896">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914400" algn="l"/>
                        </a:tabLst>
                      </a:pPr>
                      <a:endParaRPr kumimoji="0" lang="en-US" sz="1400" b="0" i="0" u="none" strike="noStrike" cap="none" normalizeH="0" baseline="0">
                        <a:ln>
                          <a:noFill/>
                        </a:ln>
                        <a:solidFill>
                          <a:schemeClr val="tx1"/>
                        </a:solidFill>
                        <a:effectLst/>
                        <a:latin typeface="Gill Sans" charset="0"/>
                        <a:ea typeface="ヒラギノ角ゴ ProN W3" charset="0"/>
                        <a:cs typeface="ヒラギノ角ゴ ProN W3" charset="0"/>
                        <a:sym typeface="Gill Sans" charset="0"/>
                      </a:endParaRPr>
                    </a:p>
                  </a:txBody>
                  <a:tcPr marL="23813" marR="23813" marT="23813" marB="23813" anchor="ctr" horzOverflow="overflow">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914400" algn="l"/>
                        </a:tabLst>
                      </a:pPr>
                      <a:endParaRPr kumimoji="0" lang="en-US" sz="1400" b="0" i="0" u="none" strike="noStrike" cap="none" normalizeH="0" baseline="0" dirty="0">
                        <a:ln>
                          <a:noFill/>
                        </a:ln>
                        <a:solidFill>
                          <a:schemeClr val="tx1"/>
                        </a:solidFill>
                        <a:effectLst/>
                        <a:latin typeface="Gill Sans" charset="0"/>
                        <a:ea typeface="ヒラギノ角ゴ ProN W3" charset="0"/>
                        <a:cs typeface="ヒラギノ角ゴ ProN W3" charset="0"/>
                        <a:sym typeface="Gill Sans" charset="0"/>
                      </a:endParaRPr>
                    </a:p>
                  </a:txBody>
                  <a:tcPr marL="23813" marR="23813" marT="23813" marB="23813" anchor="ctr" horzOverflow="overflow">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914400" algn="l"/>
                        </a:tabLst>
                      </a:pPr>
                      <a:endParaRPr kumimoji="0" lang="en-US" sz="1400" b="0" i="0" u="none" strike="noStrike" cap="none" normalizeH="0" baseline="0">
                        <a:ln>
                          <a:noFill/>
                        </a:ln>
                        <a:solidFill>
                          <a:schemeClr val="tx1"/>
                        </a:solidFill>
                        <a:effectLst/>
                        <a:latin typeface="Gill Sans" charset="0"/>
                        <a:ea typeface="ヒラギノ角ゴ ProN W3" charset="0"/>
                        <a:cs typeface="ヒラギノ角ゴ ProN W3" charset="0"/>
                        <a:sym typeface="Gill Sans" charset="0"/>
                      </a:endParaRPr>
                    </a:p>
                  </a:txBody>
                  <a:tcPr marL="23813" marR="23813" marT="23813" marB="23813" anchor="ctr" horzOverflow="overflow">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lnTlToBr>
                      <a:noFill/>
                    </a:lnTlToBr>
                    <a:lnBlToTr>
                      <a:noFill/>
                    </a:lnBlToTr>
                    <a:noFill/>
                  </a:tcPr>
                </a:tc>
              </a:tr>
              <a:tr h="278896">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914400" algn="l"/>
                        </a:tabLst>
                      </a:pPr>
                      <a:endParaRPr kumimoji="0" lang="en-US" sz="1400" b="0" i="0" u="none" strike="noStrike" cap="none" normalizeH="0" baseline="0">
                        <a:ln>
                          <a:noFill/>
                        </a:ln>
                        <a:solidFill>
                          <a:schemeClr val="tx1"/>
                        </a:solidFill>
                        <a:effectLst/>
                        <a:latin typeface="Gill Sans" charset="0"/>
                        <a:ea typeface="ヒラギノ角ゴ ProN W3" charset="0"/>
                        <a:cs typeface="ヒラギノ角ゴ ProN W3" charset="0"/>
                        <a:sym typeface="Gill Sans" charset="0"/>
                      </a:endParaRPr>
                    </a:p>
                  </a:txBody>
                  <a:tcPr marL="23813" marR="23813" marT="23813" marB="23813" anchor="ctr" horzOverflow="overflow">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914400" algn="l"/>
                        </a:tabLst>
                      </a:pPr>
                      <a:endParaRPr kumimoji="0" lang="en-US" sz="1400" b="0" i="0" u="none" strike="noStrike" cap="none" normalizeH="0" baseline="0">
                        <a:ln>
                          <a:noFill/>
                        </a:ln>
                        <a:solidFill>
                          <a:schemeClr val="tx1"/>
                        </a:solidFill>
                        <a:effectLst/>
                        <a:latin typeface="Gill Sans" charset="0"/>
                        <a:ea typeface="ヒラギノ角ゴ ProN W3" charset="0"/>
                        <a:cs typeface="ヒラギノ角ゴ ProN W3" charset="0"/>
                        <a:sym typeface="Gill Sans" charset="0"/>
                      </a:endParaRPr>
                    </a:p>
                  </a:txBody>
                  <a:tcPr marL="23813" marR="23813" marT="23813" marB="23813" anchor="ctr" horzOverflow="overflow">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914400" algn="l"/>
                        </a:tabLst>
                      </a:pPr>
                      <a:endParaRPr kumimoji="0" lang="en-US" sz="1400" b="0" i="0" u="none" strike="noStrike" cap="none" normalizeH="0" baseline="0" dirty="0">
                        <a:ln>
                          <a:noFill/>
                        </a:ln>
                        <a:solidFill>
                          <a:schemeClr val="tx1"/>
                        </a:solidFill>
                        <a:effectLst/>
                        <a:latin typeface="Gill Sans" charset="0"/>
                        <a:ea typeface="ヒラギノ角ゴ ProN W3" charset="0"/>
                        <a:cs typeface="ヒラギノ角ゴ ProN W3" charset="0"/>
                        <a:sym typeface="Gill Sans" charset="0"/>
                      </a:endParaRPr>
                    </a:p>
                  </a:txBody>
                  <a:tcPr marL="23813" marR="23813" marT="23813" marB="23813" anchor="ctr" horzOverflow="overflow">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lnTlToBr>
                      <a:noFill/>
                    </a:lnTlToBr>
                    <a:lnBlToTr>
                      <a:noFill/>
                    </a:lnBlToTr>
                    <a:solidFill>
                      <a:schemeClr val="accent2"/>
                    </a:solidFill>
                  </a:tcPr>
                </a:tc>
              </a:tr>
            </a:tbl>
          </a:graphicData>
        </a:graphic>
      </p:graphicFrame>
      <p:grpSp>
        <p:nvGrpSpPr>
          <p:cNvPr id="36884" name="Group 20"/>
          <p:cNvGrpSpPr>
            <a:grpSpLocks/>
          </p:cNvGrpSpPr>
          <p:nvPr/>
        </p:nvGrpSpPr>
        <p:grpSpPr bwMode="auto">
          <a:xfrm>
            <a:off x="1123950" y="3314700"/>
            <a:ext cx="3000375" cy="885825"/>
            <a:chOff x="0" y="0"/>
            <a:chExt cx="5040" cy="1488"/>
          </a:xfrm>
        </p:grpSpPr>
        <p:sp>
          <p:nvSpPr>
            <p:cNvPr id="36919" name="Rectangle 55"/>
            <p:cNvSpPr>
              <a:spLocks/>
            </p:cNvSpPr>
            <p:nvPr/>
          </p:nvSpPr>
          <p:spPr bwMode="auto">
            <a:xfrm>
              <a:off x="307" y="128"/>
              <a:ext cx="1064" cy="1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250000"/>
                </a:lnSpc>
              </a:pPr>
              <a:r>
                <a:rPr lang="en-US" sz="800" dirty="0">
                  <a:solidFill>
                    <a:srgbClr val="FFFFFF"/>
                  </a:solidFill>
                  <a:latin typeface="Montserrat-Regular" charset="0"/>
                  <a:ea typeface="ＭＳ Ｐゴシック" charset="0"/>
                  <a:cs typeface="Montserrat-Regular" charset="0"/>
                  <a:sym typeface="Montserrat-Regular" charset="0"/>
                </a:rPr>
                <a:t>Letterhead</a:t>
              </a:r>
            </a:p>
            <a:p>
              <a:pPr algn="l">
                <a:lnSpc>
                  <a:spcPct val="250000"/>
                </a:lnSpc>
              </a:pPr>
              <a:r>
                <a:rPr lang="en-US" sz="800" dirty="0">
                  <a:solidFill>
                    <a:srgbClr val="FFFFFF"/>
                  </a:solidFill>
                  <a:latin typeface="Montserrat-Regular" charset="0"/>
                  <a:ea typeface="ＭＳ Ｐゴシック" charset="0"/>
                  <a:cs typeface="Montserrat-Regular" charset="0"/>
                  <a:sym typeface="Montserrat-Regular" charset="0"/>
                </a:rPr>
                <a:t>Design</a:t>
              </a:r>
            </a:p>
            <a:p>
              <a:pPr algn="l">
                <a:lnSpc>
                  <a:spcPct val="250000"/>
                </a:lnSpc>
              </a:pPr>
              <a:r>
                <a:rPr lang="en-US" sz="800" dirty="0">
                  <a:solidFill>
                    <a:srgbClr val="FFFFFF"/>
                  </a:solidFill>
                  <a:latin typeface="Montserrat-Regular" charset="0"/>
                  <a:ea typeface="ＭＳ Ｐゴシック" charset="0"/>
                  <a:cs typeface="Montserrat-Regular" charset="0"/>
                  <a:sym typeface="Montserrat-Regular" charset="0"/>
                </a:rPr>
                <a:t>Project </a:t>
              </a:r>
            </a:p>
          </p:txBody>
        </p:sp>
        <p:sp>
          <p:nvSpPr>
            <p:cNvPr id="36920" name="Rectangle 56"/>
            <p:cNvSpPr>
              <a:spLocks/>
            </p:cNvSpPr>
            <p:nvPr/>
          </p:nvSpPr>
          <p:spPr bwMode="auto">
            <a:xfrm>
              <a:off x="2035" y="128"/>
              <a:ext cx="1064" cy="1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250000"/>
                </a:lnSpc>
              </a:pPr>
              <a:r>
                <a:rPr lang="en-US" sz="800" dirty="0">
                  <a:solidFill>
                    <a:srgbClr val="FFFFFF"/>
                  </a:solidFill>
                  <a:latin typeface="Montserrat-Regular" charset="0"/>
                  <a:ea typeface="ＭＳ Ｐゴシック" charset="0"/>
                  <a:cs typeface="Montserrat-Regular" charset="0"/>
                  <a:sym typeface="Montserrat-Regular" charset="0"/>
                </a:rPr>
                <a:t>Letterhead</a:t>
              </a:r>
            </a:p>
            <a:p>
              <a:pPr algn="l">
                <a:lnSpc>
                  <a:spcPct val="250000"/>
                </a:lnSpc>
              </a:pPr>
              <a:r>
                <a:rPr lang="en-US" sz="800" dirty="0">
                  <a:solidFill>
                    <a:srgbClr val="FFFFFF"/>
                  </a:solidFill>
                  <a:latin typeface="Montserrat-Regular" charset="0"/>
                  <a:ea typeface="ＭＳ Ｐゴシック" charset="0"/>
                  <a:cs typeface="Montserrat-Regular" charset="0"/>
                  <a:sym typeface="Montserrat-Regular" charset="0"/>
                </a:rPr>
                <a:t>Design</a:t>
              </a:r>
            </a:p>
            <a:p>
              <a:pPr algn="l">
                <a:lnSpc>
                  <a:spcPct val="250000"/>
                </a:lnSpc>
              </a:pPr>
              <a:r>
                <a:rPr lang="en-US" sz="800" dirty="0">
                  <a:solidFill>
                    <a:srgbClr val="FFFFFF"/>
                  </a:solidFill>
                  <a:latin typeface="Montserrat-Regular" charset="0"/>
                  <a:ea typeface="ＭＳ Ｐゴシック" charset="0"/>
                  <a:cs typeface="Montserrat-Regular" charset="0"/>
                  <a:sym typeface="Montserrat-Regular" charset="0"/>
                </a:rPr>
                <a:t>Project </a:t>
              </a:r>
            </a:p>
          </p:txBody>
        </p:sp>
        <p:sp>
          <p:nvSpPr>
            <p:cNvPr id="36921" name="Rectangle 57"/>
            <p:cNvSpPr>
              <a:spLocks/>
            </p:cNvSpPr>
            <p:nvPr/>
          </p:nvSpPr>
          <p:spPr bwMode="auto">
            <a:xfrm>
              <a:off x="3715" y="128"/>
              <a:ext cx="1064" cy="1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250000"/>
                </a:lnSpc>
              </a:pPr>
              <a:r>
                <a:rPr lang="en-US" sz="800" dirty="0">
                  <a:solidFill>
                    <a:srgbClr val="FFFFFF"/>
                  </a:solidFill>
                  <a:latin typeface="Montserrat-Regular" charset="0"/>
                  <a:ea typeface="ＭＳ Ｐゴシック" charset="0"/>
                  <a:cs typeface="Montserrat-Regular" charset="0"/>
                  <a:sym typeface="Montserrat-Regular" charset="0"/>
                </a:rPr>
                <a:t>Letterhead</a:t>
              </a:r>
            </a:p>
            <a:p>
              <a:pPr algn="l">
                <a:lnSpc>
                  <a:spcPct val="250000"/>
                </a:lnSpc>
              </a:pPr>
              <a:r>
                <a:rPr lang="en-US" sz="800" dirty="0">
                  <a:solidFill>
                    <a:srgbClr val="FFFFFF"/>
                  </a:solidFill>
                  <a:latin typeface="Montserrat-Regular" charset="0"/>
                  <a:ea typeface="ＭＳ Ｐゴシック" charset="0"/>
                  <a:cs typeface="Montserrat-Regular" charset="0"/>
                  <a:sym typeface="Montserrat-Regular" charset="0"/>
                </a:rPr>
                <a:t>Design</a:t>
              </a:r>
            </a:p>
            <a:p>
              <a:pPr algn="l">
                <a:lnSpc>
                  <a:spcPct val="250000"/>
                </a:lnSpc>
              </a:pPr>
              <a:r>
                <a:rPr lang="en-US" sz="800" dirty="0">
                  <a:solidFill>
                    <a:schemeClr val="tx1"/>
                  </a:solidFill>
                  <a:latin typeface="Montserrat-Regular" charset="0"/>
                  <a:ea typeface="ＭＳ Ｐゴシック" charset="0"/>
                  <a:cs typeface="Montserrat-Regular" charset="0"/>
                  <a:sym typeface="Montserrat-Regular" charset="0"/>
                </a:rPr>
                <a:t>Project</a:t>
              </a:r>
              <a:r>
                <a:rPr lang="en-US" sz="800" dirty="0">
                  <a:solidFill>
                    <a:srgbClr val="FFFFFF"/>
                  </a:solidFill>
                  <a:latin typeface="Montserrat-Regular" charset="0"/>
                  <a:ea typeface="ＭＳ Ｐゴシック" charset="0"/>
                  <a:cs typeface="Montserrat-Regular" charset="0"/>
                  <a:sym typeface="Montserrat-Regular" charset="0"/>
                </a:rPr>
                <a:t> </a:t>
              </a:r>
            </a:p>
          </p:txBody>
        </p:sp>
      </p:grpSp>
    </p:spTree>
  </p:cSld>
  <p:clrMapOvr>
    <a:masterClrMapping/>
  </p:clrMapOvr>
  <mc:AlternateContent xmlns:mc="http://schemas.openxmlformats.org/markup-compatibility/2006" xmlns:p14="http://schemas.microsoft.com/office/powerpoint/2010/main">
    <mc:Choice Requires="p14">
      <p:transition spd="med">
        <p14:prism/>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nodeType="clickEffect">
                                  <p:stCondLst>
                                    <p:cond delay="0"/>
                                  </p:stCondLst>
                                  <p:childTnLst>
                                    <p:set>
                                      <p:cBhvr>
                                        <p:cTn id="6" dur="1" fill="hold">
                                          <p:stCondLst>
                                            <p:cond delay="0"/>
                                          </p:stCondLst>
                                        </p:cTn>
                                        <p:tgtEl>
                                          <p:spTgt spid="36867"/>
                                        </p:tgtEl>
                                        <p:attrNameLst>
                                          <p:attrName>style.visibility</p:attrName>
                                        </p:attrNameLst>
                                      </p:cBhvr>
                                      <p:to>
                                        <p:strVal val="visible"/>
                                      </p:to>
                                    </p:set>
                                    <p:anim calcmode="lin" valueType="num">
                                      <p:cBhvr>
                                        <p:cTn id="7" dur="500" fill="hold"/>
                                        <p:tgtEl>
                                          <p:spTgt spid="36867"/>
                                        </p:tgtEl>
                                        <p:attrNameLst>
                                          <p:attrName>ppt_w</p:attrName>
                                        </p:attrNameLst>
                                      </p:cBhvr>
                                      <p:tavLst>
                                        <p:tav tm="0">
                                          <p:val>
                                            <p:fltVal val="0"/>
                                          </p:val>
                                        </p:tav>
                                        <p:tav tm="100000">
                                          <p:val>
                                            <p:strVal val="#ppt_w"/>
                                          </p:val>
                                        </p:tav>
                                      </p:tavLst>
                                    </p:anim>
                                    <p:anim calcmode="lin" valueType="num">
                                      <p:cBhvr>
                                        <p:cTn id="8" dur="500" fill="hold"/>
                                        <p:tgtEl>
                                          <p:spTgt spid="36867"/>
                                        </p:tgtEl>
                                        <p:attrNameLst>
                                          <p:attrName>ppt_h</p:attrName>
                                        </p:attrNameLst>
                                      </p:cBhvr>
                                      <p:tavLst>
                                        <p:tav tm="0">
                                          <p:val>
                                            <p:fltVal val="0"/>
                                          </p:val>
                                        </p:tav>
                                        <p:tav tm="100000">
                                          <p:val>
                                            <p:strVal val="#ppt_h"/>
                                          </p:val>
                                        </p:tav>
                                      </p:tavLst>
                                    </p:anim>
                                  </p:childTnLst>
                                </p:cTn>
                              </p:par>
                            </p:childTnLst>
                          </p:cTn>
                        </p:par>
                        <p:par>
                          <p:cTn id="9" fill="hold" nodeType="afterGroup">
                            <p:stCondLst>
                              <p:cond delay="500"/>
                            </p:stCondLst>
                            <p:childTnLst>
                              <p:par>
                                <p:cTn id="10" presetID="23" presetClass="entr" presetSubtype="32" fill="hold" grpId="0" nodeType="afterEffect">
                                  <p:stCondLst>
                                    <p:cond delay="500"/>
                                  </p:stCondLst>
                                  <p:iterate type="lt">
                                    <p:tmPct val="100000"/>
                                  </p:iterate>
                                  <p:childTnLst>
                                    <p:set>
                                      <p:cBhvr>
                                        <p:cTn id="11" dur="1" fill="hold">
                                          <p:stCondLst>
                                            <p:cond delay="0"/>
                                          </p:stCondLst>
                                        </p:cTn>
                                        <p:tgtEl>
                                          <p:spTgt spid="36868"/>
                                        </p:tgtEl>
                                        <p:attrNameLst>
                                          <p:attrName>style.visibility</p:attrName>
                                        </p:attrNameLst>
                                      </p:cBhvr>
                                      <p:to>
                                        <p:strVal val="visible"/>
                                      </p:to>
                                    </p:set>
                                    <p:anim calcmode="lin" valueType="num">
                                      <p:cBhvr>
                                        <p:cTn id="12" dur="75" fill="hold"/>
                                        <p:tgtEl>
                                          <p:spTgt spid="36868"/>
                                        </p:tgtEl>
                                        <p:attrNameLst>
                                          <p:attrName>ppt_w</p:attrName>
                                        </p:attrNameLst>
                                      </p:cBhvr>
                                      <p:tavLst>
                                        <p:tav tm="0">
                                          <p:val>
                                            <p:strVal val="4*#ppt_w"/>
                                          </p:val>
                                        </p:tav>
                                        <p:tav tm="100000">
                                          <p:val>
                                            <p:strVal val="#ppt_w"/>
                                          </p:val>
                                        </p:tav>
                                      </p:tavLst>
                                    </p:anim>
                                    <p:anim calcmode="lin" valueType="num">
                                      <p:cBhvr>
                                        <p:cTn id="13" dur="75" fill="hold"/>
                                        <p:tgtEl>
                                          <p:spTgt spid="36868"/>
                                        </p:tgtEl>
                                        <p:attrNameLst>
                                          <p:attrName>ppt_h</p:attrName>
                                        </p:attrNameLst>
                                      </p:cBhvr>
                                      <p:tavLst>
                                        <p:tav tm="0">
                                          <p:val>
                                            <p:strVal val="4*#ppt_h"/>
                                          </p:val>
                                        </p:tav>
                                        <p:tav tm="100000">
                                          <p:val>
                                            <p:strVal val="#ppt_h"/>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36883"/>
                                        </p:tgtEl>
                                        <p:attrNameLst>
                                          <p:attrName>style.visibility</p:attrName>
                                        </p:attrNameLst>
                                      </p:cBhvr>
                                      <p:to>
                                        <p:strVal val="visible"/>
                                      </p:to>
                                    </p:set>
                                    <p:animEffect transition="in" filter="wipe(left)">
                                      <p:cBhvr>
                                        <p:cTn id="18" dur="500"/>
                                        <p:tgtEl>
                                          <p:spTgt spid="36883"/>
                                        </p:tgtEl>
                                      </p:cBhvr>
                                    </p:animEffect>
                                  </p:childTnLst>
                                </p:cTn>
                              </p:par>
                            </p:childTnLst>
                          </p:cTn>
                        </p:par>
                        <p:par>
                          <p:cTn id="19" fill="hold" nodeType="afterGroup">
                            <p:stCondLst>
                              <p:cond delay="500"/>
                            </p:stCondLst>
                            <p:childTnLst>
                              <p:par>
                                <p:cTn id="20" presetID="17" presetClass="entr" presetSubtype="8" fill="hold" nodeType="afterEffect">
                                  <p:stCondLst>
                                    <p:cond delay="300"/>
                                  </p:stCondLst>
                                  <p:childTnLst>
                                    <p:set>
                                      <p:cBhvr>
                                        <p:cTn id="21" dur="1" fill="hold">
                                          <p:stCondLst>
                                            <p:cond delay="0"/>
                                          </p:stCondLst>
                                        </p:cTn>
                                        <p:tgtEl>
                                          <p:spTgt spid="36884"/>
                                        </p:tgtEl>
                                        <p:attrNameLst>
                                          <p:attrName>style.visibility</p:attrName>
                                        </p:attrNameLst>
                                      </p:cBhvr>
                                      <p:to>
                                        <p:strVal val="visible"/>
                                      </p:to>
                                    </p:set>
                                    <p:anim calcmode="lin" valueType="num">
                                      <p:cBhvr>
                                        <p:cTn id="22" dur="500" fill="hold"/>
                                        <p:tgtEl>
                                          <p:spTgt spid="36884"/>
                                        </p:tgtEl>
                                        <p:attrNameLst>
                                          <p:attrName>ppt_x</p:attrName>
                                        </p:attrNameLst>
                                      </p:cBhvr>
                                      <p:tavLst>
                                        <p:tav tm="0">
                                          <p:val>
                                            <p:strVal val="#ppt_x-#ppt_w/2"/>
                                          </p:val>
                                        </p:tav>
                                        <p:tav tm="100000">
                                          <p:val>
                                            <p:strVal val="#ppt_x"/>
                                          </p:val>
                                        </p:tav>
                                      </p:tavLst>
                                    </p:anim>
                                    <p:anim calcmode="lin" valueType="num">
                                      <p:cBhvr>
                                        <p:cTn id="23" dur="500" fill="hold"/>
                                        <p:tgtEl>
                                          <p:spTgt spid="36884"/>
                                        </p:tgtEl>
                                        <p:attrNameLst>
                                          <p:attrName>ppt_y</p:attrName>
                                        </p:attrNameLst>
                                      </p:cBhvr>
                                      <p:tavLst>
                                        <p:tav tm="0">
                                          <p:val>
                                            <p:strVal val="#ppt_y"/>
                                          </p:val>
                                        </p:tav>
                                        <p:tav tm="100000">
                                          <p:val>
                                            <p:strVal val="#ppt_y"/>
                                          </p:val>
                                        </p:tav>
                                      </p:tavLst>
                                    </p:anim>
                                    <p:anim calcmode="lin" valueType="num">
                                      <p:cBhvr>
                                        <p:cTn id="24" dur="500" fill="hold"/>
                                        <p:tgtEl>
                                          <p:spTgt spid="36884"/>
                                        </p:tgtEl>
                                        <p:attrNameLst>
                                          <p:attrName>ppt_w</p:attrName>
                                        </p:attrNameLst>
                                      </p:cBhvr>
                                      <p:tavLst>
                                        <p:tav tm="0">
                                          <p:val>
                                            <p:fltVal val="0"/>
                                          </p:val>
                                        </p:tav>
                                        <p:tav tm="100000">
                                          <p:val>
                                            <p:strVal val="#ppt_w"/>
                                          </p:val>
                                        </p:tav>
                                      </p:tavLst>
                                    </p:anim>
                                    <p:anim calcmode="lin" valueType="num">
                                      <p:cBhvr>
                                        <p:cTn id="25" dur="500" fill="hold"/>
                                        <p:tgtEl>
                                          <p:spTgt spid="36884"/>
                                        </p:tgtEl>
                                        <p:attrNameLst>
                                          <p:attrName>ppt_h</p:attrName>
                                        </p:attrNameLst>
                                      </p:cBhvr>
                                      <p:tavLst>
                                        <p:tav tm="0">
                                          <p:val>
                                            <p:strVal val="#ppt_h"/>
                                          </p:val>
                                        </p:tav>
                                        <p:tav tm="100000">
                                          <p:val>
                                            <p:strVal val="#ppt_h"/>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36881"/>
                                        </p:tgtEl>
                                        <p:attrNameLst>
                                          <p:attrName>style.visibility</p:attrName>
                                        </p:attrNameLst>
                                      </p:cBhvr>
                                      <p:to>
                                        <p:strVal val="visible"/>
                                      </p:to>
                                    </p:set>
                                    <p:animEffect transition="in" filter="wipe(left)">
                                      <p:cBhvr>
                                        <p:cTn id="30" dur="500"/>
                                        <p:tgtEl>
                                          <p:spTgt spid="36881"/>
                                        </p:tgtEl>
                                      </p:cBhvr>
                                    </p:animEffect>
                                  </p:childTnLst>
                                </p:cTn>
                              </p:par>
                            </p:childTnLst>
                          </p:cTn>
                        </p:par>
                        <p:par>
                          <p:cTn id="31" fill="hold" nodeType="afterGroup">
                            <p:stCondLst>
                              <p:cond delay="500"/>
                            </p:stCondLst>
                            <p:childTnLst>
                              <p:par>
                                <p:cTn id="32" presetID="22" presetClass="entr" presetSubtype="8" fill="hold" grpId="0" nodeType="afterEffect">
                                  <p:stCondLst>
                                    <p:cond delay="300"/>
                                  </p:stCondLst>
                                  <p:childTnLst>
                                    <p:set>
                                      <p:cBhvr>
                                        <p:cTn id="33" dur="1" fill="hold">
                                          <p:stCondLst>
                                            <p:cond delay="0"/>
                                          </p:stCondLst>
                                        </p:cTn>
                                        <p:tgtEl>
                                          <p:spTgt spid="36882"/>
                                        </p:tgtEl>
                                        <p:attrNameLst>
                                          <p:attrName>style.visibility</p:attrName>
                                        </p:attrNameLst>
                                      </p:cBhvr>
                                      <p:to>
                                        <p:strVal val="visible"/>
                                      </p:to>
                                    </p:set>
                                    <p:animEffect transition="in" filter="wipe(left)">
                                      <p:cBhvr>
                                        <p:cTn id="34" dur="500"/>
                                        <p:tgtEl>
                                          <p:spTgt spid="36882"/>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2" presetClass="entr" presetSubtype="2" fill="hold" nodeType="clickEffect">
                                  <p:stCondLst>
                                    <p:cond delay="0"/>
                                  </p:stCondLst>
                                  <p:childTnLst>
                                    <p:set>
                                      <p:cBhvr>
                                        <p:cTn id="38" dur="1" fill="hold">
                                          <p:stCondLst>
                                            <p:cond delay="0"/>
                                          </p:stCondLst>
                                        </p:cTn>
                                        <p:tgtEl>
                                          <p:spTgt spid="36870"/>
                                        </p:tgtEl>
                                        <p:attrNameLst>
                                          <p:attrName>style.visibility</p:attrName>
                                        </p:attrNameLst>
                                      </p:cBhvr>
                                      <p:to>
                                        <p:strVal val="visible"/>
                                      </p:to>
                                    </p:set>
                                    <p:anim calcmode="lin" valueType="num">
                                      <p:cBhvr additive="base">
                                        <p:cTn id="39" dur="500" fill="hold"/>
                                        <p:tgtEl>
                                          <p:spTgt spid="36870"/>
                                        </p:tgtEl>
                                        <p:attrNameLst>
                                          <p:attrName>ppt_x</p:attrName>
                                        </p:attrNameLst>
                                      </p:cBhvr>
                                      <p:tavLst>
                                        <p:tav tm="0">
                                          <p:val>
                                            <p:strVal val="1+#ppt_w/2"/>
                                          </p:val>
                                        </p:tav>
                                        <p:tav tm="100000">
                                          <p:val>
                                            <p:strVal val="#ppt_x"/>
                                          </p:val>
                                        </p:tav>
                                      </p:tavLst>
                                    </p:anim>
                                    <p:anim calcmode="lin" valueType="num">
                                      <p:cBhvr additive="base">
                                        <p:cTn id="40" dur="500" fill="hold"/>
                                        <p:tgtEl>
                                          <p:spTgt spid="36870"/>
                                        </p:tgtEl>
                                        <p:attrNameLst>
                                          <p:attrName>ppt_y</p:attrName>
                                        </p:attrNameLst>
                                      </p:cBhvr>
                                      <p:tavLst>
                                        <p:tav tm="0">
                                          <p:val>
                                            <p:strVal val="#ppt_y"/>
                                          </p:val>
                                        </p:tav>
                                        <p:tav tm="100000">
                                          <p:val>
                                            <p:strVal val="#ppt_y"/>
                                          </p:val>
                                        </p:tav>
                                      </p:tavLst>
                                    </p:anim>
                                  </p:childTnLst>
                                </p:cTn>
                              </p:par>
                            </p:childTnLst>
                          </p:cTn>
                        </p:par>
                        <p:par>
                          <p:cTn id="41" fill="hold" nodeType="afterGroup">
                            <p:stCondLst>
                              <p:cond delay="500"/>
                            </p:stCondLst>
                            <p:childTnLst>
                              <p:par>
                                <p:cTn id="42" presetID="2" presetClass="entr" presetSubtype="2" fill="hold" grpId="0" nodeType="afterEffect">
                                  <p:stCondLst>
                                    <p:cond delay="300"/>
                                  </p:stCondLst>
                                  <p:childTnLst>
                                    <p:set>
                                      <p:cBhvr>
                                        <p:cTn id="43" dur="1" fill="hold">
                                          <p:stCondLst>
                                            <p:cond delay="0"/>
                                          </p:stCondLst>
                                        </p:cTn>
                                        <p:tgtEl>
                                          <p:spTgt spid="36869"/>
                                        </p:tgtEl>
                                        <p:attrNameLst>
                                          <p:attrName>style.visibility</p:attrName>
                                        </p:attrNameLst>
                                      </p:cBhvr>
                                      <p:to>
                                        <p:strVal val="visible"/>
                                      </p:to>
                                    </p:set>
                                    <p:anim calcmode="lin" valueType="num">
                                      <p:cBhvr additive="base">
                                        <p:cTn id="44" dur="500" fill="hold"/>
                                        <p:tgtEl>
                                          <p:spTgt spid="36869"/>
                                        </p:tgtEl>
                                        <p:attrNameLst>
                                          <p:attrName>ppt_x</p:attrName>
                                        </p:attrNameLst>
                                      </p:cBhvr>
                                      <p:tavLst>
                                        <p:tav tm="0">
                                          <p:val>
                                            <p:strVal val="1+#ppt_w/2"/>
                                          </p:val>
                                        </p:tav>
                                        <p:tav tm="100000">
                                          <p:val>
                                            <p:strVal val="#ppt_x"/>
                                          </p:val>
                                        </p:tav>
                                      </p:tavLst>
                                    </p:anim>
                                    <p:anim calcmode="lin" valueType="num">
                                      <p:cBhvr additive="base">
                                        <p:cTn id="45" dur="500" fill="hold"/>
                                        <p:tgtEl>
                                          <p:spTgt spid="36869"/>
                                        </p:tgtEl>
                                        <p:attrNameLst>
                                          <p:attrName>ppt_y</p:attrName>
                                        </p:attrNameLst>
                                      </p:cBhvr>
                                      <p:tavLst>
                                        <p:tav tm="0">
                                          <p:val>
                                            <p:strVal val="#ppt_y"/>
                                          </p:val>
                                        </p:tav>
                                        <p:tav tm="100000">
                                          <p:val>
                                            <p:strVal val="#ppt_y"/>
                                          </p:val>
                                        </p:tav>
                                      </p:tavLst>
                                    </p:anim>
                                  </p:childTnLst>
                                </p:cTn>
                              </p:par>
                            </p:childTnLst>
                          </p:cTn>
                        </p:par>
                        <p:par>
                          <p:cTn id="46" fill="hold" nodeType="afterGroup">
                            <p:stCondLst>
                              <p:cond delay="1300"/>
                            </p:stCondLst>
                            <p:childTnLst>
                              <p:par>
                                <p:cTn id="47" presetID="2" presetClass="entr" presetSubtype="2" fill="hold" grpId="0" nodeType="afterEffect">
                                  <p:stCondLst>
                                    <p:cond delay="300"/>
                                  </p:stCondLst>
                                  <p:childTnLst>
                                    <p:set>
                                      <p:cBhvr>
                                        <p:cTn id="48" dur="1" fill="hold">
                                          <p:stCondLst>
                                            <p:cond delay="0"/>
                                          </p:stCondLst>
                                        </p:cTn>
                                        <p:tgtEl>
                                          <p:spTgt spid="36873"/>
                                        </p:tgtEl>
                                        <p:attrNameLst>
                                          <p:attrName>style.visibility</p:attrName>
                                        </p:attrNameLst>
                                      </p:cBhvr>
                                      <p:to>
                                        <p:strVal val="visible"/>
                                      </p:to>
                                    </p:set>
                                    <p:anim calcmode="lin" valueType="num">
                                      <p:cBhvr additive="base">
                                        <p:cTn id="49" dur="500" fill="hold"/>
                                        <p:tgtEl>
                                          <p:spTgt spid="36873"/>
                                        </p:tgtEl>
                                        <p:attrNameLst>
                                          <p:attrName>ppt_x</p:attrName>
                                        </p:attrNameLst>
                                      </p:cBhvr>
                                      <p:tavLst>
                                        <p:tav tm="0">
                                          <p:val>
                                            <p:strVal val="1+#ppt_w/2"/>
                                          </p:val>
                                        </p:tav>
                                        <p:tav tm="100000">
                                          <p:val>
                                            <p:strVal val="#ppt_x"/>
                                          </p:val>
                                        </p:tav>
                                      </p:tavLst>
                                    </p:anim>
                                    <p:anim calcmode="lin" valueType="num">
                                      <p:cBhvr additive="base">
                                        <p:cTn id="50" dur="500" fill="hold"/>
                                        <p:tgtEl>
                                          <p:spTgt spid="36873"/>
                                        </p:tgtEl>
                                        <p:attrNameLst>
                                          <p:attrName>ppt_y</p:attrName>
                                        </p:attrNameLst>
                                      </p:cBhvr>
                                      <p:tavLst>
                                        <p:tav tm="0">
                                          <p:val>
                                            <p:strVal val="#ppt_y"/>
                                          </p:val>
                                        </p:tav>
                                        <p:tav tm="100000">
                                          <p:val>
                                            <p:strVal val="#ppt_y"/>
                                          </p:val>
                                        </p:tav>
                                      </p:tavLst>
                                    </p:anim>
                                  </p:childTnLst>
                                </p:cTn>
                              </p:par>
                            </p:childTnLst>
                          </p:cTn>
                        </p:par>
                        <p:par>
                          <p:cTn id="51" fill="hold" nodeType="afterGroup">
                            <p:stCondLst>
                              <p:cond delay="2100"/>
                            </p:stCondLst>
                            <p:childTnLst>
                              <p:par>
                                <p:cTn id="52" presetID="2" presetClass="entr" presetSubtype="2" fill="hold" nodeType="afterEffect">
                                  <p:stCondLst>
                                    <p:cond delay="300"/>
                                  </p:stCondLst>
                                  <p:childTnLst>
                                    <p:set>
                                      <p:cBhvr>
                                        <p:cTn id="53" dur="1" fill="hold">
                                          <p:stCondLst>
                                            <p:cond delay="0"/>
                                          </p:stCondLst>
                                        </p:cTn>
                                        <p:tgtEl>
                                          <p:spTgt spid="36874"/>
                                        </p:tgtEl>
                                        <p:attrNameLst>
                                          <p:attrName>style.visibility</p:attrName>
                                        </p:attrNameLst>
                                      </p:cBhvr>
                                      <p:to>
                                        <p:strVal val="visible"/>
                                      </p:to>
                                    </p:set>
                                    <p:anim calcmode="lin" valueType="num">
                                      <p:cBhvr additive="base">
                                        <p:cTn id="54" dur="500" fill="hold"/>
                                        <p:tgtEl>
                                          <p:spTgt spid="36874"/>
                                        </p:tgtEl>
                                        <p:attrNameLst>
                                          <p:attrName>ppt_x</p:attrName>
                                        </p:attrNameLst>
                                      </p:cBhvr>
                                      <p:tavLst>
                                        <p:tav tm="0">
                                          <p:val>
                                            <p:strVal val="1+#ppt_w/2"/>
                                          </p:val>
                                        </p:tav>
                                        <p:tav tm="100000">
                                          <p:val>
                                            <p:strVal val="#ppt_x"/>
                                          </p:val>
                                        </p:tav>
                                      </p:tavLst>
                                    </p:anim>
                                    <p:anim calcmode="lin" valueType="num">
                                      <p:cBhvr additive="base">
                                        <p:cTn id="55" dur="500" fill="hold"/>
                                        <p:tgtEl>
                                          <p:spTgt spid="36874"/>
                                        </p:tgtEl>
                                        <p:attrNameLst>
                                          <p:attrName>ppt_y</p:attrName>
                                        </p:attrNameLst>
                                      </p:cBhvr>
                                      <p:tavLst>
                                        <p:tav tm="0">
                                          <p:val>
                                            <p:strVal val="#ppt_y"/>
                                          </p:val>
                                        </p:tav>
                                        <p:tav tm="100000">
                                          <p:val>
                                            <p:strVal val="#ppt_y"/>
                                          </p:val>
                                        </p:tav>
                                      </p:tavLst>
                                    </p:anim>
                                  </p:childTnLst>
                                </p:cTn>
                              </p:par>
                            </p:childTnLst>
                          </p:cTn>
                        </p:par>
                        <p:par>
                          <p:cTn id="56" fill="hold" nodeType="afterGroup">
                            <p:stCondLst>
                              <p:cond delay="2900"/>
                            </p:stCondLst>
                            <p:childTnLst>
                              <p:par>
                                <p:cTn id="57" presetID="2" presetClass="entr" presetSubtype="2" fill="hold" grpId="0" nodeType="afterEffect">
                                  <p:stCondLst>
                                    <p:cond delay="300"/>
                                  </p:stCondLst>
                                  <p:childTnLst>
                                    <p:set>
                                      <p:cBhvr>
                                        <p:cTn id="58" dur="1" fill="hold">
                                          <p:stCondLst>
                                            <p:cond delay="0"/>
                                          </p:stCondLst>
                                        </p:cTn>
                                        <p:tgtEl>
                                          <p:spTgt spid="36877"/>
                                        </p:tgtEl>
                                        <p:attrNameLst>
                                          <p:attrName>style.visibility</p:attrName>
                                        </p:attrNameLst>
                                      </p:cBhvr>
                                      <p:to>
                                        <p:strVal val="visible"/>
                                      </p:to>
                                    </p:set>
                                    <p:anim calcmode="lin" valueType="num">
                                      <p:cBhvr additive="base">
                                        <p:cTn id="59" dur="500" fill="hold"/>
                                        <p:tgtEl>
                                          <p:spTgt spid="36877"/>
                                        </p:tgtEl>
                                        <p:attrNameLst>
                                          <p:attrName>ppt_x</p:attrName>
                                        </p:attrNameLst>
                                      </p:cBhvr>
                                      <p:tavLst>
                                        <p:tav tm="0">
                                          <p:val>
                                            <p:strVal val="1+#ppt_w/2"/>
                                          </p:val>
                                        </p:tav>
                                        <p:tav tm="100000">
                                          <p:val>
                                            <p:strVal val="#ppt_x"/>
                                          </p:val>
                                        </p:tav>
                                      </p:tavLst>
                                    </p:anim>
                                    <p:anim calcmode="lin" valueType="num">
                                      <p:cBhvr additive="base">
                                        <p:cTn id="60" dur="500" fill="hold"/>
                                        <p:tgtEl>
                                          <p:spTgt spid="36877"/>
                                        </p:tgtEl>
                                        <p:attrNameLst>
                                          <p:attrName>ppt_y</p:attrName>
                                        </p:attrNameLst>
                                      </p:cBhvr>
                                      <p:tavLst>
                                        <p:tav tm="0">
                                          <p:val>
                                            <p:strVal val="#ppt_y"/>
                                          </p:val>
                                        </p:tav>
                                        <p:tav tm="100000">
                                          <p:val>
                                            <p:strVal val="#ppt_y"/>
                                          </p:val>
                                        </p:tav>
                                      </p:tavLst>
                                    </p:anim>
                                  </p:childTnLst>
                                </p:cTn>
                              </p:par>
                            </p:childTnLst>
                          </p:cTn>
                        </p:par>
                        <p:par>
                          <p:cTn id="61" fill="hold" nodeType="afterGroup">
                            <p:stCondLst>
                              <p:cond delay="3700"/>
                            </p:stCondLst>
                            <p:childTnLst>
                              <p:par>
                                <p:cTn id="62" presetID="2" presetClass="entr" presetSubtype="2" fill="hold" nodeType="afterEffect">
                                  <p:stCondLst>
                                    <p:cond delay="300"/>
                                  </p:stCondLst>
                                  <p:childTnLst>
                                    <p:set>
                                      <p:cBhvr>
                                        <p:cTn id="63" dur="1" fill="hold">
                                          <p:stCondLst>
                                            <p:cond delay="0"/>
                                          </p:stCondLst>
                                        </p:cTn>
                                        <p:tgtEl>
                                          <p:spTgt spid="36878"/>
                                        </p:tgtEl>
                                        <p:attrNameLst>
                                          <p:attrName>style.visibility</p:attrName>
                                        </p:attrNameLst>
                                      </p:cBhvr>
                                      <p:to>
                                        <p:strVal val="visible"/>
                                      </p:to>
                                    </p:set>
                                    <p:anim calcmode="lin" valueType="num">
                                      <p:cBhvr additive="base">
                                        <p:cTn id="64" dur="500" fill="hold"/>
                                        <p:tgtEl>
                                          <p:spTgt spid="36878"/>
                                        </p:tgtEl>
                                        <p:attrNameLst>
                                          <p:attrName>ppt_x</p:attrName>
                                        </p:attrNameLst>
                                      </p:cBhvr>
                                      <p:tavLst>
                                        <p:tav tm="0">
                                          <p:val>
                                            <p:strVal val="1+#ppt_w/2"/>
                                          </p:val>
                                        </p:tav>
                                        <p:tav tm="100000">
                                          <p:val>
                                            <p:strVal val="#ppt_x"/>
                                          </p:val>
                                        </p:tav>
                                      </p:tavLst>
                                    </p:anim>
                                    <p:anim calcmode="lin" valueType="num">
                                      <p:cBhvr additive="base">
                                        <p:cTn id="65" dur="500" fill="hold"/>
                                        <p:tgtEl>
                                          <p:spTgt spid="36878"/>
                                        </p:tgtEl>
                                        <p:attrNameLst>
                                          <p:attrName>ppt_y</p:attrName>
                                        </p:attrNameLst>
                                      </p:cBhvr>
                                      <p:tavLst>
                                        <p:tav tm="0">
                                          <p:val>
                                            <p:strVal val="#ppt_y"/>
                                          </p:val>
                                        </p:tav>
                                        <p:tav tm="100000">
                                          <p:val>
                                            <p:strVal val="#ppt_y"/>
                                          </p:val>
                                        </p:tav>
                                      </p:tavLst>
                                    </p:anim>
                                  </p:childTnLst>
                                </p:cTn>
                              </p:par>
                            </p:childTnLst>
                          </p:cTn>
                        </p:par>
                      </p:childTnLst>
                    </p:cTn>
                  </p:par>
                  <p:par>
                    <p:cTn id="66" fill="hold" nodeType="clickPar">
                      <p:stCondLst>
                        <p:cond delay="indefinite"/>
                      </p:stCondLst>
                      <p:childTnLst>
                        <p:par>
                          <p:cTn id="67" fill="hold" nodeType="withGroup">
                            <p:stCondLst>
                              <p:cond delay="0"/>
                            </p:stCondLst>
                            <p:childTnLst>
                              <p:par>
                                <p:cTn id="68" presetID="23" presetClass="entr" presetSubtype="16" fill="hold" nodeType="clickEffect">
                                  <p:stCondLst>
                                    <p:cond delay="0"/>
                                  </p:stCondLst>
                                  <p:childTnLst>
                                    <p:set>
                                      <p:cBhvr>
                                        <p:cTn id="69" dur="1" fill="hold">
                                          <p:stCondLst>
                                            <p:cond delay="0"/>
                                          </p:stCondLst>
                                        </p:cTn>
                                        <p:tgtEl>
                                          <p:spTgt spid="36922"/>
                                        </p:tgtEl>
                                        <p:attrNameLst>
                                          <p:attrName>style.visibility</p:attrName>
                                        </p:attrNameLst>
                                      </p:cBhvr>
                                      <p:to>
                                        <p:strVal val="visible"/>
                                      </p:to>
                                    </p:set>
                                    <p:anim calcmode="lin" valueType="num">
                                      <p:cBhvr>
                                        <p:cTn id="70" dur="500" fill="hold"/>
                                        <p:tgtEl>
                                          <p:spTgt spid="36922"/>
                                        </p:tgtEl>
                                        <p:attrNameLst>
                                          <p:attrName>ppt_w</p:attrName>
                                        </p:attrNameLst>
                                      </p:cBhvr>
                                      <p:tavLst>
                                        <p:tav tm="0">
                                          <p:val>
                                            <p:fltVal val="0"/>
                                          </p:val>
                                        </p:tav>
                                        <p:tav tm="100000">
                                          <p:val>
                                            <p:strVal val="#ppt_w"/>
                                          </p:val>
                                        </p:tav>
                                      </p:tavLst>
                                    </p:anim>
                                    <p:anim calcmode="lin" valueType="num">
                                      <p:cBhvr>
                                        <p:cTn id="71" dur="500" fill="hold"/>
                                        <p:tgtEl>
                                          <p:spTgt spid="36922"/>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8" grpId="0" animBg="1"/>
      <p:bldP spid="36869" grpId="0" autoUpdateAnimBg="0"/>
      <p:bldP spid="36873" grpId="0" autoUpdateAnimBg="0"/>
      <p:bldP spid="36877" grpId="0" autoUpdateAnimBg="0"/>
      <p:bldP spid="36881" grpId="0" autoUpdateAnimBg="0"/>
      <p:bldP spid="36882" grpId="0" animBg="1"/>
      <p:bldP spid="36883" grpId="0"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37889" name="Oval 1"/>
          <p:cNvSpPr>
            <a:spLocks/>
          </p:cNvSpPr>
          <p:nvPr/>
        </p:nvSpPr>
        <p:spPr bwMode="auto">
          <a:xfrm>
            <a:off x="6617494" y="3036094"/>
            <a:ext cx="1395413" cy="1395413"/>
          </a:xfrm>
          <a:prstGeom prst="ellipse">
            <a:avLst/>
          </a:prstGeom>
          <a:solidFill>
            <a:srgbClr val="002D6E">
              <a:alpha val="6999"/>
            </a:srgbClr>
          </a:solidFill>
          <a:ln>
            <a:noFill/>
          </a:ln>
          <a:extLst>
            <a:ext uri="{91240B29-F687-4F45-9708-019B960494DF}">
              <a14:hiddenLine xmlns:a14="http://schemas.microsoft.com/office/drawing/2010/main" w="12700" cap="flat">
                <a:solidFill>
                  <a:srgbClr val="9B9B9B">
                    <a:alpha val="6999"/>
                  </a:srgbClr>
                </a:solidFill>
                <a:miter lim="800000"/>
                <a:headEnd type="none" w="med" len="med"/>
                <a:tailEnd type="none" w="med" len="med"/>
              </a14:hiddenLine>
            </a:ext>
          </a:extLst>
        </p:spPr>
        <p:txBody>
          <a:bodyPr lIns="0" tIns="0" rIns="0" bIns="0"/>
          <a:lstStyle/>
          <a:p>
            <a:endParaRPr lang="en-US"/>
          </a:p>
        </p:txBody>
      </p:sp>
      <p:sp>
        <p:nvSpPr>
          <p:cNvPr id="37890" name="Oval 2"/>
          <p:cNvSpPr>
            <a:spLocks/>
          </p:cNvSpPr>
          <p:nvPr/>
        </p:nvSpPr>
        <p:spPr bwMode="auto">
          <a:xfrm>
            <a:off x="531019" y="1507331"/>
            <a:ext cx="1395413" cy="1395413"/>
          </a:xfrm>
          <a:prstGeom prst="ellipse">
            <a:avLst/>
          </a:prstGeom>
          <a:solidFill>
            <a:schemeClr val="accent3">
              <a:lumMod val="40000"/>
              <a:lumOff val="60000"/>
              <a:alpha val="25000"/>
            </a:schemeClr>
          </a:solidFill>
          <a:ln>
            <a:noFill/>
          </a:ln>
          <a:extLst/>
        </p:spPr>
        <p:txBody>
          <a:bodyPr lIns="0" tIns="0" rIns="0" bIns="0"/>
          <a:lstStyle/>
          <a:p>
            <a:endParaRPr lang="en-US"/>
          </a:p>
        </p:txBody>
      </p:sp>
      <p:sp>
        <p:nvSpPr>
          <p:cNvPr id="37891" name="Oval 3"/>
          <p:cNvSpPr>
            <a:spLocks/>
          </p:cNvSpPr>
          <p:nvPr/>
        </p:nvSpPr>
        <p:spPr bwMode="auto">
          <a:xfrm>
            <a:off x="5222081" y="3412331"/>
            <a:ext cx="1395413" cy="1395413"/>
          </a:xfrm>
          <a:prstGeom prst="ellipse">
            <a:avLst/>
          </a:prstGeom>
          <a:solidFill>
            <a:srgbClr val="000000">
              <a:alpha val="75000"/>
            </a:srgbClr>
          </a:solidFill>
          <a:ln>
            <a:noFill/>
          </a:ln>
          <a:extLst>
            <a:ext uri="{91240B29-F687-4F45-9708-019B960494DF}">
              <a14:hiddenLine xmlns:a14="http://schemas.microsoft.com/office/drawing/2010/main" w="12700" cap="flat">
                <a:solidFill>
                  <a:srgbClr val="9B9B9B">
                    <a:alpha val="75000"/>
                  </a:srgbClr>
                </a:solidFill>
                <a:miter lim="800000"/>
                <a:headEnd type="none" w="med" len="med"/>
                <a:tailEnd type="none" w="med" len="med"/>
              </a14:hiddenLine>
            </a:ext>
          </a:extLst>
        </p:spPr>
        <p:txBody>
          <a:bodyPr lIns="0" tIns="0" rIns="0" bIns="0"/>
          <a:lstStyle/>
          <a:p>
            <a:endParaRPr lang="en-US"/>
          </a:p>
        </p:txBody>
      </p:sp>
      <p:sp>
        <p:nvSpPr>
          <p:cNvPr id="37892" name="Oval 4"/>
          <p:cNvSpPr>
            <a:spLocks/>
          </p:cNvSpPr>
          <p:nvPr/>
        </p:nvSpPr>
        <p:spPr bwMode="auto">
          <a:xfrm>
            <a:off x="2393156" y="1331119"/>
            <a:ext cx="1243013" cy="1243013"/>
          </a:xfrm>
          <a:prstGeom prst="ellipse">
            <a:avLst/>
          </a:prstGeom>
          <a:solidFill>
            <a:srgbClr val="E6E6E6">
              <a:alpha val="25000"/>
            </a:srgbClr>
          </a:solidFill>
          <a:ln>
            <a:noFill/>
          </a:ln>
          <a:extLst>
            <a:ext uri="{91240B29-F687-4F45-9708-019B960494DF}">
              <a14:hiddenLine xmlns:a14="http://schemas.microsoft.com/office/drawing/2010/main" w="12700" cap="flat">
                <a:solidFill>
                  <a:srgbClr val="9B9B9B">
                    <a:alpha val="25000"/>
                  </a:srgbClr>
                </a:solidFill>
                <a:miter lim="800000"/>
                <a:headEnd type="none" w="med" len="med"/>
                <a:tailEnd type="none" w="med" len="med"/>
              </a14:hiddenLine>
            </a:ext>
          </a:extLst>
        </p:spPr>
        <p:txBody>
          <a:bodyPr lIns="0" tIns="0" rIns="0" bIns="0"/>
          <a:lstStyle/>
          <a:p>
            <a:endParaRPr lang="en-US"/>
          </a:p>
        </p:txBody>
      </p:sp>
      <p:sp>
        <p:nvSpPr>
          <p:cNvPr id="37893" name="Rectangle 5"/>
          <p:cNvSpPr>
            <a:spLocks/>
          </p:cNvSpPr>
          <p:nvPr/>
        </p:nvSpPr>
        <p:spPr bwMode="auto">
          <a:xfrm>
            <a:off x="723305" y="545306"/>
            <a:ext cx="4029075"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70000"/>
              </a:lnSpc>
            </a:pPr>
            <a:r>
              <a:rPr lang="en-US" sz="1700">
                <a:solidFill>
                  <a:srgbClr val="8C8C8C"/>
                </a:solidFill>
                <a:latin typeface="Montserrat-Bold" charset="0"/>
                <a:ea typeface="ＭＳ Ｐゴシック" charset="0"/>
                <a:cs typeface="Montserrat-Bold" charset="0"/>
                <a:sym typeface="Montserrat-Bold" charset="0"/>
              </a:rPr>
              <a:t>T I M E L I N E</a:t>
            </a:r>
          </a:p>
        </p:txBody>
      </p:sp>
      <p:sp>
        <p:nvSpPr>
          <p:cNvPr id="37894" name="Rectangle 6"/>
          <p:cNvSpPr>
            <a:spLocks/>
          </p:cNvSpPr>
          <p:nvPr/>
        </p:nvSpPr>
        <p:spPr bwMode="auto">
          <a:xfrm>
            <a:off x="725686" y="902494"/>
            <a:ext cx="5624513" cy="28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30000"/>
              </a:lnSpc>
            </a:pPr>
            <a:r>
              <a:rPr lang="en-US" sz="700" dirty="0">
                <a:solidFill>
                  <a:srgbClr val="8C8C8C"/>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 created a very spacious feeling. The simplicity suggests strength.</a:t>
            </a:r>
          </a:p>
        </p:txBody>
      </p:sp>
      <p:sp>
        <p:nvSpPr>
          <p:cNvPr id="37895" name="Freeform 7"/>
          <p:cNvSpPr>
            <a:spLocks/>
          </p:cNvSpPr>
          <p:nvPr/>
        </p:nvSpPr>
        <p:spPr bwMode="auto">
          <a:xfrm rot="-1251501">
            <a:off x="2231827" y="3082528"/>
            <a:ext cx="1413867" cy="1200150"/>
          </a:xfrm>
          <a:custGeom>
            <a:avLst/>
            <a:gdLst>
              <a:gd name="T0" fmla="*/ 16949 w 21600"/>
              <a:gd name="T1" fmla="*/ 0 h 21600"/>
              <a:gd name="T2" fmla="*/ 7 w 21600"/>
              <a:gd name="T3" fmla="*/ 0 h 21600"/>
              <a:gd name="T4" fmla="*/ 4666 w 21600"/>
              <a:gd name="T5" fmla="*/ 10798 h 21600"/>
              <a:gd name="T6" fmla="*/ 0 w 21600"/>
              <a:gd name="T7" fmla="*/ 21600 h 21600"/>
              <a:gd name="T8" fmla="*/ 16933 w 21600"/>
              <a:gd name="T9" fmla="*/ 21600 h 21600"/>
              <a:gd name="T10" fmla="*/ 21600 w 21600"/>
              <a:gd name="T11" fmla="*/ 10798 h 21600"/>
              <a:gd name="T12" fmla="*/ 16949 w 21600"/>
              <a:gd name="T13" fmla="*/ 0 h 21600"/>
              <a:gd name="T14" fmla="*/ 16949 w 21600"/>
              <a:gd name="T15" fmla="*/ 0 h 216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600" h="21600">
                <a:moveTo>
                  <a:pt x="16949" y="0"/>
                </a:moveTo>
                <a:lnTo>
                  <a:pt x="7" y="0"/>
                </a:lnTo>
                <a:lnTo>
                  <a:pt x="4666" y="10798"/>
                </a:lnTo>
                <a:lnTo>
                  <a:pt x="0" y="21600"/>
                </a:lnTo>
                <a:lnTo>
                  <a:pt x="16933" y="21600"/>
                </a:lnTo>
                <a:lnTo>
                  <a:pt x="21600" y="10798"/>
                </a:lnTo>
                <a:lnTo>
                  <a:pt x="16949" y="0"/>
                </a:lnTo>
                <a:close/>
                <a:moveTo>
                  <a:pt x="16949" y="0"/>
                </a:moveTo>
              </a:path>
            </a:pathLst>
          </a:custGeom>
          <a:solidFill>
            <a:schemeClr val="accent3"/>
          </a:solidFill>
          <a:ln>
            <a:noFill/>
          </a:ln>
          <a:extLst/>
        </p:spPr>
        <p:txBody>
          <a:bodyPr lIns="0" tIns="0" rIns="0" bIns="0"/>
          <a:lstStyle/>
          <a:p>
            <a:endParaRPr lang="en-US"/>
          </a:p>
        </p:txBody>
      </p:sp>
      <p:sp>
        <p:nvSpPr>
          <p:cNvPr id="37896" name="Freeform 8"/>
          <p:cNvSpPr>
            <a:spLocks/>
          </p:cNvSpPr>
          <p:nvPr/>
        </p:nvSpPr>
        <p:spPr bwMode="auto">
          <a:xfrm rot="-1251501">
            <a:off x="3303985" y="2674144"/>
            <a:ext cx="1413272" cy="1200150"/>
          </a:xfrm>
          <a:custGeom>
            <a:avLst/>
            <a:gdLst>
              <a:gd name="T0" fmla="*/ 16949 w 21600"/>
              <a:gd name="T1" fmla="*/ 0 h 21600"/>
              <a:gd name="T2" fmla="*/ 7 w 21600"/>
              <a:gd name="T3" fmla="*/ 0 h 21600"/>
              <a:gd name="T4" fmla="*/ 4666 w 21600"/>
              <a:gd name="T5" fmla="*/ 10798 h 21600"/>
              <a:gd name="T6" fmla="*/ 0 w 21600"/>
              <a:gd name="T7" fmla="*/ 21600 h 21600"/>
              <a:gd name="T8" fmla="*/ 16933 w 21600"/>
              <a:gd name="T9" fmla="*/ 21600 h 21600"/>
              <a:gd name="T10" fmla="*/ 21600 w 21600"/>
              <a:gd name="T11" fmla="*/ 10798 h 21600"/>
              <a:gd name="T12" fmla="*/ 16949 w 21600"/>
              <a:gd name="T13" fmla="*/ 0 h 21600"/>
              <a:gd name="T14" fmla="*/ 16949 w 21600"/>
              <a:gd name="T15" fmla="*/ 0 h 216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600" h="21600">
                <a:moveTo>
                  <a:pt x="16949" y="0"/>
                </a:moveTo>
                <a:lnTo>
                  <a:pt x="7" y="0"/>
                </a:lnTo>
                <a:lnTo>
                  <a:pt x="4666" y="10798"/>
                </a:lnTo>
                <a:lnTo>
                  <a:pt x="0" y="21600"/>
                </a:lnTo>
                <a:lnTo>
                  <a:pt x="16933" y="21600"/>
                </a:lnTo>
                <a:lnTo>
                  <a:pt x="21600" y="10798"/>
                </a:lnTo>
                <a:lnTo>
                  <a:pt x="16949" y="0"/>
                </a:lnTo>
                <a:close/>
                <a:moveTo>
                  <a:pt x="16949" y="0"/>
                </a:moveTo>
              </a:path>
            </a:pathLst>
          </a:custGeom>
          <a:solidFill>
            <a:schemeClr val="accent4">
              <a:lumMod val="75000"/>
            </a:schemeClr>
          </a:solidFill>
          <a:ln>
            <a:noFill/>
          </a:ln>
          <a:extLst/>
        </p:spPr>
        <p:txBody>
          <a:bodyPr lIns="0" tIns="0" rIns="0" bIns="0"/>
          <a:lstStyle/>
          <a:p>
            <a:endParaRPr lang="en-US"/>
          </a:p>
        </p:txBody>
      </p:sp>
      <p:sp>
        <p:nvSpPr>
          <p:cNvPr id="37897" name="Freeform 9"/>
          <p:cNvSpPr>
            <a:spLocks/>
          </p:cNvSpPr>
          <p:nvPr/>
        </p:nvSpPr>
        <p:spPr bwMode="auto">
          <a:xfrm rot="-1251501">
            <a:off x="4373166" y="2266355"/>
            <a:ext cx="1413272" cy="1200150"/>
          </a:xfrm>
          <a:custGeom>
            <a:avLst/>
            <a:gdLst>
              <a:gd name="T0" fmla="*/ 16949 w 21600"/>
              <a:gd name="T1" fmla="*/ 0 h 21600"/>
              <a:gd name="T2" fmla="*/ 7 w 21600"/>
              <a:gd name="T3" fmla="*/ 0 h 21600"/>
              <a:gd name="T4" fmla="*/ 4666 w 21600"/>
              <a:gd name="T5" fmla="*/ 10798 h 21600"/>
              <a:gd name="T6" fmla="*/ 0 w 21600"/>
              <a:gd name="T7" fmla="*/ 21600 h 21600"/>
              <a:gd name="T8" fmla="*/ 16933 w 21600"/>
              <a:gd name="T9" fmla="*/ 21600 h 21600"/>
              <a:gd name="T10" fmla="*/ 21600 w 21600"/>
              <a:gd name="T11" fmla="*/ 10798 h 21600"/>
              <a:gd name="T12" fmla="*/ 16949 w 21600"/>
              <a:gd name="T13" fmla="*/ 0 h 21600"/>
              <a:gd name="T14" fmla="*/ 16949 w 21600"/>
              <a:gd name="T15" fmla="*/ 0 h 216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600" h="21600">
                <a:moveTo>
                  <a:pt x="16949" y="0"/>
                </a:moveTo>
                <a:lnTo>
                  <a:pt x="7" y="0"/>
                </a:lnTo>
                <a:lnTo>
                  <a:pt x="4666" y="10798"/>
                </a:lnTo>
                <a:lnTo>
                  <a:pt x="0" y="21600"/>
                </a:lnTo>
                <a:lnTo>
                  <a:pt x="16933" y="21600"/>
                </a:lnTo>
                <a:lnTo>
                  <a:pt x="21600" y="10798"/>
                </a:lnTo>
                <a:lnTo>
                  <a:pt x="16949" y="0"/>
                </a:lnTo>
                <a:close/>
                <a:moveTo>
                  <a:pt x="16949" y="0"/>
                </a:moveTo>
              </a:path>
            </a:pathLst>
          </a:custGeom>
          <a:solidFill>
            <a:srgbClr val="000000"/>
          </a:solidFill>
          <a:ln>
            <a:noFill/>
          </a:ln>
          <a:extLst>
            <a:ext uri="{91240B29-F687-4F45-9708-019B960494DF}">
              <a14:hiddenLine xmlns:a14="http://schemas.microsoft.com/office/drawing/2010/main" w="3175" cap="flat">
                <a:solidFill>
                  <a:srgbClr val="F50000"/>
                </a:solidFill>
                <a:miter lim="800000"/>
                <a:headEnd type="none" w="med" len="med"/>
                <a:tailEnd type="none" w="med" len="med"/>
              </a14:hiddenLine>
            </a:ext>
          </a:extLst>
        </p:spPr>
        <p:txBody>
          <a:bodyPr lIns="0" tIns="0" rIns="0" bIns="0"/>
          <a:lstStyle/>
          <a:p>
            <a:endParaRPr lang="en-US"/>
          </a:p>
        </p:txBody>
      </p:sp>
      <p:sp>
        <p:nvSpPr>
          <p:cNvPr id="37898" name="Freeform 10"/>
          <p:cNvSpPr>
            <a:spLocks/>
          </p:cNvSpPr>
          <p:nvPr/>
        </p:nvSpPr>
        <p:spPr bwMode="auto">
          <a:xfrm rot="-1251501">
            <a:off x="5441752" y="1859161"/>
            <a:ext cx="1413272" cy="1200150"/>
          </a:xfrm>
          <a:custGeom>
            <a:avLst/>
            <a:gdLst>
              <a:gd name="T0" fmla="*/ 16949 w 21600"/>
              <a:gd name="T1" fmla="*/ 0 h 21600"/>
              <a:gd name="T2" fmla="*/ 7 w 21600"/>
              <a:gd name="T3" fmla="*/ 0 h 21600"/>
              <a:gd name="T4" fmla="*/ 4666 w 21600"/>
              <a:gd name="T5" fmla="*/ 10798 h 21600"/>
              <a:gd name="T6" fmla="*/ 0 w 21600"/>
              <a:gd name="T7" fmla="*/ 21600 h 21600"/>
              <a:gd name="T8" fmla="*/ 16933 w 21600"/>
              <a:gd name="T9" fmla="*/ 21600 h 21600"/>
              <a:gd name="T10" fmla="*/ 21600 w 21600"/>
              <a:gd name="T11" fmla="*/ 10798 h 21600"/>
              <a:gd name="T12" fmla="*/ 16949 w 21600"/>
              <a:gd name="T13" fmla="*/ 0 h 21600"/>
              <a:gd name="T14" fmla="*/ 16949 w 21600"/>
              <a:gd name="T15" fmla="*/ 0 h 216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600" h="21600">
                <a:moveTo>
                  <a:pt x="16949" y="0"/>
                </a:moveTo>
                <a:lnTo>
                  <a:pt x="7" y="0"/>
                </a:lnTo>
                <a:lnTo>
                  <a:pt x="4666" y="10798"/>
                </a:lnTo>
                <a:lnTo>
                  <a:pt x="0" y="21600"/>
                </a:lnTo>
                <a:lnTo>
                  <a:pt x="16933" y="21600"/>
                </a:lnTo>
                <a:lnTo>
                  <a:pt x="21600" y="10798"/>
                </a:lnTo>
                <a:lnTo>
                  <a:pt x="16949" y="0"/>
                </a:lnTo>
                <a:close/>
                <a:moveTo>
                  <a:pt x="16949" y="0"/>
                </a:moveTo>
              </a:path>
            </a:pathLst>
          </a:custGeom>
          <a:solidFill>
            <a:schemeClr val="accent1"/>
          </a:solidFill>
          <a:ln>
            <a:noFill/>
          </a:ln>
          <a:extLst/>
        </p:spPr>
        <p:txBody>
          <a:bodyPr lIns="0" tIns="0" rIns="0" bIns="0"/>
          <a:lstStyle/>
          <a:p>
            <a:endParaRPr lang="en-US"/>
          </a:p>
        </p:txBody>
      </p:sp>
      <p:grpSp>
        <p:nvGrpSpPr>
          <p:cNvPr id="37899" name="Group 11"/>
          <p:cNvGrpSpPr>
            <a:grpSpLocks/>
          </p:cNvGrpSpPr>
          <p:nvPr/>
        </p:nvGrpSpPr>
        <p:grpSpPr bwMode="auto">
          <a:xfrm>
            <a:off x="2694980" y="3224213"/>
            <a:ext cx="757238" cy="821531"/>
            <a:chOff x="0" y="0"/>
            <a:chExt cx="1272" cy="1380"/>
          </a:xfrm>
        </p:grpSpPr>
        <p:pic>
          <p:nvPicPr>
            <p:cNvPr id="37900" name="Picture 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7" y="0"/>
              <a:ext cx="465" cy="8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37901" name="Rectangle 13"/>
            <p:cNvSpPr>
              <a:spLocks/>
            </p:cNvSpPr>
            <p:nvPr/>
          </p:nvSpPr>
          <p:spPr bwMode="auto">
            <a:xfrm>
              <a:off x="0" y="908"/>
              <a:ext cx="1272" cy="4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70000"/>
                </a:lnSpc>
              </a:pPr>
              <a:r>
                <a:rPr lang="en-US" sz="900">
                  <a:solidFill>
                    <a:srgbClr val="FFFFFF"/>
                  </a:solidFill>
                  <a:latin typeface="Montserrat-Bold" charset="0"/>
                  <a:ea typeface="ＭＳ Ｐゴシック" charset="0"/>
                  <a:cs typeface="Montserrat-Bold" charset="0"/>
                  <a:sym typeface="Montserrat-Bold" charset="0"/>
                </a:rPr>
                <a:t>COMPANY</a:t>
              </a:r>
            </a:p>
            <a:p>
              <a:pPr>
                <a:lnSpc>
                  <a:spcPct val="70000"/>
                </a:lnSpc>
              </a:pPr>
              <a:r>
                <a:rPr lang="en-US" sz="900">
                  <a:solidFill>
                    <a:srgbClr val="FFFFFF"/>
                  </a:solidFill>
                  <a:latin typeface="Montserrat-Bold" charset="0"/>
                  <a:ea typeface="ＭＳ Ｐゴシック" charset="0"/>
                  <a:cs typeface="Montserrat-Bold" charset="0"/>
                  <a:sym typeface="Montserrat-Bold" charset="0"/>
                </a:rPr>
                <a:t>BORN</a:t>
              </a:r>
            </a:p>
          </p:txBody>
        </p:sp>
      </p:grpSp>
      <p:grpSp>
        <p:nvGrpSpPr>
          <p:cNvPr id="37902" name="Group 14"/>
          <p:cNvGrpSpPr>
            <a:grpSpLocks/>
          </p:cNvGrpSpPr>
          <p:nvPr/>
        </p:nvGrpSpPr>
        <p:grpSpPr bwMode="auto">
          <a:xfrm>
            <a:off x="3742730" y="2924771"/>
            <a:ext cx="757238" cy="706041"/>
            <a:chOff x="0" y="0"/>
            <a:chExt cx="1272" cy="1186"/>
          </a:xfrm>
        </p:grpSpPr>
        <p:pic>
          <p:nvPicPr>
            <p:cNvPr id="37903" name="Picture 15"/>
            <p:cNvPicPr>
              <a:picLocks noChangeAspect="1" noChangeArrowheads="1"/>
            </p:cNvPicPr>
            <p:nvPr/>
          </p:nvPicPr>
          <p:blipFill>
            <a:blip r:embed="rId3">
              <a:alphaModFix amt="75000"/>
              <a:extLst>
                <a:ext uri="{28A0092B-C50C-407E-A947-70E740481C1C}">
                  <a14:useLocalDpi xmlns:a14="http://schemas.microsoft.com/office/drawing/2010/main" val="0"/>
                </a:ext>
              </a:extLst>
            </a:blip>
            <a:srcRect/>
            <a:stretch>
              <a:fillRect/>
            </a:stretch>
          </p:blipFill>
          <p:spPr bwMode="auto">
            <a:xfrm>
              <a:off x="235" y="0"/>
              <a:ext cx="909" cy="680"/>
            </a:xfrm>
            <a:prstGeom prst="rect">
              <a:avLst/>
            </a:prstGeom>
            <a:noFill/>
            <a:ln>
              <a:noFill/>
            </a:ln>
            <a:extLst>
              <a:ext uri="{909E8E84-426E-40DD-AFC4-6F175D3DCCD1}">
                <a14:hiddenFill xmlns:a14="http://schemas.microsoft.com/office/drawing/2010/main">
                  <a:solidFill>
                    <a:srgbClr val="FFFFFF">
                      <a:alpha val="75000"/>
                    </a:srgbClr>
                  </a:solidFill>
                </a14:hiddenFill>
              </a:ext>
              <a:ext uri="{91240B29-F687-4F45-9708-019B960494DF}">
                <a14:hiddenLine xmlns:a14="http://schemas.microsoft.com/office/drawing/2010/main" w="12700" cap="flat">
                  <a:solidFill>
                    <a:schemeClr val="tx1">
                      <a:alpha val="75000"/>
                    </a:schemeClr>
                  </a:solidFill>
                  <a:miter lim="800000"/>
                  <a:headEnd/>
                  <a:tailEnd/>
                </a14:hiddenLine>
              </a:ext>
            </a:extLst>
          </p:spPr>
        </p:pic>
        <p:sp>
          <p:nvSpPr>
            <p:cNvPr id="37904" name="Rectangle 16"/>
            <p:cNvSpPr>
              <a:spLocks/>
            </p:cNvSpPr>
            <p:nvPr/>
          </p:nvSpPr>
          <p:spPr bwMode="auto">
            <a:xfrm>
              <a:off x="0" y="714"/>
              <a:ext cx="1272" cy="4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70000"/>
                </a:lnSpc>
              </a:pPr>
              <a:r>
                <a:rPr lang="en-US" sz="900">
                  <a:solidFill>
                    <a:schemeClr val="tx1"/>
                  </a:solidFill>
                  <a:latin typeface="Montserrat-Bold" charset="0"/>
                  <a:ea typeface="ＭＳ Ｐゴシック" charset="0"/>
                  <a:cs typeface="Montserrat-Bold" charset="0"/>
                  <a:sym typeface="Montserrat-Bold" charset="0"/>
                </a:rPr>
                <a:t>OFFICIALLY LAUNCHED</a:t>
              </a:r>
            </a:p>
          </p:txBody>
        </p:sp>
      </p:grpSp>
      <p:grpSp>
        <p:nvGrpSpPr>
          <p:cNvPr id="37905" name="Group 17"/>
          <p:cNvGrpSpPr>
            <a:grpSpLocks/>
          </p:cNvGrpSpPr>
          <p:nvPr/>
        </p:nvGrpSpPr>
        <p:grpSpPr bwMode="auto">
          <a:xfrm>
            <a:off x="4809530" y="2491383"/>
            <a:ext cx="757238" cy="691753"/>
            <a:chOff x="0" y="0"/>
            <a:chExt cx="1272" cy="1162"/>
          </a:xfrm>
        </p:grpSpPr>
        <p:pic>
          <p:nvPicPr>
            <p:cNvPr id="37906" name="Picture 1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0" y="0"/>
              <a:ext cx="764" cy="5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37907" name="Rectangle 19"/>
            <p:cNvSpPr>
              <a:spLocks/>
            </p:cNvSpPr>
            <p:nvPr/>
          </p:nvSpPr>
          <p:spPr bwMode="auto">
            <a:xfrm>
              <a:off x="0" y="690"/>
              <a:ext cx="1272" cy="4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70000"/>
                </a:lnSpc>
              </a:pPr>
              <a:r>
                <a:rPr lang="en-US" sz="900">
                  <a:solidFill>
                    <a:srgbClr val="FFFFFF"/>
                  </a:solidFill>
                  <a:latin typeface="Montserrat-Bold" charset="0"/>
                  <a:ea typeface="ＭＳ Ｐゴシック" charset="0"/>
                  <a:cs typeface="Montserrat-Bold" charset="0"/>
                  <a:sym typeface="Montserrat-Bold" charset="0"/>
                </a:rPr>
                <a:t>TRENDING MORE</a:t>
              </a:r>
            </a:p>
          </p:txBody>
        </p:sp>
      </p:grpSp>
      <p:grpSp>
        <p:nvGrpSpPr>
          <p:cNvPr id="37908" name="Group 20"/>
          <p:cNvGrpSpPr>
            <a:grpSpLocks/>
          </p:cNvGrpSpPr>
          <p:nvPr/>
        </p:nvGrpSpPr>
        <p:grpSpPr bwMode="auto">
          <a:xfrm>
            <a:off x="5823942" y="2024063"/>
            <a:ext cx="757238" cy="783431"/>
            <a:chOff x="0" y="0"/>
            <a:chExt cx="1272" cy="1315"/>
          </a:xfrm>
        </p:grpSpPr>
        <p:pic>
          <p:nvPicPr>
            <p:cNvPr id="37909" name="Picture 2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7" y="0"/>
              <a:ext cx="732" cy="7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37910" name="Rectangle 22"/>
            <p:cNvSpPr>
              <a:spLocks/>
            </p:cNvSpPr>
            <p:nvPr/>
          </p:nvSpPr>
          <p:spPr bwMode="auto">
            <a:xfrm>
              <a:off x="0" y="843"/>
              <a:ext cx="1272" cy="4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70000"/>
                </a:lnSpc>
              </a:pPr>
              <a:r>
                <a:rPr lang="en-US" sz="900">
                  <a:solidFill>
                    <a:srgbClr val="FFFFFF"/>
                  </a:solidFill>
                  <a:latin typeface="Montserrat-Bold" charset="0"/>
                  <a:ea typeface="ＭＳ Ｐゴシック" charset="0"/>
                  <a:cs typeface="Montserrat-Bold" charset="0"/>
                  <a:sym typeface="Montserrat-Bold" charset="0"/>
                </a:rPr>
                <a:t>FIRST AWARD</a:t>
              </a:r>
            </a:p>
          </p:txBody>
        </p:sp>
      </p:grpSp>
      <p:grpSp>
        <p:nvGrpSpPr>
          <p:cNvPr id="37911" name="Group 23"/>
          <p:cNvGrpSpPr>
            <a:grpSpLocks/>
          </p:cNvGrpSpPr>
          <p:nvPr/>
        </p:nvGrpSpPr>
        <p:grpSpPr bwMode="auto">
          <a:xfrm>
            <a:off x="723305" y="1816894"/>
            <a:ext cx="1169194" cy="747713"/>
            <a:chOff x="0" y="0"/>
            <a:chExt cx="1964" cy="1256"/>
          </a:xfrm>
        </p:grpSpPr>
        <p:sp>
          <p:nvSpPr>
            <p:cNvPr id="37912" name="Rectangle 24"/>
            <p:cNvSpPr>
              <a:spLocks/>
            </p:cNvSpPr>
            <p:nvPr/>
          </p:nvSpPr>
          <p:spPr bwMode="auto">
            <a:xfrm>
              <a:off x="0" y="0"/>
              <a:ext cx="1960" cy="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70000"/>
                </a:lnSpc>
              </a:pPr>
              <a:r>
                <a:rPr lang="en-US" sz="1300" dirty="0">
                  <a:solidFill>
                    <a:schemeClr val="accent2"/>
                  </a:solidFill>
                  <a:latin typeface="Montserrat-Bold" charset="0"/>
                  <a:ea typeface="ＭＳ Ｐゴシック" charset="0"/>
                  <a:cs typeface="Montserrat-Bold" charset="0"/>
                  <a:sym typeface="Montserrat-Bold" charset="0"/>
                </a:rPr>
                <a:t>2010, JAN</a:t>
              </a:r>
            </a:p>
          </p:txBody>
        </p:sp>
        <p:sp>
          <p:nvSpPr>
            <p:cNvPr id="37913" name="Rectangle 25"/>
            <p:cNvSpPr>
              <a:spLocks/>
            </p:cNvSpPr>
            <p:nvPr/>
          </p:nvSpPr>
          <p:spPr bwMode="auto">
            <a:xfrm>
              <a:off x="4" y="432"/>
              <a:ext cx="1960" cy="8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10000"/>
                </a:lnSpc>
              </a:pPr>
              <a:r>
                <a:rPr lang="en-US" sz="700">
                  <a:solidFill>
                    <a:srgbClr val="8C8C8C"/>
                  </a:solidFill>
                  <a:latin typeface="Montserrat-Regular" charset="0"/>
                  <a:ea typeface="ＭＳ Ｐゴシック" charset="0"/>
                  <a:cs typeface="Montserrat-Regular" charset="0"/>
                  <a:sym typeface="Montserrat-Regular" charset="0"/>
                </a:rPr>
                <a:t>By using simple alignment we have create a very spacious feeling. The simplicity.</a:t>
              </a:r>
            </a:p>
          </p:txBody>
        </p:sp>
      </p:grpSp>
      <p:grpSp>
        <p:nvGrpSpPr>
          <p:cNvPr id="37914" name="Group 26"/>
          <p:cNvGrpSpPr>
            <a:grpSpLocks/>
          </p:cNvGrpSpPr>
          <p:nvPr/>
        </p:nvGrpSpPr>
        <p:grpSpPr bwMode="auto">
          <a:xfrm>
            <a:off x="2594967" y="1574006"/>
            <a:ext cx="1169194" cy="747713"/>
            <a:chOff x="0" y="0"/>
            <a:chExt cx="1964" cy="1256"/>
          </a:xfrm>
        </p:grpSpPr>
        <p:sp>
          <p:nvSpPr>
            <p:cNvPr id="37915" name="Rectangle 27"/>
            <p:cNvSpPr>
              <a:spLocks/>
            </p:cNvSpPr>
            <p:nvPr/>
          </p:nvSpPr>
          <p:spPr bwMode="auto">
            <a:xfrm>
              <a:off x="0" y="0"/>
              <a:ext cx="1960" cy="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70000"/>
                </a:lnSpc>
              </a:pPr>
              <a:r>
                <a:rPr lang="en-US" sz="1300">
                  <a:solidFill>
                    <a:srgbClr val="6E6E6E"/>
                  </a:solidFill>
                  <a:latin typeface="Montserrat-Bold" charset="0"/>
                  <a:ea typeface="ＭＳ Ｐゴシック" charset="0"/>
                  <a:cs typeface="Montserrat-Bold" charset="0"/>
                  <a:sym typeface="Montserrat-Bold" charset="0"/>
                </a:rPr>
                <a:t>2010, OCT</a:t>
              </a:r>
            </a:p>
          </p:txBody>
        </p:sp>
        <p:sp>
          <p:nvSpPr>
            <p:cNvPr id="37916" name="Rectangle 28"/>
            <p:cNvSpPr>
              <a:spLocks/>
            </p:cNvSpPr>
            <p:nvPr/>
          </p:nvSpPr>
          <p:spPr bwMode="auto">
            <a:xfrm>
              <a:off x="4" y="432"/>
              <a:ext cx="1960" cy="8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10000"/>
                </a:lnSpc>
              </a:pPr>
              <a:r>
                <a:rPr lang="en-US" sz="700">
                  <a:solidFill>
                    <a:srgbClr val="8C8C8C"/>
                  </a:solidFill>
                  <a:latin typeface="Montserrat-Regular" charset="0"/>
                  <a:ea typeface="ＭＳ Ｐゴシック" charset="0"/>
                  <a:cs typeface="Montserrat-Regular" charset="0"/>
                  <a:sym typeface="Montserrat-Regular" charset="0"/>
                </a:rPr>
                <a:t>By using simple alignment we have create a very spacious feeling. The simplicity.</a:t>
              </a:r>
            </a:p>
          </p:txBody>
        </p:sp>
      </p:grpSp>
      <p:grpSp>
        <p:nvGrpSpPr>
          <p:cNvPr id="37917" name="Group 29"/>
          <p:cNvGrpSpPr>
            <a:grpSpLocks/>
          </p:cNvGrpSpPr>
          <p:nvPr/>
        </p:nvGrpSpPr>
        <p:grpSpPr bwMode="auto">
          <a:xfrm>
            <a:off x="5485805" y="3736181"/>
            <a:ext cx="954881" cy="747713"/>
            <a:chOff x="0" y="0"/>
            <a:chExt cx="1604" cy="1256"/>
          </a:xfrm>
        </p:grpSpPr>
        <p:sp>
          <p:nvSpPr>
            <p:cNvPr id="37918" name="Rectangle 30"/>
            <p:cNvSpPr>
              <a:spLocks/>
            </p:cNvSpPr>
            <p:nvPr/>
          </p:nvSpPr>
          <p:spPr bwMode="auto">
            <a:xfrm>
              <a:off x="0" y="0"/>
              <a:ext cx="1600" cy="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70000"/>
                </a:lnSpc>
              </a:pPr>
              <a:r>
                <a:rPr lang="en-US" sz="1300">
                  <a:solidFill>
                    <a:srgbClr val="FFFFFF"/>
                  </a:solidFill>
                  <a:latin typeface="Montserrat-Bold" charset="0"/>
                  <a:ea typeface="ＭＳ Ｐゴシック" charset="0"/>
                  <a:cs typeface="Montserrat-Bold" charset="0"/>
                  <a:sym typeface="Montserrat-Bold" charset="0"/>
                </a:rPr>
                <a:t>2013, AUG</a:t>
              </a:r>
            </a:p>
          </p:txBody>
        </p:sp>
        <p:sp>
          <p:nvSpPr>
            <p:cNvPr id="37919" name="Rectangle 31"/>
            <p:cNvSpPr>
              <a:spLocks/>
            </p:cNvSpPr>
            <p:nvPr/>
          </p:nvSpPr>
          <p:spPr bwMode="auto">
            <a:xfrm>
              <a:off x="4" y="432"/>
              <a:ext cx="1600" cy="8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10000"/>
                </a:lnSpc>
              </a:pPr>
              <a:r>
                <a:rPr lang="en-US" sz="700">
                  <a:solidFill>
                    <a:srgbClr val="8C8C8C"/>
                  </a:solidFill>
                  <a:latin typeface="Montserrat-Regular" charset="0"/>
                  <a:ea typeface="ＭＳ Ｐゴシック" charset="0"/>
                  <a:cs typeface="Montserrat-Regular" charset="0"/>
                  <a:sym typeface="Montserrat-Regular" charset="0"/>
                </a:rPr>
                <a:t>By using simple alignment we have create a very spacious feeling.</a:t>
              </a:r>
            </a:p>
          </p:txBody>
        </p:sp>
      </p:grpSp>
      <p:grpSp>
        <p:nvGrpSpPr>
          <p:cNvPr id="37920" name="Group 32"/>
          <p:cNvGrpSpPr>
            <a:grpSpLocks/>
          </p:cNvGrpSpPr>
          <p:nvPr/>
        </p:nvGrpSpPr>
        <p:grpSpPr bwMode="auto">
          <a:xfrm>
            <a:off x="6871692" y="3364706"/>
            <a:ext cx="1169194" cy="747713"/>
            <a:chOff x="0" y="0"/>
            <a:chExt cx="1964" cy="1256"/>
          </a:xfrm>
        </p:grpSpPr>
        <p:sp>
          <p:nvSpPr>
            <p:cNvPr id="37921" name="Rectangle 33"/>
            <p:cNvSpPr>
              <a:spLocks/>
            </p:cNvSpPr>
            <p:nvPr/>
          </p:nvSpPr>
          <p:spPr bwMode="auto">
            <a:xfrm>
              <a:off x="0" y="0"/>
              <a:ext cx="1960" cy="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70000"/>
                </a:lnSpc>
              </a:pPr>
              <a:r>
                <a:rPr lang="en-US" sz="1300" dirty="0">
                  <a:solidFill>
                    <a:schemeClr val="bg2"/>
                  </a:solidFill>
                  <a:latin typeface="Montserrat-Bold" charset="0"/>
                  <a:ea typeface="ＭＳ Ｐゴシック" charset="0"/>
                  <a:cs typeface="Montserrat-Bold" charset="0"/>
                  <a:sym typeface="Montserrat-Bold" charset="0"/>
                </a:rPr>
                <a:t>2014, FEB</a:t>
              </a:r>
            </a:p>
          </p:txBody>
        </p:sp>
        <p:sp>
          <p:nvSpPr>
            <p:cNvPr id="37922" name="Rectangle 34"/>
            <p:cNvSpPr>
              <a:spLocks/>
            </p:cNvSpPr>
            <p:nvPr/>
          </p:nvSpPr>
          <p:spPr bwMode="auto">
            <a:xfrm>
              <a:off x="4" y="432"/>
              <a:ext cx="1960" cy="8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10000"/>
                </a:lnSpc>
              </a:pPr>
              <a:r>
                <a:rPr lang="en-US" sz="700">
                  <a:solidFill>
                    <a:srgbClr val="8C8C8C"/>
                  </a:solidFill>
                  <a:latin typeface="Montserrat-Regular" charset="0"/>
                  <a:ea typeface="ＭＳ Ｐゴシック" charset="0"/>
                  <a:cs typeface="Montserrat-Regular" charset="0"/>
                  <a:sym typeface="Montserrat-Regular" charset="0"/>
                </a:rPr>
                <a:t>By using simple alignment we have create a very spacious feeling. The simplicity.</a:t>
              </a:r>
            </a:p>
          </p:txBody>
        </p:sp>
      </p:grpSp>
      <p:sp>
        <p:nvSpPr>
          <p:cNvPr id="37923" name="Freeform 35"/>
          <p:cNvSpPr>
            <a:spLocks/>
          </p:cNvSpPr>
          <p:nvPr/>
        </p:nvSpPr>
        <p:spPr bwMode="auto">
          <a:xfrm rot="10800000">
            <a:off x="1852018" y="2537222"/>
            <a:ext cx="762595" cy="564356"/>
          </a:xfrm>
          <a:custGeom>
            <a:avLst/>
            <a:gdLst>
              <a:gd name="T0" fmla="*/ 0 w 21600"/>
              <a:gd name="T1" fmla="+- 0 1259 1079"/>
              <a:gd name="T2" fmla="*/ 1259 h 20521"/>
              <a:gd name="T3" fmla="*/ 20325 w 21600"/>
              <a:gd name="T4" fmla="+- 0 20959 1079"/>
              <a:gd name="T5" fmla="*/ 20959 h 20521"/>
              <a:gd name="T6" fmla="*/ 21600 w 21600"/>
              <a:gd name="T7" fmla="+- 0 17086 1079"/>
              <a:gd name="T8" fmla="*/ 17086 h 20521"/>
              <a:gd name="T9" fmla="*/ 20353 w 21600"/>
              <a:gd name="T10" fmla="+- 0 21600 1079"/>
              <a:gd name="T11" fmla="*/ 21600 h 20521"/>
              <a:gd name="T12" fmla="*/ 17506 w 21600"/>
              <a:gd name="T13" fmla="+- 0 18851 1079"/>
              <a:gd name="T14" fmla="*/ 18851 h 20521"/>
            </a:gdLst>
            <a:ahLst/>
            <a:cxnLst>
              <a:cxn ang="0">
                <a:pos x="T0" y="T2"/>
              </a:cxn>
              <a:cxn ang="0">
                <a:pos x="T3" y="T5"/>
              </a:cxn>
              <a:cxn ang="0">
                <a:pos x="T6" y="T8"/>
              </a:cxn>
              <a:cxn ang="0">
                <a:pos x="T9" y="T11"/>
              </a:cxn>
              <a:cxn ang="0">
                <a:pos x="T12" y="T14"/>
              </a:cxn>
            </a:cxnLst>
            <a:rect l="0" t="0" r="r" b="b"/>
            <a:pathLst>
              <a:path w="21600" h="20521">
                <a:moveTo>
                  <a:pt x="0" y="180"/>
                </a:moveTo>
                <a:cubicBezTo>
                  <a:pt x="8982" y="-1079"/>
                  <a:pt x="18423" y="4157"/>
                  <a:pt x="20325" y="19880"/>
                </a:cubicBezTo>
                <a:cubicBezTo>
                  <a:pt x="21600" y="16007"/>
                  <a:pt x="21600" y="16007"/>
                  <a:pt x="21600" y="16007"/>
                </a:cubicBezTo>
                <a:lnTo>
                  <a:pt x="20353" y="20521"/>
                </a:lnTo>
                <a:lnTo>
                  <a:pt x="17506" y="17772"/>
                </a:lnTo>
              </a:path>
            </a:pathLst>
          </a:custGeom>
          <a:noFill/>
          <a:ln w="12700" cap="flat">
            <a:solidFill>
              <a:srgbClr val="9B9B9B"/>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37924" name="Freeform 36"/>
          <p:cNvSpPr>
            <a:spLocks/>
          </p:cNvSpPr>
          <p:nvPr/>
        </p:nvSpPr>
        <p:spPr bwMode="auto">
          <a:xfrm rot="10800000">
            <a:off x="3358753" y="2288381"/>
            <a:ext cx="255389" cy="385763"/>
          </a:xfrm>
          <a:custGeom>
            <a:avLst/>
            <a:gdLst>
              <a:gd name="T0" fmla="+- 0 996 933"/>
              <a:gd name="T1" fmla="*/ T0 w 20667"/>
              <a:gd name="T2" fmla="*/ 0 h 21600"/>
              <a:gd name="T3" fmla="+- 0 20820 933"/>
              <a:gd name="T4" fmla="*/ T3 w 20667"/>
              <a:gd name="T5" fmla="*/ 20281 h 21600"/>
              <a:gd name="T6" fmla="+- 0 18280 933"/>
              <a:gd name="T7" fmla="*/ T6 w 20667"/>
              <a:gd name="T8" fmla="*/ 16485 h 21600"/>
              <a:gd name="T9" fmla="+- 0 21600 933"/>
              <a:gd name="T10" fmla="*/ T9 w 20667"/>
              <a:gd name="T11" fmla="*/ 21165 h 21600"/>
              <a:gd name="T12" fmla="+- 0 14826 933"/>
              <a:gd name="T13" fmla="*/ T12 w 20667"/>
              <a:gd name="T14" fmla="*/ 21600 h 21600"/>
            </a:gdLst>
            <a:ahLst/>
            <a:cxnLst>
              <a:cxn ang="0">
                <a:pos x="T1" y="T2"/>
              </a:cxn>
              <a:cxn ang="0">
                <a:pos x="T4" y="T5"/>
              </a:cxn>
              <a:cxn ang="0">
                <a:pos x="T7" y="T8"/>
              </a:cxn>
              <a:cxn ang="0">
                <a:pos x="T10" y="T11"/>
              </a:cxn>
              <a:cxn ang="0">
                <a:pos x="T13" y="T14"/>
              </a:cxn>
            </a:cxnLst>
            <a:rect l="0" t="0" r="r" b="b"/>
            <a:pathLst>
              <a:path w="20667" h="21600">
                <a:moveTo>
                  <a:pt x="63" y="0"/>
                </a:moveTo>
                <a:cubicBezTo>
                  <a:pt x="-933" y="9166"/>
                  <a:pt x="10175" y="17012"/>
                  <a:pt x="19887" y="20281"/>
                </a:cubicBezTo>
                <a:cubicBezTo>
                  <a:pt x="17347" y="16485"/>
                  <a:pt x="17347" y="16485"/>
                  <a:pt x="17347" y="16485"/>
                </a:cubicBezTo>
                <a:lnTo>
                  <a:pt x="20667" y="21165"/>
                </a:lnTo>
                <a:lnTo>
                  <a:pt x="13893" y="21600"/>
                </a:lnTo>
              </a:path>
            </a:pathLst>
          </a:custGeom>
          <a:noFill/>
          <a:ln w="12700" cap="flat">
            <a:solidFill>
              <a:srgbClr val="9B9B9B"/>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37925" name="Freeform 37"/>
          <p:cNvSpPr>
            <a:spLocks/>
          </p:cNvSpPr>
          <p:nvPr/>
        </p:nvSpPr>
        <p:spPr bwMode="auto">
          <a:xfrm rot="9433368" flipH="1">
            <a:off x="4910137" y="3590925"/>
            <a:ext cx="252413" cy="571500"/>
          </a:xfrm>
          <a:custGeom>
            <a:avLst/>
            <a:gdLst>
              <a:gd name="T0" fmla="+- 0 21600 69"/>
              <a:gd name="T1" fmla="*/ T0 w 21531"/>
              <a:gd name="T2" fmla="*/ 21600 h 21600"/>
              <a:gd name="T3" fmla="+- 0 8998 69"/>
              <a:gd name="T4" fmla="*/ T3 w 21531"/>
              <a:gd name="T5" fmla="*/ 0 h 21600"/>
              <a:gd name="T6" fmla="+- 0 9068 69"/>
              <a:gd name="T7" fmla="*/ T6 w 21531"/>
              <a:gd name="T8" fmla="*/ 3786 h 21600"/>
              <a:gd name="T9" fmla="+- 0 8624 69"/>
              <a:gd name="T10" fmla="*/ T9 w 21531"/>
              <a:gd name="T11" fmla="*/ 387 h 21600"/>
              <a:gd name="T12" fmla="+- 0 69 69"/>
              <a:gd name="T13" fmla="*/ T12 w 21531"/>
              <a:gd name="T14" fmla="*/ 2778 h 21600"/>
            </a:gdLst>
            <a:ahLst/>
            <a:cxnLst>
              <a:cxn ang="0">
                <a:pos x="T1" y="T2"/>
              </a:cxn>
              <a:cxn ang="0">
                <a:pos x="T4" y="T5"/>
              </a:cxn>
              <a:cxn ang="0">
                <a:pos x="T7" y="T8"/>
              </a:cxn>
              <a:cxn ang="0">
                <a:pos x="T10" y="T11"/>
              </a:cxn>
              <a:cxn ang="0">
                <a:pos x="T13" y="T14"/>
              </a:cxn>
            </a:cxnLst>
            <a:rect l="0" t="0" r="r" b="b"/>
            <a:pathLst>
              <a:path w="21531" h="21600">
                <a:moveTo>
                  <a:pt x="21531" y="21600"/>
                </a:moveTo>
                <a:cubicBezTo>
                  <a:pt x="1692" y="19051"/>
                  <a:pt x="-69" y="6741"/>
                  <a:pt x="8929" y="0"/>
                </a:cubicBezTo>
                <a:cubicBezTo>
                  <a:pt x="8999" y="3786"/>
                  <a:pt x="8999" y="3786"/>
                  <a:pt x="8999" y="3786"/>
                </a:cubicBezTo>
                <a:lnTo>
                  <a:pt x="8555" y="387"/>
                </a:lnTo>
                <a:lnTo>
                  <a:pt x="0" y="2778"/>
                </a:lnTo>
              </a:path>
            </a:pathLst>
          </a:custGeom>
          <a:noFill/>
          <a:ln w="12700" cap="flat">
            <a:solidFill>
              <a:srgbClr val="9B9B9B"/>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37926" name="Freeform 38"/>
          <p:cNvSpPr>
            <a:spLocks/>
          </p:cNvSpPr>
          <p:nvPr/>
        </p:nvSpPr>
        <p:spPr bwMode="auto">
          <a:xfrm rot="-1251501">
            <a:off x="6439496" y="1040012"/>
            <a:ext cx="3433167" cy="1256109"/>
          </a:xfrm>
          <a:custGeom>
            <a:avLst/>
            <a:gdLst>
              <a:gd name="T0" fmla="*/ 19686 w 21600"/>
              <a:gd name="T1" fmla="*/ 0 h 21600"/>
              <a:gd name="T2" fmla="*/ 3 w 21600"/>
              <a:gd name="T3" fmla="*/ 971 h 21600"/>
              <a:gd name="T4" fmla="*/ 1921 w 21600"/>
              <a:gd name="T5" fmla="*/ 11283 h 21600"/>
              <a:gd name="T6" fmla="*/ 0 w 21600"/>
              <a:gd name="T7" fmla="*/ 21600 h 21600"/>
              <a:gd name="T8" fmla="*/ 19679 w 21600"/>
              <a:gd name="T9" fmla="*/ 20629 h 21600"/>
              <a:gd name="T10" fmla="*/ 21600 w 21600"/>
              <a:gd name="T11" fmla="*/ 10312 h 21600"/>
              <a:gd name="T12" fmla="*/ 19686 w 21600"/>
              <a:gd name="T13" fmla="*/ 0 h 21600"/>
              <a:gd name="T14" fmla="*/ 19686 w 21600"/>
              <a:gd name="T15" fmla="*/ 0 h 216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600" h="21600">
                <a:moveTo>
                  <a:pt x="19686" y="0"/>
                </a:moveTo>
                <a:lnTo>
                  <a:pt x="3" y="971"/>
                </a:lnTo>
                <a:lnTo>
                  <a:pt x="1921" y="11283"/>
                </a:lnTo>
                <a:lnTo>
                  <a:pt x="0" y="21600"/>
                </a:lnTo>
                <a:lnTo>
                  <a:pt x="19679" y="20629"/>
                </a:lnTo>
                <a:lnTo>
                  <a:pt x="21600" y="10312"/>
                </a:lnTo>
                <a:lnTo>
                  <a:pt x="19686" y="0"/>
                </a:lnTo>
                <a:close/>
                <a:moveTo>
                  <a:pt x="19686" y="0"/>
                </a:moveTo>
              </a:path>
            </a:pathLst>
          </a:custGeom>
          <a:solidFill>
            <a:schemeClr val="accent4">
              <a:lumMod val="75000"/>
              <a:alpha val="25000"/>
            </a:schemeClr>
          </a:solidFill>
          <a:ln>
            <a:noFill/>
          </a:ln>
          <a:extLst/>
        </p:spPr>
        <p:txBody>
          <a:bodyPr lIns="0" tIns="0" rIns="0" bIns="0"/>
          <a:lstStyle/>
          <a:p>
            <a:endParaRPr lang="en-US"/>
          </a:p>
        </p:txBody>
      </p:sp>
      <p:sp>
        <p:nvSpPr>
          <p:cNvPr id="37927" name="Freeform 39"/>
          <p:cNvSpPr>
            <a:spLocks/>
          </p:cNvSpPr>
          <p:nvPr/>
        </p:nvSpPr>
        <p:spPr bwMode="auto">
          <a:xfrm rot="-1251501">
            <a:off x="-466130" y="3791546"/>
            <a:ext cx="3102174" cy="1239441"/>
          </a:xfrm>
          <a:custGeom>
            <a:avLst/>
            <a:gdLst>
              <a:gd name="T0" fmla="*/ 19482 w 21600"/>
              <a:gd name="T1" fmla="*/ 0 h 21600"/>
              <a:gd name="T2" fmla="*/ 3 w 21600"/>
              <a:gd name="T3" fmla="*/ 691 h 21600"/>
              <a:gd name="T4" fmla="*/ 2125 w 21600"/>
              <a:gd name="T5" fmla="*/ 11143 h 21600"/>
              <a:gd name="T6" fmla="*/ 0 w 21600"/>
              <a:gd name="T7" fmla="*/ 21600 h 21600"/>
              <a:gd name="T8" fmla="*/ 19475 w 21600"/>
              <a:gd name="T9" fmla="*/ 20909 h 21600"/>
              <a:gd name="T10" fmla="*/ 21600 w 21600"/>
              <a:gd name="T11" fmla="*/ 10452 h 21600"/>
              <a:gd name="T12" fmla="*/ 19482 w 21600"/>
              <a:gd name="T13" fmla="*/ 0 h 21600"/>
              <a:gd name="T14" fmla="*/ 19482 w 21600"/>
              <a:gd name="T15" fmla="*/ 0 h 216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600" h="21600">
                <a:moveTo>
                  <a:pt x="19482" y="0"/>
                </a:moveTo>
                <a:lnTo>
                  <a:pt x="3" y="691"/>
                </a:lnTo>
                <a:lnTo>
                  <a:pt x="2125" y="11143"/>
                </a:lnTo>
                <a:lnTo>
                  <a:pt x="0" y="21600"/>
                </a:lnTo>
                <a:lnTo>
                  <a:pt x="19475" y="20909"/>
                </a:lnTo>
                <a:lnTo>
                  <a:pt x="21600" y="10452"/>
                </a:lnTo>
                <a:lnTo>
                  <a:pt x="19482" y="0"/>
                </a:lnTo>
                <a:close/>
                <a:moveTo>
                  <a:pt x="19482" y="0"/>
                </a:moveTo>
              </a:path>
            </a:pathLst>
          </a:custGeom>
          <a:solidFill>
            <a:schemeClr val="accent4">
              <a:lumMod val="75000"/>
              <a:alpha val="25000"/>
            </a:schemeClr>
          </a:solidFill>
          <a:ln>
            <a:noFill/>
          </a:ln>
          <a:extLst/>
        </p:spPr>
        <p:txBody>
          <a:bodyPr lIns="0" tIns="0" rIns="0" bIns="0"/>
          <a:lstStyle/>
          <a:p>
            <a:endParaRPr lang="en-US"/>
          </a:p>
        </p:txBody>
      </p:sp>
      <p:grpSp>
        <p:nvGrpSpPr>
          <p:cNvPr id="37928" name="Group 40"/>
          <p:cNvGrpSpPr>
            <a:grpSpLocks/>
          </p:cNvGrpSpPr>
          <p:nvPr/>
        </p:nvGrpSpPr>
        <p:grpSpPr bwMode="auto">
          <a:xfrm>
            <a:off x="8169474" y="4824412"/>
            <a:ext cx="759619" cy="176213"/>
            <a:chOff x="0" y="0"/>
            <a:chExt cx="1275" cy="296"/>
          </a:xfrm>
        </p:grpSpPr>
        <p:pic>
          <p:nvPicPr>
            <p:cNvPr id="37929" name="Picture 4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6" y="32"/>
              <a:ext cx="719"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37930" name="Rectangle 42"/>
            <p:cNvSpPr>
              <a:spLocks/>
            </p:cNvSpPr>
            <p:nvPr/>
          </p:nvSpPr>
          <p:spPr bwMode="auto">
            <a:xfrm>
              <a:off x="32" y="56"/>
              <a:ext cx="288" cy="216"/>
            </a:xfrm>
            <a:prstGeom prst="rect">
              <a:avLst/>
            </a:prstGeom>
            <a:solidFill>
              <a:srgbClr val="000000"/>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37931" name="Rectangle 43"/>
            <p:cNvSpPr>
              <a:spLocks/>
            </p:cNvSpPr>
            <p:nvPr/>
          </p:nvSpPr>
          <p:spPr bwMode="auto">
            <a:xfrm>
              <a:off x="0" y="40"/>
              <a:ext cx="35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130000"/>
                </a:lnSpc>
              </a:pPr>
              <a:r>
                <a:rPr lang="en-US" sz="700">
                  <a:solidFill>
                    <a:srgbClr val="FFFFFF"/>
                  </a:solidFill>
                  <a:latin typeface="Montserrat-Regular" charset="0"/>
                  <a:ea typeface="ＭＳ Ｐゴシック" charset="0"/>
                  <a:cs typeface="Montserrat-Regular" charset="0"/>
                  <a:sym typeface="Montserrat-Regular" charset="0"/>
                </a:rPr>
                <a:t>23</a:t>
              </a:r>
            </a:p>
          </p:txBody>
        </p:sp>
        <p:sp>
          <p:nvSpPr>
            <p:cNvPr id="37932" name="Rectangle 44"/>
            <p:cNvSpPr>
              <a:spLocks/>
            </p:cNvSpPr>
            <p:nvPr/>
          </p:nvSpPr>
          <p:spPr bwMode="auto">
            <a:xfrm flipH="1">
              <a:off x="444" y="0"/>
              <a:ext cx="8" cy="288"/>
            </a:xfrm>
            <a:prstGeom prst="rect">
              <a:avLst/>
            </a:prstGeom>
            <a:solidFill>
              <a:srgbClr val="000000"/>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sp>
        <p:nvSpPr>
          <p:cNvPr id="37933" name="Freeform 45"/>
          <p:cNvSpPr>
            <a:spLocks/>
          </p:cNvSpPr>
          <p:nvPr/>
        </p:nvSpPr>
        <p:spPr bwMode="auto">
          <a:xfrm rot="6756154" flipH="1">
            <a:off x="6904434" y="2669381"/>
            <a:ext cx="381000" cy="661988"/>
          </a:xfrm>
          <a:custGeom>
            <a:avLst/>
            <a:gdLst>
              <a:gd name="T0" fmla="*/ 19242 w 19640"/>
              <a:gd name="T1" fmla="*/ 21600 h 21600"/>
              <a:gd name="T2" fmla="*/ 93 w 19640"/>
              <a:gd name="T3" fmla="*/ 924 h 21600"/>
              <a:gd name="T4" fmla="*/ 7171 w 19640"/>
              <a:gd name="T5" fmla="*/ 0 h 21600"/>
              <a:gd name="T6" fmla="*/ 0 w 19640"/>
              <a:gd name="T7" fmla="*/ 1487 h 21600"/>
              <a:gd name="T8" fmla="*/ 1704 w 19640"/>
              <a:gd name="T9" fmla="*/ 4542 h 21600"/>
            </a:gdLst>
            <a:ahLst/>
            <a:cxnLst>
              <a:cxn ang="0">
                <a:pos x="T0" y="T1"/>
              </a:cxn>
              <a:cxn ang="0">
                <a:pos x="T2" y="T3"/>
              </a:cxn>
              <a:cxn ang="0">
                <a:pos x="T4" y="T5"/>
              </a:cxn>
              <a:cxn ang="0">
                <a:pos x="T6" y="T7"/>
              </a:cxn>
              <a:cxn ang="0">
                <a:pos x="T8" y="T9"/>
              </a:cxn>
            </a:cxnLst>
            <a:rect l="0" t="0" r="r" b="b"/>
            <a:pathLst>
              <a:path w="19640" h="21600">
                <a:moveTo>
                  <a:pt x="19242" y="21600"/>
                </a:moveTo>
                <a:cubicBezTo>
                  <a:pt x="21600" y="10535"/>
                  <a:pt x="13273" y="2726"/>
                  <a:pt x="93" y="924"/>
                </a:cubicBezTo>
                <a:cubicBezTo>
                  <a:pt x="7171" y="0"/>
                  <a:pt x="7171" y="0"/>
                  <a:pt x="7171" y="0"/>
                </a:cubicBezTo>
                <a:lnTo>
                  <a:pt x="0" y="1487"/>
                </a:lnTo>
                <a:lnTo>
                  <a:pt x="1704" y="4542"/>
                </a:lnTo>
              </a:path>
            </a:pathLst>
          </a:custGeom>
          <a:noFill/>
          <a:ln w="12700" cap="flat">
            <a:solidFill>
              <a:srgbClr val="9B9B9B"/>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Tree>
  </p:cSld>
  <p:clrMapOvr>
    <a:masterClrMapping/>
  </p:clrMapOvr>
  <mc:AlternateContent xmlns:mc="http://schemas.openxmlformats.org/markup-compatibility/2006" xmlns:p14="http://schemas.microsoft.com/office/powerpoint/2010/main">
    <mc:Choice Requires="p14">
      <p:transition spd="slow">
        <p14:flip dir="r"/>
      </p:transition>
    </mc:Choice>
    <mc:Fallback xmlns="">
      <p:transition xmlns:p14="http://schemas.microsoft.com/office/powerpoint/2010/main" spd="slow">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32" fill="hold" grpId="0" nodeType="clickEffect">
                                  <p:stCondLst>
                                    <p:cond delay="0"/>
                                  </p:stCondLst>
                                  <p:iterate type="lt">
                                    <p:tmPct val="100000"/>
                                  </p:iterate>
                                  <p:childTnLst>
                                    <p:set>
                                      <p:cBhvr>
                                        <p:cTn id="6" dur="1" fill="hold">
                                          <p:stCondLst>
                                            <p:cond delay="0"/>
                                          </p:stCondLst>
                                        </p:cTn>
                                        <p:tgtEl>
                                          <p:spTgt spid="37895"/>
                                        </p:tgtEl>
                                        <p:attrNameLst>
                                          <p:attrName>style.visibility</p:attrName>
                                        </p:attrNameLst>
                                      </p:cBhvr>
                                      <p:to>
                                        <p:strVal val="visible"/>
                                      </p:to>
                                    </p:set>
                                    <p:anim calcmode="lin" valueType="num">
                                      <p:cBhvr>
                                        <p:cTn id="7" dur="75" fill="hold"/>
                                        <p:tgtEl>
                                          <p:spTgt spid="37895"/>
                                        </p:tgtEl>
                                        <p:attrNameLst>
                                          <p:attrName>ppt_w</p:attrName>
                                        </p:attrNameLst>
                                      </p:cBhvr>
                                      <p:tavLst>
                                        <p:tav tm="0">
                                          <p:val>
                                            <p:strVal val="4*#ppt_w"/>
                                          </p:val>
                                        </p:tav>
                                        <p:tav tm="100000">
                                          <p:val>
                                            <p:strVal val="#ppt_w"/>
                                          </p:val>
                                        </p:tav>
                                      </p:tavLst>
                                    </p:anim>
                                    <p:anim calcmode="lin" valueType="num">
                                      <p:cBhvr>
                                        <p:cTn id="8" dur="75" fill="hold"/>
                                        <p:tgtEl>
                                          <p:spTgt spid="37895"/>
                                        </p:tgtEl>
                                        <p:attrNameLst>
                                          <p:attrName>ppt_h</p:attrName>
                                        </p:attrNameLst>
                                      </p:cBhvr>
                                      <p:tavLst>
                                        <p:tav tm="0">
                                          <p:val>
                                            <p:strVal val="4*#ppt_h"/>
                                          </p:val>
                                        </p:tav>
                                        <p:tav tm="100000">
                                          <p:val>
                                            <p:strVal val="#ppt_h"/>
                                          </p:val>
                                        </p:tav>
                                      </p:tavLst>
                                    </p:anim>
                                  </p:childTnLst>
                                </p:cTn>
                              </p:par>
                            </p:childTnLst>
                          </p:cTn>
                        </p:par>
                        <p:par>
                          <p:cTn id="9" fill="hold" nodeType="afterGroup">
                            <p:stCondLst>
                              <p:cond delay="75"/>
                            </p:stCondLst>
                            <p:childTnLst>
                              <p:par>
                                <p:cTn id="10" presetID="22" presetClass="entr" presetSubtype="2" fill="hold" grpId="0" nodeType="afterEffect">
                                  <p:stCondLst>
                                    <p:cond delay="300"/>
                                  </p:stCondLst>
                                  <p:childTnLst>
                                    <p:set>
                                      <p:cBhvr>
                                        <p:cTn id="11" dur="1" fill="hold">
                                          <p:stCondLst>
                                            <p:cond delay="0"/>
                                          </p:stCondLst>
                                        </p:cTn>
                                        <p:tgtEl>
                                          <p:spTgt spid="37927"/>
                                        </p:tgtEl>
                                        <p:attrNameLst>
                                          <p:attrName>style.visibility</p:attrName>
                                        </p:attrNameLst>
                                      </p:cBhvr>
                                      <p:to>
                                        <p:strVal val="visible"/>
                                      </p:to>
                                    </p:set>
                                    <p:animEffect transition="in" filter="wipe(right)">
                                      <p:cBhvr>
                                        <p:cTn id="12" dur="500"/>
                                        <p:tgtEl>
                                          <p:spTgt spid="37927"/>
                                        </p:tgtEl>
                                      </p:cBhvr>
                                    </p:animEffect>
                                  </p:childTnLst>
                                </p:cTn>
                              </p:par>
                            </p:childTnLst>
                          </p:cTn>
                        </p:par>
                        <p:par>
                          <p:cTn id="13" fill="hold" nodeType="afterGroup">
                            <p:stCondLst>
                              <p:cond delay="875"/>
                            </p:stCondLst>
                            <p:childTnLst>
                              <p:par>
                                <p:cTn id="14" presetID="23" presetClass="entr" presetSubtype="16" fill="hold" nodeType="afterEffect">
                                  <p:stCondLst>
                                    <p:cond delay="500"/>
                                  </p:stCondLst>
                                  <p:childTnLst>
                                    <p:set>
                                      <p:cBhvr>
                                        <p:cTn id="15" dur="1" fill="hold">
                                          <p:stCondLst>
                                            <p:cond delay="0"/>
                                          </p:stCondLst>
                                        </p:cTn>
                                        <p:tgtEl>
                                          <p:spTgt spid="37899"/>
                                        </p:tgtEl>
                                        <p:attrNameLst>
                                          <p:attrName>style.visibility</p:attrName>
                                        </p:attrNameLst>
                                      </p:cBhvr>
                                      <p:to>
                                        <p:strVal val="visible"/>
                                      </p:to>
                                    </p:set>
                                    <p:anim calcmode="lin" valueType="num">
                                      <p:cBhvr>
                                        <p:cTn id="16" dur="500" fill="hold"/>
                                        <p:tgtEl>
                                          <p:spTgt spid="37899"/>
                                        </p:tgtEl>
                                        <p:attrNameLst>
                                          <p:attrName>ppt_w</p:attrName>
                                        </p:attrNameLst>
                                      </p:cBhvr>
                                      <p:tavLst>
                                        <p:tav tm="0">
                                          <p:val>
                                            <p:fltVal val="0"/>
                                          </p:val>
                                        </p:tav>
                                        <p:tav tm="100000">
                                          <p:val>
                                            <p:strVal val="#ppt_w"/>
                                          </p:val>
                                        </p:tav>
                                      </p:tavLst>
                                    </p:anim>
                                    <p:anim calcmode="lin" valueType="num">
                                      <p:cBhvr>
                                        <p:cTn id="17" dur="500" fill="hold"/>
                                        <p:tgtEl>
                                          <p:spTgt spid="37899"/>
                                        </p:tgtEl>
                                        <p:attrNameLst>
                                          <p:attrName>ppt_h</p:attrName>
                                        </p:attrNameLst>
                                      </p:cBhvr>
                                      <p:tavLst>
                                        <p:tav tm="0">
                                          <p:val>
                                            <p:fltVal val="0"/>
                                          </p:val>
                                        </p:tav>
                                        <p:tav tm="100000">
                                          <p:val>
                                            <p:strVal val="#ppt_h"/>
                                          </p:val>
                                        </p:tav>
                                      </p:tavLst>
                                    </p:anim>
                                  </p:childTnLst>
                                </p:cTn>
                              </p:par>
                            </p:childTnLst>
                          </p:cTn>
                        </p:par>
                        <p:par>
                          <p:cTn id="18" fill="hold" nodeType="afterGroup">
                            <p:stCondLst>
                              <p:cond delay="1875"/>
                            </p:stCondLst>
                            <p:childTnLst>
                              <p:par>
                                <p:cTn id="19" presetID="22" presetClass="entr" presetSubtype="2" fill="hold" grpId="0" nodeType="afterEffect">
                                  <p:stCondLst>
                                    <p:cond delay="500"/>
                                  </p:stCondLst>
                                  <p:childTnLst>
                                    <p:set>
                                      <p:cBhvr>
                                        <p:cTn id="20" dur="1" fill="hold">
                                          <p:stCondLst>
                                            <p:cond delay="0"/>
                                          </p:stCondLst>
                                        </p:cTn>
                                        <p:tgtEl>
                                          <p:spTgt spid="37923"/>
                                        </p:tgtEl>
                                        <p:attrNameLst>
                                          <p:attrName>style.visibility</p:attrName>
                                        </p:attrNameLst>
                                      </p:cBhvr>
                                      <p:to>
                                        <p:strVal val="visible"/>
                                      </p:to>
                                    </p:set>
                                    <p:animEffect transition="in" filter="wipe(right)">
                                      <p:cBhvr>
                                        <p:cTn id="21" dur="500"/>
                                        <p:tgtEl>
                                          <p:spTgt spid="37923"/>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nodeType="clickEffect">
                                  <p:stCondLst>
                                    <p:cond delay="0"/>
                                  </p:stCondLst>
                                  <p:childTnLst>
                                    <p:set>
                                      <p:cBhvr>
                                        <p:cTn id="25" dur="1" fill="hold">
                                          <p:stCondLst>
                                            <p:cond delay="0"/>
                                          </p:stCondLst>
                                        </p:cTn>
                                        <p:tgtEl>
                                          <p:spTgt spid="37911"/>
                                        </p:tgtEl>
                                        <p:attrNameLst>
                                          <p:attrName>style.visibility</p:attrName>
                                        </p:attrNameLst>
                                      </p:cBhvr>
                                      <p:to>
                                        <p:strVal val="visible"/>
                                      </p:to>
                                    </p:set>
                                    <p:animEffect transition="in" filter="wipe(left)">
                                      <p:cBhvr>
                                        <p:cTn id="26" dur="500"/>
                                        <p:tgtEl>
                                          <p:spTgt spid="37911"/>
                                        </p:tgtEl>
                                      </p:cBhvr>
                                    </p:animEffect>
                                  </p:childTnLst>
                                </p:cTn>
                              </p:par>
                            </p:childTnLst>
                          </p:cTn>
                        </p:par>
                        <p:par>
                          <p:cTn id="27" fill="hold" nodeType="afterGroup">
                            <p:stCondLst>
                              <p:cond delay="500"/>
                            </p:stCondLst>
                            <p:childTnLst>
                              <p:par>
                                <p:cTn id="28" presetID="23" presetClass="entr" presetSubtype="32" fill="hold" grpId="0" nodeType="afterEffect">
                                  <p:stCondLst>
                                    <p:cond delay="300"/>
                                  </p:stCondLst>
                                  <p:iterate type="lt">
                                    <p:tmPct val="100000"/>
                                  </p:iterate>
                                  <p:childTnLst>
                                    <p:set>
                                      <p:cBhvr>
                                        <p:cTn id="29" dur="1" fill="hold">
                                          <p:stCondLst>
                                            <p:cond delay="0"/>
                                          </p:stCondLst>
                                        </p:cTn>
                                        <p:tgtEl>
                                          <p:spTgt spid="37890"/>
                                        </p:tgtEl>
                                        <p:attrNameLst>
                                          <p:attrName>style.visibility</p:attrName>
                                        </p:attrNameLst>
                                      </p:cBhvr>
                                      <p:to>
                                        <p:strVal val="visible"/>
                                      </p:to>
                                    </p:set>
                                    <p:anim calcmode="lin" valueType="num">
                                      <p:cBhvr>
                                        <p:cTn id="30" dur="75" fill="hold"/>
                                        <p:tgtEl>
                                          <p:spTgt spid="37890"/>
                                        </p:tgtEl>
                                        <p:attrNameLst>
                                          <p:attrName>ppt_w</p:attrName>
                                        </p:attrNameLst>
                                      </p:cBhvr>
                                      <p:tavLst>
                                        <p:tav tm="0">
                                          <p:val>
                                            <p:strVal val="4*#ppt_w"/>
                                          </p:val>
                                        </p:tav>
                                        <p:tav tm="100000">
                                          <p:val>
                                            <p:strVal val="#ppt_w"/>
                                          </p:val>
                                        </p:tav>
                                      </p:tavLst>
                                    </p:anim>
                                    <p:anim calcmode="lin" valueType="num">
                                      <p:cBhvr>
                                        <p:cTn id="31" dur="75" fill="hold"/>
                                        <p:tgtEl>
                                          <p:spTgt spid="37890"/>
                                        </p:tgtEl>
                                        <p:attrNameLst>
                                          <p:attrName>ppt_h</p:attrName>
                                        </p:attrNameLst>
                                      </p:cBhvr>
                                      <p:tavLst>
                                        <p:tav tm="0">
                                          <p:val>
                                            <p:strVal val="4*#ppt_h"/>
                                          </p:val>
                                        </p:tav>
                                        <p:tav tm="100000">
                                          <p:val>
                                            <p:strVal val="#ppt_h"/>
                                          </p:val>
                                        </p:tav>
                                      </p:tavLst>
                                    </p:anim>
                                  </p:childTnLst>
                                </p:cTn>
                              </p:par>
                            </p:childTnLst>
                          </p:cTn>
                        </p:par>
                      </p:childTnLst>
                    </p:cTn>
                  </p:par>
                  <p:par>
                    <p:cTn id="32" fill="hold" nodeType="clickPar">
                      <p:stCondLst>
                        <p:cond delay="indefinite"/>
                      </p:stCondLst>
                      <p:childTnLst>
                        <p:par>
                          <p:cTn id="33" fill="hold" nodeType="withGroup">
                            <p:stCondLst>
                              <p:cond delay="0"/>
                            </p:stCondLst>
                            <p:childTnLst>
                              <p:par>
                                <p:cTn id="34" presetID="23" presetClass="entr" presetSubtype="32" fill="hold" grpId="0" nodeType="clickEffect">
                                  <p:stCondLst>
                                    <p:cond delay="0"/>
                                  </p:stCondLst>
                                  <p:iterate type="lt">
                                    <p:tmPct val="100000"/>
                                  </p:iterate>
                                  <p:childTnLst>
                                    <p:set>
                                      <p:cBhvr>
                                        <p:cTn id="35" dur="1" fill="hold">
                                          <p:stCondLst>
                                            <p:cond delay="0"/>
                                          </p:stCondLst>
                                        </p:cTn>
                                        <p:tgtEl>
                                          <p:spTgt spid="37896"/>
                                        </p:tgtEl>
                                        <p:attrNameLst>
                                          <p:attrName>style.visibility</p:attrName>
                                        </p:attrNameLst>
                                      </p:cBhvr>
                                      <p:to>
                                        <p:strVal val="visible"/>
                                      </p:to>
                                    </p:set>
                                    <p:anim calcmode="lin" valueType="num">
                                      <p:cBhvr>
                                        <p:cTn id="36" dur="75" fill="hold"/>
                                        <p:tgtEl>
                                          <p:spTgt spid="37896"/>
                                        </p:tgtEl>
                                        <p:attrNameLst>
                                          <p:attrName>ppt_w</p:attrName>
                                        </p:attrNameLst>
                                      </p:cBhvr>
                                      <p:tavLst>
                                        <p:tav tm="0">
                                          <p:val>
                                            <p:strVal val="4*#ppt_w"/>
                                          </p:val>
                                        </p:tav>
                                        <p:tav tm="100000">
                                          <p:val>
                                            <p:strVal val="#ppt_w"/>
                                          </p:val>
                                        </p:tav>
                                      </p:tavLst>
                                    </p:anim>
                                    <p:anim calcmode="lin" valueType="num">
                                      <p:cBhvr>
                                        <p:cTn id="37" dur="75" fill="hold"/>
                                        <p:tgtEl>
                                          <p:spTgt spid="37896"/>
                                        </p:tgtEl>
                                        <p:attrNameLst>
                                          <p:attrName>ppt_h</p:attrName>
                                        </p:attrNameLst>
                                      </p:cBhvr>
                                      <p:tavLst>
                                        <p:tav tm="0">
                                          <p:val>
                                            <p:strVal val="4*#ppt_h"/>
                                          </p:val>
                                        </p:tav>
                                        <p:tav tm="100000">
                                          <p:val>
                                            <p:strVal val="#ppt_h"/>
                                          </p:val>
                                        </p:tav>
                                      </p:tavLst>
                                    </p:anim>
                                  </p:childTnLst>
                                </p:cTn>
                              </p:par>
                            </p:childTnLst>
                          </p:cTn>
                        </p:par>
                        <p:par>
                          <p:cTn id="38" fill="hold" nodeType="afterGroup">
                            <p:stCondLst>
                              <p:cond delay="75"/>
                            </p:stCondLst>
                            <p:childTnLst>
                              <p:par>
                                <p:cTn id="39" presetID="17" presetClass="entr" presetSubtype="8" fill="hold" nodeType="afterEffect">
                                  <p:stCondLst>
                                    <p:cond delay="300"/>
                                  </p:stCondLst>
                                  <p:childTnLst>
                                    <p:set>
                                      <p:cBhvr>
                                        <p:cTn id="40" dur="1" fill="hold">
                                          <p:stCondLst>
                                            <p:cond delay="0"/>
                                          </p:stCondLst>
                                        </p:cTn>
                                        <p:tgtEl>
                                          <p:spTgt spid="37902"/>
                                        </p:tgtEl>
                                        <p:attrNameLst>
                                          <p:attrName>style.visibility</p:attrName>
                                        </p:attrNameLst>
                                      </p:cBhvr>
                                      <p:to>
                                        <p:strVal val="visible"/>
                                      </p:to>
                                    </p:set>
                                    <p:anim calcmode="lin" valueType="num">
                                      <p:cBhvr>
                                        <p:cTn id="41" dur="500" fill="hold"/>
                                        <p:tgtEl>
                                          <p:spTgt spid="37902"/>
                                        </p:tgtEl>
                                        <p:attrNameLst>
                                          <p:attrName>ppt_x</p:attrName>
                                        </p:attrNameLst>
                                      </p:cBhvr>
                                      <p:tavLst>
                                        <p:tav tm="0">
                                          <p:val>
                                            <p:strVal val="#ppt_x-#ppt_w/2"/>
                                          </p:val>
                                        </p:tav>
                                        <p:tav tm="100000">
                                          <p:val>
                                            <p:strVal val="#ppt_x"/>
                                          </p:val>
                                        </p:tav>
                                      </p:tavLst>
                                    </p:anim>
                                    <p:anim calcmode="lin" valueType="num">
                                      <p:cBhvr>
                                        <p:cTn id="42" dur="500" fill="hold"/>
                                        <p:tgtEl>
                                          <p:spTgt spid="37902"/>
                                        </p:tgtEl>
                                        <p:attrNameLst>
                                          <p:attrName>ppt_y</p:attrName>
                                        </p:attrNameLst>
                                      </p:cBhvr>
                                      <p:tavLst>
                                        <p:tav tm="0">
                                          <p:val>
                                            <p:strVal val="#ppt_y"/>
                                          </p:val>
                                        </p:tav>
                                        <p:tav tm="100000">
                                          <p:val>
                                            <p:strVal val="#ppt_y"/>
                                          </p:val>
                                        </p:tav>
                                      </p:tavLst>
                                    </p:anim>
                                    <p:anim calcmode="lin" valueType="num">
                                      <p:cBhvr>
                                        <p:cTn id="43" dur="500" fill="hold"/>
                                        <p:tgtEl>
                                          <p:spTgt spid="37902"/>
                                        </p:tgtEl>
                                        <p:attrNameLst>
                                          <p:attrName>ppt_w</p:attrName>
                                        </p:attrNameLst>
                                      </p:cBhvr>
                                      <p:tavLst>
                                        <p:tav tm="0">
                                          <p:val>
                                            <p:fltVal val="0"/>
                                          </p:val>
                                        </p:tav>
                                        <p:tav tm="100000">
                                          <p:val>
                                            <p:strVal val="#ppt_w"/>
                                          </p:val>
                                        </p:tav>
                                      </p:tavLst>
                                    </p:anim>
                                    <p:anim calcmode="lin" valueType="num">
                                      <p:cBhvr>
                                        <p:cTn id="44" dur="500" fill="hold"/>
                                        <p:tgtEl>
                                          <p:spTgt spid="37902"/>
                                        </p:tgtEl>
                                        <p:attrNameLst>
                                          <p:attrName>ppt_h</p:attrName>
                                        </p:attrNameLst>
                                      </p:cBhvr>
                                      <p:tavLst>
                                        <p:tav tm="0">
                                          <p:val>
                                            <p:strVal val="#ppt_h"/>
                                          </p:val>
                                        </p:tav>
                                        <p:tav tm="100000">
                                          <p:val>
                                            <p:strVal val="#ppt_h"/>
                                          </p:val>
                                        </p:tav>
                                      </p:tavLst>
                                    </p:anim>
                                  </p:childTnLst>
                                </p:cTn>
                              </p:par>
                            </p:childTnLst>
                          </p:cTn>
                        </p:par>
                        <p:par>
                          <p:cTn id="45" fill="hold" nodeType="afterGroup">
                            <p:stCondLst>
                              <p:cond delay="875"/>
                            </p:stCondLst>
                            <p:childTnLst>
                              <p:par>
                                <p:cTn id="46" presetID="22" presetClass="entr" presetSubtype="2" fill="hold" grpId="0" nodeType="afterEffect">
                                  <p:stCondLst>
                                    <p:cond delay="500"/>
                                  </p:stCondLst>
                                  <p:childTnLst>
                                    <p:set>
                                      <p:cBhvr>
                                        <p:cTn id="47" dur="1" fill="hold">
                                          <p:stCondLst>
                                            <p:cond delay="0"/>
                                          </p:stCondLst>
                                        </p:cTn>
                                        <p:tgtEl>
                                          <p:spTgt spid="37924"/>
                                        </p:tgtEl>
                                        <p:attrNameLst>
                                          <p:attrName>style.visibility</p:attrName>
                                        </p:attrNameLst>
                                      </p:cBhvr>
                                      <p:to>
                                        <p:strVal val="visible"/>
                                      </p:to>
                                    </p:set>
                                    <p:animEffect transition="in" filter="wipe(right)">
                                      <p:cBhvr>
                                        <p:cTn id="48" dur="500"/>
                                        <p:tgtEl>
                                          <p:spTgt spid="37924"/>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22" presetClass="entr" presetSubtype="8" fill="hold" nodeType="clickEffect">
                                  <p:stCondLst>
                                    <p:cond delay="0"/>
                                  </p:stCondLst>
                                  <p:childTnLst>
                                    <p:set>
                                      <p:cBhvr>
                                        <p:cTn id="52" dur="1" fill="hold">
                                          <p:stCondLst>
                                            <p:cond delay="0"/>
                                          </p:stCondLst>
                                        </p:cTn>
                                        <p:tgtEl>
                                          <p:spTgt spid="37914"/>
                                        </p:tgtEl>
                                        <p:attrNameLst>
                                          <p:attrName>style.visibility</p:attrName>
                                        </p:attrNameLst>
                                      </p:cBhvr>
                                      <p:to>
                                        <p:strVal val="visible"/>
                                      </p:to>
                                    </p:set>
                                    <p:animEffect transition="in" filter="wipe(left)">
                                      <p:cBhvr>
                                        <p:cTn id="53" dur="500"/>
                                        <p:tgtEl>
                                          <p:spTgt spid="37914"/>
                                        </p:tgtEl>
                                      </p:cBhvr>
                                    </p:animEffect>
                                  </p:childTnLst>
                                </p:cTn>
                              </p:par>
                            </p:childTnLst>
                          </p:cTn>
                        </p:par>
                        <p:par>
                          <p:cTn id="54" fill="hold" nodeType="afterGroup">
                            <p:stCondLst>
                              <p:cond delay="500"/>
                            </p:stCondLst>
                            <p:childTnLst>
                              <p:par>
                                <p:cTn id="55" presetID="23" presetClass="entr" presetSubtype="32" fill="hold" grpId="0" nodeType="afterEffect">
                                  <p:stCondLst>
                                    <p:cond delay="300"/>
                                  </p:stCondLst>
                                  <p:iterate type="lt">
                                    <p:tmPct val="100000"/>
                                  </p:iterate>
                                  <p:childTnLst>
                                    <p:set>
                                      <p:cBhvr>
                                        <p:cTn id="56" dur="1" fill="hold">
                                          <p:stCondLst>
                                            <p:cond delay="0"/>
                                          </p:stCondLst>
                                        </p:cTn>
                                        <p:tgtEl>
                                          <p:spTgt spid="37892"/>
                                        </p:tgtEl>
                                        <p:attrNameLst>
                                          <p:attrName>style.visibility</p:attrName>
                                        </p:attrNameLst>
                                      </p:cBhvr>
                                      <p:to>
                                        <p:strVal val="visible"/>
                                      </p:to>
                                    </p:set>
                                    <p:anim calcmode="lin" valueType="num">
                                      <p:cBhvr>
                                        <p:cTn id="57" dur="75" fill="hold"/>
                                        <p:tgtEl>
                                          <p:spTgt spid="37892"/>
                                        </p:tgtEl>
                                        <p:attrNameLst>
                                          <p:attrName>ppt_w</p:attrName>
                                        </p:attrNameLst>
                                      </p:cBhvr>
                                      <p:tavLst>
                                        <p:tav tm="0">
                                          <p:val>
                                            <p:strVal val="4*#ppt_w"/>
                                          </p:val>
                                        </p:tav>
                                        <p:tav tm="100000">
                                          <p:val>
                                            <p:strVal val="#ppt_w"/>
                                          </p:val>
                                        </p:tav>
                                      </p:tavLst>
                                    </p:anim>
                                    <p:anim calcmode="lin" valueType="num">
                                      <p:cBhvr>
                                        <p:cTn id="58" dur="75" fill="hold"/>
                                        <p:tgtEl>
                                          <p:spTgt spid="37892"/>
                                        </p:tgtEl>
                                        <p:attrNameLst>
                                          <p:attrName>ppt_h</p:attrName>
                                        </p:attrNameLst>
                                      </p:cBhvr>
                                      <p:tavLst>
                                        <p:tav tm="0">
                                          <p:val>
                                            <p:strVal val="4*#ppt_h"/>
                                          </p:val>
                                        </p:tav>
                                        <p:tav tm="100000">
                                          <p:val>
                                            <p:strVal val="#ppt_h"/>
                                          </p:val>
                                        </p:tav>
                                      </p:tavLst>
                                    </p:anim>
                                  </p:childTnLst>
                                </p:cTn>
                              </p:par>
                            </p:childTnLst>
                          </p:cTn>
                        </p:par>
                      </p:childTnLst>
                    </p:cTn>
                  </p:par>
                  <p:par>
                    <p:cTn id="59" fill="hold" nodeType="clickPar">
                      <p:stCondLst>
                        <p:cond delay="indefinite"/>
                      </p:stCondLst>
                      <p:childTnLst>
                        <p:par>
                          <p:cTn id="60" fill="hold" nodeType="withGroup">
                            <p:stCondLst>
                              <p:cond delay="0"/>
                            </p:stCondLst>
                            <p:childTnLst>
                              <p:par>
                                <p:cTn id="61" presetID="17" presetClass="entr" presetSubtype="8" fill="hold" grpId="0" nodeType="clickEffect">
                                  <p:stCondLst>
                                    <p:cond delay="0"/>
                                  </p:stCondLst>
                                  <p:childTnLst>
                                    <p:set>
                                      <p:cBhvr>
                                        <p:cTn id="62" dur="1" fill="hold">
                                          <p:stCondLst>
                                            <p:cond delay="0"/>
                                          </p:stCondLst>
                                        </p:cTn>
                                        <p:tgtEl>
                                          <p:spTgt spid="37897"/>
                                        </p:tgtEl>
                                        <p:attrNameLst>
                                          <p:attrName>style.visibility</p:attrName>
                                        </p:attrNameLst>
                                      </p:cBhvr>
                                      <p:to>
                                        <p:strVal val="visible"/>
                                      </p:to>
                                    </p:set>
                                    <p:anim calcmode="lin" valueType="num">
                                      <p:cBhvr>
                                        <p:cTn id="63" dur="500" fill="hold"/>
                                        <p:tgtEl>
                                          <p:spTgt spid="37897"/>
                                        </p:tgtEl>
                                        <p:attrNameLst>
                                          <p:attrName>ppt_x</p:attrName>
                                        </p:attrNameLst>
                                      </p:cBhvr>
                                      <p:tavLst>
                                        <p:tav tm="0">
                                          <p:val>
                                            <p:strVal val="#ppt_x-#ppt_w/2"/>
                                          </p:val>
                                        </p:tav>
                                        <p:tav tm="100000">
                                          <p:val>
                                            <p:strVal val="#ppt_x"/>
                                          </p:val>
                                        </p:tav>
                                      </p:tavLst>
                                    </p:anim>
                                    <p:anim calcmode="lin" valueType="num">
                                      <p:cBhvr>
                                        <p:cTn id="64" dur="500" fill="hold"/>
                                        <p:tgtEl>
                                          <p:spTgt spid="37897"/>
                                        </p:tgtEl>
                                        <p:attrNameLst>
                                          <p:attrName>ppt_y</p:attrName>
                                        </p:attrNameLst>
                                      </p:cBhvr>
                                      <p:tavLst>
                                        <p:tav tm="0">
                                          <p:val>
                                            <p:strVal val="#ppt_y"/>
                                          </p:val>
                                        </p:tav>
                                        <p:tav tm="100000">
                                          <p:val>
                                            <p:strVal val="#ppt_y"/>
                                          </p:val>
                                        </p:tav>
                                      </p:tavLst>
                                    </p:anim>
                                    <p:anim calcmode="lin" valueType="num">
                                      <p:cBhvr>
                                        <p:cTn id="65" dur="500" fill="hold"/>
                                        <p:tgtEl>
                                          <p:spTgt spid="37897"/>
                                        </p:tgtEl>
                                        <p:attrNameLst>
                                          <p:attrName>ppt_w</p:attrName>
                                        </p:attrNameLst>
                                      </p:cBhvr>
                                      <p:tavLst>
                                        <p:tav tm="0">
                                          <p:val>
                                            <p:fltVal val="0"/>
                                          </p:val>
                                        </p:tav>
                                        <p:tav tm="100000">
                                          <p:val>
                                            <p:strVal val="#ppt_w"/>
                                          </p:val>
                                        </p:tav>
                                      </p:tavLst>
                                    </p:anim>
                                    <p:anim calcmode="lin" valueType="num">
                                      <p:cBhvr>
                                        <p:cTn id="66" dur="500" fill="hold"/>
                                        <p:tgtEl>
                                          <p:spTgt spid="37897"/>
                                        </p:tgtEl>
                                        <p:attrNameLst>
                                          <p:attrName>ppt_h</p:attrName>
                                        </p:attrNameLst>
                                      </p:cBhvr>
                                      <p:tavLst>
                                        <p:tav tm="0">
                                          <p:val>
                                            <p:strVal val="#ppt_h"/>
                                          </p:val>
                                        </p:tav>
                                        <p:tav tm="100000">
                                          <p:val>
                                            <p:strVal val="#ppt_h"/>
                                          </p:val>
                                        </p:tav>
                                      </p:tavLst>
                                    </p:anim>
                                  </p:childTnLst>
                                </p:cTn>
                              </p:par>
                            </p:childTnLst>
                          </p:cTn>
                        </p:par>
                        <p:par>
                          <p:cTn id="67" fill="hold" nodeType="afterGroup">
                            <p:stCondLst>
                              <p:cond delay="500"/>
                            </p:stCondLst>
                            <p:childTnLst>
                              <p:par>
                                <p:cTn id="68" presetID="23" presetClass="entr" presetSubtype="16" fill="hold" nodeType="afterEffect">
                                  <p:stCondLst>
                                    <p:cond delay="1000"/>
                                  </p:stCondLst>
                                  <p:childTnLst>
                                    <p:set>
                                      <p:cBhvr>
                                        <p:cTn id="69" dur="1" fill="hold">
                                          <p:stCondLst>
                                            <p:cond delay="0"/>
                                          </p:stCondLst>
                                        </p:cTn>
                                        <p:tgtEl>
                                          <p:spTgt spid="37905"/>
                                        </p:tgtEl>
                                        <p:attrNameLst>
                                          <p:attrName>style.visibility</p:attrName>
                                        </p:attrNameLst>
                                      </p:cBhvr>
                                      <p:to>
                                        <p:strVal val="visible"/>
                                      </p:to>
                                    </p:set>
                                    <p:anim calcmode="lin" valueType="num">
                                      <p:cBhvr>
                                        <p:cTn id="70" dur="500" fill="hold"/>
                                        <p:tgtEl>
                                          <p:spTgt spid="37905"/>
                                        </p:tgtEl>
                                        <p:attrNameLst>
                                          <p:attrName>ppt_w</p:attrName>
                                        </p:attrNameLst>
                                      </p:cBhvr>
                                      <p:tavLst>
                                        <p:tav tm="0">
                                          <p:val>
                                            <p:fltVal val="0"/>
                                          </p:val>
                                        </p:tav>
                                        <p:tav tm="100000">
                                          <p:val>
                                            <p:strVal val="#ppt_w"/>
                                          </p:val>
                                        </p:tav>
                                      </p:tavLst>
                                    </p:anim>
                                    <p:anim calcmode="lin" valueType="num">
                                      <p:cBhvr>
                                        <p:cTn id="71" dur="500" fill="hold"/>
                                        <p:tgtEl>
                                          <p:spTgt spid="37905"/>
                                        </p:tgtEl>
                                        <p:attrNameLst>
                                          <p:attrName>ppt_h</p:attrName>
                                        </p:attrNameLst>
                                      </p:cBhvr>
                                      <p:tavLst>
                                        <p:tav tm="0">
                                          <p:val>
                                            <p:fltVal val="0"/>
                                          </p:val>
                                        </p:tav>
                                        <p:tav tm="100000">
                                          <p:val>
                                            <p:strVal val="#ppt_h"/>
                                          </p:val>
                                        </p:tav>
                                      </p:tavLst>
                                    </p:anim>
                                  </p:childTnLst>
                                </p:cTn>
                              </p:par>
                            </p:childTnLst>
                          </p:cTn>
                        </p:par>
                        <p:par>
                          <p:cTn id="72" fill="hold" nodeType="afterGroup">
                            <p:stCondLst>
                              <p:cond delay="2000"/>
                            </p:stCondLst>
                            <p:childTnLst>
                              <p:par>
                                <p:cTn id="73" presetID="18" presetClass="entr" presetSubtype="6" fill="hold" grpId="0" nodeType="afterEffect">
                                  <p:stCondLst>
                                    <p:cond delay="500"/>
                                  </p:stCondLst>
                                  <p:childTnLst>
                                    <p:set>
                                      <p:cBhvr>
                                        <p:cTn id="74" dur="1" fill="hold">
                                          <p:stCondLst>
                                            <p:cond delay="0"/>
                                          </p:stCondLst>
                                        </p:cTn>
                                        <p:tgtEl>
                                          <p:spTgt spid="37925"/>
                                        </p:tgtEl>
                                        <p:attrNameLst>
                                          <p:attrName>style.visibility</p:attrName>
                                        </p:attrNameLst>
                                      </p:cBhvr>
                                      <p:to>
                                        <p:strVal val="visible"/>
                                      </p:to>
                                    </p:set>
                                    <p:animEffect transition="in" filter="strips(downRight)">
                                      <p:cBhvr>
                                        <p:cTn id="75" dur="500"/>
                                        <p:tgtEl>
                                          <p:spTgt spid="37925"/>
                                        </p:tgtEl>
                                      </p:cBhvr>
                                    </p:animEffect>
                                  </p:childTnLst>
                                </p:cTn>
                              </p:par>
                            </p:childTnLst>
                          </p:cTn>
                        </p:par>
                      </p:childTnLst>
                    </p:cTn>
                  </p:par>
                  <p:par>
                    <p:cTn id="76" fill="hold" nodeType="clickPar">
                      <p:stCondLst>
                        <p:cond delay="indefinite"/>
                      </p:stCondLst>
                      <p:childTnLst>
                        <p:par>
                          <p:cTn id="77" fill="hold" nodeType="withGroup">
                            <p:stCondLst>
                              <p:cond delay="0"/>
                            </p:stCondLst>
                            <p:childTnLst>
                              <p:par>
                                <p:cTn id="78" presetID="23" presetClass="entr" presetSubtype="16" fill="hold" grpId="0" nodeType="clickEffect">
                                  <p:stCondLst>
                                    <p:cond delay="0"/>
                                  </p:stCondLst>
                                  <p:childTnLst>
                                    <p:set>
                                      <p:cBhvr>
                                        <p:cTn id="79" dur="1" fill="hold">
                                          <p:stCondLst>
                                            <p:cond delay="0"/>
                                          </p:stCondLst>
                                        </p:cTn>
                                        <p:tgtEl>
                                          <p:spTgt spid="37891"/>
                                        </p:tgtEl>
                                        <p:attrNameLst>
                                          <p:attrName>style.visibility</p:attrName>
                                        </p:attrNameLst>
                                      </p:cBhvr>
                                      <p:to>
                                        <p:strVal val="visible"/>
                                      </p:to>
                                    </p:set>
                                    <p:anim calcmode="lin" valueType="num">
                                      <p:cBhvr>
                                        <p:cTn id="80" dur="500" fill="hold"/>
                                        <p:tgtEl>
                                          <p:spTgt spid="37891"/>
                                        </p:tgtEl>
                                        <p:attrNameLst>
                                          <p:attrName>ppt_w</p:attrName>
                                        </p:attrNameLst>
                                      </p:cBhvr>
                                      <p:tavLst>
                                        <p:tav tm="0">
                                          <p:val>
                                            <p:fltVal val="0"/>
                                          </p:val>
                                        </p:tav>
                                        <p:tav tm="100000">
                                          <p:val>
                                            <p:strVal val="#ppt_w"/>
                                          </p:val>
                                        </p:tav>
                                      </p:tavLst>
                                    </p:anim>
                                    <p:anim calcmode="lin" valueType="num">
                                      <p:cBhvr>
                                        <p:cTn id="81" dur="500" fill="hold"/>
                                        <p:tgtEl>
                                          <p:spTgt spid="37891"/>
                                        </p:tgtEl>
                                        <p:attrNameLst>
                                          <p:attrName>ppt_h</p:attrName>
                                        </p:attrNameLst>
                                      </p:cBhvr>
                                      <p:tavLst>
                                        <p:tav tm="0">
                                          <p:val>
                                            <p:fltVal val="0"/>
                                          </p:val>
                                        </p:tav>
                                        <p:tav tm="100000">
                                          <p:val>
                                            <p:strVal val="#ppt_h"/>
                                          </p:val>
                                        </p:tav>
                                      </p:tavLst>
                                    </p:anim>
                                  </p:childTnLst>
                                </p:cTn>
                              </p:par>
                            </p:childTnLst>
                          </p:cTn>
                        </p:par>
                        <p:par>
                          <p:cTn id="82" fill="hold" nodeType="afterGroup">
                            <p:stCondLst>
                              <p:cond delay="500"/>
                            </p:stCondLst>
                            <p:childTnLst>
                              <p:par>
                                <p:cTn id="83" presetID="4" presetClass="entr" presetSubtype="32" fill="hold" nodeType="afterEffect">
                                  <p:stCondLst>
                                    <p:cond delay="500"/>
                                  </p:stCondLst>
                                  <p:childTnLst>
                                    <p:set>
                                      <p:cBhvr>
                                        <p:cTn id="84" dur="1" fill="hold">
                                          <p:stCondLst>
                                            <p:cond delay="0"/>
                                          </p:stCondLst>
                                        </p:cTn>
                                        <p:tgtEl>
                                          <p:spTgt spid="37917"/>
                                        </p:tgtEl>
                                        <p:attrNameLst>
                                          <p:attrName>style.visibility</p:attrName>
                                        </p:attrNameLst>
                                      </p:cBhvr>
                                      <p:to>
                                        <p:strVal val="visible"/>
                                      </p:to>
                                    </p:set>
                                    <p:animEffect transition="in" filter="box(out)">
                                      <p:cBhvr>
                                        <p:cTn id="85" dur="500"/>
                                        <p:tgtEl>
                                          <p:spTgt spid="37917"/>
                                        </p:tgtEl>
                                      </p:cBhvr>
                                    </p:animEffect>
                                  </p:childTnLst>
                                </p:cTn>
                              </p:par>
                            </p:childTnLst>
                          </p:cTn>
                        </p:par>
                      </p:childTnLst>
                    </p:cTn>
                  </p:par>
                  <p:par>
                    <p:cTn id="86" fill="hold" nodeType="clickPar">
                      <p:stCondLst>
                        <p:cond delay="indefinite"/>
                      </p:stCondLst>
                      <p:childTnLst>
                        <p:par>
                          <p:cTn id="87" fill="hold" nodeType="withGroup">
                            <p:stCondLst>
                              <p:cond delay="0"/>
                            </p:stCondLst>
                            <p:childTnLst>
                              <p:par>
                                <p:cTn id="88" presetID="23" presetClass="entr" presetSubtype="32" fill="hold" grpId="0" nodeType="clickEffect">
                                  <p:stCondLst>
                                    <p:cond delay="0"/>
                                  </p:stCondLst>
                                  <p:iterate type="lt">
                                    <p:tmPct val="100000"/>
                                  </p:iterate>
                                  <p:childTnLst>
                                    <p:set>
                                      <p:cBhvr>
                                        <p:cTn id="89" dur="1" fill="hold">
                                          <p:stCondLst>
                                            <p:cond delay="0"/>
                                          </p:stCondLst>
                                        </p:cTn>
                                        <p:tgtEl>
                                          <p:spTgt spid="37898"/>
                                        </p:tgtEl>
                                        <p:attrNameLst>
                                          <p:attrName>style.visibility</p:attrName>
                                        </p:attrNameLst>
                                      </p:cBhvr>
                                      <p:to>
                                        <p:strVal val="visible"/>
                                      </p:to>
                                    </p:set>
                                    <p:anim calcmode="lin" valueType="num">
                                      <p:cBhvr>
                                        <p:cTn id="90" dur="75" fill="hold"/>
                                        <p:tgtEl>
                                          <p:spTgt spid="37898"/>
                                        </p:tgtEl>
                                        <p:attrNameLst>
                                          <p:attrName>ppt_w</p:attrName>
                                        </p:attrNameLst>
                                      </p:cBhvr>
                                      <p:tavLst>
                                        <p:tav tm="0">
                                          <p:val>
                                            <p:strVal val="4*#ppt_w"/>
                                          </p:val>
                                        </p:tav>
                                        <p:tav tm="100000">
                                          <p:val>
                                            <p:strVal val="#ppt_w"/>
                                          </p:val>
                                        </p:tav>
                                      </p:tavLst>
                                    </p:anim>
                                    <p:anim calcmode="lin" valueType="num">
                                      <p:cBhvr>
                                        <p:cTn id="91" dur="75" fill="hold"/>
                                        <p:tgtEl>
                                          <p:spTgt spid="37898"/>
                                        </p:tgtEl>
                                        <p:attrNameLst>
                                          <p:attrName>ppt_h</p:attrName>
                                        </p:attrNameLst>
                                      </p:cBhvr>
                                      <p:tavLst>
                                        <p:tav tm="0">
                                          <p:val>
                                            <p:strVal val="4*#ppt_h"/>
                                          </p:val>
                                        </p:tav>
                                        <p:tav tm="100000">
                                          <p:val>
                                            <p:strVal val="#ppt_h"/>
                                          </p:val>
                                        </p:tav>
                                      </p:tavLst>
                                    </p:anim>
                                  </p:childTnLst>
                                </p:cTn>
                              </p:par>
                            </p:childTnLst>
                          </p:cTn>
                        </p:par>
                        <p:par>
                          <p:cTn id="92" fill="hold" nodeType="afterGroup">
                            <p:stCondLst>
                              <p:cond delay="75"/>
                            </p:stCondLst>
                            <p:childTnLst>
                              <p:par>
                                <p:cTn id="93" presetID="17" presetClass="entr" presetSubtype="8" fill="hold" nodeType="afterEffect">
                                  <p:stCondLst>
                                    <p:cond delay="500"/>
                                  </p:stCondLst>
                                  <p:childTnLst>
                                    <p:set>
                                      <p:cBhvr>
                                        <p:cTn id="94" dur="1" fill="hold">
                                          <p:stCondLst>
                                            <p:cond delay="0"/>
                                          </p:stCondLst>
                                        </p:cTn>
                                        <p:tgtEl>
                                          <p:spTgt spid="37908"/>
                                        </p:tgtEl>
                                        <p:attrNameLst>
                                          <p:attrName>style.visibility</p:attrName>
                                        </p:attrNameLst>
                                      </p:cBhvr>
                                      <p:to>
                                        <p:strVal val="visible"/>
                                      </p:to>
                                    </p:set>
                                    <p:anim calcmode="lin" valueType="num">
                                      <p:cBhvr>
                                        <p:cTn id="95" dur="500" fill="hold"/>
                                        <p:tgtEl>
                                          <p:spTgt spid="37908"/>
                                        </p:tgtEl>
                                        <p:attrNameLst>
                                          <p:attrName>ppt_x</p:attrName>
                                        </p:attrNameLst>
                                      </p:cBhvr>
                                      <p:tavLst>
                                        <p:tav tm="0">
                                          <p:val>
                                            <p:strVal val="#ppt_x-#ppt_w/2"/>
                                          </p:val>
                                        </p:tav>
                                        <p:tav tm="100000">
                                          <p:val>
                                            <p:strVal val="#ppt_x"/>
                                          </p:val>
                                        </p:tav>
                                      </p:tavLst>
                                    </p:anim>
                                    <p:anim calcmode="lin" valueType="num">
                                      <p:cBhvr>
                                        <p:cTn id="96" dur="500" fill="hold"/>
                                        <p:tgtEl>
                                          <p:spTgt spid="37908"/>
                                        </p:tgtEl>
                                        <p:attrNameLst>
                                          <p:attrName>ppt_y</p:attrName>
                                        </p:attrNameLst>
                                      </p:cBhvr>
                                      <p:tavLst>
                                        <p:tav tm="0">
                                          <p:val>
                                            <p:strVal val="#ppt_y"/>
                                          </p:val>
                                        </p:tav>
                                        <p:tav tm="100000">
                                          <p:val>
                                            <p:strVal val="#ppt_y"/>
                                          </p:val>
                                        </p:tav>
                                      </p:tavLst>
                                    </p:anim>
                                    <p:anim calcmode="lin" valueType="num">
                                      <p:cBhvr>
                                        <p:cTn id="97" dur="500" fill="hold"/>
                                        <p:tgtEl>
                                          <p:spTgt spid="37908"/>
                                        </p:tgtEl>
                                        <p:attrNameLst>
                                          <p:attrName>ppt_w</p:attrName>
                                        </p:attrNameLst>
                                      </p:cBhvr>
                                      <p:tavLst>
                                        <p:tav tm="0">
                                          <p:val>
                                            <p:fltVal val="0"/>
                                          </p:val>
                                        </p:tav>
                                        <p:tav tm="100000">
                                          <p:val>
                                            <p:strVal val="#ppt_w"/>
                                          </p:val>
                                        </p:tav>
                                      </p:tavLst>
                                    </p:anim>
                                    <p:anim calcmode="lin" valueType="num">
                                      <p:cBhvr>
                                        <p:cTn id="98" dur="500" fill="hold"/>
                                        <p:tgtEl>
                                          <p:spTgt spid="37908"/>
                                        </p:tgtEl>
                                        <p:attrNameLst>
                                          <p:attrName>ppt_h</p:attrName>
                                        </p:attrNameLst>
                                      </p:cBhvr>
                                      <p:tavLst>
                                        <p:tav tm="0">
                                          <p:val>
                                            <p:strVal val="#ppt_h"/>
                                          </p:val>
                                        </p:tav>
                                        <p:tav tm="100000">
                                          <p:val>
                                            <p:strVal val="#ppt_h"/>
                                          </p:val>
                                        </p:tav>
                                      </p:tavLst>
                                    </p:anim>
                                  </p:childTnLst>
                                </p:cTn>
                              </p:par>
                            </p:childTnLst>
                          </p:cTn>
                        </p:par>
                        <p:par>
                          <p:cTn id="99" fill="hold" nodeType="afterGroup">
                            <p:stCondLst>
                              <p:cond delay="1075"/>
                            </p:stCondLst>
                            <p:childTnLst>
                              <p:par>
                                <p:cTn id="100" presetID="18" presetClass="entr" presetSubtype="6" fill="hold" grpId="0" nodeType="afterEffect">
                                  <p:stCondLst>
                                    <p:cond delay="500"/>
                                  </p:stCondLst>
                                  <p:childTnLst>
                                    <p:set>
                                      <p:cBhvr>
                                        <p:cTn id="101" dur="1" fill="hold">
                                          <p:stCondLst>
                                            <p:cond delay="0"/>
                                          </p:stCondLst>
                                        </p:cTn>
                                        <p:tgtEl>
                                          <p:spTgt spid="37933"/>
                                        </p:tgtEl>
                                        <p:attrNameLst>
                                          <p:attrName>style.visibility</p:attrName>
                                        </p:attrNameLst>
                                      </p:cBhvr>
                                      <p:to>
                                        <p:strVal val="visible"/>
                                      </p:to>
                                    </p:set>
                                    <p:animEffect transition="in" filter="strips(downRight)">
                                      <p:cBhvr>
                                        <p:cTn id="102" dur="500"/>
                                        <p:tgtEl>
                                          <p:spTgt spid="37933"/>
                                        </p:tgtEl>
                                      </p:cBhvr>
                                    </p:animEffect>
                                  </p:childTnLst>
                                </p:cTn>
                              </p:par>
                            </p:childTnLst>
                          </p:cTn>
                        </p:par>
                      </p:childTnLst>
                    </p:cTn>
                  </p:par>
                  <p:par>
                    <p:cTn id="103" fill="hold" nodeType="clickPar">
                      <p:stCondLst>
                        <p:cond delay="indefinite"/>
                      </p:stCondLst>
                      <p:childTnLst>
                        <p:par>
                          <p:cTn id="104" fill="hold" nodeType="withGroup">
                            <p:stCondLst>
                              <p:cond delay="0"/>
                            </p:stCondLst>
                            <p:childTnLst>
                              <p:par>
                                <p:cTn id="105" presetID="22" presetClass="entr" presetSubtype="8" fill="hold" nodeType="clickEffect">
                                  <p:stCondLst>
                                    <p:cond delay="0"/>
                                  </p:stCondLst>
                                  <p:childTnLst>
                                    <p:set>
                                      <p:cBhvr>
                                        <p:cTn id="106" dur="1" fill="hold">
                                          <p:stCondLst>
                                            <p:cond delay="0"/>
                                          </p:stCondLst>
                                        </p:cTn>
                                        <p:tgtEl>
                                          <p:spTgt spid="37920"/>
                                        </p:tgtEl>
                                        <p:attrNameLst>
                                          <p:attrName>style.visibility</p:attrName>
                                        </p:attrNameLst>
                                      </p:cBhvr>
                                      <p:to>
                                        <p:strVal val="visible"/>
                                      </p:to>
                                    </p:set>
                                    <p:animEffect transition="in" filter="wipe(left)">
                                      <p:cBhvr>
                                        <p:cTn id="107" dur="500"/>
                                        <p:tgtEl>
                                          <p:spTgt spid="37920"/>
                                        </p:tgtEl>
                                      </p:cBhvr>
                                    </p:animEffect>
                                  </p:childTnLst>
                                </p:cTn>
                              </p:par>
                            </p:childTnLst>
                          </p:cTn>
                        </p:par>
                        <p:par>
                          <p:cTn id="108" fill="hold" nodeType="afterGroup">
                            <p:stCondLst>
                              <p:cond delay="500"/>
                            </p:stCondLst>
                            <p:childTnLst>
                              <p:par>
                                <p:cTn id="109" presetID="23" presetClass="entr" presetSubtype="32" fill="hold" grpId="0" nodeType="afterEffect">
                                  <p:stCondLst>
                                    <p:cond delay="300"/>
                                  </p:stCondLst>
                                  <p:iterate type="lt">
                                    <p:tmPct val="100000"/>
                                  </p:iterate>
                                  <p:childTnLst>
                                    <p:set>
                                      <p:cBhvr>
                                        <p:cTn id="110" dur="1" fill="hold">
                                          <p:stCondLst>
                                            <p:cond delay="0"/>
                                          </p:stCondLst>
                                        </p:cTn>
                                        <p:tgtEl>
                                          <p:spTgt spid="37889"/>
                                        </p:tgtEl>
                                        <p:attrNameLst>
                                          <p:attrName>style.visibility</p:attrName>
                                        </p:attrNameLst>
                                      </p:cBhvr>
                                      <p:to>
                                        <p:strVal val="visible"/>
                                      </p:to>
                                    </p:set>
                                    <p:anim calcmode="lin" valueType="num">
                                      <p:cBhvr>
                                        <p:cTn id="111" dur="75" fill="hold"/>
                                        <p:tgtEl>
                                          <p:spTgt spid="37889"/>
                                        </p:tgtEl>
                                        <p:attrNameLst>
                                          <p:attrName>ppt_w</p:attrName>
                                        </p:attrNameLst>
                                      </p:cBhvr>
                                      <p:tavLst>
                                        <p:tav tm="0">
                                          <p:val>
                                            <p:strVal val="4*#ppt_w"/>
                                          </p:val>
                                        </p:tav>
                                        <p:tav tm="100000">
                                          <p:val>
                                            <p:strVal val="#ppt_w"/>
                                          </p:val>
                                        </p:tav>
                                      </p:tavLst>
                                    </p:anim>
                                    <p:anim calcmode="lin" valueType="num">
                                      <p:cBhvr>
                                        <p:cTn id="112" dur="75" fill="hold"/>
                                        <p:tgtEl>
                                          <p:spTgt spid="37889"/>
                                        </p:tgtEl>
                                        <p:attrNameLst>
                                          <p:attrName>ppt_h</p:attrName>
                                        </p:attrNameLst>
                                      </p:cBhvr>
                                      <p:tavLst>
                                        <p:tav tm="0">
                                          <p:val>
                                            <p:strVal val="4*#ppt_h"/>
                                          </p:val>
                                        </p:tav>
                                        <p:tav tm="100000">
                                          <p:val>
                                            <p:strVal val="#ppt_h"/>
                                          </p:val>
                                        </p:tav>
                                      </p:tavLst>
                                    </p:anim>
                                  </p:childTnLst>
                                </p:cTn>
                              </p:par>
                            </p:childTnLst>
                          </p:cTn>
                        </p:par>
                        <p:par>
                          <p:cTn id="113" fill="hold" nodeType="afterGroup">
                            <p:stCondLst>
                              <p:cond delay="875"/>
                            </p:stCondLst>
                            <p:childTnLst>
                              <p:par>
                                <p:cTn id="114" presetID="18" presetClass="entr" presetSubtype="3" fill="hold" grpId="0" nodeType="afterEffect">
                                  <p:stCondLst>
                                    <p:cond delay="0"/>
                                  </p:stCondLst>
                                  <p:childTnLst>
                                    <p:set>
                                      <p:cBhvr>
                                        <p:cTn id="115" dur="1" fill="hold">
                                          <p:stCondLst>
                                            <p:cond delay="0"/>
                                          </p:stCondLst>
                                        </p:cTn>
                                        <p:tgtEl>
                                          <p:spTgt spid="37926"/>
                                        </p:tgtEl>
                                        <p:attrNameLst>
                                          <p:attrName>style.visibility</p:attrName>
                                        </p:attrNameLst>
                                      </p:cBhvr>
                                      <p:to>
                                        <p:strVal val="visible"/>
                                      </p:to>
                                    </p:set>
                                    <p:animEffect transition="in" filter="strips(upRight)">
                                      <p:cBhvr>
                                        <p:cTn id="116" dur="500"/>
                                        <p:tgtEl>
                                          <p:spTgt spid="379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89" grpId="0" animBg="1"/>
      <p:bldP spid="37890" grpId="0" animBg="1"/>
      <p:bldP spid="37891" grpId="0" animBg="1"/>
      <p:bldP spid="37892" grpId="0" animBg="1"/>
      <p:bldP spid="37895" grpId="0" animBg="1"/>
      <p:bldP spid="37896" grpId="0" animBg="1"/>
      <p:bldP spid="37897" grpId="0" animBg="1"/>
      <p:bldP spid="37898" grpId="0" animBg="1"/>
      <p:bldP spid="37923" grpId="0" animBg="1"/>
      <p:bldP spid="37924" grpId="0" animBg="1"/>
      <p:bldP spid="37925" grpId="0" animBg="1"/>
      <p:bldP spid="37926" grpId="0" animBg="1"/>
      <p:bldP spid="37927" grpId="0" animBg="1"/>
      <p:bldP spid="37933"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38913" name="Rectangle 1"/>
          <p:cNvSpPr>
            <a:spLocks/>
          </p:cNvSpPr>
          <p:nvPr/>
        </p:nvSpPr>
        <p:spPr bwMode="auto">
          <a:xfrm>
            <a:off x="723305" y="545306"/>
            <a:ext cx="4029075"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70000"/>
              </a:lnSpc>
            </a:pPr>
            <a:r>
              <a:rPr lang="en-US" sz="1700">
                <a:solidFill>
                  <a:srgbClr val="8C8C8C"/>
                </a:solidFill>
                <a:latin typeface="Montserrat-Bold" charset="0"/>
                <a:ea typeface="ＭＳ Ｐゴシック" charset="0"/>
                <a:cs typeface="Montserrat-Bold" charset="0"/>
                <a:sym typeface="Montserrat-Bold" charset="0"/>
              </a:rPr>
              <a:t>V I S I O N / M I S S I O N</a:t>
            </a:r>
          </a:p>
        </p:txBody>
      </p:sp>
      <p:sp>
        <p:nvSpPr>
          <p:cNvPr id="38914" name="Rectangle 2"/>
          <p:cNvSpPr>
            <a:spLocks/>
          </p:cNvSpPr>
          <p:nvPr/>
        </p:nvSpPr>
        <p:spPr bwMode="auto">
          <a:xfrm>
            <a:off x="725686" y="902494"/>
            <a:ext cx="7653338" cy="28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30000"/>
              </a:lnSpc>
            </a:pPr>
            <a:r>
              <a:rPr lang="en-US" sz="700" dirty="0">
                <a:solidFill>
                  <a:srgbClr val="8C8C8C"/>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 created a very spacious feeling. The simplicity suggests strength and the </a:t>
            </a:r>
            <a:r>
              <a:rPr lang="en-US" sz="700" dirty="0" err="1">
                <a:solidFill>
                  <a:srgbClr val="8C8C8C"/>
                </a:solidFill>
                <a:latin typeface="Montserrat-Regular" charset="0"/>
                <a:ea typeface="ＭＳ Ｐゴシック" charset="0"/>
                <a:cs typeface="Montserrat-Regular" charset="0"/>
                <a:sym typeface="Montserrat-Regular" charset="0"/>
              </a:rPr>
              <a:t>spaciousnes</a:t>
            </a:r>
            <a:r>
              <a:rPr lang="en-US" sz="700" dirty="0">
                <a:solidFill>
                  <a:srgbClr val="8C8C8C"/>
                </a:solidFill>
                <a:latin typeface="Montserrat-Regular" charset="0"/>
                <a:ea typeface="ＭＳ Ｐゴシック" charset="0"/>
                <a:cs typeface="Montserrat-Regular" charset="0"/>
                <a:sym typeface="Montserrat-Regular" charset="0"/>
              </a:rPr>
              <a:t> contributes to the aesthetics of the layout. These basic qualities along with the (Your Company) </a:t>
            </a:r>
            <a:r>
              <a:rPr lang="en-US" sz="700" dirty="0" err="1">
                <a:solidFill>
                  <a:srgbClr val="8C8C8C"/>
                </a:solidFill>
                <a:latin typeface="Montserrat-Regular" charset="0"/>
                <a:ea typeface="ＭＳ Ｐゴシック" charset="0"/>
                <a:cs typeface="Montserrat-Regular" charset="0"/>
                <a:sym typeface="Montserrat-Regular" charset="0"/>
              </a:rPr>
              <a:t>colours</a:t>
            </a:r>
            <a:r>
              <a:rPr lang="en-US" sz="700" dirty="0">
                <a:solidFill>
                  <a:srgbClr val="8C8C8C"/>
                </a:solidFill>
                <a:latin typeface="Montserrat-Regular" charset="0"/>
                <a:ea typeface="ＭＳ Ｐゴシック" charset="0"/>
                <a:cs typeface="Montserrat-Regular" charset="0"/>
                <a:sym typeface="Montserrat-Regular" charset="0"/>
              </a:rPr>
              <a:t>,</a:t>
            </a:r>
          </a:p>
        </p:txBody>
      </p:sp>
      <p:pic>
        <p:nvPicPr>
          <p:cNvPr id="38915" name="Picture 3"/>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5686" y="1659731"/>
            <a:ext cx="2028825" cy="2281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38916" name="Freeform 4"/>
          <p:cNvSpPr>
            <a:spLocks/>
          </p:cNvSpPr>
          <p:nvPr/>
        </p:nvSpPr>
        <p:spPr bwMode="auto">
          <a:xfrm>
            <a:off x="2171700" y="1659731"/>
            <a:ext cx="779264" cy="2281238"/>
          </a:xfrm>
          <a:custGeom>
            <a:avLst/>
            <a:gdLst>
              <a:gd name="T0" fmla="*/ 5643 w 21600"/>
              <a:gd name="T1" fmla="*/ 0 h 21600"/>
              <a:gd name="T2" fmla="*/ 23 w 21600"/>
              <a:gd name="T3" fmla="*/ 0 h 21600"/>
              <a:gd name="T4" fmla="*/ 16009 w 21600"/>
              <a:gd name="T5" fmla="*/ 10798 h 21600"/>
              <a:gd name="T6" fmla="*/ 0 w 21600"/>
              <a:gd name="T7" fmla="*/ 21600 h 21600"/>
              <a:gd name="T8" fmla="*/ 5589 w 21600"/>
              <a:gd name="T9" fmla="*/ 21600 h 21600"/>
              <a:gd name="T10" fmla="*/ 21600 w 21600"/>
              <a:gd name="T11" fmla="*/ 10798 h 21600"/>
              <a:gd name="T12" fmla="*/ 5643 w 21600"/>
              <a:gd name="T13" fmla="*/ 0 h 21600"/>
              <a:gd name="T14" fmla="*/ 5643 w 21600"/>
              <a:gd name="T15" fmla="*/ 0 h 216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600" h="21600">
                <a:moveTo>
                  <a:pt x="5643" y="0"/>
                </a:moveTo>
                <a:lnTo>
                  <a:pt x="23" y="0"/>
                </a:lnTo>
                <a:lnTo>
                  <a:pt x="16009" y="10798"/>
                </a:lnTo>
                <a:lnTo>
                  <a:pt x="0" y="21600"/>
                </a:lnTo>
                <a:lnTo>
                  <a:pt x="5589" y="21600"/>
                </a:lnTo>
                <a:lnTo>
                  <a:pt x="21600" y="10798"/>
                </a:lnTo>
                <a:lnTo>
                  <a:pt x="5643" y="0"/>
                </a:lnTo>
                <a:close/>
                <a:moveTo>
                  <a:pt x="5643" y="0"/>
                </a:moveTo>
              </a:path>
            </a:pathLst>
          </a:custGeom>
          <a:solidFill>
            <a:schemeClr val="accent3"/>
          </a:solidFill>
          <a:ln>
            <a:noFill/>
          </a:ln>
          <a:extLst/>
        </p:spPr>
        <p:txBody>
          <a:bodyPr lIns="0" tIns="0" rIns="0" bIns="0"/>
          <a:lstStyle/>
          <a:p>
            <a:endParaRPr lang="en-US"/>
          </a:p>
        </p:txBody>
      </p:sp>
      <p:pic>
        <p:nvPicPr>
          <p:cNvPr id="38917" name="Picture 5"/>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9939" y="1659731"/>
            <a:ext cx="2676525" cy="2281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38918" name="Freeform 6"/>
          <p:cNvSpPr>
            <a:spLocks/>
          </p:cNvSpPr>
          <p:nvPr/>
        </p:nvSpPr>
        <p:spPr bwMode="auto">
          <a:xfrm>
            <a:off x="2369939" y="1659731"/>
            <a:ext cx="2672953" cy="2281238"/>
          </a:xfrm>
          <a:custGeom>
            <a:avLst/>
            <a:gdLst>
              <a:gd name="T0" fmla="*/ 16949 w 21600"/>
              <a:gd name="T1" fmla="*/ 0 h 21600"/>
              <a:gd name="T2" fmla="*/ 7 w 21600"/>
              <a:gd name="T3" fmla="*/ 0 h 21600"/>
              <a:gd name="T4" fmla="*/ 4666 w 21600"/>
              <a:gd name="T5" fmla="*/ 10798 h 21600"/>
              <a:gd name="T6" fmla="*/ 0 w 21600"/>
              <a:gd name="T7" fmla="*/ 21600 h 21600"/>
              <a:gd name="T8" fmla="*/ 16933 w 21600"/>
              <a:gd name="T9" fmla="*/ 21600 h 21600"/>
              <a:gd name="T10" fmla="*/ 21600 w 21600"/>
              <a:gd name="T11" fmla="*/ 10798 h 21600"/>
              <a:gd name="T12" fmla="*/ 16949 w 21600"/>
              <a:gd name="T13" fmla="*/ 0 h 21600"/>
              <a:gd name="T14" fmla="*/ 16949 w 21600"/>
              <a:gd name="T15" fmla="*/ 0 h 216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600" h="21600">
                <a:moveTo>
                  <a:pt x="16949" y="0"/>
                </a:moveTo>
                <a:lnTo>
                  <a:pt x="7" y="0"/>
                </a:lnTo>
                <a:lnTo>
                  <a:pt x="4666" y="10798"/>
                </a:lnTo>
                <a:lnTo>
                  <a:pt x="0" y="21600"/>
                </a:lnTo>
                <a:lnTo>
                  <a:pt x="16933" y="21600"/>
                </a:lnTo>
                <a:lnTo>
                  <a:pt x="21600" y="10798"/>
                </a:lnTo>
                <a:lnTo>
                  <a:pt x="16949" y="0"/>
                </a:lnTo>
                <a:close/>
                <a:moveTo>
                  <a:pt x="16949" y="0"/>
                </a:moveTo>
              </a:path>
            </a:pathLst>
          </a:custGeom>
          <a:solidFill>
            <a:schemeClr val="accent2">
              <a:alpha val="79999"/>
            </a:schemeClr>
          </a:solidFill>
          <a:ln>
            <a:noFill/>
          </a:ln>
          <a:extLst/>
        </p:spPr>
        <p:txBody>
          <a:bodyPr lIns="0" tIns="0" rIns="0" bIns="0"/>
          <a:lstStyle/>
          <a:p>
            <a:endParaRPr lang="en-US"/>
          </a:p>
        </p:txBody>
      </p:sp>
      <p:sp>
        <p:nvSpPr>
          <p:cNvPr id="38919" name="Rectangle 7"/>
          <p:cNvSpPr>
            <a:spLocks/>
          </p:cNvSpPr>
          <p:nvPr/>
        </p:nvSpPr>
        <p:spPr bwMode="auto">
          <a:xfrm>
            <a:off x="3023592" y="2947988"/>
            <a:ext cx="1152525"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70000"/>
              </a:lnSpc>
            </a:pPr>
            <a:r>
              <a:rPr lang="en-US" sz="1300" dirty="0">
                <a:solidFill>
                  <a:schemeClr val="tx1">
                    <a:lumMod val="50000"/>
                  </a:schemeClr>
                </a:solidFill>
                <a:latin typeface="Montserrat-Bold" charset="0"/>
                <a:ea typeface="ＭＳ Ｐゴシック" charset="0"/>
                <a:cs typeface="Montserrat-Bold" charset="0"/>
                <a:sym typeface="Montserrat-Bold" charset="0"/>
              </a:rPr>
              <a:t>WE TAKE THE BETTER ACTIONS FOR GREEN LIFE AT ALL</a:t>
            </a:r>
          </a:p>
        </p:txBody>
      </p:sp>
      <p:sp>
        <p:nvSpPr>
          <p:cNvPr id="38920" name="Rectangle 8"/>
          <p:cNvSpPr>
            <a:spLocks/>
          </p:cNvSpPr>
          <p:nvPr/>
        </p:nvSpPr>
        <p:spPr bwMode="auto">
          <a:xfrm>
            <a:off x="5907286" y="2216944"/>
            <a:ext cx="2247900" cy="785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800" dirty="0">
                <a:solidFill>
                  <a:schemeClr val="accent2"/>
                </a:solidFill>
                <a:latin typeface="Montserrat-Bold" charset="0"/>
                <a:ea typeface="ＭＳ Ｐゴシック" charset="0"/>
                <a:cs typeface="Montserrat-Bold" charset="0"/>
                <a:sym typeface="Montserrat-Bold" charset="0"/>
              </a:rPr>
              <a:t>This letterhead design is meant to project an image of professionalism and reliability. By using simple alignments we have created a very spacious feeling. The simplicity suggests strength.</a:t>
            </a:r>
          </a:p>
        </p:txBody>
      </p:sp>
      <p:sp>
        <p:nvSpPr>
          <p:cNvPr id="38921" name="Rectangle 9"/>
          <p:cNvSpPr>
            <a:spLocks/>
          </p:cNvSpPr>
          <p:nvPr/>
        </p:nvSpPr>
        <p:spPr bwMode="auto">
          <a:xfrm>
            <a:off x="5907286" y="3174206"/>
            <a:ext cx="2247900" cy="1100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30000"/>
              </a:lnSpc>
            </a:pPr>
            <a:r>
              <a:rPr lang="en-US" sz="700">
                <a:solidFill>
                  <a:srgbClr val="808080"/>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 created a very spacious feeling. The simplicity suggests strength and the spaciousnes contributes to the aesthetics of the layout. These basic qualities along with the (Your Company) colours, are consistent with the overall look and helps to reinforce the brand.</a:t>
            </a:r>
          </a:p>
        </p:txBody>
      </p:sp>
      <p:grpSp>
        <p:nvGrpSpPr>
          <p:cNvPr id="38922" name="Group 10"/>
          <p:cNvGrpSpPr>
            <a:grpSpLocks/>
          </p:cNvGrpSpPr>
          <p:nvPr/>
        </p:nvGrpSpPr>
        <p:grpSpPr bwMode="auto">
          <a:xfrm>
            <a:off x="723305" y="4060031"/>
            <a:ext cx="4939903" cy="395288"/>
            <a:chOff x="0" y="0"/>
            <a:chExt cx="8297" cy="664"/>
          </a:xfrm>
        </p:grpSpPr>
        <p:sp>
          <p:nvSpPr>
            <p:cNvPr id="38923" name="Line 11"/>
            <p:cNvSpPr>
              <a:spLocks noChangeShapeType="1"/>
            </p:cNvSpPr>
            <p:nvPr/>
          </p:nvSpPr>
          <p:spPr bwMode="auto">
            <a:xfrm>
              <a:off x="3940" y="332"/>
              <a:ext cx="4357" cy="0"/>
            </a:xfrm>
            <a:prstGeom prst="line">
              <a:avLst/>
            </a:prstGeom>
            <a:noFill/>
            <a:ln w="9525" cap="flat">
              <a:solidFill>
                <a:srgbClr val="6E6E6E"/>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38924" name="Rectangle 12"/>
            <p:cNvSpPr>
              <a:spLocks/>
            </p:cNvSpPr>
            <p:nvPr/>
          </p:nvSpPr>
          <p:spPr bwMode="auto">
            <a:xfrm>
              <a:off x="420" y="0"/>
              <a:ext cx="3256" cy="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700" dirty="0">
                  <a:solidFill>
                    <a:schemeClr val="accent2"/>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a:t>
              </a:r>
            </a:p>
          </p:txBody>
        </p:sp>
        <p:sp>
          <p:nvSpPr>
            <p:cNvPr id="38925" name="Freeform 13"/>
            <p:cNvSpPr>
              <a:spLocks/>
            </p:cNvSpPr>
            <p:nvPr/>
          </p:nvSpPr>
          <p:spPr bwMode="auto">
            <a:xfrm>
              <a:off x="0" y="91"/>
              <a:ext cx="192" cy="192"/>
            </a:xfrm>
            <a:custGeom>
              <a:avLst/>
              <a:gdLst>
                <a:gd name="T0" fmla="*/ 12646 w 21600"/>
                <a:gd name="T1" fmla="*/ 21600 h 21600"/>
                <a:gd name="T2" fmla="*/ 0 w 21600"/>
                <a:gd name="T3" fmla="*/ 21600 h 21600"/>
                <a:gd name="T4" fmla="*/ 9802 w 21600"/>
                <a:gd name="T5" fmla="*/ 10894 h 21600"/>
                <a:gd name="T6" fmla="*/ 945 w 21600"/>
                <a:gd name="T7" fmla="*/ 0 h 21600"/>
                <a:gd name="T8" fmla="*/ 13186 w 21600"/>
                <a:gd name="T9" fmla="*/ 0 h 21600"/>
                <a:gd name="T10" fmla="*/ 21600 w 21600"/>
                <a:gd name="T11" fmla="*/ 10894 h 21600"/>
                <a:gd name="T12" fmla="*/ 12646 w 21600"/>
                <a:gd name="T13" fmla="*/ 21600 h 21600"/>
                <a:gd name="T14" fmla="*/ 12646 w 21600"/>
                <a:gd name="T15" fmla="*/ 21600 h 216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600" h="21600">
                  <a:moveTo>
                    <a:pt x="12646" y="21600"/>
                  </a:moveTo>
                  <a:lnTo>
                    <a:pt x="0" y="21600"/>
                  </a:lnTo>
                  <a:lnTo>
                    <a:pt x="9802" y="10894"/>
                  </a:lnTo>
                  <a:lnTo>
                    <a:pt x="945" y="0"/>
                  </a:lnTo>
                  <a:lnTo>
                    <a:pt x="13186" y="0"/>
                  </a:lnTo>
                  <a:lnTo>
                    <a:pt x="21600" y="10894"/>
                  </a:lnTo>
                  <a:lnTo>
                    <a:pt x="12646" y="21600"/>
                  </a:lnTo>
                  <a:close/>
                  <a:moveTo>
                    <a:pt x="12646" y="21600"/>
                  </a:moveTo>
                </a:path>
              </a:pathLst>
            </a:custGeom>
            <a:solidFill>
              <a:schemeClr val="accent2"/>
            </a:solidFill>
            <a:ln>
              <a:noFill/>
            </a:ln>
            <a:extLst>
              <a:ext uri="{91240B29-F687-4F45-9708-019B960494DF}">
                <a14:hiddenLine xmlns:a14="http://schemas.microsoft.com/office/drawing/2010/main" w="38100" cap="flat">
                  <a:solidFill>
                    <a:srgbClr val="FFFFFF"/>
                  </a:solidFill>
                  <a:miter lim="800000"/>
                  <a:headEnd type="none" w="med" len="med"/>
                  <a:tailEnd type="none" w="med" len="med"/>
                </a14:hiddenLine>
              </a:ext>
            </a:extLst>
          </p:spPr>
          <p:txBody>
            <a:bodyPr lIns="0" tIns="0" rIns="0" bIns="0"/>
            <a:lstStyle/>
            <a:p>
              <a:endParaRPr lang="en-US"/>
            </a:p>
          </p:txBody>
        </p:sp>
      </p:grpSp>
      <p:sp>
        <p:nvSpPr>
          <p:cNvPr id="38926" name="Rectangle 14"/>
          <p:cNvSpPr>
            <a:spLocks/>
          </p:cNvSpPr>
          <p:nvPr/>
        </p:nvSpPr>
        <p:spPr bwMode="auto">
          <a:xfrm>
            <a:off x="5904905" y="1652588"/>
            <a:ext cx="2247900"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80000"/>
              </a:lnSpc>
            </a:pPr>
            <a:r>
              <a:rPr lang="en-US" sz="1300" dirty="0">
                <a:solidFill>
                  <a:schemeClr val="tx1">
                    <a:lumMod val="50000"/>
                  </a:schemeClr>
                </a:solidFill>
                <a:latin typeface="Montserrat-Bold" charset="0"/>
                <a:ea typeface="ＭＳ Ｐゴシック" charset="0"/>
                <a:cs typeface="Montserrat-Bold" charset="0"/>
                <a:sym typeface="Montserrat-Bold" charset="0"/>
              </a:rPr>
              <a:t>EXTRA HEADING FOR THIS TEXT AS EXAMPLE</a:t>
            </a:r>
          </a:p>
        </p:txBody>
      </p:sp>
      <p:grpSp>
        <p:nvGrpSpPr>
          <p:cNvPr id="38927" name="Group 15"/>
          <p:cNvGrpSpPr>
            <a:grpSpLocks/>
          </p:cNvGrpSpPr>
          <p:nvPr/>
        </p:nvGrpSpPr>
        <p:grpSpPr bwMode="auto">
          <a:xfrm>
            <a:off x="8169474" y="4824412"/>
            <a:ext cx="759619" cy="176213"/>
            <a:chOff x="0" y="0"/>
            <a:chExt cx="1275" cy="296"/>
          </a:xfrm>
        </p:grpSpPr>
        <p:pic>
          <p:nvPicPr>
            <p:cNvPr id="38928" name="Picture 1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6" y="32"/>
              <a:ext cx="719"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38929" name="Rectangle 17"/>
            <p:cNvSpPr>
              <a:spLocks/>
            </p:cNvSpPr>
            <p:nvPr/>
          </p:nvSpPr>
          <p:spPr bwMode="auto">
            <a:xfrm>
              <a:off x="32" y="56"/>
              <a:ext cx="288" cy="216"/>
            </a:xfrm>
            <a:prstGeom prst="rect">
              <a:avLst/>
            </a:prstGeom>
            <a:solidFill>
              <a:srgbClr val="000000"/>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38930" name="Rectangle 18"/>
            <p:cNvSpPr>
              <a:spLocks/>
            </p:cNvSpPr>
            <p:nvPr/>
          </p:nvSpPr>
          <p:spPr bwMode="auto">
            <a:xfrm>
              <a:off x="0" y="40"/>
              <a:ext cx="35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130000"/>
                </a:lnSpc>
              </a:pPr>
              <a:r>
                <a:rPr lang="en-US" sz="700">
                  <a:solidFill>
                    <a:srgbClr val="FFFFFF"/>
                  </a:solidFill>
                  <a:latin typeface="Montserrat-Regular" charset="0"/>
                  <a:ea typeface="ＭＳ Ｐゴシック" charset="0"/>
                  <a:cs typeface="Montserrat-Regular" charset="0"/>
                  <a:sym typeface="Montserrat-Regular" charset="0"/>
                </a:rPr>
                <a:t>24</a:t>
              </a:r>
            </a:p>
          </p:txBody>
        </p:sp>
        <p:sp>
          <p:nvSpPr>
            <p:cNvPr id="38931" name="Rectangle 19"/>
            <p:cNvSpPr>
              <a:spLocks/>
            </p:cNvSpPr>
            <p:nvPr/>
          </p:nvSpPr>
          <p:spPr bwMode="auto">
            <a:xfrm flipH="1">
              <a:off x="444" y="0"/>
              <a:ext cx="8" cy="288"/>
            </a:xfrm>
            <a:prstGeom prst="rect">
              <a:avLst/>
            </a:prstGeom>
            <a:solidFill>
              <a:srgbClr val="000000"/>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38918"/>
                                        </p:tgtEl>
                                        <p:attrNameLst>
                                          <p:attrName>style.visibility</p:attrName>
                                        </p:attrNameLst>
                                      </p:cBhvr>
                                      <p:to>
                                        <p:strVal val="visible"/>
                                      </p:to>
                                    </p:set>
                                    <p:anim calcmode="lin" valueType="num">
                                      <p:cBhvr>
                                        <p:cTn id="7" dur="500" fill="hold"/>
                                        <p:tgtEl>
                                          <p:spTgt spid="38918"/>
                                        </p:tgtEl>
                                        <p:attrNameLst>
                                          <p:attrName>ppt_w</p:attrName>
                                        </p:attrNameLst>
                                      </p:cBhvr>
                                      <p:tavLst>
                                        <p:tav tm="0">
                                          <p:val>
                                            <p:fltVal val="0"/>
                                          </p:val>
                                        </p:tav>
                                        <p:tav tm="100000">
                                          <p:val>
                                            <p:strVal val="#ppt_w"/>
                                          </p:val>
                                        </p:tav>
                                      </p:tavLst>
                                    </p:anim>
                                    <p:anim calcmode="lin" valueType="num">
                                      <p:cBhvr>
                                        <p:cTn id="8" dur="500" fill="hold"/>
                                        <p:tgtEl>
                                          <p:spTgt spid="38918"/>
                                        </p:tgtEl>
                                        <p:attrNameLst>
                                          <p:attrName>ppt_h</p:attrName>
                                        </p:attrNameLst>
                                      </p:cBhvr>
                                      <p:tavLst>
                                        <p:tav tm="0">
                                          <p:val>
                                            <p:fltVal val="0"/>
                                          </p:val>
                                        </p:tav>
                                        <p:tav tm="100000">
                                          <p:val>
                                            <p:strVal val="#ppt_h"/>
                                          </p:val>
                                        </p:tav>
                                      </p:tavLst>
                                    </p:anim>
                                  </p:childTnLst>
                                </p:cTn>
                              </p:par>
                            </p:childTnLst>
                          </p:cTn>
                        </p:par>
                        <p:par>
                          <p:cTn id="9" fill="hold" nodeType="afterGroup">
                            <p:stCondLst>
                              <p:cond delay="500"/>
                            </p:stCondLst>
                            <p:childTnLst>
                              <p:par>
                                <p:cTn id="10" presetID="23" presetClass="entr" presetSubtype="16" fill="hold" grpId="0" nodeType="afterEffect">
                                  <p:stCondLst>
                                    <p:cond delay="300"/>
                                  </p:stCondLst>
                                  <p:childTnLst>
                                    <p:set>
                                      <p:cBhvr>
                                        <p:cTn id="11" dur="1" fill="hold">
                                          <p:stCondLst>
                                            <p:cond delay="0"/>
                                          </p:stCondLst>
                                        </p:cTn>
                                        <p:tgtEl>
                                          <p:spTgt spid="38916"/>
                                        </p:tgtEl>
                                        <p:attrNameLst>
                                          <p:attrName>style.visibility</p:attrName>
                                        </p:attrNameLst>
                                      </p:cBhvr>
                                      <p:to>
                                        <p:strVal val="visible"/>
                                      </p:to>
                                    </p:set>
                                    <p:anim calcmode="lin" valueType="num">
                                      <p:cBhvr>
                                        <p:cTn id="12" dur="500" fill="hold"/>
                                        <p:tgtEl>
                                          <p:spTgt spid="38916"/>
                                        </p:tgtEl>
                                        <p:attrNameLst>
                                          <p:attrName>ppt_w</p:attrName>
                                        </p:attrNameLst>
                                      </p:cBhvr>
                                      <p:tavLst>
                                        <p:tav tm="0">
                                          <p:val>
                                            <p:fltVal val="0"/>
                                          </p:val>
                                        </p:tav>
                                        <p:tav tm="100000">
                                          <p:val>
                                            <p:strVal val="#ppt_w"/>
                                          </p:val>
                                        </p:tav>
                                      </p:tavLst>
                                    </p:anim>
                                    <p:anim calcmode="lin" valueType="num">
                                      <p:cBhvr>
                                        <p:cTn id="13" dur="500" fill="hold"/>
                                        <p:tgtEl>
                                          <p:spTgt spid="38916"/>
                                        </p:tgtEl>
                                        <p:attrNameLst>
                                          <p:attrName>ppt_h</p:attrName>
                                        </p:attrNameLst>
                                      </p:cBhvr>
                                      <p:tavLst>
                                        <p:tav tm="0">
                                          <p:val>
                                            <p:fltVal val="0"/>
                                          </p:val>
                                        </p:tav>
                                        <p:tav tm="100000">
                                          <p:val>
                                            <p:strVal val="#ppt_h"/>
                                          </p:val>
                                        </p:tav>
                                      </p:tavLst>
                                    </p:anim>
                                  </p:childTnLst>
                                </p:cTn>
                              </p:par>
                            </p:childTnLst>
                          </p:cTn>
                        </p:par>
                        <p:par>
                          <p:cTn id="14" fill="hold" nodeType="afterGroup">
                            <p:stCondLst>
                              <p:cond delay="1300"/>
                            </p:stCondLst>
                            <p:childTnLst>
                              <p:par>
                                <p:cTn id="15" presetID="23" presetClass="entr" presetSubtype="16" fill="hold" grpId="0" nodeType="afterEffect">
                                  <p:stCondLst>
                                    <p:cond delay="0"/>
                                  </p:stCondLst>
                                  <p:childTnLst>
                                    <p:set>
                                      <p:cBhvr>
                                        <p:cTn id="16" dur="1" fill="hold">
                                          <p:stCondLst>
                                            <p:cond delay="0"/>
                                          </p:stCondLst>
                                        </p:cTn>
                                        <p:tgtEl>
                                          <p:spTgt spid="38919"/>
                                        </p:tgtEl>
                                        <p:attrNameLst>
                                          <p:attrName>style.visibility</p:attrName>
                                        </p:attrNameLst>
                                      </p:cBhvr>
                                      <p:to>
                                        <p:strVal val="visible"/>
                                      </p:to>
                                    </p:set>
                                    <p:anim calcmode="lin" valueType="num">
                                      <p:cBhvr>
                                        <p:cTn id="17" dur="500" fill="hold"/>
                                        <p:tgtEl>
                                          <p:spTgt spid="38919"/>
                                        </p:tgtEl>
                                        <p:attrNameLst>
                                          <p:attrName>ppt_w</p:attrName>
                                        </p:attrNameLst>
                                      </p:cBhvr>
                                      <p:tavLst>
                                        <p:tav tm="0">
                                          <p:val>
                                            <p:fltVal val="0"/>
                                          </p:val>
                                        </p:tav>
                                        <p:tav tm="100000">
                                          <p:val>
                                            <p:strVal val="#ppt_w"/>
                                          </p:val>
                                        </p:tav>
                                      </p:tavLst>
                                    </p:anim>
                                    <p:anim calcmode="lin" valueType="num">
                                      <p:cBhvr>
                                        <p:cTn id="18" dur="500" fill="hold"/>
                                        <p:tgtEl>
                                          <p:spTgt spid="38919"/>
                                        </p:tgtEl>
                                        <p:attrNameLst>
                                          <p:attrName>ppt_h</p:attrName>
                                        </p:attrNameLst>
                                      </p:cBhvr>
                                      <p:tavLst>
                                        <p:tav tm="0">
                                          <p:val>
                                            <p:fltVal val="0"/>
                                          </p:val>
                                        </p:tav>
                                        <p:tav tm="100000">
                                          <p:val>
                                            <p:strVal val="#ppt_h"/>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2" fill="hold" grpId="0" nodeType="clickEffect">
                                  <p:stCondLst>
                                    <p:cond delay="0"/>
                                  </p:stCondLst>
                                  <p:childTnLst>
                                    <p:set>
                                      <p:cBhvr>
                                        <p:cTn id="22" dur="1" fill="hold">
                                          <p:stCondLst>
                                            <p:cond delay="0"/>
                                          </p:stCondLst>
                                        </p:cTn>
                                        <p:tgtEl>
                                          <p:spTgt spid="38926"/>
                                        </p:tgtEl>
                                        <p:attrNameLst>
                                          <p:attrName>style.visibility</p:attrName>
                                        </p:attrNameLst>
                                      </p:cBhvr>
                                      <p:to>
                                        <p:strVal val="visible"/>
                                      </p:to>
                                    </p:set>
                                    <p:anim calcmode="lin" valueType="num">
                                      <p:cBhvr additive="base">
                                        <p:cTn id="23" dur="500" fill="hold"/>
                                        <p:tgtEl>
                                          <p:spTgt spid="38926"/>
                                        </p:tgtEl>
                                        <p:attrNameLst>
                                          <p:attrName>ppt_x</p:attrName>
                                        </p:attrNameLst>
                                      </p:cBhvr>
                                      <p:tavLst>
                                        <p:tav tm="0">
                                          <p:val>
                                            <p:strVal val="1+#ppt_w/2"/>
                                          </p:val>
                                        </p:tav>
                                        <p:tav tm="100000">
                                          <p:val>
                                            <p:strVal val="#ppt_x"/>
                                          </p:val>
                                        </p:tav>
                                      </p:tavLst>
                                    </p:anim>
                                    <p:anim calcmode="lin" valueType="num">
                                      <p:cBhvr additive="base">
                                        <p:cTn id="24" dur="500" fill="hold"/>
                                        <p:tgtEl>
                                          <p:spTgt spid="38926"/>
                                        </p:tgtEl>
                                        <p:attrNameLst>
                                          <p:attrName>ppt_y</p:attrName>
                                        </p:attrNameLst>
                                      </p:cBhvr>
                                      <p:tavLst>
                                        <p:tav tm="0">
                                          <p:val>
                                            <p:strVal val="#ppt_y"/>
                                          </p:val>
                                        </p:tav>
                                        <p:tav tm="100000">
                                          <p:val>
                                            <p:strVal val="#ppt_y"/>
                                          </p:val>
                                        </p:tav>
                                      </p:tavLst>
                                    </p:anim>
                                  </p:childTnLst>
                                </p:cTn>
                              </p:par>
                            </p:childTnLst>
                          </p:cTn>
                        </p:par>
                        <p:par>
                          <p:cTn id="25" fill="hold" nodeType="afterGroup">
                            <p:stCondLst>
                              <p:cond delay="500"/>
                            </p:stCondLst>
                            <p:childTnLst>
                              <p:par>
                                <p:cTn id="26" presetID="2" presetClass="entr" presetSubtype="2" fill="hold" grpId="0" nodeType="afterEffect">
                                  <p:stCondLst>
                                    <p:cond delay="300"/>
                                  </p:stCondLst>
                                  <p:childTnLst>
                                    <p:set>
                                      <p:cBhvr>
                                        <p:cTn id="27" dur="1" fill="hold">
                                          <p:stCondLst>
                                            <p:cond delay="0"/>
                                          </p:stCondLst>
                                        </p:cTn>
                                        <p:tgtEl>
                                          <p:spTgt spid="38920"/>
                                        </p:tgtEl>
                                        <p:attrNameLst>
                                          <p:attrName>style.visibility</p:attrName>
                                        </p:attrNameLst>
                                      </p:cBhvr>
                                      <p:to>
                                        <p:strVal val="visible"/>
                                      </p:to>
                                    </p:set>
                                    <p:anim calcmode="lin" valueType="num">
                                      <p:cBhvr additive="base">
                                        <p:cTn id="28" dur="500" fill="hold"/>
                                        <p:tgtEl>
                                          <p:spTgt spid="38920"/>
                                        </p:tgtEl>
                                        <p:attrNameLst>
                                          <p:attrName>ppt_x</p:attrName>
                                        </p:attrNameLst>
                                      </p:cBhvr>
                                      <p:tavLst>
                                        <p:tav tm="0">
                                          <p:val>
                                            <p:strVal val="1+#ppt_w/2"/>
                                          </p:val>
                                        </p:tav>
                                        <p:tav tm="100000">
                                          <p:val>
                                            <p:strVal val="#ppt_x"/>
                                          </p:val>
                                        </p:tav>
                                      </p:tavLst>
                                    </p:anim>
                                    <p:anim calcmode="lin" valueType="num">
                                      <p:cBhvr additive="base">
                                        <p:cTn id="29" dur="500" fill="hold"/>
                                        <p:tgtEl>
                                          <p:spTgt spid="38920"/>
                                        </p:tgtEl>
                                        <p:attrNameLst>
                                          <p:attrName>ppt_y</p:attrName>
                                        </p:attrNameLst>
                                      </p:cBhvr>
                                      <p:tavLst>
                                        <p:tav tm="0">
                                          <p:val>
                                            <p:strVal val="#ppt_y"/>
                                          </p:val>
                                        </p:tav>
                                        <p:tav tm="100000">
                                          <p:val>
                                            <p:strVal val="#ppt_y"/>
                                          </p:val>
                                        </p:tav>
                                      </p:tavLst>
                                    </p:anim>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38921"/>
                                        </p:tgtEl>
                                        <p:attrNameLst>
                                          <p:attrName>style.visibility</p:attrName>
                                        </p:attrNameLst>
                                      </p:cBhvr>
                                      <p:to>
                                        <p:strVal val="visible"/>
                                      </p:to>
                                    </p:set>
                                    <p:animEffect transition="in" filter="wipe(left)">
                                      <p:cBhvr>
                                        <p:cTn id="34" dur="500"/>
                                        <p:tgtEl>
                                          <p:spTgt spid="38921"/>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22" presetClass="entr" presetSubtype="8" fill="hold" nodeType="clickEffect">
                                  <p:stCondLst>
                                    <p:cond delay="0"/>
                                  </p:stCondLst>
                                  <p:childTnLst>
                                    <p:set>
                                      <p:cBhvr>
                                        <p:cTn id="38" dur="1" fill="hold">
                                          <p:stCondLst>
                                            <p:cond delay="0"/>
                                          </p:stCondLst>
                                        </p:cTn>
                                        <p:tgtEl>
                                          <p:spTgt spid="38922"/>
                                        </p:tgtEl>
                                        <p:attrNameLst>
                                          <p:attrName>style.visibility</p:attrName>
                                        </p:attrNameLst>
                                      </p:cBhvr>
                                      <p:to>
                                        <p:strVal val="visible"/>
                                      </p:to>
                                    </p:set>
                                    <p:animEffect transition="in" filter="wipe(left)">
                                      <p:cBhvr>
                                        <p:cTn id="39" dur="500"/>
                                        <p:tgtEl>
                                          <p:spTgt spid="389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6" grpId="0" animBg="1"/>
      <p:bldP spid="38918" grpId="0" animBg="1"/>
      <p:bldP spid="38919" grpId="0" autoUpdateAnimBg="0"/>
      <p:bldP spid="38920" grpId="0" autoUpdateAnimBg="0"/>
      <p:bldP spid="38921" grpId="0" autoUpdateAnimBg="0"/>
      <p:bldP spid="38926" grpId="0"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37"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53525" cy="51488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39938" name="Rectangle 2"/>
          <p:cNvSpPr>
            <a:spLocks/>
          </p:cNvSpPr>
          <p:nvPr/>
        </p:nvSpPr>
        <p:spPr bwMode="auto">
          <a:xfrm>
            <a:off x="-26194" y="-40481"/>
            <a:ext cx="9205913" cy="5191125"/>
          </a:xfrm>
          <a:prstGeom prst="rect">
            <a:avLst/>
          </a:prstGeom>
          <a:solidFill>
            <a:srgbClr val="000000">
              <a:alpha val="79999"/>
            </a:srgbClr>
          </a:solidFill>
          <a:ln>
            <a:noFill/>
          </a:ln>
          <a:extLst>
            <a:ext uri="{91240B29-F687-4F45-9708-019B960494DF}">
              <a14:hiddenLine xmlns:a14="http://schemas.microsoft.com/office/drawing/2010/main" w="25400" cap="flat">
                <a:solidFill>
                  <a:schemeClr val="tx1">
                    <a:alpha val="79999"/>
                  </a:schemeClr>
                </a:solidFill>
                <a:miter lim="800000"/>
                <a:headEnd type="none" w="med" len="med"/>
                <a:tailEnd type="none" w="med" len="med"/>
              </a14:hiddenLine>
            </a:ext>
          </a:extLst>
        </p:spPr>
        <p:txBody>
          <a:bodyPr lIns="0" tIns="0" rIns="0" bIns="0"/>
          <a:lstStyle/>
          <a:p>
            <a:endParaRPr lang="en-US"/>
          </a:p>
        </p:txBody>
      </p:sp>
      <p:grpSp>
        <p:nvGrpSpPr>
          <p:cNvPr id="39939" name="Group 3"/>
          <p:cNvGrpSpPr>
            <a:grpSpLocks/>
          </p:cNvGrpSpPr>
          <p:nvPr/>
        </p:nvGrpSpPr>
        <p:grpSpPr bwMode="auto">
          <a:xfrm rot="10800000">
            <a:off x="1076920" y="3776067"/>
            <a:ext cx="1385888" cy="1376363"/>
            <a:chOff x="0" y="0"/>
            <a:chExt cx="2328" cy="2312"/>
          </a:xfrm>
        </p:grpSpPr>
        <p:sp>
          <p:nvSpPr>
            <p:cNvPr id="39940" name="AutoShape 4"/>
            <p:cNvSpPr>
              <a:spLocks/>
            </p:cNvSpPr>
            <p:nvPr/>
          </p:nvSpPr>
          <p:spPr bwMode="auto">
            <a:xfrm rot="-5400000">
              <a:off x="-292" y="292"/>
              <a:ext cx="2311" cy="1727"/>
            </a:xfrm>
            <a:custGeom>
              <a:avLst/>
              <a:gdLst/>
              <a:ahLst/>
              <a:cxnLst/>
              <a:rect l="0" t="0" r="r" b="b"/>
              <a:pathLst>
                <a:path w="21600" h="21600">
                  <a:moveTo>
                    <a:pt x="23" y="0"/>
                  </a:moveTo>
                  <a:lnTo>
                    <a:pt x="21600" y="19391"/>
                  </a:lnTo>
                  <a:lnTo>
                    <a:pt x="21600" y="21600"/>
                  </a:lnTo>
                  <a:lnTo>
                    <a:pt x="0" y="2369"/>
                  </a:lnTo>
                  <a:lnTo>
                    <a:pt x="23" y="0"/>
                  </a:lnTo>
                  <a:close/>
                  <a:moveTo>
                    <a:pt x="23" y="0"/>
                  </a:moveTo>
                </a:path>
              </a:pathLst>
            </a:custGeom>
            <a:solidFill>
              <a:srgbClr val="FFFFFF"/>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39941" name="AutoShape 5"/>
            <p:cNvSpPr>
              <a:spLocks/>
            </p:cNvSpPr>
            <p:nvPr/>
          </p:nvSpPr>
          <p:spPr bwMode="auto">
            <a:xfrm rot="-5400000">
              <a:off x="1571" y="37"/>
              <a:ext cx="793" cy="719"/>
            </a:xfrm>
            <a:custGeom>
              <a:avLst/>
              <a:gdLst/>
              <a:ahLst/>
              <a:cxnLst/>
              <a:rect l="0" t="0" r="r" b="b"/>
              <a:pathLst>
                <a:path w="21600" h="21600">
                  <a:moveTo>
                    <a:pt x="68" y="0"/>
                  </a:moveTo>
                  <a:lnTo>
                    <a:pt x="21600" y="16295"/>
                  </a:lnTo>
                  <a:lnTo>
                    <a:pt x="21600" y="21600"/>
                  </a:lnTo>
                  <a:lnTo>
                    <a:pt x="0" y="5691"/>
                  </a:lnTo>
                  <a:lnTo>
                    <a:pt x="68" y="0"/>
                  </a:lnTo>
                  <a:close/>
                  <a:moveTo>
                    <a:pt x="68" y="0"/>
                  </a:moveTo>
                </a:path>
              </a:pathLst>
            </a:custGeom>
            <a:solidFill>
              <a:srgbClr val="4B4B4B"/>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sp>
        <p:nvSpPr>
          <p:cNvPr id="39942" name="Rectangle 6"/>
          <p:cNvSpPr>
            <a:spLocks/>
          </p:cNvSpPr>
          <p:nvPr/>
        </p:nvSpPr>
        <p:spPr bwMode="auto">
          <a:xfrm>
            <a:off x="4085630" y="854869"/>
            <a:ext cx="2438400"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r>
              <a:rPr lang="en-US" sz="1700">
                <a:solidFill>
                  <a:srgbClr val="FFFFFF"/>
                </a:solidFill>
                <a:latin typeface="Montserrat-Bold" charset="0"/>
                <a:ea typeface="ＭＳ Ｐゴシック" charset="0"/>
                <a:cs typeface="Montserrat-Bold" charset="0"/>
                <a:sym typeface="Montserrat-Bold" charset="0"/>
              </a:rPr>
              <a:t>P A S T   R E P O R T S</a:t>
            </a:r>
          </a:p>
        </p:txBody>
      </p:sp>
      <p:sp>
        <p:nvSpPr>
          <p:cNvPr id="39943" name="Rectangle 7"/>
          <p:cNvSpPr>
            <a:spLocks/>
          </p:cNvSpPr>
          <p:nvPr/>
        </p:nvSpPr>
        <p:spPr bwMode="auto">
          <a:xfrm>
            <a:off x="4088011" y="1304925"/>
            <a:ext cx="3448050" cy="104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30000"/>
              </a:lnSpc>
            </a:pPr>
            <a:r>
              <a:rPr lang="en-US" sz="800">
                <a:solidFill>
                  <a:srgbClr val="808080"/>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 created a very spacious feeling. The simplicity suggests strength and the spaciousnes contributes to the aesthetics of the layout. These basic qualities along with the (Your Company) colours, are consistent with the overall look and helps to reinforce the (Your Company) brand. This letterhead design is meant to project an image of professionalism and reliability.</a:t>
            </a:r>
          </a:p>
        </p:txBody>
      </p:sp>
      <p:sp>
        <p:nvSpPr>
          <p:cNvPr id="39944" name="Line 8"/>
          <p:cNvSpPr>
            <a:spLocks noChangeShapeType="1"/>
          </p:cNvSpPr>
          <p:nvPr/>
        </p:nvSpPr>
        <p:spPr bwMode="auto">
          <a:xfrm>
            <a:off x="3466505" y="976312"/>
            <a:ext cx="0" cy="2166938"/>
          </a:xfrm>
          <a:prstGeom prst="line">
            <a:avLst/>
          </a:prstGeom>
          <a:noFill/>
          <a:ln w="12700" cap="flat">
            <a:solidFill>
              <a:srgbClr val="FFFFFF"/>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pic>
        <p:nvPicPr>
          <p:cNvPr id="39945"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70397" y="1843087"/>
            <a:ext cx="1388269" cy="50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39946" name="Rectangle 10"/>
          <p:cNvSpPr>
            <a:spLocks/>
          </p:cNvSpPr>
          <p:nvPr/>
        </p:nvSpPr>
        <p:spPr bwMode="auto">
          <a:xfrm>
            <a:off x="4088011" y="2619375"/>
            <a:ext cx="34480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900" dirty="0">
                <a:solidFill>
                  <a:schemeClr val="accent3"/>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 created a very spacious feeling.</a:t>
            </a:r>
          </a:p>
        </p:txBody>
      </p:sp>
      <p:grpSp>
        <p:nvGrpSpPr>
          <p:cNvPr id="39947" name="Group 11"/>
          <p:cNvGrpSpPr>
            <a:grpSpLocks/>
          </p:cNvGrpSpPr>
          <p:nvPr/>
        </p:nvGrpSpPr>
        <p:grpSpPr bwMode="auto">
          <a:xfrm>
            <a:off x="8169473" y="4824412"/>
            <a:ext cx="761405" cy="176213"/>
            <a:chOff x="0" y="0"/>
            <a:chExt cx="1279" cy="296"/>
          </a:xfrm>
        </p:grpSpPr>
        <p:pic>
          <p:nvPicPr>
            <p:cNvPr id="39948" name="Picture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0" y="32"/>
              <a:ext cx="719"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39949" name="Rectangle 13"/>
            <p:cNvSpPr>
              <a:spLocks/>
            </p:cNvSpPr>
            <p:nvPr/>
          </p:nvSpPr>
          <p:spPr bwMode="auto">
            <a:xfrm>
              <a:off x="32" y="56"/>
              <a:ext cx="288" cy="216"/>
            </a:xfrm>
            <a:prstGeom prst="rect">
              <a:avLst/>
            </a:prstGeom>
            <a:solidFill>
              <a:srgbClr val="FFFFFF"/>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39950" name="Rectangle 14"/>
            <p:cNvSpPr>
              <a:spLocks/>
            </p:cNvSpPr>
            <p:nvPr/>
          </p:nvSpPr>
          <p:spPr bwMode="auto">
            <a:xfrm>
              <a:off x="0" y="40"/>
              <a:ext cx="35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130000"/>
                </a:lnSpc>
              </a:pPr>
              <a:r>
                <a:rPr lang="en-US" sz="700">
                  <a:solidFill>
                    <a:schemeClr val="tx1"/>
                  </a:solidFill>
                  <a:latin typeface="Montserrat-Regular" charset="0"/>
                  <a:ea typeface="ＭＳ Ｐゴシック" charset="0"/>
                  <a:cs typeface="Montserrat-Regular" charset="0"/>
                  <a:sym typeface="Montserrat-Regular" charset="0"/>
                </a:rPr>
                <a:t>25</a:t>
              </a:r>
            </a:p>
          </p:txBody>
        </p:sp>
        <p:sp>
          <p:nvSpPr>
            <p:cNvPr id="39951" name="Rectangle 15"/>
            <p:cNvSpPr>
              <a:spLocks/>
            </p:cNvSpPr>
            <p:nvPr/>
          </p:nvSpPr>
          <p:spPr bwMode="auto">
            <a:xfrm flipH="1">
              <a:off x="444" y="0"/>
              <a:ext cx="8" cy="288"/>
            </a:xfrm>
            <a:prstGeom prst="rect">
              <a:avLst/>
            </a:prstGeom>
            <a:solidFill>
              <a:srgbClr val="FFFFFF"/>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spTree>
  </p:cSld>
  <p:clrMapOvr>
    <a:masterClrMapping/>
  </p:clrMapOvr>
  <mc:AlternateContent xmlns:mc="http://schemas.openxmlformats.org/markup-compatibility/2006" xmlns:p14="http://schemas.microsoft.com/office/powerpoint/2010/main">
    <mc:Choice Requires="p14">
      <p:transition spd="med">
        <p14:flip dir="r"/>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9943"/>
                                        </p:tgtEl>
                                        <p:attrNameLst>
                                          <p:attrName>style.visibility</p:attrName>
                                        </p:attrNameLst>
                                      </p:cBhvr>
                                      <p:to>
                                        <p:strVal val="visible"/>
                                      </p:to>
                                    </p:set>
                                    <p:animEffect transition="in" filter="wipe(left)">
                                      <p:cBhvr>
                                        <p:cTn id="7" dur="500"/>
                                        <p:tgtEl>
                                          <p:spTgt spid="3994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9946"/>
                                        </p:tgtEl>
                                        <p:attrNameLst>
                                          <p:attrName>style.visibility</p:attrName>
                                        </p:attrNameLst>
                                      </p:cBhvr>
                                      <p:to>
                                        <p:strVal val="visible"/>
                                      </p:to>
                                    </p:set>
                                    <p:animEffect transition="in" filter="wipe(left)">
                                      <p:cBhvr>
                                        <p:cTn id="12" dur="500"/>
                                        <p:tgtEl>
                                          <p:spTgt spid="399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43" grpId="0" autoUpdateAnimBg="0"/>
      <p:bldP spid="39946" grpId="0"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40961" name="Rectangle 1"/>
          <p:cNvSpPr>
            <a:spLocks/>
          </p:cNvSpPr>
          <p:nvPr/>
        </p:nvSpPr>
        <p:spPr bwMode="auto">
          <a:xfrm>
            <a:off x="723305" y="545306"/>
            <a:ext cx="4029075"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70000"/>
              </a:lnSpc>
            </a:pPr>
            <a:r>
              <a:rPr lang="en-US" sz="1700">
                <a:solidFill>
                  <a:srgbClr val="8C8C8C"/>
                </a:solidFill>
                <a:latin typeface="Montserrat-Bold" charset="0"/>
                <a:ea typeface="ＭＳ Ｐゴシック" charset="0"/>
                <a:cs typeface="Montserrat-Bold" charset="0"/>
                <a:sym typeface="Montserrat-Bold" charset="0"/>
              </a:rPr>
              <a:t>P A S T   R E P O R T S</a:t>
            </a:r>
          </a:p>
        </p:txBody>
      </p:sp>
      <p:sp>
        <p:nvSpPr>
          <p:cNvPr id="40962" name="Rectangle 2"/>
          <p:cNvSpPr>
            <a:spLocks/>
          </p:cNvSpPr>
          <p:nvPr/>
        </p:nvSpPr>
        <p:spPr bwMode="auto">
          <a:xfrm>
            <a:off x="725686" y="902494"/>
            <a:ext cx="7653338" cy="28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30000"/>
              </a:lnSpc>
            </a:pPr>
            <a:r>
              <a:rPr lang="en-US" sz="700">
                <a:solidFill>
                  <a:srgbClr val="8C8C8C"/>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 created a very spacious feeling. The simplicity suggests strength and the spaciousnes contributes to the aesthetics of the layout. These basic qualities along with the (Your Company) colours,</a:t>
            </a:r>
          </a:p>
        </p:txBody>
      </p:sp>
      <p:pic>
        <p:nvPicPr>
          <p:cNvPr id="4096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25" y="1466850"/>
            <a:ext cx="9172575" cy="2293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40964" name="Rectangle 4"/>
          <p:cNvSpPr>
            <a:spLocks/>
          </p:cNvSpPr>
          <p:nvPr/>
        </p:nvSpPr>
        <p:spPr bwMode="auto">
          <a:xfrm>
            <a:off x="11907" y="1466850"/>
            <a:ext cx="9132094" cy="2295525"/>
          </a:xfrm>
          <a:prstGeom prst="rect">
            <a:avLst/>
          </a:prstGeom>
          <a:solidFill>
            <a:schemeClr val="accent1">
              <a:alpha val="84999"/>
            </a:schemeClr>
          </a:solidFill>
          <a:ln>
            <a:noFill/>
          </a:ln>
          <a:extLst/>
        </p:spPr>
        <p:txBody>
          <a:bodyPr lIns="0" tIns="0" rIns="0" bIns="0"/>
          <a:lstStyle/>
          <a:p>
            <a:endParaRPr lang="en-US"/>
          </a:p>
        </p:txBody>
      </p:sp>
      <p:sp>
        <p:nvSpPr>
          <p:cNvPr id="40965" name="Freeform 5"/>
          <p:cNvSpPr>
            <a:spLocks/>
          </p:cNvSpPr>
          <p:nvPr/>
        </p:nvSpPr>
        <p:spPr bwMode="auto">
          <a:xfrm>
            <a:off x="496491" y="3202781"/>
            <a:ext cx="1063824" cy="564356"/>
          </a:xfrm>
          <a:custGeom>
            <a:avLst/>
            <a:gdLst>
              <a:gd name="T0" fmla="*/ 0 w 21600"/>
              <a:gd name="T1" fmla="+- 0 21600 457"/>
              <a:gd name="T2" fmla="*/ 21600 h 21143"/>
              <a:gd name="T3" fmla="*/ 21600 w 21600"/>
              <a:gd name="T4" fmla="+- 0 21600 457"/>
              <a:gd name="T5" fmla="*/ 21600 h 21143"/>
              <a:gd name="T6" fmla="*/ 15139 w 21600"/>
              <a:gd name="T7" fmla="+- 0 9855 457"/>
              <a:gd name="T8" fmla="*/ 9855 h 21143"/>
              <a:gd name="T9" fmla="*/ 10324 w 21600"/>
              <a:gd name="T10" fmla="+- 0 507 457"/>
              <a:gd name="T11" fmla="*/ 507 h 21143"/>
              <a:gd name="T12" fmla="*/ 5061 w 21600"/>
              <a:gd name="T13" fmla="+- 0 14452 457"/>
              <a:gd name="T14" fmla="*/ 14452 h 21143"/>
              <a:gd name="T15" fmla="*/ 0 w 21600"/>
              <a:gd name="T16" fmla="+- 0 21600 457"/>
              <a:gd name="T17" fmla="*/ 21600 h 21143"/>
              <a:gd name="T18" fmla="*/ 0 w 21600"/>
              <a:gd name="T19" fmla="+- 0 21600 457"/>
              <a:gd name="T20" fmla="*/ 21600 h 21143"/>
            </a:gdLst>
            <a:ahLst/>
            <a:cxnLst>
              <a:cxn ang="0">
                <a:pos x="T0" y="T2"/>
              </a:cxn>
              <a:cxn ang="0">
                <a:pos x="T3" y="T5"/>
              </a:cxn>
              <a:cxn ang="0">
                <a:pos x="T6" y="T8"/>
              </a:cxn>
              <a:cxn ang="0">
                <a:pos x="T9" y="T11"/>
              </a:cxn>
              <a:cxn ang="0">
                <a:pos x="T12" y="T14"/>
              </a:cxn>
              <a:cxn ang="0">
                <a:pos x="T15" y="T17"/>
              </a:cxn>
              <a:cxn ang="0">
                <a:pos x="T18" y="T20"/>
              </a:cxn>
            </a:cxnLst>
            <a:rect l="0" t="0" r="r" b="b"/>
            <a:pathLst>
              <a:path w="21600" h="21143">
                <a:moveTo>
                  <a:pt x="0" y="21143"/>
                </a:moveTo>
                <a:lnTo>
                  <a:pt x="21600" y="21143"/>
                </a:lnTo>
                <a:cubicBezTo>
                  <a:pt x="18789" y="20009"/>
                  <a:pt x="16394" y="15907"/>
                  <a:pt x="15139" y="9398"/>
                </a:cubicBezTo>
                <a:cubicBezTo>
                  <a:pt x="13884" y="2888"/>
                  <a:pt x="12751" y="-457"/>
                  <a:pt x="10324" y="50"/>
                </a:cubicBezTo>
                <a:cubicBezTo>
                  <a:pt x="7896" y="558"/>
                  <a:pt x="6361" y="9550"/>
                  <a:pt x="5061" y="13995"/>
                </a:cubicBezTo>
                <a:cubicBezTo>
                  <a:pt x="3761" y="18439"/>
                  <a:pt x="1953" y="20281"/>
                  <a:pt x="0" y="21143"/>
                </a:cubicBezTo>
                <a:close/>
                <a:moveTo>
                  <a:pt x="0" y="21143"/>
                </a:moveTo>
              </a:path>
            </a:pathLst>
          </a:custGeom>
          <a:solidFill>
            <a:srgbClr val="FFFFFF"/>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40966" name="Freeform 6"/>
          <p:cNvSpPr>
            <a:spLocks/>
          </p:cNvSpPr>
          <p:nvPr/>
        </p:nvSpPr>
        <p:spPr bwMode="auto">
          <a:xfrm>
            <a:off x="1163241" y="3019425"/>
            <a:ext cx="1060847" cy="747713"/>
          </a:xfrm>
          <a:custGeom>
            <a:avLst/>
            <a:gdLst>
              <a:gd name="T0" fmla="*/ 0 w 21600"/>
              <a:gd name="T1" fmla="+- 0 21600 457"/>
              <a:gd name="T2" fmla="*/ 21600 h 21143"/>
              <a:gd name="T3" fmla="*/ 21600 w 21600"/>
              <a:gd name="T4" fmla="+- 0 21600 457"/>
              <a:gd name="T5" fmla="*/ 21600 h 21143"/>
              <a:gd name="T6" fmla="*/ 15139 w 21600"/>
              <a:gd name="T7" fmla="+- 0 9855 457"/>
              <a:gd name="T8" fmla="*/ 9855 h 21143"/>
              <a:gd name="T9" fmla="*/ 10324 w 21600"/>
              <a:gd name="T10" fmla="+- 0 507 457"/>
              <a:gd name="T11" fmla="*/ 507 h 21143"/>
              <a:gd name="T12" fmla="*/ 5061 w 21600"/>
              <a:gd name="T13" fmla="+- 0 14452 457"/>
              <a:gd name="T14" fmla="*/ 14452 h 21143"/>
              <a:gd name="T15" fmla="*/ 0 w 21600"/>
              <a:gd name="T16" fmla="+- 0 21600 457"/>
              <a:gd name="T17" fmla="*/ 21600 h 21143"/>
              <a:gd name="T18" fmla="*/ 0 w 21600"/>
              <a:gd name="T19" fmla="+- 0 21600 457"/>
              <a:gd name="T20" fmla="*/ 21600 h 21143"/>
            </a:gdLst>
            <a:ahLst/>
            <a:cxnLst>
              <a:cxn ang="0">
                <a:pos x="T0" y="T2"/>
              </a:cxn>
              <a:cxn ang="0">
                <a:pos x="T3" y="T5"/>
              </a:cxn>
              <a:cxn ang="0">
                <a:pos x="T6" y="T8"/>
              </a:cxn>
              <a:cxn ang="0">
                <a:pos x="T9" y="T11"/>
              </a:cxn>
              <a:cxn ang="0">
                <a:pos x="T12" y="T14"/>
              </a:cxn>
              <a:cxn ang="0">
                <a:pos x="T15" y="T17"/>
              </a:cxn>
              <a:cxn ang="0">
                <a:pos x="T18" y="T20"/>
              </a:cxn>
            </a:cxnLst>
            <a:rect l="0" t="0" r="r" b="b"/>
            <a:pathLst>
              <a:path w="21600" h="21143">
                <a:moveTo>
                  <a:pt x="0" y="21143"/>
                </a:moveTo>
                <a:lnTo>
                  <a:pt x="21600" y="21143"/>
                </a:lnTo>
                <a:cubicBezTo>
                  <a:pt x="18789" y="20009"/>
                  <a:pt x="16394" y="15907"/>
                  <a:pt x="15139" y="9398"/>
                </a:cubicBezTo>
                <a:cubicBezTo>
                  <a:pt x="13884" y="2888"/>
                  <a:pt x="12751" y="-457"/>
                  <a:pt x="10324" y="50"/>
                </a:cubicBezTo>
                <a:cubicBezTo>
                  <a:pt x="7896" y="558"/>
                  <a:pt x="6361" y="9550"/>
                  <a:pt x="5061" y="13995"/>
                </a:cubicBezTo>
                <a:cubicBezTo>
                  <a:pt x="3761" y="18439"/>
                  <a:pt x="1953" y="20281"/>
                  <a:pt x="0" y="21143"/>
                </a:cubicBezTo>
                <a:close/>
                <a:moveTo>
                  <a:pt x="0" y="21143"/>
                </a:moveTo>
              </a:path>
            </a:pathLst>
          </a:custGeom>
          <a:solidFill>
            <a:srgbClr val="FFFFFF">
              <a:alpha val="92000"/>
            </a:srgbClr>
          </a:solidFill>
          <a:ln>
            <a:noFill/>
          </a:ln>
          <a:extLst>
            <a:ext uri="{91240B29-F687-4F45-9708-019B960494DF}">
              <a14:hiddenLine xmlns:a14="http://schemas.microsoft.com/office/drawing/2010/main" w="25400" cap="flat">
                <a:solidFill>
                  <a:schemeClr val="tx1">
                    <a:alpha val="92000"/>
                  </a:schemeClr>
                </a:solidFill>
                <a:miter lim="800000"/>
                <a:headEnd type="none" w="med" len="med"/>
                <a:tailEnd type="none" w="med" len="med"/>
              </a14:hiddenLine>
            </a:ext>
          </a:extLst>
        </p:spPr>
        <p:txBody>
          <a:bodyPr lIns="0" tIns="0" rIns="0" bIns="0"/>
          <a:lstStyle/>
          <a:p>
            <a:endParaRPr lang="en-US"/>
          </a:p>
        </p:txBody>
      </p:sp>
      <p:sp>
        <p:nvSpPr>
          <p:cNvPr id="40967" name="Freeform 7"/>
          <p:cNvSpPr>
            <a:spLocks/>
          </p:cNvSpPr>
          <p:nvPr/>
        </p:nvSpPr>
        <p:spPr bwMode="auto">
          <a:xfrm>
            <a:off x="1867496" y="2638425"/>
            <a:ext cx="1063228" cy="1128713"/>
          </a:xfrm>
          <a:custGeom>
            <a:avLst/>
            <a:gdLst>
              <a:gd name="T0" fmla="*/ 0 w 21600"/>
              <a:gd name="T1" fmla="+- 0 21600 457"/>
              <a:gd name="T2" fmla="*/ 21600 h 21143"/>
              <a:gd name="T3" fmla="*/ 21600 w 21600"/>
              <a:gd name="T4" fmla="+- 0 21600 457"/>
              <a:gd name="T5" fmla="*/ 21600 h 21143"/>
              <a:gd name="T6" fmla="*/ 15139 w 21600"/>
              <a:gd name="T7" fmla="+- 0 9855 457"/>
              <a:gd name="T8" fmla="*/ 9855 h 21143"/>
              <a:gd name="T9" fmla="*/ 10324 w 21600"/>
              <a:gd name="T10" fmla="+- 0 507 457"/>
              <a:gd name="T11" fmla="*/ 507 h 21143"/>
              <a:gd name="T12" fmla="*/ 5061 w 21600"/>
              <a:gd name="T13" fmla="+- 0 14452 457"/>
              <a:gd name="T14" fmla="*/ 14452 h 21143"/>
              <a:gd name="T15" fmla="*/ 0 w 21600"/>
              <a:gd name="T16" fmla="+- 0 21600 457"/>
              <a:gd name="T17" fmla="*/ 21600 h 21143"/>
              <a:gd name="T18" fmla="*/ 0 w 21600"/>
              <a:gd name="T19" fmla="+- 0 21600 457"/>
              <a:gd name="T20" fmla="*/ 21600 h 21143"/>
            </a:gdLst>
            <a:ahLst/>
            <a:cxnLst>
              <a:cxn ang="0">
                <a:pos x="T0" y="T2"/>
              </a:cxn>
              <a:cxn ang="0">
                <a:pos x="T3" y="T5"/>
              </a:cxn>
              <a:cxn ang="0">
                <a:pos x="T6" y="T8"/>
              </a:cxn>
              <a:cxn ang="0">
                <a:pos x="T9" y="T11"/>
              </a:cxn>
              <a:cxn ang="0">
                <a:pos x="T12" y="T14"/>
              </a:cxn>
              <a:cxn ang="0">
                <a:pos x="T15" y="T17"/>
              </a:cxn>
              <a:cxn ang="0">
                <a:pos x="T18" y="T20"/>
              </a:cxn>
            </a:cxnLst>
            <a:rect l="0" t="0" r="r" b="b"/>
            <a:pathLst>
              <a:path w="21600" h="21143">
                <a:moveTo>
                  <a:pt x="0" y="21143"/>
                </a:moveTo>
                <a:lnTo>
                  <a:pt x="21600" y="21143"/>
                </a:lnTo>
                <a:cubicBezTo>
                  <a:pt x="18789" y="20009"/>
                  <a:pt x="16394" y="15907"/>
                  <a:pt x="15139" y="9398"/>
                </a:cubicBezTo>
                <a:cubicBezTo>
                  <a:pt x="13884" y="2888"/>
                  <a:pt x="12751" y="-457"/>
                  <a:pt x="10324" y="50"/>
                </a:cubicBezTo>
                <a:cubicBezTo>
                  <a:pt x="7896" y="558"/>
                  <a:pt x="6361" y="9550"/>
                  <a:pt x="5061" y="13995"/>
                </a:cubicBezTo>
                <a:cubicBezTo>
                  <a:pt x="3761" y="18439"/>
                  <a:pt x="1953" y="20281"/>
                  <a:pt x="0" y="21143"/>
                </a:cubicBezTo>
                <a:close/>
                <a:moveTo>
                  <a:pt x="0" y="21143"/>
                </a:moveTo>
              </a:path>
            </a:pathLst>
          </a:custGeom>
          <a:solidFill>
            <a:srgbClr val="FFFFFF">
              <a:alpha val="84999"/>
            </a:srgbClr>
          </a:solidFill>
          <a:ln>
            <a:noFill/>
          </a:ln>
          <a:extLst>
            <a:ext uri="{91240B29-F687-4F45-9708-019B960494DF}">
              <a14:hiddenLine xmlns:a14="http://schemas.microsoft.com/office/drawing/2010/main" w="25400" cap="flat">
                <a:solidFill>
                  <a:schemeClr val="tx1">
                    <a:alpha val="84999"/>
                  </a:schemeClr>
                </a:solidFill>
                <a:miter lim="800000"/>
                <a:headEnd type="none" w="med" len="med"/>
                <a:tailEnd type="none" w="med" len="med"/>
              </a14:hiddenLine>
            </a:ext>
          </a:extLst>
        </p:spPr>
        <p:txBody>
          <a:bodyPr lIns="0" tIns="0" rIns="0" bIns="0"/>
          <a:lstStyle/>
          <a:p>
            <a:endParaRPr lang="en-US"/>
          </a:p>
        </p:txBody>
      </p:sp>
      <p:sp>
        <p:nvSpPr>
          <p:cNvPr id="40968" name="Freeform 8"/>
          <p:cNvSpPr>
            <a:spLocks/>
          </p:cNvSpPr>
          <p:nvPr/>
        </p:nvSpPr>
        <p:spPr bwMode="auto">
          <a:xfrm>
            <a:off x="2532459" y="2900958"/>
            <a:ext cx="1063824" cy="866180"/>
          </a:xfrm>
          <a:custGeom>
            <a:avLst/>
            <a:gdLst>
              <a:gd name="T0" fmla="*/ 0 w 21600"/>
              <a:gd name="T1" fmla="+- 0 21600 457"/>
              <a:gd name="T2" fmla="*/ 21600 h 21143"/>
              <a:gd name="T3" fmla="*/ 21600 w 21600"/>
              <a:gd name="T4" fmla="+- 0 21600 457"/>
              <a:gd name="T5" fmla="*/ 21600 h 21143"/>
              <a:gd name="T6" fmla="*/ 15139 w 21600"/>
              <a:gd name="T7" fmla="+- 0 9855 457"/>
              <a:gd name="T8" fmla="*/ 9855 h 21143"/>
              <a:gd name="T9" fmla="*/ 10324 w 21600"/>
              <a:gd name="T10" fmla="+- 0 507 457"/>
              <a:gd name="T11" fmla="*/ 507 h 21143"/>
              <a:gd name="T12" fmla="*/ 5061 w 21600"/>
              <a:gd name="T13" fmla="+- 0 14452 457"/>
              <a:gd name="T14" fmla="*/ 14452 h 21143"/>
              <a:gd name="T15" fmla="*/ 0 w 21600"/>
              <a:gd name="T16" fmla="+- 0 21600 457"/>
              <a:gd name="T17" fmla="*/ 21600 h 21143"/>
              <a:gd name="T18" fmla="*/ 0 w 21600"/>
              <a:gd name="T19" fmla="+- 0 21600 457"/>
              <a:gd name="T20" fmla="*/ 21600 h 21143"/>
            </a:gdLst>
            <a:ahLst/>
            <a:cxnLst>
              <a:cxn ang="0">
                <a:pos x="T0" y="T2"/>
              </a:cxn>
              <a:cxn ang="0">
                <a:pos x="T3" y="T5"/>
              </a:cxn>
              <a:cxn ang="0">
                <a:pos x="T6" y="T8"/>
              </a:cxn>
              <a:cxn ang="0">
                <a:pos x="T9" y="T11"/>
              </a:cxn>
              <a:cxn ang="0">
                <a:pos x="T12" y="T14"/>
              </a:cxn>
              <a:cxn ang="0">
                <a:pos x="T15" y="T17"/>
              </a:cxn>
              <a:cxn ang="0">
                <a:pos x="T18" y="T20"/>
              </a:cxn>
            </a:cxnLst>
            <a:rect l="0" t="0" r="r" b="b"/>
            <a:pathLst>
              <a:path w="21600" h="21143">
                <a:moveTo>
                  <a:pt x="0" y="21143"/>
                </a:moveTo>
                <a:lnTo>
                  <a:pt x="21600" y="21143"/>
                </a:lnTo>
                <a:cubicBezTo>
                  <a:pt x="18789" y="20009"/>
                  <a:pt x="16394" y="15907"/>
                  <a:pt x="15139" y="9398"/>
                </a:cubicBezTo>
                <a:cubicBezTo>
                  <a:pt x="13884" y="2888"/>
                  <a:pt x="12751" y="-457"/>
                  <a:pt x="10324" y="50"/>
                </a:cubicBezTo>
                <a:cubicBezTo>
                  <a:pt x="7896" y="558"/>
                  <a:pt x="6361" y="9550"/>
                  <a:pt x="5061" y="13995"/>
                </a:cubicBezTo>
                <a:cubicBezTo>
                  <a:pt x="3761" y="18439"/>
                  <a:pt x="1953" y="20281"/>
                  <a:pt x="0" y="21143"/>
                </a:cubicBezTo>
                <a:close/>
                <a:moveTo>
                  <a:pt x="0" y="21143"/>
                </a:moveTo>
              </a:path>
            </a:pathLst>
          </a:custGeom>
          <a:solidFill>
            <a:srgbClr val="FFFFFF">
              <a:alpha val="75000"/>
            </a:srgbClr>
          </a:solidFill>
          <a:ln>
            <a:noFill/>
          </a:ln>
          <a:extLst>
            <a:ext uri="{91240B29-F687-4F45-9708-019B960494DF}">
              <a14:hiddenLine xmlns:a14="http://schemas.microsoft.com/office/drawing/2010/main" w="25400" cap="flat">
                <a:solidFill>
                  <a:schemeClr val="tx1">
                    <a:alpha val="75000"/>
                  </a:schemeClr>
                </a:solidFill>
                <a:miter lim="800000"/>
                <a:headEnd type="none" w="med" len="med"/>
                <a:tailEnd type="none" w="med" len="med"/>
              </a14:hiddenLine>
            </a:ext>
          </a:extLst>
        </p:spPr>
        <p:txBody>
          <a:bodyPr lIns="0" tIns="0" rIns="0" bIns="0"/>
          <a:lstStyle/>
          <a:p>
            <a:endParaRPr lang="en-US"/>
          </a:p>
        </p:txBody>
      </p:sp>
      <p:sp>
        <p:nvSpPr>
          <p:cNvPr id="40969" name="Freeform 9"/>
          <p:cNvSpPr>
            <a:spLocks/>
          </p:cNvSpPr>
          <p:nvPr/>
        </p:nvSpPr>
        <p:spPr bwMode="auto">
          <a:xfrm>
            <a:off x="3278981" y="2071687"/>
            <a:ext cx="1062038" cy="1695450"/>
          </a:xfrm>
          <a:custGeom>
            <a:avLst/>
            <a:gdLst>
              <a:gd name="T0" fmla="*/ 0 w 21600"/>
              <a:gd name="T1" fmla="+- 0 21600 457"/>
              <a:gd name="T2" fmla="*/ 21600 h 21143"/>
              <a:gd name="T3" fmla="*/ 21600 w 21600"/>
              <a:gd name="T4" fmla="+- 0 21600 457"/>
              <a:gd name="T5" fmla="*/ 21600 h 21143"/>
              <a:gd name="T6" fmla="*/ 15139 w 21600"/>
              <a:gd name="T7" fmla="+- 0 9855 457"/>
              <a:gd name="T8" fmla="*/ 9855 h 21143"/>
              <a:gd name="T9" fmla="*/ 10324 w 21600"/>
              <a:gd name="T10" fmla="+- 0 507 457"/>
              <a:gd name="T11" fmla="*/ 507 h 21143"/>
              <a:gd name="T12" fmla="*/ 5061 w 21600"/>
              <a:gd name="T13" fmla="+- 0 14452 457"/>
              <a:gd name="T14" fmla="*/ 14452 h 21143"/>
              <a:gd name="T15" fmla="*/ 0 w 21600"/>
              <a:gd name="T16" fmla="+- 0 21600 457"/>
              <a:gd name="T17" fmla="*/ 21600 h 21143"/>
              <a:gd name="T18" fmla="*/ 0 w 21600"/>
              <a:gd name="T19" fmla="+- 0 21600 457"/>
              <a:gd name="T20" fmla="*/ 21600 h 21143"/>
            </a:gdLst>
            <a:ahLst/>
            <a:cxnLst>
              <a:cxn ang="0">
                <a:pos x="T0" y="T2"/>
              </a:cxn>
              <a:cxn ang="0">
                <a:pos x="T3" y="T5"/>
              </a:cxn>
              <a:cxn ang="0">
                <a:pos x="T6" y="T8"/>
              </a:cxn>
              <a:cxn ang="0">
                <a:pos x="T9" y="T11"/>
              </a:cxn>
              <a:cxn ang="0">
                <a:pos x="T12" y="T14"/>
              </a:cxn>
              <a:cxn ang="0">
                <a:pos x="T15" y="T17"/>
              </a:cxn>
              <a:cxn ang="0">
                <a:pos x="T18" y="T20"/>
              </a:cxn>
            </a:cxnLst>
            <a:rect l="0" t="0" r="r" b="b"/>
            <a:pathLst>
              <a:path w="21600" h="21143">
                <a:moveTo>
                  <a:pt x="0" y="21143"/>
                </a:moveTo>
                <a:lnTo>
                  <a:pt x="21600" y="21143"/>
                </a:lnTo>
                <a:cubicBezTo>
                  <a:pt x="18789" y="20009"/>
                  <a:pt x="16394" y="15907"/>
                  <a:pt x="15139" y="9398"/>
                </a:cubicBezTo>
                <a:cubicBezTo>
                  <a:pt x="13884" y="2888"/>
                  <a:pt x="12751" y="-457"/>
                  <a:pt x="10324" y="50"/>
                </a:cubicBezTo>
                <a:cubicBezTo>
                  <a:pt x="7896" y="558"/>
                  <a:pt x="6361" y="9550"/>
                  <a:pt x="5061" y="13995"/>
                </a:cubicBezTo>
                <a:cubicBezTo>
                  <a:pt x="3761" y="18439"/>
                  <a:pt x="1953" y="20281"/>
                  <a:pt x="0" y="21143"/>
                </a:cubicBezTo>
                <a:close/>
                <a:moveTo>
                  <a:pt x="0" y="21143"/>
                </a:moveTo>
              </a:path>
            </a:pathLst>
          </a:custGeom>
          <a:solidFill>
            <a:srgbClr val="FFFFFF">
              <a:alpha val="64999"/>
            </a:srgbClr>
          </a:solidFill>
          <a:ln>
            <a:noFill/>
          </a:ln>
          <a:extLst>
            <a:ext uri="{91240B29-F687-4F45-9708-019B960494DF}">
              <a14:hiddenLine xmlns:a14="http://schemas.microsoft.com/office/drawing/2010/main" w="25400" cap="flat">
                <a:solidFill>
                  <a:schemeClr val="tx1">
                    <a:alpha val="64999"/>
                  </a:schemeClr>
                </a:solidFill>
                <a:miter lim="800000"/>
                <a:headEnd type="none" w="med" len="med"/>
                <a:tailEnd type="none" w="med" len="med"/>
              </a14:hiddenLine>
            </a:ext>
          </a:extLst>
        </p:spPr>
        <p:txBody>
          <a:bodyPr lIns="0" tIns="0" rIns="0" bIns="0"/>
          <a:lstStyle/>
          <a:p>
            <a:endParaRPr lang="en-US"/>
          </a:p>
        </p:txBody>
      </p:sp>
      <p:sp>
        <p:nvSpPr>
          <p:cNvPr id="40970" name="Freeform 10"/>
          <p:cNvSpPr>
            <a:spLocks/>
          </p:cNvSpPr>
          <p:nvPr/>
        </p:nvSpPr>
        <p:spPr bwMode="auto">
          <a:xfrm>
            <a:off x="3943945" y="2476500"/>
            <a:ext cx="1062038" cy="1290638"/>
          </a:xfrm>
          <a:custGeom>
            <a:avLst/>
            <a:gdLst>
              <a:gd name="T0" fmla="*/ 0 w 21600"/>
              <a:gd name="T1" fmla="+- 0 21600 457"/>
              <a:gd name="T2" fmla="*/ 21600 h 21143"/>
              <a:gd name="T3" fmla="*/ 21600 w 21600"/>
              <a:gd name="T4" fmla="+- 0 21600 457"/>
              <a:gd name="T5" fmla="*/ 21600 h 21143"/>
              <a:gd name="T6" fmla="*/ 15139 w 21600"/>
              <a:gd name="T7" fmla="+- 0 9855 457"/>
              <a:gd name="T8" fmla="*/ 9855 h 21143"/>
              <a:gd name="T9" fmla="*/ 10324 w 21600"/>
              <a:gd name="T10" fmla="+- 0 507 457"/>
              <a:gd name="T11" fmla="*/ 507 h 21143"/>
              <a:gd name="T12" fmla="*/ 5061 w 21600"/>
              <a:gd name="T13" fmla="+- 0 14452 457"/>
              <a:gd name="T14" fmla="*/ 14452 h 21143"/>
              <a:gd name="T15" fmla="*/ 0 w 21600"/>
              <a:gd name="T16" fmla="+- 0 21600 457"/>
              <a:gd name="T17" fmla="*/ 21600 h 21143"/>
              <a:gd name="T18" fmla="*/ 0 w 21600"/>
              <a:gd name="T19" fmla="+- 0 21600 457"/>
              <a:gd name="T20" fmla="*/ 21600 h 21143"/>
            </a:gdLst>
            <a:ahLst/>
            <a:cxnLst>
              <a:cxn ang="0">
                <a:pos x="T0" y="T2"/>
              </a:cxn>
              <a:cxn ang="0">
                <a:pos x="T3" y="T5"/>
              </a:cxn>
              <a:cxn ang="0">
                <a:pos x="T6" y="T8"/>
              </a:cxn>
              <a:cxn ang="0">
                <a:pos x="T9" y="T11"/>
              </a:cxn>
              <a:cxn ang="0">
                <a:pos x="T12" y="T14"/>
              </a:cxn>
              <a:cxn ang="0">
                <a:pos x="T15" y="T17"/>
              </a:cxn>
              <a:cxn ang="0">
                <a:pos x="T18" y="T20"/>
              </a:cxn>
            </a:cxnLst>
            <a:rect l="0" t="0" r="r" b="b"/>
            <a:pathLst>
              <a:path w="21600" h="21143">
                <a:moveTo>
                  <a:pt x="0" y="21143"/>
                </a:moveTo>
                <a:lnTo>
                  <a:pt x="21600" y="21143"/>
                </a:lnTo>
                <a:cubicBezTo>
                  <a:pt x="18789" y="20009"/>
                  <a:pt x="16394" y="15907"/>
                  <a:pt x="15139" y="9398"/>
                </a:cubicBezTo>
                <a:cubicBezTo>
                  <a:pt x="13884" y="2888"/>
                  <a:pt x="12751" y="-457"/>
                  <a:pt x="10324" y="50"/>
                </a:cubicBezTo>
                <a:cubicBezTo>
                  <a:pt x="7896" y="558"/>
                  <a:pt x="6361" y="9550"/>
                  <a:pt x="5061" y="13995"/>
                </a:cubicBezTo>
                <a:cubicBezTo>
                  <a:pt x="3761" y="18439"/>
                  <a:pt x="1953" y="20281"/>
                  <a:pt x="0" y="21143"/>
                </a:cubicBezTo>
                <a:close/>
                <a:moveTo>
                  <a:pt x="0" y="21143"/>
                </a:moveTo>
              </a:path>
            </a:pathLst>
          </a:custGeom>
          <a:solidFill>
            <a:srgbClr val="FFFFFF">
              <a:alpha val="54999"/>
            </a:srgbClr>
          </a:solidFill>
          <a:ln>
            <a:noFill/>
          </a:ln>
          <a:extLst>
            <a:ext uri="{91240B29-F687-4F45-9708-019B960494DF}">
              <a14:hiddenLine xmlns:a14="http://schemas.microsoft.com/office/drawing/2010/main" w="25400" cap="flat">
                <a:solidFill>
                  <a:schemeClr val="tx1">
                    <a:alpha val="54999"/>
                  </a:schemeClr>
                </a:solidFill>
                <a:miter lim="800000"/>
                <a:headEnd type="none" w="med" len="med"/>
                <a:tailEnd type="none" w="med" len="med"/>
              </a14:hiddenLine>
            </a:ext>
          </a:extLst>
        </p:spPr>
        <p:txBody>
          <a:bodyPr lIns="0" tIns="0" rIns="0" bIns="0"/>
          <a:lstStyle/>
          <a:p>
            <a:endParaRPr lang="en-US"/>
          </a:p>
        </p:txBody>
      </p:sp>
      <p:grpSp>
        <p:nvGrpSpPr>
          <p:cNvPr id="40971" name="Group 11"/>
          <p:cNvGrpSpPr>
            <a:grpSpLocks/>
          </p:cNvGrpSpPr>
          <p:nvPr/>
        </p:nvGrpSpPr>
        <p:grpSpPr bwMode="auto">
          <a:xfrm>
            <a:off x="5633442" y="1997869"/>
            <a:ext cx="1657350" cy="414338"/>
            <a:chOff x="0" y="0"/>
            <a:chExt cx="2784" cy="696"/>
          </a:xfrm>
        </p:grpSpPr>
        <p:sp>
          <p:nvSpPr>
            <p:cNvPr id="40972" name="Rectangle 12"/>
            <p:cNvSpPr>
              <a:spLocks/>
            </p:cNvSpPr>
            <p:nvPr/>
          </p:nvSpPr>
          <p:spPr bwMode="auto">
            <a:xfrm>
              <a:off x="0" y="0"/>
              <a:ext cx="2784"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40000"/>
                </a:lnSpc>
              </a:pPr>
              <a:r>
                <a:rPr lang="en-US" sz="1100">
                  <a:solidFill>
                    <a:srgbClr val="FFFFFF"/>
                  </a:solidFill>
                  <a:latin typeface="Montserrat-Bold" charset="0"/>
                  <a:ea typeface="ＭＳ Ｐゴシック" charset="0"/>
                  <a:cs typeface="Montserrat-Bold" charset="0"/>
                  <a:sym typeface="Montserrat-Bold" charset="0"/>
                </a:rPr>
                <a:t>T O T A L   G R O W T H</a:t>
              </a:r>
            </a:p>
          </p:txBody>
        </p:sp>
        <p:sp>
          <p:nvSpPr>
            <p:cNvPr id="40973" name="Rectangle 13"/>
            <p:cNvSpPr>
              <a:spLocks/>
            </p:cNvSpPr>
            <p:nvPr/>
          </p:nvSpPr>
          <p:spPr bwMode="auto">
            <a:xfrm>
              <a:off x="1728" y="288"/>
              <a:ext cx="1032" cy="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40000"/>
                </a:lnSpc>
              </a:pPr>
              <a:r>
                <a:rPr lang="en-US" sz="1300">
                  <a:solidFill>
                    <a:srgbClr val="FFFFFF"/>
                  </a:solidFill>
                  <a:latin typeface="Montserrat-Bold" charset="0"/>
                  <a:ea typeface="ＭＳ Ｐゴシック" charset="0"/>
                  <a:cs typeface="Montserrat-Bold" charset="0"/>
                  <a:sym typeface="Montserrat-Bold" charset="0"/>
                </a:rPr>
                <a:t>AFTER</a:t>
              </a:r>
            </a:p>
          </p:txBody>
        </p:sp>
      </p:grpSp>
      <p:grpSp>
        <p:nvGrpSpPr>
          <p:cNvPr id="40974" name="Group 14"/>
          <p:cNvGrpSpPr>
            <a:grpSpLocks/>
          </p:cNvGrpSpPr>
          <p:nvPr/>
        </p:nvGrpSpPr>
        <p:grpSpPr bwMode="auto">
          <a:xfrm>
            <a:off x="7305675" y="1931194"/>
            <a:ext cx="609005" cy="471488"/>
            <a:chOff x="0" y="0"/>
            <a:chExt cx="1023" cy="792"/>
          </a:xfrm>
        </p:grpSpPr>
        <p:sp>
          <p:nvSpPr>
            <p:cNvPr id="40975" name="Rectangle 15"/>
            <p:cNvSpPr>
              <a:spLocks/>
            </p:cNvSpPr>
            <p:nvPr/>
          </p:nvSpPr>
          <p:spPr bwMode="auto">
            <a:xfrm rot="-5400000">
              <a:off x="487" y="256"/>
              <a:ext cx="792"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40000"/>
                </a:lnSpc>
              </a:pPr>
              <a:r>
                <a:rPr lang="en-US" sz="800">
                  <a:solidFill>
                    <a:srgbClr val="FFFFFF"/>
                  </a:solidFill>
                  <a:latin typeface="Montserrat-Bold" charset="0"/>
                  <a:ea typeface="ＭＳ Ｐゴシック" charset="0"/>
                  <a:cs typeface="Montserrat-Bold" charset="0"/>
                  <a:sym typeface="Montserrat-Bold" charset="0"/>
                </a:rPr>
                <a:t>YEARS</a:t>
              </a:r>
            </a:p>
          </p:txBody>
        </p:sp>
        <p:grpSp>
          <p:nvGrpSpPr>
            <p:cNvPr id="40976" name="Group 16"/>
            <p:cNvGrpSpPr>
              <a:grpSpLocks/>
            </p:cNvGrpSpPr>
            <p:nvPr/>
          </p:nvGrpSpPr>
          <p:grpSpPr bwMode="auto">
            <a:xfrm>
              <a:off x="0" y="128"/>
              <a:ext cx="720" cy="652"/>
              <a:chOff x="0" y="0"/>
              <a:chExt cx="720" cy="652"/>
            </a:xfrm>
          </p:grpSpPr>
          <p:sp>
            <p:nvSpPr>
              <p:cNvPr id="40977" name="Rectangle 17"/>
              <p:cNvSpPr>
                <a:spLocks/>
              </p:cNvSpPr>
              <p:nvPr/>
            </p:nvSpPr>
            <p:spPr bwMode="auto">
              <a:xfrm>
                <a:off x="0" y="12"/>
                <a:ext cx="720" cy="640"/>
              </a:xfrm>
              <a:prstGeom prst="rect">
                <a:avLst/>
              </a:prstGeom>
              <a:solidFill>
                <a:schemeClr val="accent3">
                  <a:lumMod val="40000"/>
                  <a:lumOff val="60000"/>
                </a:schemeClr>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40978" name="Rectangle 18"/>
              <p:cNvSpPr>
                <a:spLocks/>
              </p:cNvSpPr>
              <p:nvPr/>
            </p:nvSpPr>
            <p:spPr bwMode="auto">
              <a:xfrm>
                <a:off x="79" y="0"/>
                <a:ext cx="640" cy="6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r>
                  <a:rPr lang="en-US" sz="2300" dirty="0">
                    <a:solidFill>
                      <a:schemeClr val="tx1"/>
                    </a:solidFill>
                    <a:latin typeface="Montserrat-Bold" charset="0"/>
                    <a:ea typeface="ＭＳ Ｐゴシック" charset="0"/>
                    <a:cs typeface="Montserrat-Bold" charset="0"/>
                    <a:sym typeface="Montserrat-Bold" charset="0"/>
                  </a:rPr>
                  <a:t>10</a:t>
                </a:r>
              </a:p>
            </p:txBody>
          </p:sp>
        </p:grpSp>
      </p:grpSp>
      <p:sp>
        <p:nvSpPr>
          <p:cNvPr id="40979" name="Rectangle 19"/>
          <p:cNvSpPr>
            <a:spLocks/>
          </p:cNvSpPr>
          <p:nvPr/>
        </p:nvSpPr>
        <p:spPr bwMode="auto">
          <a:xfrm>
            <a:off x="6481167" y="2345531"/>
            <a:ext cx="1433513"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r"/>
            <a:r>
              <a:rPr lang="en-US" sz="5100" dirty="0">
                <a:solidFill>
                  <a:srgbClr val="FFFFFF"/>
                </a:solidFill>
                <a:latin typeface="Montserrat-Bold" charset="0"/>
                <a:ea typeface="ＭＳ Ｐゴシック" charset="0"/>
                <a:cs typeface="Montserrat-Bold" charset="0"/>
                <a:sym typeface="Montserrat-Bold" charset="0"/>
              </a:rPr>
              <a:t>76%</a:t>
            </a:r>
          </a:p>
        </p:txBody>
      </p:sp>
      <p:sp>
        <p:nvSpPr>
          <p:cNvPr id="40980" name="Rectangle 20"/>
          <p:cNvSpPr>
            <a:spLocks/>
          </p:cNvSpPr>
          <p:nvPr/>
        </p:nvSpPr>
        <p:spPr bwMode="auto">
          <a:xfrm>
            <a:off x="5531049" y="3131344"/>
            <a:ext cx="2343150" cy="395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r">
              <a:lnSpc>
                <a:spcPct val="120000"/>
              </a:lnSpc>
            </a:pPr>
            <a:r>
              <a:rPr lang="en-US" sz="700">
                <a:solidFill>
                  <a:srgbClr val="FFFFFF"/>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 created a very spacious feeling.</a:t>
            </a:r>
          </a:p>
        </p:txBody>
      </p:sp>
      <p:sp>
        <p:nvSpPr>
          <p:cNvPr id="40981" name="Rectangle 21"/>
          <p:cNvSpPr>
            <a:spLocks/>
          </p:cNvSpPr>
          <p:nvPr/>
        </p:nvSpPr>
        <p:spPr bwMode="auto">
          <a:xfrm>
            <a:off x="6615112" y="3767137"/>
            <a:ext cx="1262063" cy="852488"/>
          </a:xfrm>
          <a:prstGeom prst="rect">
            <a:avLst/>
          </a:prstGeom>
          <a:solidFill>
            <a:schemeClr val="accent2">
              <a:lumMod val="40000"/>
              <a:lumOff val="60000"/>
            </a:schemeClr>
          </a:solidFill>
          <a:ln>
            <a:noFill/>
          </a:ln>
          <a:extLst/>
        </p:spPr>
        <p:txBody>
          <a:bodyPr lIns="0" tIns="0" rIns="0" bIns="0"/>
          <a:lstStyle/>
          <a:p>
            <a:endParaRPr lang="en-US"/>
          </a:p>
        </p:txBody>
      </p:sp>
      <p:sp>
        <p:nvSpPr>
          <p:cNvPr id="40982" name="Rectangle 22"/>
          <p:cNvSpPr>
            <a:spLocks/>
          </p:cNvSpPr>
          <p:nvPr/>
        </p:nvSpPr>
        <p:spPr bwMode="auto">
          <a:xfrm>
            <a:off x="6771680" y="3793331"/>
            <a:ext cx="985838"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r"/>
            <a:r>
              <a:rPr lang="en-US" sz="5100" dirty="0">
                <a:solidFill>
                  <a:schemeClr val="tx1"/>
                </a:solidFill>
                <a:latin typeface="Montserrat-Bold" charset="0"/>
                <a:ea typeface="ＭＳ Ｐゴシック" charset="0"/>
                <a:cs typeface="Montserrat-Bold" charset="0"/>
                <a:sym typeface="Montserrat-Bold" charset="0"/>
              </a:rPr>
              <a:t>8%</a:t>
            </a:r>
          </a:p>
        </p:txBody>
      </p:sp>
      <p:sp>
        <p:nvSpPr>
          <p:cNvPr id="40983" name="Rectangle 23"/>
          <p:cNvSpPr>
            <a:spLocks/>
          </p:cNvSpPr>
          <p:nvPr/>
        </p:nvSpPr>
        <p:spPr bwMode="auto">
          <a:xfrm>
            <a:off x="5426273" y="3871913"/>
            <a:ext cx="1062038" cy="77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r">
              <a:lnSpc>
                <a:spcPct val="120000"/>
              </a:lnSpc>
            </a:pPr>
            <a:r>
              <a:rPr lang="en-US" sz="700" dirty="0">
                <a:solidFill>
                  <a:schemeClr val="bg2"/>
                </a:solidFill>
                <a:latin typeface="Montserrat-Regular" charset="0"/>
                <a:ea typeface="ＭＳ Ｐゴシック" charset="0"/>
                <a:cs typeface="Montserrat-Regular" charset="0"/>
                <a:sym typeface="Montserrat-Regular" charset="0"/>
              </a:rPr>
              <a:t>This letterhead design is meant to project an image of professional and reliability. By using simple alignments we have created a very.</a:t>
            </a:r>
          </a:p>
        </p:txBody>
      </p:sp>
      <p:grpSp>
        <p:nvGrpSpPr>
          <p:cNvPr id="40984" name="Group 24"/>
          <p:cNvGrpSpPr>
            <a:grpSpLocks/>
          </p:cNvGrpSpPr>
          <p:nvPr/>
        </p:nvGrpSpPr>
        <p:grpSpPr bwMode="auto">
          <a:xfrm>
            <a:off x="657125" y="3838575"/>
            <a:ext cx="559594" cy="721519"/>
            <a:chOff x="0" y="0"/>
            <a:chExt cx="940" cy="1212"/>
          </a:xfrm>
        </p:grpSpPr>
        <p:sp>
          <p:nvSpPr>
            <p:cNvPr id="40985" name="Rectangle 25"/>
            <p:cNvSpPr>
              <a:spLocks/>
            </p:cNvSpPr>
            <p:nvPr/>
          </p:nvSpPr>
          <p:spPr bwMode="auto">
            <a:xfrm>
              <a:off x="0" y="0"/>
              <a:ext cx="936" cy="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80000"/>
                </a:lnSpc>
              </a:pPr>
              <a:r>
                <a:rPr lang="en-US" sz="900" dirty="0">
                  <a:solidFill>
                    <a:schemeClr val="tx1"/>
                  </a:solidFill>
                  <a:latin typeface="Montserrat-Bold" charset="0"/>
                  <a:ea typeface="ＭＳ Ｐゴシック" charset="0"/>
                  <a:cs typeface="Montserrat-Bold" charset="0"/>
                  <a:sym typeface="Montserrat-Bold" charset="0"/>
                </a:rPr>
                <a:t>15%</a:t>
              </a:r>
            </a:p>
            <a:p>
              <a:pPr algn="l">
                <a:lnSpc>
                  <a:spcPct val="80000"/>
                </a:lnSpc>
              </a:pPr>
              <a:r>
                <a:rPr lang="en-US" sz="900" dirty="0">
                  <a:solidFill>
                    <a:schemeClr val="tx1"/>
                  </a:solidFill>
                  <a:latin typeface="Montserrat-Bold" charset="0"/>
                  <a:ea typeface="ＭＳ Ｐゴシック" charset="0"/>
                  <a:cs typeface="Montserrat-Bold" charset="0"/>
                  <a:sym typeface="Montserrat-Bold" charset="0"/>
                </a:rPr>
                <a:t>at 2008</a:t>
              </a:r>
            </a:p>
          </p:txBody>
        </p:sp>
        <p:sp>
          <p:nvSpPr>
            <p:cNvPr id="40986" name="Rectangle 26"/>
            <p:cNvSpPr>
              <a:spLocks/>
            </p:cNvSpPr>
            <p:nvPr/>
          </p:nvSpPr>
          <p:spPr bwMode="auto">
            <a:xfrm>
              <a:off x="4" y="596"/>
              <a:ext cx="936" cy="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500">
                  <a:solidFill>
                    <a:srgbClr val="6E6E6E"/>
                  </a:solidFill>
                  <a:latin typeface="Montserrat-Regular" charset="0"/>
                  <a:ea typeface="ＭＳ Ｐゴシック" charset="0"/>
                  <a:cs typeface="Montserrat-Regular" charset="0"/>
                  <a:sym typeface="Montserrat-Regular" charset="0"/>
                </a:rPr>
                <a:t>This letterhead design is meant to project an image of  eliabili.</a:t>
              </a:r>
            </a:p>
          </p:txBody>
        </p:sp>
      </p:grpSp>
      <p:grpSp>
        <p:nvGrpSpPr>
          <p:cNvPr id="40987" name="Group 27"/>
          <p:cNvGrpSpPr>
            <a:grpSpLocks/>
          </p:cNvGrpSpPr>
          <p:nvPr/>
        </p:nvGrpSpPr>
        <p:grpSpPr bwMode="auto">
          <a:xfrm>
            <a:off x="1357213" y="3838575"/>
            <a:ext cx="559594" cy="721519"/>
            <a:chOff x="0" y="0"/>
            <a:chExt cx="940" cy="1212"/>
          </a:xfrm>
        </p:grpSpPr>
        <p:sp>
          <p:nvSpPr>
            <p:cNvPr id="40988" name="Rectangle 28"/>
            <p:cNvSpPr>
              <a:spLocks/>
            </p:cNvSpPr>
            <p:nvPr/>
          </p:nvSpPr>
          <p:spPr bwMode="auto">
            <a:xfrm>
              <a:off x="0" y="0"/>
              <a:ext cx="936" cy="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80000"/>
                </a:lnSpc>
              </a:pPr>
              <a:r>
                <a:rPr lang="en-US" sz="900">
                  <a:solidFill>
                    <a:schemeClr val="tx1"/>
                  </a:solidFill>
                  <a:latin typeface="Montserrat-Bold" charset="0"/>
                  <a:ea typeface="ＭＳ Ｐゴシック" charset="0"/>
                  <a:cs typeface="Montserrat-Bold" charset="0"/>
                  <a:sym typeface="Montserrat-Bold" charset="0"/>
                </a:rPr>
                <a:t>25%</a:t>
              </a:r>
            </a:p>
            <a:p>
              <a:pPr algn="l">
                <a:lnSpc>
                  <a:spcPct val="80000"/>
                </a:lnSpc>
              </a:pPr>
              <a:r>
                <a:rPr lang="en-US" sz="900">
                  <a:solidFill>
                    <a:schemeClr val="tx1"/>
                  </a:solidFill>
                  <a:latin typeface="Montserrat-Bold" charset="0"/>
                  <a:ea typeface="ＭＳ Ｐゴシック" charset="0"/>
                  <a:cs typeface="Montserrat-Bold" charset="0"/>
                  <a:sym typeface="Montserrat-Bold" charset="0"/>
                </a:rPr>
                <a:t>at 2009</a:t>
              </a:r>
            </a:p>
          </p:txBody>
        </p:sp>
        <p:sp>
          <p:nvSpPr>
            <p:cNvPr id="40989" name="Rectangle 29"/>
            <p:cNvSpPr>
              <a:spLocks/>
            </p:cNvSpPr>
            <p:nvPr/>
          </p:nvSpPr>
          <p:spPr bwMode="auto">
            <a:xfrm>
              <a:off x="4" y="596"/>
              <a:ext cx="936" cy="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500">
                  <a:solidFill>
                    <a:srgbClr val="6E6E6E"/>
                  </a:solidFill>
                  <a:latin typeface="Montserrat-Regular" charset="0"/>
                  <a:ea typeface="ＭＳ Ｐゴシック" charset="0"/>
                  <a:cs typeface="Montserrat-Regular" charset="0"/>
                  <a:sym typeface="Montserrat-Regular" charset="0"/>
                </a:rPr>
                <a:t>This letterhead design is meant to project an image of  eliabili.</a:t>
              </a:r>
            </a:p>
          </p:txBody>
        </p:sp>
      </p:grpSp>
      <p:grpSp>
        <p:nvGrpSpPr>
          <p:cNvPr id="40990" name="Group 30"/>
          <p:cNvGrpSpPr>
            <a:grpSpLocks/>
          </p:cNvGrpSpPr>
          <p:nvPr/>
        </p:nvGrpSpPr>
        <p:grpSpPr bwMode="auto">
          <a:xfrm>
            <a:off x="2095400" y="3838575"/>
            <a:ext cx="559594" cy="721519"/>
            <a:chOff x="0" y="0"/>
            <a:chExt cx="940" cy="1212"/>
          </a:xfrm>
        </p:grpSpPr>
        <p:sp>
          <p:nvSpPr>
            <p:cNvPr id="40991" name="Rectangle 31"/>
            <p:cNvSpPr>
              <a:spLocks/>
            </p:cNvSpPr>
            <p:nvPr/>
          </p:nvSpPr>
          <p:spPr bwMode="auto">
            <a:xfrm>
              <a:off x="0" y="0"/>
              <a:ext cx="936" cy="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80000"/>
                </a:lnSpc>
              </a:pPr>
              <a:r>
                <a:rPr lang="en-US" sz="900">
                  <a:solidFill>
                    <a:schemeClr val="tx1"/>
                  </a:solidFill>
                  <a:latin typeface="Montserrat-Bold" charset="0"/>
                  <a:ea typeface="ＭＳ Ｐゴシック" charset="0"/>
                  <a:cs typeface="Montserrat-Bold" charset="0"/>
                  <a:sym typeface="Montserrat-Bold" charset="0"/>
                </a:rPr>
                <a:t>45%</a:t>
              </a:r>
            </a:p>
            <a:p>
              <a:pPr algn="l">
                <a:lnSpc>
                  <a:spcPct val="80000"/>
                </a:lnSpc>
              </a:pPr>
              <a:r>
                <a:rPr lang="en-US" sz="900">
                  <a:solidFill>
                    <a:schemeClr val="tx1"/>
                  </a:solidFill>
                  <a:latin typeface="Montserrat-Bold" charset="0"/>
                  <a:ea typeface="ＭＳ Ｐゴシック" charset="0"/>
                  <a:cs typeface="Montserrat-Bold" charset="0"/>
                  <a:sym typeface="Montserrat-Bold" charset="0"/>
                </a:rPr>
                <a:t>at 2010</a:t>
              </a:r>
            </a:p>
          </p:txBody>
        </p:sp>
        <p:sp>
          <p:nvSpPr>
            <p:cNvPr id="40992" name="Rectangle 32"/>
            <p:cNvSpPr>
              <a:spLocks/>
            </p:cNvSpPr>
            <p:nvPr/>
          </p:nvSpPr>
          <p:spPr bwMode="auto">
            <a:xfrm>
              <a:off x="4" y="596"/>
              <a:ext cx="936" cy="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500">
                  <a:solidFill>
                    <a:srgbClr val="6E6E6E"/>
                  </a:solidFill>
                  <a:latin typeface="Montserrat-Regular" charset="0"/>
                  <a:ea typeface="ＭＳ Ｐゴシック" charset="0"/>
                  <a:cs typeface="Montserrat-Regular" charset="0"/>
                  <a:sym typeface="Montserrat-Regular" charset="0"/>
                </a:rPr>
                <a:t>This letterhead design is meant to project an image of  eliabili.</a:t>
              </a:r>
            </a:p>
          </p:txBody>
        </p:sp>
      </p:grpSp>
      <p:grpSp>
        <p:nvGrpSpPr>
          <p:cNvPr id="40993" name="Group 33"/>
          <p:cNvGrpSpPr>
            <a:grpSpLocks/>
          </p:cNvGrpSpPr>
          <p:nvPr/>
        </p:nvGrpSpPr>
        <p:grpSpPr bwMode="auto">
          <a:xfrm>
            <a:off x="2833588" y="3838575"/>
            <a:ext cx="559594" cy="721519"/>
            <a:chOff x="0" y="0"/>
            <a:chExt cx="940" cy="1212"/>
          </a:xfrm>
        </p:grpSpPr>
        <p:sp>
          <p:nvSpPr>
            <p:cNvPr id="40994" name="Rectangle 34"/>
            <p:cNvSpPr>
              <a:spLocks/>
            </p:cNvSpPr>
            <p:nvPr/>
          </p:nvSpPr>
          <p:spPr bwMode="auto">
            <a:xfrm>
              <a:off x="0" y="0"/>
              <a:ext cx="936" cy="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80000"/>
                </a:lnSpc>
              </a:pPr>
              <a:r>
                <a:rPr lang="en-US" sz="900">
                  <a:solidFill>
                    <a:schemeClr val="tx1"/>
                  </a:solidFill>
                  <a:latin typeface="Montserrat-Bold" charset="0"/>
                  <a:ea typeface="ＭＳ Ｐゴシック" charset="0"/>
                  <a:cs typeface="Montserrat-Bold" charset="0"/>
                  <a:sym typeface="Montserrat-Bold" charset="0"/>
                </a:rPr>
                <a:t>35%</a:t>
              </a:r>
            </a:p>
            <a:p>
              <a:pPr algn="l">
                <a:lnSpc>
                  <a:spcPct val="80000"/>
                </a:lnSpc>
              </a:pPr>
              <a:r>
                <a:rPr lang="en-US" sz="900">
                  <a:solidFill>
                    <a:schemeClr val="tx1"/>
                  </a:solidFill>
                  <a:latin typeface="Montserrat-Bold" charset="0"/>
                  <a:ea typeface="ＭＳ Ｐゴシック" charset="0"/>
                  <a:cs typeface="Montserrat-Bold" charset="0"/>
                  <a:sym typeface="Montserrat-Bold" charset="0"/>
                </a:rPr>
                <a:t>at 2011</a:t>
              </a:r>
            </a:p>
          </p:txBody>
        </p:sp>
        <p:sp>
          <p:nvSpPr>
            <p:cNvPr id="40995" name="Rectangle 35"/>
            <p:cNvSpPr>
              <a:spLocks/>
            </p:cNvSpPr>
            <p:nvPr/>
          </p:nvSpPr>
          <p:spPr bwMode="auto">
            <a:xfrm>
              <a:off x="4" y="596"/>
              <a:ext cx="936" cy="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500">
                  <a:solidFill>
                    <a:srgbClr val="6E6E6E"/>
                  </a:solidFill>
                  <a:latin typeface="Montserrat-Regular" charset="0"/>
                  <a:ea typeface="ＭＳ Ｐゴシック" charset="0"/>
                  <a:cs typeface="Montserrat-Regular" charset="0"/>
                  <a:sym typeface="Montserrat-Regular" charset="0"/>
                </a:rPr>
                <a:t>This letterhead design is meant to project an image of  eliabili.</a:t>
              </a:r>
            </a:p>
          </p:txBody>
        </p:sp>
      </p:grpSp>
      <p:grpSp>
        <p:nvGrpSpPr>
          <p:cNvPr id="40996" name="Group 36"/>
          <p:cNvGrpSpPr>
            <a:grpSpLocks/>
          </p:cNvGrpSpPr>
          <p:nvPr/>
        </p:nvGrpSpPr>
        <p:grpSpPr bwMode="auto">
          <a:xfrm>
            <a:off x="3567013" y="3838575"/>
            <a:ext cx="559594" cy="721519"/>
            <a:chOff x="0" y="0"/>
            <a:chExt cx="940" cy="1212"/>
          </a:xfrm>
        </p:grpSpPr>
        <p:sp>
          <p:nvSpPr>
            <p:cNvPr id="40997" name="Rectangle 37"/>
            <p:cNvSpPr>
              <a:spLocks/>
            </p:cNvSpPr>
            <p:nvPr/>
          </p:nvSpPr>
          <p:spPr bwMode="auto">
            <a:xfrm>
              <a:off x="0" y="0"/>
              <a:ext cx="936" cy="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80000"/>
                </a:lnSpc>
              </a:pPr>
              <a:r>
                <a:rPr lang="en-US" sz="900">
                  <a:solidFill>
                    <a:schemeClr val="tx1"/>
                  </a:solidFill>
                  <a:latin typeface="Montserrat-Bold" charset="0"/>
                  <a:ea typeface="ＭＳ Ｐゴシック" charset="0"/>
                  <a:cs typeface="Montserrat-Bold" charset="0"/>
                  <a:sym typeface="Montserrat-Bold" charset="0"/>
                </a:rPr>
                <a:t>65%</a:t>
              </a:r>
            </a:p>
            <a:p>
              <a:pPr algn="l">
                <a:lnSpc>
                  <a:spcPct val="80000"/>
                </a:lnSpc>
              </a:pPr>
              <a:r>
                <a:rPr lang="en-US" sz="900">
                  <a:solidFill>
                    <a:schemeClr val="tx1"/>
                  </a:solidFill>
                  <a:latin typeface="Montserrat-Bold" charset="0"/>
                  <a:ea typeface="ＭＳ Ｐゴシック" charset="0"/>
                  <a:cs typeface="Montserrat-Bold" charset="0"/>
                  <a:sym typeface="Montserrat-Bold" charset="0"/>
                </a:rPr>
                <a:t>at 2012</a:t>
              </a:r>
            </a:p>
          </p:txBody>
        </p:sp>
        <p:sp>
          <p:nvSpPr>
            <p:cNvPr id="40998" name="Rectangle 38"/>
            <p:cNvSpPr>
              <a:spLocks/>
            </p:cNvSpPr>
            <p:nvPr/>
          </p:nvSpPr>
          <p:spPr bwMode="auto">
            <a:xfrm>
              <a:off x="4" y="596"/>
              <a:ext cx="936" cy="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500">
                  <a:solidFill>
                    <a:srgbClr val="6E6E6E"/>
                  </a:solidFill>
                  <a:latin typeface="Montserrat-Regular" charset="0"/>
                  <a:ea typeface="ＭＳ Ｐゴシック" charset="0"/>
                  <a:cs typeface="Montserrat-Regular" charset="0"/>
                  <a:sym typeface="Montserrat-Regular" charset="0"/>
                </a:rPr>
                <a:t>This letterhead design is meant to project an image of  eliabili.</a:t>
              </a:r>
            </a:p>
          </p:txBody>
        </p:sp>
      </p:grpSp>
      <p:grpSp>
        <p:nvGrpSpPr>
          <p:cNvPr id="40999" name="Group 39"/>
          <p:cNvGrpSpPr>
            <a:grpSpLocks/>
          </p:cNvGrpSpPr>
          <p:nvPr/>
        </p:nvGrpSpPr>
        <p:grpSpPr bwMode="auto">
          <a:xfrm>
            <a:off x="4300438" y="3838575"/>
            <a:ext cx="559594" cy="721519"/>
            <a:chOff x="0" y="0"/>
            <a:chExt cx="940" cy="1212"/>
          </a:xfrm>
        </p:grpSpPr>
        <p:sp>
          <p:nvSpPr>
            <p:cNvPr id="41000" name="Rectangle 40"/>
            <p:cNvSpPr>
              <a:spLocks/>
            </p:cNvSpPr>
            <p:nvPr/>
          </p:nvSpPr>
          <p:spPr bwMode="auto">
            <a:xfrm>
              <a:off x="0" y="0"/>
              <a:ext cx="936" cy="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80000"/>
                </a:lnSpc>
              </a:pPr>
              <a:r>
                <a:rPr lang="en-US" sz="900">
                  <a:solidFill>
                    <a:schemeClr val="tx1"/>
                  </a:solidFill>
                  <a:latin typeface="Montserrat-Bold" charset="0"/>
                  <a:ea typeface="ＭＳ Ｐゴシック" charset="0"/>
                  <a:cs typeface="Montserrat-Bold" charset="0"/>
                  <a:sym typeface="Montserrat-Bold" charset="0"/>
                </a:rPr>
                <a:t>55%</a:t>
              </a:r>
            </a:p>
            <a:p>
              <a:pPr algn="l">
                <a:lnSpc>
                  <a:spcPct val="80000"/>
                </a:lnSpc>
              </a:pPr>
              <a:r>
                <a:rPr lang="en-US" sz="900">
                  <a:solidFill>
                    <a:schemeClr val="tx1"/>
                  </a:solidFill>
                  <a:latin typeface="Montserrat-Bold" charset="0"/>
                  <a:ea typeface="ＭＳ Ｐゴシック" charset="0"/>
                  <a:cs typeface="Montserrat-Bold" charset="0"/>
                  <a:sym typeface="Montserrat-Bold" charset="0"/>
                </a:rPr>
                <a:t>at 2013</a:t>
              </a:r>
            </a:p>
          </p:txBody>
        </p:sp>
        <p:sp>
          <p:nvSpPr>
            <p:cNvPr id="41001" name="Rectangle 41"/>
            <p:cNvSpPr>
              <a:spLocks/>
            </p:cNvSpPr>
            <p:nvPr/>
          </p:nvSpPr>
          <p:spPr bwMode="auto">
            <a:xfrm>
              <a:off x="4" y="596"/>
              <a:ext cx="936" cy="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500">
                  <a:solidFill>
                    <a:srgbClr val="6E6E6E"/>
                  </a:solidFill>
                  <a:latin typeface="Montserrat-Regular" charset="0"/>
                  <a:ea typeface="ＭＳ Ｐゴシック" charset="0"/>
                  <a:cs typeface="Montserrat-Regular" charset="0"/>
                  <a:sym typeface="Montserrat-Regular" charset="0"/>
                </a:rPr>
                <a:t>This letterhead design is meant to project an image of  eliabili.</a:t>
              </a:r>
            </a:p>
          </p:txBody>
        </p:sp>
      </p:grpSp>
      <p:grpSp>
        <p:nvGrpSpPr>
          <p:cNvPr id="41002" name="Group 42"/>
          <p:cNvGrpSpPr>
            <a:grpSpLocks/>
          </p:cNvGrpSpPr>
          <p:nvPr/>
        </p:nvGrpSpPr>
        <p:grpSpPr bwMode="auto">
          <a:xfrm>
            <a:off x="8169474" y="4824412"/>
            <a:ext cx="759619" cy="176213"/>
            <a:chOff x="0" y="0"/>
            <a:chExt cx="1275" cy="296"/>
          </a:xfrm>
        </p:grpSpPr>
        <p:pic>
          <p:nvPicPr>
            <p:cNvPr id="41003" name="Picture 4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6" y="32"/>
              <a:ext cx="719"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41004" name="Rectangle 44"/>
            <p:cNvSpPr>
              <a:spLocks/>
            </p:cNvSpPr>
            <p:nvPr/>
          </p:nvSpPr>
          <p:spPr bwMode="auto">
            <a:xfrm>
              <a:off x="32" y="56"/>
              <a:ext cx="288" cy="216"/>
            </a:xfrm>
            <a:prstGeom prst="rect">
              <a:avLst/>
            </a:prstGeom>
            <a:solidFill>
              <a:srgbClr val="000000"/>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41005" name="Rectangle 45"/>
            <p:cNvSpPr>
              <a:spLocks/>
            </p:cNvSpPr>
            <p:nvPr/>
          </p:nvSpPr>
          <p:spPr bwMode="auto">
            <a:xfrm>
              <a:off x="0" y="40"/>
              <a:ext cx="35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130000"/>
                </a:lnSpc>
              </a:pPr>
              <a:r>
                <a:rPr lang="en-US" sz="700">
                  <a:solidFill>
                    <a:srgbClr val="FFFFFF"/>
                  </a:solidFill>
                  <a:latin typeface="Montserrat-Regular" charset="0"/>
                  <a:ea typeface="ＭＳ Ｐゴシック" charset="0"/>
                  <a:cs typeface="Montserrat-Regular" charset="0"/>
                  <a:sym typeface="Montserrat-Regular" charset="0"/>
                </a:rPr>
                <a:t>26</a:t>
              </a:r>
            </a:p>
          </p:txBody>
        </p:sp>
        <p:sp>
          <p:nvSpPr>
            <p:cNvPr id="41006" name="Rectangle 46"/>
            <p:cNvSpPr>
              <a:spLocks/>
            </p:cNvSpPr>
            <p:nvPr/>
          </p:nvSpPr>
          <p:spPr bwMode="auto">
            <a:xfrm flipH="1">
              <a:off x="444" y="0"/>
              <a:ext cx="8" cy="288"/>
            </a:xfrm>
            <a:prstGeom prst="rect">
              <a:avLst/>
            </a:prstGeom>
            <a:solidFill>
              <a:srgbClr val="000000"/>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nodeType="clickEffect">
                                  <p:stCondLst>
                                    <p:cond delay="0"/>
                                  </p:stCondLst>
                                  <p:childTnLst>
                                    <p:set>
                                      <p:cBhvr>
                                        <p:cTn id="6" dur="1" fill="hold">
                                          <p:stCondLst>
                                            <p:cond delay="0"/>
                                          </p:stCondLst>
                                        </p:cTn>
                                        <p:tgtEl>
                                          <p:spTgt spid="40963"/>
                                        </p:tgtEl>
                                        <p:attrNameLst>
                                          <p:attrName>style.visibility</p:attrName>
                                        </p:attrNameLst>
                                      </p:cBhvr>
                                      <p:to>
                                        <p:strVal val="visible"/>
                                      </p:to>
                                    </p:set>
                                    <p:anim calcmode="lin" valueType="num">
                                      <p:cBhvr>
                                        <p:cTn id="7" dur="500" fill="hold"/>
                                        <p:tgtEl>
                                          <p:spTgt spid="40963"/>
                                        </p:tgtEl>
                                        <p:attrNameLst>
                                          <p:attrName>ppt_w</p:attrName>
                                        </p:attrNameLst>
                                      </p:cBhvr>
                                      <p:tavLst>
                                        <p:tav tm="0">
                                          <p:val>
                                            <p:fltVal val="0"/>
                                          </p:val>
                                        </p:tav>
                                        <p:tav tm="100000">
                                          <p:val>
                                            <p:strVal val="#ppt_w"/>
                                          </p:val>
                                        </p:tav>
                                      </p:tavLst>
                                    </p:anim>
                                    <p:anim calcmode="lin" valueType="num">
                                      <p:cBhvr>
                                        <p:cTn id="8" dur="500" fill="hold"/>
                                        <p:tgtEl>
                                          <p:spTgt spid="40963"/>
                                        </p:tgtEl>
                                        <p:attrNameLst>
                                          <p:attrName>ppt_h</p:attrName>
                                        </p:attrNameLst>
                                      </p:cBhvr>
                                      <p:tavLst>
                                        <p:tav tm="0">
                                          <p:val>
                                            <p:fltVal val="0"/>
                                          </p:val>
                                        </p:tav>
                                        <p:tav tm="100000">
                                          <p:val>
                                            <p:strVal val="#ppt_h"/>
                                          </p:val>
                                        </p:tav>
                                      </p:tavLst>
                                    </p:anim>
                                  </p:childTnLst>
                                </p:cTn>
                              </p:par>
                            </p:childTnLst>
                          </p:cTn>
                        </p:par>
                        <p:par>
                          <p:cTn id="9" fill="hold" nodeType="afterGroup">
                            <p:stCondLst>
                              <p:cond delay="500"/>
                            </p:stCondLst>
                            <p:childTnLst>
                              <p:par>
                                <p:cTn id="10" presetID="23" presetClass="entr" presetSubtype="32" fill="hold" grpId="0" nodeType="afterEffect">
                                  <p:stCondLst>
                                    <p:cond delay="500"/>
                                  </p:stCondLst>
                                  <p:iterate type="lt">
                                    <p:tmPct val="100000"/>
                                  </p:iterate>
                                  <p:childTnLst>
                                    <p:set>
                                      <p:cBhvr>
                                        <p:cTn id="11" dur="1" fill="hold">
                                          <p:stCondLst>
                                            <p:cond delay="0"/>
                                          </p:stCondLst>
                                        </p:cTn>
                                        <p:tgtEl>
                                          <p:spTgt spid="40964"/>
                                        </p:tgtEl>
                                        <p:attrNameLst>
                                          <p:attrName>style.visibility</p:attrName>
                                        </p:attrNameLst>
                                      </p:cBhvr>
                                      <p:to>
                                        <p:strVal val="visible"/>
                                      </p:to>
                                    </p:set>
                                    <p:anim calcmode="lin" valueType="num">
                                      <p:cBhvr>
                                        <p:cTn id="12" dur="75" fill="hold"/>
                                        <p:tgtEl>
                                          <p:spTgt spid="40964"/>
                                        </p:tgtEl>
                                        <p:attrNameLst>
                                          <p:attrName>ppt_w</p:attrName>
                                        </p:attrNameLst>
                                      </p:cBhvr>
                                      <p:tavLst>
                                        <p:tav tm="0">
                                          <p:val>
                                            <p:strVal val="4*#ppt_w"/>
                                          </p:val>
                                        </p:tav>
                                        <p:tav tm="100000">
                                          <p:val>
                                            <p:strVal val="#ppt_w"/>
                                          </p:val>
                                        </p:tav>
                                      </p:tavLst>
                                    </p:anim>
                                    <p:anim calcmode="lin" valueType="num">
                                      <p:cBhvr>
                                        <p:cTn id="13" dur="75" fill="hold"/>
                                        <p:tgtEl>
                                          <p:spTgt spid="40964"/>
                                        </p:tgtEl>
                                        <p:attrNameLst>
                                          <p:attrName>ppt_h</p:attrName>
                                        </p:attrNameLst>
                                      </p:cBhvr>
                                      <p:tavLst>
                                        <p:tav tm="0">
                                          <p:val>
                                            <p:strVal val="4*#ppt_h"/>
                                          </p:val>
                                        </p:tav>
                                        <p:tav tm="100000">
                                          <p:val>
                                            <p:strVal val="#ppt_h"/>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2" fill="hold" nodeType="clickEffect">
                                  <p:stCondLst>
                                    <p:cond delay="0"/>
                                  </p:stCondLst>
                                  <p:childTnLst>
                                    <p:set>
                                      <p:cBhvr>
                                        <p:cTn id="17" dur="1" fill="hold">
                                          <p:stCondLst>
                                            <p:cond delay="0"/>
                                          </p:stCondLst>
                                        </p:cTn>
                                        <p:tgtEl>
                                          <p:spTgt spid="40971"/>
                                        </p:tgtEl>
                                        <p:attrNameLst>
                                          <p:attrName>style.visibility</p:attrName>
                                        </p:attrNameLst>
                                      </p:cBhvr>
                                      <p:to>
                                        <p:strVal val="visible"/>
                                      </p:to>
                                    </p:set>
                                    <p:anim calcmode="lin" valueType="num">
                                      <p:cBhvr additive="base">
                                        <p:cTn id="18" dur="500" fill="hold"/>
                                        <p:tgtEl>
                                          <p:spTgt spid="40971"/>
                                        </p:tgtEl>
                                        <p:attrNameLst>
                                          <p:attrName>ppt_x</p:attrName>
                                        </p:attrNameLst>
                                      </p:cBhvr>
                                      <p:tavLst>
                                        <p:tav tm="0">
                                          <p:val>
                                            <p:strVal val="1+#ppt_w/2"/>
                                          </p:val>
                                        </p:tav>
                                        <p:tav tm="100000">
                                          <p:val>
                                            <p:strVal val="#ppt_x"/>
                                          </p:val>
                                        </p:tav>
                                      </p:tavLst>
                                    </p:anim>
                                    <p:anim calcmode="lin" valueType="num">
                                      <p:cBhvr additive="base">
                                        <p:cTn id="19" dur="500" fill="hold"/>
                                        <p:tgtEl>
                                          <p:spTgt spid="40971"/>
                                        </p:tgtEl>
                                        <p:attrNameLst>
                                          <p:attrName>ppt_y</p:attrName>
                                        </p:attrNameLst>
                                      </p:cBhvr>
                                      <p:tavLst>
                                        <p:tav tm="0">
                                          <p:val>
                                            <p:strVal val="#ppt_y"/>
                                          </p:val>
                                        </p:tav>
                                        <p:tav tm="100000">
                                          <p:val>
                                            <p:strVal val="#ppt_y"/>
                                          </p:val>
                                        </p:tav>
                                      </p:tavLst>
                                    </p:anim>
                                  </p:childTnLst>
                                </p:cTn>
                              </p:par>
                            </p:childTnLst>
                          </p:cTn>
                        </p:par>
                        <p:par>
                          <p:cTn id="20" fill="hold" nodeType="afterGroup">
                            <p:stCondLst>
                              <p:cond delay="500"/>
                            </p:stCondLst>
                            <p:childTnLst>
                              <p:par>
                                <p:cTn id="21" presetID="2" presetClass="entr" presetSubtype="2" fill="hold" nodeType="afterEffect">
                                  <p:stCondLst>
                                    <p:cond delay="300"/>
                                  </p:stCondLst>
                                  <p:childTnLst>
                                    <p:set>
                                      <p:cBhvr>
                                        <p:cTn id="22" dur="1" fill="hold">
                                          <p:stCondLst>
                                            <p:cond delay="0"/>
                                          </p:stCondLst>
                                        </p:cTn>
                                        <p:tgtEl>
                                          <p:spTgt spid="40974"/>
                                        </p:tgtEl>
                                        <p:attrNameLst>
                                          <p:attrName>style.visibility</p:attrName>
                                        </p:attrNameLst>
                                      </p:cBhvr>
                                      <p:to>
                                        <p:strVal val="visible"/>
                                      </p:to>
                                    </p:set>
                                    <p:anim calcmode="lin" valueType="num">
                                      <p:cBhvr additive="base">
                                        <p:cTn id="23" dur="500" fill="hold"/>
                                        <p:tgtEl>
                                          <p:spTgt spid="40974"/>
                                        </p:tgtEl>
                                        <p:attrNameLst>
                                          <p:attrName>ppt_x</p:attrName>
                                        </p:attrNameLst>
                                      </p:cBhvr>
                                      <p:tavLst>
                                        <p:tav tm="0">
                                          <p:val>
                                            <p:strVal val="1+#ppt_w/2"/>
                                          </p:val>
                                        </p:tav>
                                        <p:tav tm="100000">
                                          <p:val>
                                            <p:strVal val="#ppt_x"/>
                                          </p:val>
                                        </p:tav>
                                      </p:tavLst>
                                    </p:anim>
                                    <p:anim calcmode="lin" valueType="num">
                                      <p:cBhvr additive="base">
                                        <p:cTn id="24" dur="500" fill="hold"/>
                                        <p:tgtEl>
                                          <p:spTgt spid="40974"/>
                                        </p:tgtEl>
                                        <p:attrNameLst>
                                          <p:attrName>ppt_y</p:attrName>
                                        </p:attrNameLst>
                                      </p:cBhvr>
                                      <p:tavLst>
                                        <p:tav tm="0">
                                          <p:val>
                                            <p:strVal val="#ppt_y"/>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3" presetClass="entr" presetSubtype="16" fill="hold" grpId="0" nodeType="clickEffect">
                                  <p:stCondLst>
                                    <p:cond delay="0"/>
                                  </p:stCondLst>
                                  <p:childTnLst>
                                    <p:set>
                                      <p:cBhvr>
                                        <p:cTn id="28" dur="1" fill="hold">
                                          <p:stCondLst>
                                            <p:cond delay="0"/>
                                          </p:stCondLst>
                                        </p:cTn>
                                        <p:tgtEl>
                                          <p:spTgt spid="40979"/>
                                        </p:tgtEl>
                                        <p:attrNameLst>
                                          <p:attrName>style.visibility</p:attrName>
                                        </p:attrNameLst>
                                      </p:cBhvr>
                                      <p:to>
                                        <p:strVal val="visible"/>
                                      </p:to>
                                    </p:set>
                                    <p:anim calcmode="lin" valueType="num">
                                      <p:cBhvr>
                                        <p:cTn id="29" dur="500" fill="hold"/>
                                        <p:tgtEl>
                                          <p:spTgt spid="40979"/>
                                        </p:tgtEl>
                                        <p:attrNameLst>
                                          <p:attrName>ppt_w</p:attrName>
                                        </p:attrNameLst>
                                      </p:cBhvr>
                                      <p:tavLst>
                                        <p:tav tm="0">
                                          <p:val>
                                            <p:fltVal val="0"/>
                                          </p:val>
                                        </p:tav>
                                        <p:tav tm="100000">
                                          <p:val>
                                            <p:strVal val="#ppt_w"/>
                                          </p:val>
                                        </p:tav>
                                      </p:tavLst>
                                    </p:anim>
                                    <p:anim calcmode="lin" valueType="num">
                                      <p:cBhvr>
                                        <p:cTn id="30" dur="500" fill="hold"/>
                                        <p:tgtEl>
                                          <p:spTgt spid="40979"/>
                                        </p:tgtEl>
                                        <p:attrNameLst>
                                          <p:attrName>ppt_h</p:attrName>
                                        </p:attrNameLst>
                                      </p:cBhvr>
                                      <p:tavLst>
                                        <p:tav tm="0">
                                          <p:val>
                                            <p:fltVal val="0"/>
                                          </p:val>
                                        </p:tav>
                                        <p:tav tm="100000">
                                          <p:val>
                                            <p:strVal val="#ppt_h"/>
                                          </p:val>
                                        </p:tav>
                                      </p:tavLst>
                                    </p:anim>
                                  </p:childTnLst>
                                </p:cTn>
                              </p:par>
                            </p:childTnLst>
                          </p:cTn>
                        </p:par>
                        <p:par>
                          <p:cTn id="31" fill="hold" nodeType="afterGroup">
                            <p:stCondLst>
                              <p:cond delay="500"/>
                            </p:stCondLst>
                            <p:childTnLst>
                              <p:par>
                                <p:cTn id="32" presetID="22" presetClass="entr" presetSubtype="2" fill="hold" grpId="0" nodeType="afterEffect">
                                  <p:stCondLst>
                                    <p:cond delay="500"/>
                                  </p:stCondLst>
                                  <p:childTnLst>
                                    <p:set>
                                      <p:cBhvr>
                                        <p:cTn id="33" dur="1" fill="hold">
                                          <p:stCondLst>
                                            <p:cond delay="0"/>
                                          </p:stCondLst>
                                        </p:cTn>
                                        <p:tgtEl>
                                          <p:spTgt spid="40980"/>
                                        </p:tgtEl>
                                        <p:attrNameLst>
                                          <p:attrName>style.visibility</p:attrName>
                                        </p:attrNameLst>
                                      </p:cBhvr>
                                      <p:to>
                                        <p:strVal val="visible"/>
                                      </p:to>
                                    </p:set>
                                    <p:animEffect transition="in" filter="wipe(right)">
                                      <p:cBhvr>
                                        <p:cTn id="34" dur="500"/>
                                        <p:tgtEl>
                                          <p:spTgt spid="40980"/>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23" presetClass="entr" presetSubtype="32" fill="hold" grpId="0" nodeType="clickEffect">
                                  <p:stCondLst>
                                    <p:cond delay="0"/>
                                  </p:stCondLst>
                                  <p:iterate type="lt">
                                    <p:tmPct val="100000"/>
                                  </p:iterate>
                                  <p:childTnLst>
                                    <p:set>
                                      <p:cBhvr>
                                        <p:cTn id="38" dur="1" fill="hold">
                                          <p:stCondLst>
                                            <p:cond delay="0"/>
                                          </p:stCondLst>
                                        </p:cTn>
                                        <p:tgtEl>
                                          <p:spTgt spid="40981"/>
                                        </p:tgtEl>
                                        <p:attrNameLst>
                                          <p:attrName>style.visibility</p:attrName>
                                        </p:attrNameLst>
                                      </p:cBhvr>
                                      <p:to>
                                        <p:strVal val="visible"/>
                                      </p:to>
                                    </p:set>
                                    <p:anim calcmode="lin" valueType="num">
                                      <p:cBhvr>
                                        <p:cTn id="39" dur="75" fill="hold"/>
                                        <p:tgtEl>
                                          <p:spTgt spid="40981"/>
                                        </p:tgtEl>
                                        <p:attrNameLst>
                                          <p:attrName>ppt_w</p:attrName>
                                        </p:attrNameLst>
                                      </p:cBhvr>
                                      <p:tavLst>
                                        <p:tav tm="0">
                                          <p:val>
                                            <p:strVal val="4*#ppt_w"/>
                                          </p:val>
                                        </p:tav>
                                        <p:tav tm="100000">
                                          <p:val>
                                            <p:strVal val="#ppt_w"/>
                                          </p:val>
                                        </p:tav>
                                      </p:tavLst>
                                    </p:anim>
                                    <p:anim calcmode="lin" valueType="num">
                                      <p:cBhvr>
                                        <p:cTn id="40" dur="75" fill="hold"/>
                                        <p:tgtEl>
                                          <p:spTgt spid="40981"/>
                                        </p:tgtEl>
                                        <p:attrNameLst>
                                          <p:attrName>ppt_h</p:attrName>
                                        </p:attrNameLst>
                                      </p:cBhvr>
                                      <p:tavLst>
                                        <p:tav tm="0">
                                          <p:val>
                                            <p:strVal val="4*#ppt_h"/>
                                          </p:val>
                                        </p:tav>
                                        <p:tav tm="100000">
                                          <p:val>
                                            <p:strVal val="#ppt_h"/>
                                          </p:val>
                                        </p:tav>
                                      </p:tavLst>
                                    </p:anim>
                                  </p:childTnLst>
                                </p:cTn>
                              </p:par>
                            </p:childTnLst>
                          </p:cTn>
                        </p:par>
                        <p:par>
                          <p:cTn id="41" fill="hold" nodeType="afterGroup">
                            <p:stCondLst>
                              <p:cond delay="75"/>
                            </p:stCondLst>
                            <p:childTnLst>
                              <p:par>
                                <p:cTn id="42" presetID="17" presetClass="entr" presetSubtype="8" fill="hold" grpId="0" nodeType="afterEffect">
                                  <p:stCondLst>
                                    <p:cond delay="300"/>
                                  </p:stCondLst>
                                  <p:childTnLst>
                                    <p:set>
                                      <p:cBhvr>
                                        <p:cTn id="43" dur="1" fill="hold">
                                          <p:stCondLst>
                                            <p:cond delay="0"/>
                                          </p:stCondLst>
                                        </p:cTn>
                                        <p:tgtEl>
                                          <p:spTgt spid="40982"/>
                                        </p:tgtEl>
                                        <p:attrNameLst>
                                          <p:attrName>style.visibility</p:attrName>
                                        </p:attrNameLst>
                                      </p:cBhvr>
                                      <p:to>
                                        <p:strVal val="visible"/>
                                      </p:to>
                                    </p:set>
                                    <p:anim calcmode="lin" valueType="num">
                                      <p:cBhvr>
                                        <p:cTn id="44" dur="500" fill="hold"/>
                                        <p:tgtEl>
                                          <p:spTgt spid="40982"/>
                                        </p:tgtEl>
                                        <p:attrNameLst>
                                          <p:attrName>ppt_x</p:attrName>
                                        </p:attrNameLst>
                                      </p:cBhvr>
                                      <p:tavLst>
                                        <p:tav tm="0">
                                          <p:val>
                                            <p:strVal val="#ppt_x-#ppt_w/2"/>
                                          </p:val>
                                        </p:tav>
                                        <p:tav tm="100000">
                                          <p:val>
                                            <p:strVal val="#ppt_x"/>
                                          </p:val>
                                        </p:tav>
                                      </p:tavLst>
                                    </p:anim>
                                    <p:anim calcmode="lin" valueType="num">
                                      <p:cBhvr>
                                        <p:cTn id="45" dur="500" fill="hold"/>
                                        <p:tgtEl>
                                          <p:spTgt spid="40982"/>
                                        </p:tgtEl>
                                        <p:attrNameLst>
                                          <p:attrName>ppt_y</p:attrName>
                                        </p:attrNameLst>
                                      </p:cBhvr>
                                      <p:tavLst>
                                        <p:tav tm="0">
                                          <p:val>
                                            <p:strVal val="#ppt_y"/>
                                          </p:val>
                                        </p:tav>
                                        <p:tav tm="100000">
                                          <p:val>
                                            <p:strVal val="#ppt_y"/>
                                          </p:val>
                                        </p:tav>
                                      </p:tavLst>
                                    </p:anim>
                                    <p:anim calcmode="lin" valueType="num">
                                      <p:cBhvr>
                                        <p:cTn id="46" dur="500" fill="hold"/>
                                        <p:tgtEl>
                                          <p:spTgt spid="40982"/>
                                        </p:tgtEl>
                                        <p:attrNameLst>
                                          <p:attrName>ppt_w</p:attrName>
                                        </p:attrNameLst>
                                      </p:cBhvr>
                                      <p:tavLst>
                                        <p:tav tm="0">
                                          <p:val>
                                            <p:fltVal val="0"/>
                                          </p:val>
                                        </p:tav>
                                        <p:tav tm="100000">
                                          <p:val>
                                            <p:strVal val="#ppt_w"/>
                                          </p:val>
                                        </p:tav>
                                      </p:tavLst>
                                    </p:anim>
                                    <p:anim calcmode="lin" valueType="num">
                                      <p:cBhvr>
                                        <p:cTn id="47" dur="500" fill="hold"/>
                                        <p:tgtEl>
                                          <p:spTgt spid="40982"/>
                                        </p:tgtEl>
                                        <p:attrNameLst>
                                          <p:attrName>ppt_h</p:attrName>
                                        </p:attrNameLst>
                                      </p:cBhvr>
                                      <p:tavLst>
                                        <p:tav tm="0">
                                          <p:val>
                                            <p:strVal val="#ppt_h"/>
                                          </p:val>
                                        </p:tav>
                                        <p:tav tm="100000">
                                          <p:val>
                                            <p:strVal val="#ppt_h"/>
                                          </p:val>
                                        </p:tav>
                                      </p:tavLst>
                                    </p:anim>
                                  </p:childTnLst>
                                </p:cTn>
                              </p:par>
                            </p:childTnLst>
                          </p:cTn>
                        </p:par>
                        <p:par>
                          <p:cTn id="48" fill="hold" nodeType="afterGroup">
                            <p:stCondLst>
                              <p:cond delay="875"/>
                            </p:stCondLst>
                            <p:childTnLst>
                              <p:par>
                                <p:cTn id="49" presetID="22" presetClass="entr" presetSubtype="2" fill="hold" grpId="0" nodeType="afterEffect">
                                  <p:stCondLst>
                                    <p:cond delay="500"/>
                                  </p:stCondLst>
                                  <p:childTnLst>
                                    <p:set>
                                      <p:cBhvr>
                                        <p:cTn id="50" dur="1" fill="hold">
                                          <p:stCondLst>
                                            <p:cond delay="0"/>
                                          </p:stCondLst>
                                        </p:cTn>
                                        <p:tgtEl>
                                          <p:spTgt spid="40983"/>
                                        </p:tgtEl>
                                        <p:attrNameLst>
                                          <p:attrName>style.visibility</p:attrName>
                                        </p:attrNameLst>
                                      </p:cBhvr>
                                      <p:to>
                                        <p:strVal val="visible"/>
                                      </p:to>
                                    </p:set>
                                    <p:animEffect transition="in" filter="wipe(right)">
                                      <p:cBhvr>
                                        <p:cTn id="51" dur="500"/>
                                        <p:tgtEl>
                                          <p:spTgt spid="40983"/>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22" presetClass="entr" presetSubtype="4" fill="hold" grpId="0" nodeType="clickEffect">
                                  <p:stCondLst>
                                    <p:cond delay="0"/>
                                  </p:stCondLst>
                                  <p:childTnLst>
                                    <p:set>
                                      <p:cBhvr>
                                        <p:cTn id="55" dur="1" fill="hold">
                                          <p:stCondLst>
                                            <p:cond delay="0"/>
                                          </p:stCondLst>
                                        </p:cTn>
                                        <p:tgtEl>
                                          <p:spTgt spid="40965"/>
                                        </p:tgtEl>
                                        <p:attrNameLst>
                                          <p:attrName>style.visibility</p:attrName>
                                        </p:attrNameLst>
                                      </p:cBhvr>
                                      <p:to>
                                        <p:strVal val="visible"/>
                                      </p:to>
                                    </p:set>
                                    <p:animEffect transition="in" filter="wipe(down)">
                                      <p:cBhvr>
                                        <p:cTn id="56" dur="500"/>
                                        <p:tgtEl>
                                          <p:spTgt spid="40965"/>
                                        </p:tgtEl>
                                      </p:cBhvr>
                                    </p:animEffect>
                                  </p:childTnLst>
                                </p:cTn>
                              </p:par>
                            </p:childTnLst>
                          </p:cTn>
                        </p:par>
                        <p:par>
                          <p:cTn id="57" fill="hold" nodeType="afterGroup">
                            <p:stCondLst>
                              <p:cond delay="500"/>
                            </p:stCondLst>
                            <p:childTnLst>
                              <p:par>
                                <p:cTn id="58" presetID="22" presetClass="entr" presetSubtype="1" fill="hold" nodeType="afterEffect">
                                  <p:stCondLst>
                                    <p:cond delay="300"/>
                                  </p:stCondLst>
                                  <p:childTnLst>
                                    <p:set>
                                      <p:cBhvr>
                                        <p:cTn id="59" dur="1" fill="hold">
                                          <p:stCondLst>
                                            <p:cond delay="0"/>
                                          </p:stCondLst>
                                        </p:cTn>
                                        <p:tgtEl>
                                          <p:spTgt spid="40984"/>
                                        </p:tgtEl>
                                        <p:attrNameLst>
                                          <p:attrName>style.visibility</p:attrName>
                                        </p:attrNameLst>
                                      </p:cBhvr>
                                      <p:to>
                                        <p:strVal val="visible"/>
                                      </p:to>
                                    </p:set>
                                    <p:animEffect transition="in" filter="wipe(up)">
                                      <p:cBhvr>
                                        <p:cTn id="60" dur="500"/>
                                        <p:tgtEl>
                                          <p:spTgt spid="40984"/>
                                        </p:tgtEl>
                                      </p:cBhvr>
                                    </p:animEffect>
                                  </p:childTnLst>
                                </p:cTn>
                              </p:par>
                            </p:childTnLst>
                          </p:cTn>
                        </p:par>
                      </p:childTnLst>
                    </p:cTn>
                  </p:par>
                  <p:par>
                    <p:cTn id="61" fill="hold" nodeType="clickPar">
                      <p:stCondLst>
                        <p:cond delay="indefinite"/>
                      </p:stCondLst>
                      <p:childTnLst>
                        <p:par>
                          <p:cTn id="62" fill="hold" nodeType="withGroup">
                            <p:stCondLst>
                              <p:cond delay="0"/>
                            </p:stCondLst>
                            <p:childTnLst>
                              <p:par>
                                <p:cTn id="63" presetID="22" presetClass="entr" presetSubtype="4" fill="hold" grpId="0" nodeType="clickEffect">
                                  <p:stCondLst>
                                    <p:cond delay="0"/>
                                  </p:stCondLst>
                                  <p:childTnLst>
                                    <p:set>
                                      <p:cBhvr>
                                        <p:cTn id="64" dur="1" fill="hold">
                                          <p:stCondLst>
                                            <p:cond delay="0"/>
                                          </p:stCondLst>
                                        </p:cTn>
                                        <p:tgtEl>
                                          <p:spTgt spid="40966"/>
                                        </p:tgtEl>
                                        <p:attrNameLst>
                                          <p:attrName>style.visibility</p:attrName>
                                        </p:attrNameLst>
                                      </p:cBhvr>
                                      <p:to>
                                        <p:strVal val="visible"/>
                                      </p:to>
                                    </p:set>
                                    <p:animEffect transition="in" filter="wipe(down)">
                                      <p:cBhvr>
                                        <p:cTn id="65" dur="500"/>
                                        <p:tgtEl>
                                          <p:spTgt spid="40966"/>
                                        </p:tgtEl>
                                      </p:cBhvr>
                                    </p:animEffect>
                                  </p:childTnLst>
                                </p:cTn>
                              </p:par>
                            </p:childTnLst>
                          </p:cTn>
                        </p:par>
                        <p:par>
                          <p:cTn id="66" fill="hold" nodeType="afterGroup">
                            <p:stCondLst>
                              <p:cond delay="500"/>
                            </p:stCondLst>
                            <p:childTnLst>
                              <p:par>
                                <p:cTn id="67" presetID="22" presetClass="entr" presetSubtype="1" fill="hold" nodeType="afterEffect">
                                  <p:stCondLst>
                                    <p:cond delay="300"/>
                                  </p:stCondLst>
                                  <p:childTnLst>
                                    <p:set>
                                      <p:cBhvr>
                                        <p:cTn id="68" dur="1" fill="hold">
                                          <p:stCondLst>
                                            <p:cond delay="0"/>
                                          </p:stCondLst>
                                        </p:cTn>
                                        <p:tgtEl>
                                          <p:spTgt spid="40987"/>
                                        </p:tgtEl>
                                        <p:attrNameLst>
                                          <p:attrName>style.visibility</p:attrName>
                                        </p:attrNameLst>
                                      </p:cBhvr>
                                      <p:to>
                                        <p:strVal val="visible"/>
                                      </p:to>
                                    </p:set>
                                    <p:animEffect transition="in" filter="wipe(up)">
                                      <p:cBhvr>
                                        <p:cTn id="69" dur="500"/>
                                        <p:tgtEl>
                                          <p:spTgt spid="40987"/>
                                        </p:tgtEl>
                                      </p:cBhvr>
                                    </p:animEffect>
                                  </p:childTnLst>
                                </p:cTn>
                              </p:par>
                            </p:childTnLst>
                          </p:cTn>
                        </p:par>
                      </p:childTnLst>
                    </p:cTn>
                  </p:par>
                  <p:par>
                    <p:cTn id="70" fill="hold" nodeType="clickPar">
                      <p:stCondLst>
                        <p:cond delay="indefinite"/>
                      </p:stCondLst>
                      <p:childTnLst>
                        <p:par>
                          <p:cTn id="71" fill="hold" nodeType="withGroup">
                            <p:stCondLst>
                              <p:cond delay="0"/>
                            </p:stCondLst>
                            <p:childTnLst>
                              <p:par>
                                <p:cTn id="72" presetID="22" presetClass="entr" presetSubtype="4" fill="hold" grpId="0" nodeType="clickEffect">
                                  <p:stCondLst>
                                    <p:cond delay="0"/>
                                  </p:stCondLst>
                                  <p:childTnLst>
                                    <p:set>
                                      <p:cBhvr>
                                        <p:cTn id="73" dur="1" fill="hold">
                                          <p:stCondLst>
                                            <p:cond delay="0"/>
                                          </p:stCondLst>
                                        </p:cTn>
                                        <p:tgtEl>
                                          <p:spTgt spid="40967"/>
                                        </p:tgtEl>
                                        <p:attrNameLst>
                                          <p:attrName>style.visibility</p:attrName>
                                        </p:attrNameLst>
                                      </p:cBhvr>
                                      <p:to>
                                        <p:strVal val="visible"/>
                                      </p:to>
                                    </p:set>
                                    <p:animEffect transition="in" filter="wipe(down)">
                                      <p:cBhvr>
                                        <p:cTn id="74" dur="500"/>
                                        <p:tgtEl>
                                          <p:spTgt spid="40967"/>
                                        </p:tgtEl>
                                      </p:cBhvr>
                                    </p:animEffect>
                                  </p:childTnLst>
                                </p:cTn>
                              </p:par>
                            </p:childTnLst>
                          </p:cTn>
                        </p:par>
                        <p:par>
                          <p:cTn id="75" fill="hold" nodeType="afterGroup">
                            <p:stCondLst>
                              <p:cond delay="500"/>
                            </p:stCondLst>
                            <p:childTnLst>
                              <p:par>
                                <p:cTn id="76" presetID="22" presetClass="entr" presetSubtype="1" fill="hold" nodeType="afterEffect">
                                  <p:stCondLst>
                                    <p:cond delay="300"/>
                                  </p:stCondLst>
                                  <p:childTnLst>
                                    <p:set>
                                      <p:cBhvr>
                                        <p:cTn id="77" dur="1" fill="hold">
                                          <p:stCondLst>
                                            <p:cond delay="0"/>
                                          </p:stCondLst>
                                        </p:cTn>
                                        <p:tgtEl>
                                          <p:spTgt spid="40990"/>
                                        </p:tgtEl>
                                        <p:attrNameLst>
                                          <p:attrName>style.visibility</p:attrName>
                                        </p:attrNameLst>
                                      </p:cBhvr>
                                      <p:to>
                                        <p:strVal val="visible"/>
                                      </p:to>
                                    </p:set>
                                    <p:animEffect transition="in" filter="wipe(up)">
                                      <p:cBhvr>
                                        <p:cTn id="78" dur="500"/>
                                        <p:tgtEl>
                                          <p:spTgt spid="40990"/>
                                        </p:tgtEl>
                                      </p:cBhvr>
                                    </p:animEffect>
                                  </p:childTnLst>
                                </p:cTn>
                              </p:par>
                            </p:childTnLst>
                          </p:cTn>
                        </p:par>
                      </p:childTnLst>
                    </p:cTn>
                  </p:par>
                  <p:par>
                    <p:cTn id="79" fill="hold" nodeType="clickPar">
                      <p:stCondLst>
                        <p:cond delay="indefinite"/>
                      </p:stCondLst>
                      <p:childTnLst>
                        <p:par>
                          <p:cTn id="80" fill="hold" nodeType="withGroup">
                            <p:stCondLst>
                              <p:cond delay="0"/>
                            </p:stCondLst>
                            <p:childTnLst>
                              <p:par>
                                <p:cTn id="81" presetID="22" presetClass="entr" presetSubtype="4" fill="hold" grpId="0" nodeType="clickEffect">
                                  <p:stCondLst>
                                    <p:cond delay="0"/>
                                  </p:stCondLst>
                                  <p:childTnLst>
                                    <p:set>
                                      <p:cBhvr>
                                        <p:cTn id="82" dur="1" fill="hold">
                                          <p:stCondLst>
                                            <p:cond delay="0"/>
                                          </p:stCondLst>
                                        </p:cTn>
                                        <p:tgtEl>
                                          <p:spTgt spid="40968"/>
                                        </p:tgtEl>
                                        <p:attrNameLst>
                                          <p:attrName>style.visibility</p:attrName>
                                        </p:attrNameLst>
                                      </p:cBhvr>
                                      <p:to>
                                        <p:strVal val="visible"/>
                                      </p:to>
                                    </p:set>
                                    <p:animEffect transition="in" filter="wipe(down)">
                                      <p:cBhvr>
                                        <p:cTn id="83" dur="500"/>
                                        <p:tgtEl>
                                          <p:spTgt spid="40968"/>
                                        </p:tgtEl>
                                      </p:cBhvr>
                                    </p:animEffect>
                                  </p:childTnLst>
                                </p:cTn>
                              </p:par>
                            </p:childTnLst>
                          </p:cTn>
                        </p:par>
                        <p:par>
                          <p:cTn id="84" fill="hold" nodeType="afterGroup">
                            <p:stCondLst>
                              <p:cond delay="500"/>
                            </p:stCondLst>
                            <p:childTnLst>
                              <p:par>
                                <p:cTn id="85" presetID="22" presetClass="entr" presetSubtype="1" fill="hold" nodeType="afterEffect">
                                  <p:stCondLst>
                                    <p:cond delay="300"/>
                                  </p:stCondLst>
                                  <p:childTnLst>
                                    <p:set>
                                      <p:cBhvr>
                                        <p:cTn id="86" dur="1" fill="hold">
                                          <p:stCondLst>
                                            <p:cond delay="0"/>
                                          </p:stCondLst>
                                        </p:cTn>
                                        <p:tgtEl>
                                          <p:spTgt spid="40993"/>
                                        </p:tgtEl>
                                        <p:attrNameLst>
                                          <p:attrName>style.visibility</p:attrName>
                                        </p:attrNameLst>
                                      </p:cBhvr>
                                      <p:to>
                                        <p:strVal val="visible"/>
                                      </p:to>
                                    </p:set>
                                    <p:animEffect transition="in" filter="wipe(up)">
                                      <p:cBhvr>
                                        <p:cTn id="87" dur="500"/>
                                        <p:tgtEl>
                                          <p:spTgt spid="40993"/>
                                        </p:tgtEl>
                                      </p:cBhvr>
                                    </p:animEffect>
                                  </p:childTnLst>
                                </p:cTn>
                              </p:par>
                            </p:childTnLst>
                          </p:cTn>
                        </p:par>
                      </p:childTnLst>
                    </p:cTn>
                  </p:par>
                  <p:par>
                    <p:cTn id="88" fill="hold" nodeType="clickPar">
                      <p:stCondLst>
                        <p:cond delay="indefinite"/>
                      </p:stCondLst>
                      <p:childTnLst>
                        <p:par>
                          <p:cTn id="89" fill="hold" nodeType="withGroup">
                            <p:stCondLst>
                              <p:cond delay="0"/>
                            </p:stCondLst>
                            <p:childTnLst>
                              <p:par>
                                <p:cTn id="90" presetID="22" presetClass="entr" presetSubtype="4" fill="hold" grpId="0" nodeType="clickEffect">
                                  <p:stCondLst>
                                    <p:cond delay="0"/>
                                  </p:stCondLst>
                                  <p:childTnLst>
                                    <p:set>
                                      <p:cBhvr>
                                        <p:cTn id="91" dur="1" fill="hold">
                                          <p:stCondLst>
                                            <p:cond delay="0"/>
                                          </p:stCondLst>
                                        </p:cTn>
                                        <p:tgtEl>
                                          <p:spTgt spid="40969"/>
                                        </p:tgtEl>
                                        <p:attrNameLst>
                                          <p:attrName>style.visibility</p:attrName>
                                        </p:attrNameLst>
                                      </p:cBhvr>
                                      <p:to>
                                        <p:strVal val="visible"/>
                                      </p:to>
                                    </p:set>
                                    <p:animEffect transition="in" filter="wipe(down)">
                                      <p:cBhvr>
                                        <p:cTn id="92" dur="500"/>
                                        <p:tgtEl>
                                          <p:spTgt spid="40969"/>
                                        </p:tgtEl>
                                      </p:cBhvr>
                                    </p:animEffect>
                                  </p:childTnLst>
                                </p:cTn>
                              </p:par>
                            </p:childTnLst>
                          </p:cTn>
                        </p:par>
                        <p:par>
                          <p:cTn id="93" fill="hold" nodeType="afterGroup">
                            <p:stCondLst>
                              <p:cond delay="500"/>
                            </p:stCondLst>
                            <p:childTnLst>
                              <p:par>
                                <p:cTn id="94" presetID="22" presetClass="entr" presetSubtype="1" fill="hold" nodeType="afterEffect">
                                  <p:stCondLst>
                                    <p:cond delay="300"/>
                                  </p:stCondLst>
                                  <p:childTnLst>
                                    <p:set>
                                      <p:cBhvr>
                                        <p:cTn id="95" dur="1" fill="hold">
                                          <p:stCondLst>
                                            <p:cond delay="0"/>
                                          </p:stCondLst>
                                        </p:cTn>
                                        <p:tgtEl>
                                          <p:spTgt spid="40996"/>
                                        </p:tgtEl>
                                        <p:attrNameLst>
                                          <p:attrName>style.visibility</p:attrName>
                                        </p:attrNameLst>
                                      </p:cBhvr>
                                      <p:to>
                                        <p:strVal val="visible"/>
                                      </p:to>
                                    </p:set>
                                    <p:animEffect transition="in" filter="wipe(up)">
                                      <p:cBhvr>
                                        <p:cTn id="96" dur="500"/>
                                        <p:tgtEl>
                                          <p:spTgt spid="40996"/>
                                        </p:tgtEl>
                                      </p:cBhvr>
                                    </p:animEffect>
                                  </p:childTnLst>
                                </p:cTn>
                              </p:par>
                            </p:childTnLst>
                          </p:cTn>
                        </p:par>
                      </p:childTnLst>
                    </p:cTn>
                  </p:par>
                  <p:par>
                    <p:cTn id="97" fill="hold" nodeType="clickPar">
                      <p:stCondLst>
                        <p:cond delay="indefinite"/>
                      </p:stCondLst>
                      <p:childTnLst>
                        <p:par>
                          <p:cTn id="98" fill="hold" nodeType="withGroup">
                            <p:stCondLst>
                              <p:cond delay="0"/>
                            </p:stCondLst>
                            <p:childTnLst>
                              <p:par>
                                <p:cTn id="99" presetID="22" presetClass="entr" presetSubtype="4" fill="hold" grpId="0" nodeType="clickEffect">
                                  <p:stCondLst>
                                    <p:cond delay="0"/>
                                  </p:stCondLst>
                                  <p:childTnLst>
                                    <p:set>
                                      <p:cBhvr>
                                        <p:cTn id="100" dur="1" fill="hold">
                                          <p:stCondLst>
                                            <p:cond delay="0"/>
                                          </p:stCondLst>
                                        </p:cTn>
                                        <p:tgtEl>
                                          <p:spTgt spid="40970"/>
                                        </p:tgtEl>
                                        <p:attrNameLst>
                                          <p:attrName>style.visibility</p:attrName>
                                        </p:attrNameLst>
                                      </p:cBhvr>
                                      <p:to>
                                        <p:strVal val="visible"/>
                                      </p:to>
                                    </p:set>
                                    <p:animEffect transition="in" filter="wipe(down)">
                                      <p:cBhvr>
                                        <p:cTn id="101" dur="500"/>
                                        <p:tgtEl>
                                          <p:spTgt spid="40970"/>
                                        </p:tgtEl>
                                      </p:cBhvr>
                                    </p:animEffect>
                                  </p:childTnLst>
                                </p:cTn>
                              </p:par>
                            </p:childTnLst>
                          </p:cTn>
                        </p:par>
                        <p:par>
                          <p:cTn id="102" fill="hold" nodeType="afterGroup">
                            <p:stCondLst>
                              <p:cond delay="500"/>
                            </p:stCondLst>
                            <p:childTnLst>
                              <p:par>
                                <p:cTn id="103" presetID="22" presetClass="entr" presetSubtype="1" fill="hold" nodeType="afterEffect">
                                  <p:stCondLst>
                                    <p:cond delay="300"/>
                                  </p:stCondLst>
                                  <p:childTnLst>
                                    <p:set>
                                      <p:cBhvr>
                                        <p:cTn id="104" dur="1" fill="hold">
                                          <p:stCondLst>
                                            <p:cond delay="0"/>
                                          </p:stCondLst>
                                        </p:cTn>
                                        <p:tgtEl>
                                          <p:spTgt spid="40999"/>
                                        </p:tgtEl>
                                        <p:attrNameLst>
                                          <p:attrName>style.visibility</p:attrName>
                                        </p:attrNameLst>
                                      </p:cBhvr>
                                      <p:to>
                                        <p:strVal val="visible"/>
                                      </p:to>
                                    </p:set>
                                    <p:animEffect transition="in" filter="wipe(up)">
                                      <p:cBhvr>
                                        <p:cTn id="105" dur="500"/>
                                        <p:tgtEl>
                                          <p:spTgt spid="409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4" grpId="0" animBg="1"/>
      <p:bldP spid="40965" grpId="0" animBg="1"/>
      <p:bldP spid="40966" grpId="0" animBg="1"/>
      <p:bldP spid="40967" grpId="0" animBg="1"/>
      <p:bldP spid="40968" grpId="0" animBg="1"/>
      <p:bldP spid="40969" grpId="0" animBg="1"/>
      <p:bldP spid="40970" grpId="0" animBg="1"/>
      <p:bldP spid="40979" grpId="0" autoUpdateAnimBg="0"/>
      <p:bldP spid="40980" grpId="0" autoUpdateAnimBg="0"/>
      <p:bldP spid="40981" grpId="0" animBg="1"/>
      <p:bldP spid="40982" grpId="0" autoUpdateAnimBg="0"/>
      <p:bldP spid="40983" grpId="0"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41985" name="Rectangle 1"/>
          <p:cNvSpPr>
            <a:spLocks/>
          </p:cNvSpPr>
          <p:nvPr/>
        </p:nvSpPr>
        <p:spPr bwMode="auto">
          <a:xfrm>
            <a:off x="723305" y="545306"/>
            <a:ext cx="4029075"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70000"/>
              </a:lnSpc>
            </a:pPr>
            <a:r>
              <a:rPr lang="en-US" sz="1700">
                <a:solidFill>
                  <a:srgbClr val="8C8C8C"/>
                </a:solidFill>
                <a:latin typeface="Montserrat-Bold" charset="0"/>
                <a:ea typeface="ＭＳ Ｐゴシック" charset="0"/>
                <a:cs typeface="Montserrat-Bold" charset="0"/>
                <a:sym typeface="Montserrat-Bold" charset="0"/>
              </a:rPr>
              <a:t>P A S T   R E P O R T S</a:t>
            </a:r>
          </a:p>
        </p:txBody>
      </p:sp>
      <p:sp>
        <p:nvSpPr>
          <p:cNvPr id="41986" name="Rectangle 2"/>
          <p:cNvSpPr>
            <a:spLocks/>
          </p:cNvSpPr>
          <p:nvPr/>
        </p:nvSpPr>
        <p:spPr bwMode="auto">
          <a:xfrm>
            <a:off x="725686" y="902494"/>
            <a:ext cx="7653338" cy="28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30000"/>
              </a:lnSpc>
            </a:pPr>
            <a:r>
              <a:rPr lang="en-US" sz="700">
                <a:solidFill>
                  <a:srgbClr val="8C8C8C"/>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 created a very spacious feeling. The simplicity suggests strength and the spaciousnes contributes to the aesthetics of the layout. These basic qualities along with the (Your Company) colours,</a:t>
            </a:r>
          </a:p>
        </p:txBody>
      </p:sp>
      <p:graphicFrame>
        <p:nvGraphicFramePr>
          <p:cNvPr id="41987" name="Group 3"/>
          <p:cNvGraphicFramePr>
            <a:graphicFrameLocks noGrp="1"/>
          </p:cNvGraphicFramePr>
          <p:nvPr>
            <p:extLst>
              <p:ext uri="{D42A27DB-BD31-4B8C-83A1-F6EECF244321}">
                <p14:modId xmlns:p14="http://schemas.microsoft.com/office/powerpoint/2010/main" val="1451955117"/>
              </p:ext>
            </p:extLst>
          </p:nvPr>
        </p:nvGraphicFramePr>
        <p:xfrm>
          <a:off x="738188" y="1504950"/>
          <a:ext cx="5482830" cy="2875359"/>
        </p:xfrm>
        <a:graphic>
          <a:graphicData uri="http://schemas.openxmlformats.org/drawingml/2006/table">
            <a:tbl>
              <a:tblPr/>
              <a:tblGrid>
                <a:gridCol w="1096566"/>
                <a:gridCol w="1096566"/>
                <a:gridCol w="1096566"/>
                <a:gridCol w="1096566"/>
                <a:gridCol w="1096566"/>
              </a:tblGrid>
              <a:tr h="958453">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914400" algn="l"/>
                        </a:tabLst>
                      </a:pPr>
                      <a:endParaRPr kumimoji="0" lang="en-US" sz="1400" b="0" i="0" u="none" strike="noStrike" cap="none" normalizeH="0" baseline="0" dirty="0">
                        <a:ln>
                          <a:noFill/>
                        </a:ln>
                        <a:solidFill>
                          <a:schemeClr val="tx1"/>
                        </a:solidFill>
                        <a:effectLst/>
                        <a:latin typeface="Gill Sans" charset="0"/>
                        <a:ea typeface="ヒラギノ角ゴ ProN W3" charset="0"/>
                        <a:cs typeface="ヒラギノ角ゴ ProN W3" charset="0"/>
                        <a:sym typeface="Gill Sans" charset="0"/>
                      </a:endParaRPr>
                    </a:p>
                  </a:txBody>
                  <a:tcPr marL="23813" marR="23813" marT="23813" marB="23813" anchor="ctr" horzOverflow="overflow">
                    <a:lnL cap="flat">
                      <a:noFill/>
                    </a:lnL>
                    <a:lnR cap="flat">
                      <a:noFill/>
                    </a:lnR>
                    <a:lnT cap="flat">
                      <a:noFill/>
                    </a:lnT>
                    <a:lnB cap="flat">
                      <a:noFill/>
                    </a:lnB>
                    <a:lnTlToBr>
                      <a:noFill/>
                    </a:lnTlToBr>
                    <a:lnBlToTr>
                      <a:noFill/>
                    </a:lnBlToTr>
                    <a:solidFill>
                      <a:schemeClr val="bg2">
                        <a:lumMod val="25000"/>
                        <a:lumOff val="7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914400" algn="l"/>
                        </a:tabLst>
                      </a:pPr>
                      <a:endParaRPr kumimoji="0" lang="en-US" sz="1400" b="0" i="0" u="none" strike="noStrike" cap="none" normalizeH="0" baseline="0">
                        <a:ln>
                          <a:noFill/>
                        </a:ln>
                        <a:solidFill>
                          <a:schemeClr val="tx1"/>
                        </a:solidFill>
                        <a:effectLst/>
                        <a:latin typeface="Gill Sans" charset="0"/>
                        <a:ea typeface="ヒラギノ角ゴ ProN W3" charset="0"/>
                        <a:cs typeface="ヒラギノ角ゴ ProN W3" charset="0"/>
                        <a:sym typeface="Gill Sans" charset="0"/>
                      </a:endParaRPr>
                    </a:p>
                  </a:txBody>
                  <a:tcPr marL="23813" marR="23813" marT="23813" marB="23813" anchor="ctr" horzOverflow="overflow">
                    <a:lnL cap="flat">
                      <a:noFill/>
                    </a:lnL>
                    <a:lnR cap="flat">
                      <a:noFill/>
                    </a:lnR>
                    <a:lnT cap="flat">
                      <a:noFill/>
                    </a:lnT>
                    <a:lnB cap="flat">
                      <a:noFill/>
                    </a:lnB>
                    <a:lnTlToBr>
                      <a:noFill/>
                    </a:lnTlToBr>
                    <a:lnBlToTr>
                      <a:noFill/>
                    </a:lnBlToTr>
                    <a:solidFill>
                      <a:srgbClr val="0000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914400" algn="l"/>
                        </a:tabLst>
                      </a:pPr>
                      <a:endParaRPr kumimoji="0" lang="en-US" sz="1400" b="0" i="0" u="none" strike="noStrike" cap="none" normalizeH="0" baseline="0" dirty="0">
                        <a:ln>
                          <a:noFill/>
                        </a:ln>
                        <a:solidFill>
                          <a:schemeClr val="tx1"/>
                        </a:solidFill>
                        <a:effectLst/>
                        <a:latin typeface="Gill Sans" charset="0"/>
                        <a:ea typeface="ヒラギノ角ゴ ProN W3" charset="0"/>
                        <a:cs typeface="ヒラギノ角ゴ ProN W3" charset="0"/>
                        <a:sym typeface="Gill Sans" charset="0"/>
                      </a:endParaRPr>
                    </a:p>
                  </a:txBody>
                  <a:tcPr marL="23813" marR="23813" marT="23813" marB="23813" anchor="ctr" horzOverflow="overflow">
                    <a:lnL cap="flat">
                      <a:noFill/>
                    </a:lnL>
                    <a:lnR cap="flat">
                      <a:noFill/>
                    </a:lnR>
                    <a:lnT cap="flat">
                      <a:noFill/>
                    </a:lnT>
                    <a:lnB cap="flat">
                      <a:noFill/>
                    </a:lnB>
                    <a:lnTlToBr>
                      <a:noFill/>
                    </a:lnTlToBr>
                    <a:lnBlToTr>
                      <a:noFill/>
                    </a:lnBlToTr>
                    <a:solidFill>
                      <a:schemeClr val="bg1">
                        <a:lumMod val="20000"/>
                        <a:lumOff val="8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914400" algn="l"/>
                        </a:tabLst>
                      </a:pPr>
                      <a:endParaRPr kumimoji="0" lang="en-US" sz="1400" b="0" i="0" u="none" strike="noStrike" cap="none" normalizeH="0" baseline="0" dirty="0">
                        <a:ln>
                          <a:noFill/>
                        </a:ln>
                        <a:solidFill>
                          <a:schemeClr val="tx1"/>
                        </a:solidFill>
                        <a:effectLst/>
                        <a:latin typeface="Gill Sans" charset="0"/>
                        <a:ea typeface="ヒラギノ角ゴ ProN W3" charset="0"/>
                        <a:cs typeface="ヒラギノ角ゴ ProN W3" charset="0"/>
                        <a:sym typeface="Gill Sans" charset="0"/>
                      </a:endParaRPr>
                    </a:p>
                  </a:txBody>
                  <a:tcPr marL="23813" marR="23813" marT="23813" marB="23813" anchor="ctr" horzOverflow="overflow">
                    <a:lnL cap="flat">
                      <a:noFill/>
                    </a:lnL>
                    <a:lnR cap="flat">
                      <a:noFill/>
                    </a:lnR>
                    <a:lnT cap="flat">
                      <a:noFill/>
                    </a:lnT>
                    <a:lnB cap="flat">
                      <a:noFill/>
                    </a:lnB>
                    <a:lnTlToBr>
                      <a:noFill/>
                    </a:lnTlToBr>
                    <a:lnBlToTr>
                      <a:noFill/>
                    </a:lnBlToTr>
                    <a:solidFill>
                      <a:schemeClr val="bg2">
                        <a:lumMod val="75000"/>
                        <a:lumOff val="2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914400" algn="l"/>
                        </a:tabLst>
                      </a:pPr>
                      <a:endParaRPr kumimoji="0" lang="en-US" sz="1400" b="0" i="0" u="none" strike="noStrike" cap="none" normalizeH="0" baseline="0">
                        <a:ln>
                          <a:noFill/>
                        </a:ln>
                        <a:solidFill>
                          <a:schemeClr val="tx1"/>
                        </a:solidFill>
                        <a:effectLst/>
                        <a:latin typeface="Gill Sans" charset="0"/>
                        <a:ea typeface="ヒラギノ角ゴ ProN W3" charset="0"/>
                        <a:cs typeface="ヒラギノ角ゴ ProN W3" charset="0"/>
                        <a:sym typeface="Gill Sans" charset="0"/>
                      </a:endParaRPr>
                    </a:p>
                  </a:txBody>
                  <a:tcPr marL="23813" marR="23813" marT="23813" marB="23813" anchor="ctr" horzOverflow="overflow">
                    <a:lnL cap="flat">
                      <a:noFill/>
                    </a:lnL>
                    <a:lnR cap="flat">
                      <a:noFill/>
                    </a:lnR>
                    <a:lnT cap="flat">
                      <a:noFill/>
                    </a:lnT>
                    <a:lnB cap="flat">
                      <a:noFill/>
                    </a:lnB>
                    <a:lnTlToBr>
                      <a:noFill/>
                    </a:lnTlToBr>
                    <a:lnBlToTr>
                      <a:noFill/>
                    </a:lnBlToTr>
                    <a:solidFill>
                      <a:srgbClr val="000000"/>
                    </a:solidFill>
                  </a:tcPr>
                </a:tc>
              </a:tr>
              <a:tr h="958453">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914400" algn="l"/>
                        </a:tabLst>
                      </a:pPr>
                      <a:endParaRPr kumimoji="0" lang="en-US" sz="1400" b="0" i="0" u="none" strike="noStrike" cap="none" normalizeH="0" baseline="0" dirty="0">
                        <a:ln>
                          <a:noFill/>
                        </a:ln>
                        <a:solidFill>
                          <a:schemeClr val="tx1"/>
                        </a:solidFill>
                        <a:effectLst/>
                        <a:latin typeface="Gill Sans" charset="0"/>
                        <a:ea typeface="ヒラギノ角ゴ ProN W3" charset="0"/>
                        <a:cs typeface="ヒラギノ角ゴ ProN W3" charset="0"/>
                        <a:sym typeface="Gill Sans" charset="0"/>
                      </a:endParaRPr>
                    </a:p>
                  </a:txBody>
                  <a:tcPr marL="23813" marR="23813" marT="23813" marB="23813" anchor="ctr" horzOverflow="overflow">
                    <a:lnL cap="flat">
                      <a:noFill/>
                    </a:lnL>
                    <a:lnR cap="flat">
                      <a:noFill/>
                    </a:lnR>
                    <a:lnT cap="flat">
                      <a:noFill/>
                    </a:lnT>
                    <a:lnB cap="flat">
                      <a:noFill/>
                    </a:lnB>
                    <a:lnTlToBr>
                      <a:noFill/>
                    </a:lnTlToBr>
                    <a:lnBlToTr>
                      <a:noFill/>
                    </a:lnBlToTr>
                    <a:solidFill>
                      <a:schemeClr val="bg1">
                        <a:lumMod val="20000"/>
                        <a:lumOff val="8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914400" algn="l"/>
                        </a:tabLst>
                      </a:pPr>
                      <a:endParaRPr kumimoji="0" lang="en-US" sz="1400" b="0" i="0" u="none" strike="noStrike" cap="none" normalizeH="0" baseline="0">
                        <a:ln>
                          <a:noFill/>
                        </a:ln>
                        <a:solidFill>
                          <a:schemeClr val="tx1"/>
                        </a:solidFill>
                        <a:effectLst/>
                        <a:latin typeface="Gill Sans" charset="0"/>
                        <a:ea typeface="ヒラギノ角ゴ ProN W3" charset="0"/>
                        <a:cs typeface="ヒラギノ角ゴ ProN W3" charset="0"/>
                        <a:sym typeface="Gill Sans" charset="0"/>
                      </a:endParaRPr>
                    </a:p>
                  </a:txBody>
                  <a:tcPr marL="23813" marR="23813" marT="23813" marB="23813" anchor="ctr" horzOverflow="overflow">
                    <a:lnL cap="flat">
                      <a:noFill/>
                    </a:lnL>
                    <a:lnR cap="flat">
                      <a:noFill/>
                    </a:lnR>
                    <a:lnT cap="flat">
                      <a:noFill/>
                    </a:lnT>
                    <a:lnB cap="flat">
                      <a:noFill/>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914400" algn="l"/>
                        </a:tabLst>
                      </a:pPr>
                      <a:endParaRPr kumimoji="0" lang="en-US" sz="1400" b="0" i="0" u="none" strike="noStrike" cap="none" normalizeH="0" baseline="0">
                        <a:ln>
                          <a:noFill/>
                        </a:ln>
                        <a:solidFill>
                          <a:schemeClr val="tx1"/>
                        </a:solidFill>
                        <a:effectLst/>
                        <a:latin typeface="Gill Sans" charset="0"/>
                        <a:ea typeface="ヒラギノ角ゴ ProN W3" charset="0"/>
                        <a:cs typeface="ヒラギノ角ゴ ProN W3" charset="0"/>
                        <a:sym typeface="Gill Sans" charset="0"/>
                      </a:endParaRPr>
                    </a:p>
                  </a:txBody>
                  <a:tcPr marL="23813" marR="23813" marT="23813" marB="23813" anchor="ctr" horzOverflow="overflow">
                    <a:lnL cap="flat">
                      <a:noFill/>
                    </a:lnL>
                    <a:lnR cap="flat">
                      <a:noFill/>
                    </a:lnR>
                    <a:lnT cap="flat">
                      <a:noFill/>
                    </a:lnT>
                    <a:lnB cap="flat">
                      <a:noFill/>
                    </a:lnB>
                    <a:lnTlToBr>
                      <a:noFill/>
                    </a:lnTlToBr>
                    <a:lnBlToTr>
                      <a:noFill/>
                    </a:lnBlToTr>
                    <a:solidFill>
                      <a:srgbClr val="41414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914400" algn="l"/>
                        </a:tabLst>
                      </a:pPr>
                      <a:endParaRPr kumimoji="0" lang="en-US" sz="1400" b="0" i="0" u="none" strike="noStrike" cap="none" normalizeH="0" baseline="0">
                        <a:ln>
                          <a:noFill/>
                        </a:ln>
                        <a:solidFill>
                          <a:schemeClr val="tx1"/>
                        </a:solidFill>
                        <a:effectLst/>
                        <a:latin typeface="Gill Sans" charset="0"/>
                        <a:ea typeface="ヒラギノ角ゴ ProN W3" charset="0"/>
                        <a:cs typeface="ヒラギノ角ゴ ProN W3" charset="0"/>
                        <a:sym typeface="Gill Sans" charset="0"/>
                      </a:endParaRPr>
                    </a:p>
                  </a:txBody>
                  <a:tcPr marL="23813" marR="23813" marT="23813" marB="23813" anchor="ctr" horzOverflow="overflow">
                    <a:lnL cap="flat">
                      <a:noFill/>
                    </a:lnL>
                    <a:lnR cap="flat">
                      <a:noFill/>
                    </a:lnR>
                    <a:lnT cap="flat">
                      <a:noFill/>
                    </a:lnT>
                    <a:lnB cap="flat">
                      <a:noFill/>
                    </a:lnB>
                    <a:lnTlToBr>
                      <a:noFill/>
                    </a:lnTlToBr>
                    <a:lnBlToTr>
                      <a:noFill/>
                    </a:lnBlToTr>
                    <a:solidFill>
                      <a:srgbClr val="0000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914400" algn="l"/>
                        </a:tabLst>
                      </a:pPr>
                      <a:endParaRPr kumimoji="0" lang="en-US" sz="1400" b="0" i="0" u="none" strike="noStrike" cap="none" normalizeH="0" baseline="0">
                        <a:ln>
                          <a:noFill/>
                        </a:ln>
                        <a:solidFill>
                          <a:schemeClr val="tx1"/>
                        </a:solidFill>
                        <a:effectLst/>
                        <a:latin typeface="Gill Sans" charset="0"/>
                        <a:ea typeface="ヒラギノ角ゴ ProN W3" charset="0"/>
                        <a:cs typeface="ヒラギノ角ゴ ProN W3" charset="0"/>
                        <a:sym typeface="Gill Sans" charset="0"/>
                      </a:endParaRPr>
                    </a:p>
                  </a:txBody>
                  <a:tcPr marL="23813" marR="23813" marT="23813" marB="23813" anchor="ctr" horzOverflow="overflow">
                    <a:lnL cap="flat">
                      <a:noFill/>
                    </a:lnL>
                    <a:lnR cap="flat">
                      <a:noFill/>
                    </a:lnR>
                    <a:lnT cap="flat">
                      <a:noFill/>
                    </a:lnT>
                    <a:lnB cap="flat">
                      <a:noFill/>
                    </a:lnB>
                    <a:lnTlToBr>
                      <a:noFill/>
                    </a:lnTlToBr>
                    <a:lnBlToTr>
                      <a:noFill/>
                    </a:lnBlToTr>
                    <a:solidFill>
                      <a:srgbClr val="FFFFFF"/>
                    </a:solidFill>
                  </a:tcPr>
                </a:tc>
              </a:tr>
              <a:tr h="958453">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914400" algn="l"/>
                        </a:tabLst>
                      </a:pPr>
                      <a:endParaRPr kumimoji="0" lang="en-US" sz="1400" b="0" i="0" u="none" strike="noStrike" cap="none" normalizeH="0" baseline="0" dirty="0">
                        <a:ln>
                          <a:noFill/>
                        </a:ln>
                        <a:solidFill>
                          <a:schemeClr val="tx1"/>
                        </a:solidFill>
                        <a:effectLst/>
                        <a:latin typeface="Gill Sans" charset="0"/>
                        <a:ea typeface="ヒラギノ角ゴ ProN W3" charset="0"/>
                        <a:cs typeface="ヒラギノ角ゴ ProN W3" charset="0"/>
                        <a:sym typeface="Gill Sans" charset="0"/>
                      </a:endParaRPr>
                    </a:p>
                  </a:txBody>
                  <a:tcPr marL="23813" marR="23813" marT="23813" marB="23813" anchor="ctr" horzOverflow="overflow">
                    <a:lnL cap="flat">
                      <a:noFill/>
                    </a:lnL>
                    <a:lnR cap="flat">
                      <a:noFill/>
                    </a:lnR>
                    <a:lnT cap="flat">
                      <a:noFill/>
                    </a:lnT>
                    <a:lnB cap="flat">
                      <a:noFill/>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914400" algn="l"/>
                        </a:tabLst>
                      </a:pPr>
                      <a:endParaRPr kumimoji="0" lang="en-US" sz="1400" b="0" i="0" u="none" strike="noStrike" cap="none" normalizeH="0" baseline="0" dirty="0">
                        <a:ln>
                          <a:noFill/>
                        </a:ln>
                        <a:solidFill>
                          <a:schemeClr val="tx1"/>
                        </a:solidFill>
                        <a:effectLst/>
                        <a:latin typeface="Gill Sans" charset="0"/>
                        <a:ea typeface="ヒラギノ角ゴ ProN W3" charset="0"/>
                        <a:cs typeface="ヒラギノ角ゴ ProN W3" charset="0"/>
                        <a:sym typeface="Gill Sans" charset="0"/>
                      </a:endParaRPr>
                    </a:p>
                  </a:txBody>
                  <a:tcPr marL="23813" marR="23813" marT="23813" marB="23813" anchor="ctr" horzOverflow="overflow">
                    <a:lnL cap="flat">
                      <a:noFill/>
                    </a:lnL>
                    <a:lnR cap="flat">
                      <a:noFill/>
                    </a:lnR>
                    <a:lnT cap="flat">
                      <a:noFill/>
                    </a:lnT>
                    <a:lnB cap="flat">
                      <a:noFill/>
                    </a:lnB>
                    <a:lnTlToBr>
                      <a:noFill/>
                    </a:lnTlToBr>
                    <a:lnBlToTr>
                      <a:noFill/>
                    </a:lnBlToTr>
                    <a:solidFill>
                      <a:schemeClr val="bg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914400" algn="l"/>
                        </a:tabLst>
                      </a:pPr>
                      <a:endParaRPr kumimoji="0" lang="en-US" sz="1400" b="0" i="0" u="none" strike="noStrike" cap="none" normalizeH="0" baseline="0" dirty="0">
                        <a:ln>
                          <a:noFill/>
                        </a:ln>
                        <a:solidFill>
                          <a:schemeClr val="tx1"/>
                        </a:solidFill>
                        <a:effectLst/>
                        <a:latin typeface="Gill Sans" charset="0"/>
                        <a:ea typeface="ヒラギノ角ゴ ProN W3" charset="0"/>
                        <a:cs typeface="ヒラギノ角ゴ ProN W3" charset="0"/>
                        <a:sym typeface="Gill Sans" charset="0"/>
                      </a:endParaRPr>
                    </a:p>
                  </a:txBody>
                  <a:tcPr marL="23813" marR="23813" marT="23813" marB="23813" anchor="ctr" horzOverflow="overflow">
                    <a:lnL cap="flat">
                      <a:noFill/>
                    </a:lnL>
                    <a:lnR cap="flat">
                      <a:noFill/>
                    </a:lnR>
                    <a:lnT cap="flat">
                      <a:noFill/>
                    </a:lnT>
                    <a:lnB cap="flat">
                      <a:noFill/>
                    </a:lnB>
                    <a:lnTlToBr>
                      <a:noFill/>
                    </a:lnTlToBr>
                    <a:lnBlToTr>
                      <a:noFill/>
                    </a:lnBlToTr>
                    <a:solidFill>
                      <a:schemeClr val="bg1">
                        <a:lumMod val="20000"/>
                        <a:lumOff val="8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914400" algn="l"/>
                        </a:tabLst>
                      </a:pPr>
                      <a:endParaRPr kumimoji="0" lang="en-US" sz="1400" b="0" i="0" u="none" strike="noStrike" cap="none" normalizeH="0" baseline="0" dirty="0">
                        <a:ln>
                          <a:noFill/>
                        </a:ln>
                        <a:solidFill>
                          <a:schemeClr val="tx1"/>
                        </a:solidFill>
                        <a:effectLst/>
                        <a:latin typeface="Gill Sans" charset="0"/>
                        <a:ea typeface="ヒラギノ角ゴ ProN W3" charset="0"/>
                        <a:cs typeface="ヒラギノ角ゴ ProN W3" charset="0"/>
                        <a:sym typeface="Gill Sans" charset="0"/>
                      </a:endParaRPr>
                    </a:p>
                  </a:txBody>
                  <a:tcPr marL="23813" marR="23813" marT="23813" marB="23813" anchor="ctr" horzOverflow="overflow">
                    <a:lnL cap="flat">
                      <a:noFill/>
                    </a:lnL>
                    <a:lnR cap="flat">
                      <a:noFill/>
                    </a:lnR>
                    <a:lnT cap="flat">
                      <a:noFill/>
                    </a:lnT>
                    <a:lnB cap="flat">
                      <a:noFill/>
                    </a:lnB>
                    <a:lnTlToBr>
                      <a:noFill/>
                    </a:lnTlToBr>
                    <a:lnBlToTr>
                      <a:noFill/>
                    </a:lnBlToTr>
                    <a:solidFill>
                      <a:schemeClr val="accent1">
                        <a:lumMod val="7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914400" algn="l"/>
                        </a:tabLst>
                      </a:pPr>
                      <a:endParaRPr kumimoji="0" lang="en-US" sz="1400" b="0" i="0" u="none" strike="noStrike" cap="none" normalizeH="0" baseline="0" dirty="0">
                        <a:ln>
                          <a:noFill/>
                        </a:ln>
                        <a:solidFill>
                          <a:schemeClr val="tx1"/>
                        </a:solidFill>
                        <a:effectLst/>
                        <a:latin typeface="Gill Sans" charset="0"/>
                        <a:ea typeface="ヒラギノ角ゴ ProN W3" charset="0"/>
                        <a:cs typeface="ヒラギノ角ゴ ProN W3" charset="0"/>
                        <a:sym typeface="Gill Sans" charset="0"/>
                      </a:endParaRPr>
                    </a:p>
                  </a:txBody>
                  <a:tcPr marL="23813" marR="23813" marT="23813" marB="23813" anchor="ctr" horzOverflow="overflow">
                    <a:lnL cap="flat">
                      <a:noFill/>
                    </a:lnL>
                    <a:lnR cap="flat">
                      <a:noFill/>
                    </a:lnR>
                    <a:lnT cap="flat">
                      <a:noFill/>
                    </a:lnT>
                    <a:lnB cap="flat">
                      <a:noFill/>
                    </a:lnB>
                    <a:lnTlToBr>
                      <a:noFill/>
                    </a:lnTlToBr>
                    <a:lnBlToTr>
                      <a:noFill/>
                    </a:lnBlToTr>
                    <a:solidFill>
                      <a:srgbClr val="000000"/>
                    </a:solidFill>
                  </a:tcPr>
                </a:tc>
              </a:tr>
            </a:tbl>
          </a:graphicData>
        </a:graphic>
      </p:graphicFrame>
      <p:grpSp>
        <p:nvGrpSpPr>
          <p:cNvPr id="42041" name="Group 57"/>
          <p:cNvGrpSpPr>
            <a:grpSpLocks/>
          </p:cNvGrpSpPr>
          <p:nvPr/>
        </p:nvGrpSpPr>
        <p:grpSpPr bwMode="auto">
          <a:xfrm>
            <a:off x="932855" y="1654969"/>
            <a:ext cx="716756" cy="700088"/>
            <a:chOff x="0" y="0"/>
            <a:chExt cx="1204" cy="1176"/>
          </a:xfrm>
        </p:grpSpPr>
        <p:pic>
          <p:nvPicPr>
            <p:cNvPr id="42042" name="Picture 5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0" y="0"/>
              <a:ext cx="472" cy="4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42043" name="Rectangle 59"/>
            <p:cNvSpPr>
              <a:spLocks/>
            </p:cNvSpPr>
            <p:nvPr/>
          </p:nvSpPr>
          <p:spPr bwMode="auto">
            <a:xfrm>
              <a:off x="0" y="572"/>
              <a:ext cx="1200"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80000"/>
                </a:lnSpc>
              </a:pPr>
              <a:r>
                <a:rPr lang="en-US" sz="900">
                  <a:solidFill>
                    <a:schemeClr val="tx1"/>
                  </a:solidFill>
                  <a:latin typeface="Montserrat-Bold" charset="0"/>
                  <a:ea typeface="ＭＳ Ｐゴシック" charset="0"/>
                  <a:cs typeface="Montserrat-Bold" charset="0"/>
                  <a:sym typeface="Montserrat-Bold" charset="0"/>
                </a:rPr>
                <a:t>FACT ONE</a:t>
              </a:r>
            </a:p>
          </p:txBody>
        </p:sp>
        <p:sp>
          <p:nvSpPr>
            <p:cNvPr id="42044" name="Rectangle 60"/>
            <p:cNvSpPr>
              <a:spLocks/>
            </p:cNvSpPr>
            <p:nvPr/>
          </p:nvSpPr>
          <p:spPr bwMode="auto">
            <a:xfrm>
              <a:off x="4" y="848"/>
              <a:ext cx="1200" cy="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500">
                  <a:solidFill>
                    <a:srgbClr val="414141"/>
                  </a:solidFill>
                  <a:latin typeface="Montserrat-Regular" charset="0"/>
                  <a:ea typeface="ＭＳ Ｐゴシック" charset="0"/>
                  <a:cs typeface="Montserrat-Regular" charset="0"/>
                  <a:sym typeface="Montserrat-Regular" charset="0"/>
                </a:rPr>
                <a:t>This letterhead design is meant to project.</a:t>
              </a:r>
            </a:p>
          </p:txBody>
        </p:sp>
      </p:grpSp>
      <p:grpSp>
        <p:nvGrpSpPr>
          <p:cNvPr id="42045" name="Group 61"/>
          <p:cNvGrpSpPr>
            <a:grpSpLocks/>
          </p:cNvGrpSpPr>
          <p:nvPr/>
        </p:nvGrpSpPr>
        <p:grpSpPr bwMode="auto">
          <a:xfrm>
            <a:off x="3075980" y="1657350"/>
            <a:ext cx="807244" cy="697706"/>
            <a:chOff x="0" y="0"/>
            <a:chExt cx="1356" cy="1172"/>
          </a:xfrm>
        </p:grpSpPr>
        <p:pic>
          <p:nvPicPr>
            <p:cNvPr id="42046" name="Picture 6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0" y="0"/>
              <a:ext cx="448" cy="4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42047" name="Rectangle 63"/>
            <p:cNvSpPr>
              <a:spLocks/>
            </p:cNvSpPr>
            <p:nvPr/>
          </p:nvSpPr>
          <p:spPr bwMode="auto">
            <a:xfrm>
              <a:off x="0" y="568"/>
              <a:ext cx="1352"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80000"/>
                </a:lnSpc>
              </a:pPr>
              <a:r>
                <a:rPr lang="en-US" sz="900">
                  <a:solidFill>
                    <a:schemeClr val="tx1"/>
                  </a:solidFill>
                  <a:latin typeface="Montserrat-Bold" charset="0"/>
                  <a:ea typeface="ＭＳ Ｐゴシック" charset="0"/>
                  <a:cs typeface="Montserrat-Bold" charset="0"/>
                  <a:sym typeface="Montserrat-Bold" charset="0"/>
                </a:rPr>
                <a:t>FACT THREE</a:t>
              </a:r>
            </a:p>
          </p:txBody>
        </p:sp>
        <p:sp>
          <p:nvSpPr>
            <p:cNvPr id="42048" name="Rectangle 64"/>
            <p:cNvSpPr>
              <a:spLocks/>
            </p:cNvSpPr>
            <p:nvPr/>
          </p:nvSpPr>
          <p:spPr bwMode="auto">
            <a:xfrm>
              <a:off x="4" y="844"/>
              <a:ext cx="1352" cy="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500">
                  <a:solidFill>
                    <a:srgbClr val="414141"/>
                  </a:solidFill>
                  <a:latin typeface="Montserrat-Regular" charset="0"/>
                  <a:ea typeface="ＭＳ Ｐゴシック" charset="0"/>
                  <a:cs typeface="Montserrat-Regular" charset="0"/>
                  <a:sym typeface="Montserrat-Regular" charset="0"/>
                </a:rPr>
                <a:t>This letterhead design is meant to project.</a:t>
              </a:r>
            </a:p>
          </p:txBody>
        </p:sp>
      </p:grpSp>
      <p:grpSp>
        <p:nvGrpSpPr>
          <p:cNvPr id="42049" name="Group 65"/>
          <p:cNvGrpSpPr>
            <a:grpSpLocks/>
          </p:cNvGrpSpPr>
          <p:nvPr/>
        </p:nvGrpSpPr>
        <p:grpSpPr bwMode="auto">
          <a:xfrm>
            <a:off x="4218980" y="1657350"/>
            <a:ext cx="764381" cy="697706"/>
            <a:chOff x="0" y="0"/>
            <a:chExt cx="1284" cy="1172"/>
          </a:xfrm>
        </p:grpSpPr>
        <p:pic>
          <p:nvPicPr>
            <p:cNvPr id="42050" name="Picture 6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2" y="0"/>
              <a:ext cx="448" cy="4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42051" name="Rectangle 67"/>
            <p:cNvSpPr>
              <a:spLocks/>
            </p:cNvSpPr>
            <p:nvPr/>
          </p:nvSpPr>
          <p:spPr bwMode="auto">
            <a:xfrm>
              <a:off x="0" y="568"/>
              <a:ext cx="1280"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80000"/>
                </a:lnSpc>
              </a:pPr>
              <a:r>
                <a:rPr lang="en-US" sz="900">
                  <a:solidFill>
                    <a:schemeClr val="tx1"/>
                  </a:solidFill>
                  <a:latin typeface="Montserrat-Bold" charset="0"/>
                  <a:ea typeface="ＭＳ Ｐゴシック" charset="0"/>
                  <a:cs typeface="Montserrat-Bold" charset="0"/>
                  <a:sym typeface="Montserrat-Bold" charset="0"/>
                </a:rPr>
                <a:t>FACT FOUR</a:t>
              </a:r>
            </a:p>
          </p:txBody>
        </p:sp>
        <p:sp>
          <p:nvSpPr>
            <p:cNvPr id="42052" name="Rectangle 68"/>
            <p:cNvSpPr>
              <a:spLocks/>
            </p:cNvSpPr>
            <p:nvPr/>
          </p:nvSpPr>
          <p:spPr bwMode="auto">
            <a:xfrm>
              <a:off x="4" y="844"/>
              <a:ext cx="1280" cy="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500">
                  <a:solidFill>
                    <a:srgbClr val="414141"/>
                  </a:solidFill>
                  <a:latin typeface="Montserrat-Regular" charset="0"/>
                  <a:ea typeface="ＭＳ Ｐゴシック" charset="0"/>
                  <a:cs typeface="Montserrat-Regular" charset="0"/>
                  <a:sym typeface="Montserrat-Regular" charset="0"/>
                </a:rPr>
                <a:t>This letterhead design is meant to project.</a:t>
              </a:r>
            </a:p>
          </p:txBody>
        </p:sp>
      </p:grpSp>
      <p:grpSp>
        <p:nvGrpSpPr>
          <p:cNvPr id="42053" name="Group 69"/>
          <p:cNvGrpSpPr>
            <a:grpSpLocks/>
          </p:cNvGrpSpPr>
          <p:nvPr/>
        </p:nvGrpSpPr>
        <p:grpSpPr bwMode="auto">
          <a:xfrm>
            <a:off x="1952030" y="2590800"/>
            <a:ext cx="840581" cy="697706"/>
            <a:chOff x="0" y="0"/>
            <a:chExt cx="1412" cy="1172"/>
          </a:xfrm>
        </p:grpSpPr>
        <p:pic>
          <p:nvPicPr>
            <p:cNvPr id="42054" name="Picture 7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8" y="0"/>
              <a:ext cx="358" cy="4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42055" name="Rectangle 71"/>
            <p:cNvSpPr>
              <a:spLocks/>
            </p:cNvSpPr>
            <p:nvPr/>
          </p:nvSpPr>
          <p:spPr bwMode="auto">
            <a:xfrm>
              <a:off x="0" y="568"/>
              <a:ext cx="1408"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80000"/>
                </a:lnSpc>
              </a:pPr>
              <a:r>
                <a:rPr lang="en-US" sz="900">
                  <a:solidFill>
                    <a:schemeClr val="tx1"/>
                  </a:solidFill>
                  <a:latin typeface="Montserrat-Bold" charset="0"/>
                  <a:ea typeface="ＭＳ Ｐゴシック" charset="0"/>
                  <a:cs typeface="Montserrat-Bold" charset="0"/>
                  <a:sym typeface="Montserrat-Bold" charset="0"/>
                </a:rPr>
                <a:t>FACT SEVEN</a:t>
              </a:r>
            </a:p>
          </p:txBody>
        </p:sp>
        <p:sp>
          <p:nvSpPr>
            <p:cNvPr id="42056" name="Rectangle 72"/>
            <p:cNvSpPr>
              <a:spLocks/>
            </p:cNvSpPr>
            <p:nvPr/>
          </p:nvSpPr>
          <p:spPr bwMode="auto">
            <a:xfrm>
              <a:off x="4" y="844"/>
              <a:ext cx="1408" cy="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500">
                  <a:solidFill>
                    <a:srgbClr val="414141"/>
                  </a:solidFill>
                  <a:latin typeface="Montserrat-Regular" charset="0"/>
                  <a:ea typeface="ＭＳ Ｐゴシック" charset="0"/>
                  <a:cs typeface="Montserrat-Regular" charset="0"/>
                  <a:sym typeface="Montserrat-Regular" charset="0"/>
                </a:rPr>
                <a:t>This letterhead design is meant to project.</a:t>
              </a:r>
            </a:p>
          </p:txBody>
        </p:sp>
      </p:grpSp>
      <p:grpSp>
        <p:nvGrpSpPr>
          <p:cNvPr id="42057" name="Group 73"/>
          <p:cNvGrpSpPr>
            <a:grpSpLocks/>
          </p:cNvGrpSpPr>
          <p:nvPr/>
        </p:nvGrpSpPr>
        <p:grpSpPr bwMode="auto">
          <a:xfrm>
            <a:off x="913805" y="2605087"/>
            <a:ext cx="716756" cy="683419"/>
            <a:chOff x="0" y="0"/>
            <a:chExt cx="1204" cy="1148"/>
          </a:xfrm>
        </p:grpSpPr>
        <p:pic>
          <p:nvPicPr>
            <p:cNvPr id="42058" name="Picture 7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4" y="0"/>
              <a:ext cx="472" cy="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42059" name="Rectangle 75"/>
            <p:cNvSpPr>
              <a:spLocks/>
            </p:cNvSpPr>
            <p:nvPr/>
          </p:nvSpPr>
          <p:spPr bwMode="auto">
            <a:xfrm>
              <a:off x="0" y="544"/>
              <a:ext cx="1200"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80000"/>
                </a:lnSpc>
              </a:pPr>
              <a:r>
                <a:rPr lang="en-US" sz="900">
                  <a:solidFill>
                    <a:schemeClr val="tx1"/>
                  </a:solidFill>
                  <a:latin typeface="Montserrat-Bold" charset="0"/>
                  <a:ea typeface="ＭＳ Ｐゴシック" charset="0"/>
                  <a:cs typeface="Montserrat-Bold" charset="0"/>
                  <a:sym typeface="Montserrat-Bold" charset="0"/>
                </a:rPr>
                <a:t>FACT SIX</a:t>
              </a:r>
            </a:p>
          </p:txBody>
        </p:sp>
        <p:sp>
          <p:nvSpPr>
            <p:cNvPr id="42060" name="Rectangle 76"/>
            <p:cNvSpPr>
              <a:spLocks/>
            </p:cNvSpPr>
            <p:nvPr/>
          </p:nvSpPr>
          <p:spPr bwMode="auto">
            <a:xfrm>
              <a:off x="4" y="820"/>
              <a:ext cx="1200" cy="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500">
                  <a:solidFill>
                    <a:srgbClr val="414141"/>
                  </a:solidFill>
                  <a:latin typeface="Montserrat-Regular" charset="0"/>
                  <a:ea typeface="ＭＳ Ｐゴシック" charset="0"/>
                  <a:cs typeface="Montserrat-Regular" charset="0"/>
                  <a:sym typeface="Montserrat-Regular" charset="0"/>
                </a:rPr>
                <a:t>This letterhead design is meant to project.</a:t>
              </a:r>
            </a:p>
          </p:txBody>
        </p:sp>
      </p:grpSp>
      <p:grpSp>
        <p:nvGrpSpPr>
          <p:cNvPr id="42061" name="Group 77"/>
          <p:cNvGrpSpPr>
            <a:grpSpLocks/>
          </p:cNvGrpSpPr>
          <p:nvPr/>
        </p:nvGrpSpPr>
        <p:grpSpPr bwMode="auto">
          <a:xfrm>
            <a:off x="3018830" y="3543300"/>
            <a:ext cx="907256" cy="688181"/>
            <a:chOff x="0" y="0"/>
            <a:chExt cx="1524" cy="1156"/>
          </a:xfrm>
        </p:grpSpPr>
        <p:pic>
          <p:nvPicPr>
            <p:cNvPr id="42062" name="Picture 7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04" y="0"/>
              <a:ext cx="472" cy="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42063" name="Rectangle 79"/>
            <p:cNvSpPr>
              <a:spLocks/>
            </p:cNvSpPr>
            <p:nvPr/>
          </p:nvSpPr>
          <p:spPr bwMode="auto">
            <a:xfrm>
              <a:off x="0" y="552"/>
              <a:ext cx="1520"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80000"/>
                </a:lnSpc>
              </a:pPr>
              <a:r>
                <a:rPr lang="en-US" sz="900">
                  <a:solidFill>
                    <a:schemeClr val="tx1"/>
                  </a:solidFill>
                  <a:latin typeface="Montserrat-Bold" charset="0"/>
                  <a:ea typeface="ＭＳ Ｐゴシック" charset="0"/>
                  <a:cs typeface="Montserrat-Bold" charset="0"/>
                  <a:sym typeface="Montserrat-Bold" charset="0"/>
                </a:rPr>
                <a:t>TWELVE FACT</a:t>
              </a:r>
            </a:p>
          </p:txBody>
        </p:sp>
        <p:sp>
          <p:nvSpPr>
            <p:cNvPr id="42064" name="Rectangle 80"/>
            <p:cNvSpPr>
              <a:spLocks/>
            </p:cNvSpPr>
            <p:nvPr/>
          </p:nvSpPr>
          <p:spPr bwMode="auto">
            <a:xfrm>
              <a:off x="4" y="828"/>
              <a:ext cx="1520" cy="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500">
                  <a:solidFill>
                    <a:srgbClr val="414141"/>
                  </a:solidFill>
                  <a:latin typeface="Montserrat-Regular" charset="0"/>
                  <a:ea typeface="ＭＳ Ｐゴシック" charset="0"/>
                  <a:cs typeface="Montserrat-Regular" charset="0"/>
                  <a:sym typeface="Montserrat-Regular" charset="0"/>
                </a:rPr>
                <a:t>This letterhead design is meant to project.</a:t>
              </a:r>
            </a:p>
          </p:txBody>
        </p:sp>
      </p:grpSp>
      <p:grpSp>
        <p:nvGrpSpPr>
          <p:cNvPr id="42065" name="Group 81"/>
          <p:cNvGrpSpPr>
            <a:grpSpLocks/>
          </p:cNvGrpSpPr>
          <p:nvPr/>
        </p:nvGrpSpPr>
        <p:grpSpPr bwMode="auto">
          <a:xfrm>
            <a:off x="937618" y="3543300"/>
            <a:ext cx="716756" cy="688181"/>
            <a:chOff x="0" y="0"/>
            <a:chExt cx="1204" cy="1156"/>
          </a:xfrm>
        </p:grpSpPr>
        <p:pic>
          <p:nvPicPr>
            <p:cNvPr id="42066" name="Picture 8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8" y="0"/>
              <a:ext cx="448" cy="4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42067" name="Rectangle 83"/>
            <p:cNvSpPr>
              <a:spLocks/>
            </p:cNvSpPr>
            <p:nvPr/>
          </p:nvSpPr>
          <p:spPr bwMode="auto">
            <a:xfrm>
              <a:off x="0" y="552"/>
              <a:ext cx="1200"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80000"/>
                </a:lnSpc>
              </a:pPr>
              <a:r>
                <a:rPr lang="en-US" sz="900">
                  <a:solidFill>
                    <a:srgbClr val="FFFFFF"/>
                  </a:solidFill>
                  <a:latin typeface="Montserrat-Bold" charset="0"/>
                  <a:ea typeface="ＭＳ Ｐゴシック" charset="0"/>
                  <a:cs typeface="Montserrat-Bold" charset="0"/>
                  <a:sym typeface="Montserrat-Bold" charset="0"/>
                </a:rPr>
                <a:t>FACT TEN</a:t>
              </a:r>
            </a:p>
          </p:txBody>
        </p:sp>
        <p:sp>
          <p:nvSpPr>
            <p:cNvPr id="42068" name="Rectangle 84"/>
            <p:cNvSpPr>
              <a:spLocks/>
            </p:cNvSpPr>
            <p:nvPr/>
          </p:nvSpPr>
          <p:spPr bwMode="auto">
            <a:xfrm>
              <a:off x="4" y="828"/>
              <a:ext cx="1200" cy="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500">
                  <a:solidFill>
                    <a:srgbClr val="FFFFFF"/>
                  </a:solidFill>
                  <a:latin typeface="Montserrat-Regular" charset="0"/>
                  <a:ea typeface="ＭＳ Ｐゴシック" charset="0"/>
                  <a:cs typeface="Montserrat-Regular" charset="0"/>
                  <a:sym typeface="Montserrat-Regular" charset="0"/>
                </a:rPr>
                <a:t>This letterhead design is meant to project.</a:t>
              </a:r>
            </a:p>
          </p:txBody>
        </p:sp>
      </p:grpSp>
      <p:grpSp>
        <p:nvGrpSpPr>
          <p:cNvPr id="42069" name="Group 85"/>
          <p:cNvGrpSpPr>
            <a:grpSpLocks/>
          </p:cNvGrpSpPr>
          <p:nvPr/>
        </p:nvGrpSpPr>
        <p:grpSpPr bwMode="auto">
          <a:xfrm>
            <a:off x="1928218" y="3543300"/>
            <a:ext cx="897731" cy="688181"/>
            <a:chOff x="0" y="0"/>
            <a:chExt cx="1508" cy="1156"/>
          </a:xfrm>
        </p:grpSpPr>
        <p:pic>
          <p:nvPicPr>
            <p:cNvPr id="42070" name="Picture 8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04" y="0"/>
              <a:ext cx="334" cy="4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42071" name="Rectangle 87"/>
            <p:cNvSpPr>
              <a:spLocks/>
            </p:cNvSpPr>
            <p:nvPr/>
          </p:nvSpPr>
          <p:spPr bwMode="auto">
            <a:xfrm>
              <a:off x="0" y="552"/>
              <a:ext cx="1504"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80000"/>
                </a:lnSpc>
              </a:pPr>
              <a:r>
                <a:rPr lang="en-US" sz="900">
                  <a:solidFill>
                    <a:srgbClr val="FFFFFF"/>
                  </a:solidFill>
                  <a:latin typeface="Montserrat-Bold" charset="0"/>
                  <a:ea typeface="ＭＳ Ｐゴシック" charset="0"/>
                  <a:cs typeface="Montserrat-Bold" charset="0"/>
                  <a:sym typeface="Montserrat-Bold" charset="0"/>
                </a:rPr>
                <a:t>ELEVEN FACT</a:t>
              </a:r>
            </a:p>
          </p:txBody>
        </p:sp>
        <p:sp>
          <p:nvSpPr>
            <p:cNvPr id="42072" name="Rectangle 88"/>
            <p:cNvSpPr>
              <a:spLocks/>
            </p:cNvSpPr>
            <p:nvPr/>
          </p:nvSpPr>
          <p:spPr bwMode="auto">
            <a:xfrm>
              <a:off x="4" y="828"/>
              <a:ext cx="1504" cy="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500">
                  <a:solidFill>
                    <a:srgbClr val="FFFFFF"/>
                  </a:solidFill>
                  <a:latin typeface="Montserrat-Regular" charset="0"/>
                  <a:ea typeface="ＭＳ Ｐゴシック" charset="0"/>
                  <a:cs typeface="Montserrat-Regular" charset="0"/>
                  <a:sym typeface="Montserrat-Regular" charset="0"/>
                </a:rPr>
                <a:t>This letterhead design is meant to project.</a:t>
              </a:r>
            </a:p>
          </p:txBody>
        </p:sp>
      </p:grpSp>
      <p:grpSp>
        <p:nvGrpSpPr>
          <p:cNvPr id="42073" name="Group 89"/>
          <p:cNvGrpSpPr>
            <a:grpSpLocks/>
          </p:cNvGrpSpPr>
          <p:nvPr/>
        </p:nvGrpSpPr>
        <p:grpSpPr bwMode="auto">
          <a:xfrm>
            <a:off x="3075980" y="2614612"/>
            <a:ext cx="826294" cy="673894"/>
            <a:chOff x="0" y="0"/>
            <a:chExt cx="1388" cy="1132"/>
          </a:xfrm>
        </p:grpSpPr>
        <p:pic>
          <p:nvPicPr>
            <p:cNvPr id="42074" name="Picture 9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08" y="0"/>
              <a:ext cx="472" cy="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42075" name="Rectangle 91"/>
            <p:cNvSpPr>
              <a:spLocks/>
            </p:cNvSpPr>
            <p:nvPr/>
          </p:nvSpPr>
          <p:spPr bwMode="auto">
            <a:xfrm>
              <a:off x="0" y="528"/>
              <a:ext cx="1384"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80000"/>
                </a:lnSpc>
              </a:pPr>
              <a:r>
                <a:rPr lang="en-US" sz="900">
                  <a:solidFill>
                    <a:srgbClr val="FFFFFF"/>
                  </a:solidFill>
                  <a:latin typeface="Montserrat-Bold" charset="0"/>
                  <a:ea typeface="ＭＳ Ｐゴシック" charset="0"/>
                  <a:cs typeface="Montserrat-Bold" charset="0"/>
                  <a:sym typeface="Montserrat-Bold" charset="0"/>
                </a:rPr>
                <a:t>FACT EIGHT</a:t>
              </a:r>
            </a:p>
          </p:txBody>
        </p:sp>
        <p:sp>
          <p:nvSpPr>
            <p:cNvPr id="42076" name="Rectangle 92"/>
            <p:cNvSpPr>
              <a:spLocks/>
            </p:cNvSpPr>
            <p:nvPr/>
          </p:nvSpPr>
          <p:spPr bwMode="auto">
            <a:xfrm>
              <a:off x="4" y="804"/>
              <a:ext cx="1384" cy="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500">
                  <a:solidFill>
                    <a:srgbClr val="FFFFFF"/>
                  </a:solidFill>
                  <a:latin typeface="Montserrat-Regular" charset="0"/>
                  <a:ea typeface="ＭＳ Ｐゴシック" charset="0"/>
                  <a:cs typeface="Montserrat-Regular" charset="0"/>
                  <a:sym typeface="Montserrat-Regular" charset="0"/>
                </a:rPr>
                <a:t>This letterhead design is meant to project.</a:t>
              </a:r>
            </a:p>
          </p:txBody>
        </p:sp>
      </p:grpSp>
      <p:grpSp>
        <p:nvGrpSpPr>
          <p:cNvPr id="42077" name="Group 93"/>
          <p:cNvGrpSpPr>
            <a:grpSpLocks/>
          </p:cNvGrpSpPr>
          <p:nvPr/>
        </p:nvGrpSpPr>
        <p:grpSpPr bwMode="auto">
          <a:xfrm>
            <a:off x="4228505" y="2600325"/>
            <a:ext cx="716756" cy="688181"/>
            <a:chOff x="0" y="0"/>
            <a:chExt cx="1204" cy="1156"/>
          </a:xfrm>
        </p:grpSpPr>
        <p:pic>
          <p:nvPicPr>
            <p:cNvPr id="42078" name="Picture 9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28" y="0"/>
              <a:ext cx="368" cy="4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42079" name="Rectangle 95"/>
            <p:cNvSpPr>
              <a:spLocks/>
            </p:cNvSpPr>
            <p:nvPr/>
          </p:nvSpPr>
          <p:spPr bwMode="auto">
            <a:xfrm>
              <a:off x="0" y="552"/>
              <a:ext cx="1200"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80000"/>
                </a:lnSpc>
              </a:pPr>
              <a:r>
                <a:rPr lang="en-US" sz="900">
                  <a:solidFill>
                    <a:srgbClr val="FFFFFF"/>
                  </a:solidFill>
                  <a:latin typeface="Montserrat-Bold" charset="0"/>
                  <a:ea typeface="ＭＳ Ｐゴシック" charset="0"/>
                  <a:cs typeface="Montserrat-Bold" charset="0"/>
                  <a:sym typeface="Montserrat-Bold" charset="0"/>
                </a:rPr>
                <a:t>FACT NINE</a:t>
              </a:r>
            </a:p>
          </p:txBody>
        </p:sp>
        <p:sp>
          <p:nvSpPr>
            <p:cNvPr id="42080" name="Rectangle 96"/>
            <p:cNvSpPr>
              <a:spLocks/>
            </p:cNvSpPr>
            <p:nvPr/>
          </p:nvSpPr>
          <p:spPr bwMode="auto">
            <a:xfrm>
              <a:off x="4" y="828"/>
              <a:ext cx="1200" cy="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500">
                  <a:solidFill>
                    <a:srgbClr val="FFFFFF"/>
                  </a:solidFill>
                  <a:latin typeface="Montserrat-Regular" charset="0"/>
                  <a:ea typeface="ＭＳ Ｐゴシック" charset="0"/>
                  <a:cs typeface="Montserrat-Regular" charset="0"/>
                  <a:sym typeface="Montserrat-Regular" charset="0"/>
                </a:rPr>
                <a:t>This letterhead design is meant to project.</a:t>
              </a:r>
            </a:p>
          </p:txBody>
        </p:sp>
      </p:grpSp>
      <p:grpSp>
        <p:nvGrpSpPr>
          <p:cNvPr id="42081" name="Group 97"/>
          <p:cNvGrpSpPr>
            <a:grpSpLocks/>
          </p:cNvGrpSpPr>
          <p:nvPr/>
        </p:nvGrpSpPr>
        <p:grpSpPr bwMode="auto">
          <a:xfrm>
            <a:off x="2037755" y="1652588"/>
            <a:ext cx="716756" cy="688181"/>
            <a:chOff x="0" y="0"/>
            <a:chExt cx="1204" cy="1156"/>
          </a:xfrm>
        </p:grpSpPr>
        <p:pic>
          <p:nvPicPr>
            <p:cNvPr id="42082" name="Picture 9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88" y="0"/>
              <a:ext cx="449" cy="4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42083" name="Rectangle 99"/>
            <p:cNvSpPr>
              <a:spLocks/>
            </p:cNvSpPr>
            <p:nvPr/>
          </p:nvSpPr>
          <p:spPr bwMode="auto">
            <a:xfrm>
              <a:off x="0" y="552"/>
              <a:ext cx="1200"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80000"/>
                </a:lnSpc>
              </a:pPr>
              <a:r>
                <a:rPr lang="en-US" sz="900">
                  <a:solidFill>
                    <a:srgbClr val="FFFFFF"/>
                  </a:solidFill>
                  <a:latin typeface="Montserrat-Bold" charset="0"/>
                  <a:ea typeface="ＭＳ Ｐゴシック" charset="0"/>
                  <a:cs typeface="Montserrat-Bold" charset="0"/>
                  <a:sym typeface="Montserrat-Bold" charset="0"/>
                </a:rPr>
                <a:t>FACT TWO</a:t>
              </a:r>
            </a:p>
          </p:txBody>
        </p:sp>
        <p:sp>
          <p:nvSpPr>
            <p:cNvPr id="42084" name="Rectangle 100"/>
            <p:cNvSpPr>
              <a:spLocks/>
            </p:cNvSpPr>
            <p:nvPr/>
          </p:nvSpPr>
          <p:spPr bwMode="auto">
            <a:xfrm>
              <a:off x="4" y="828"/>
              <a:ext cx="1200" cy="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500">
                  <a:solidFill>
                    <a:srgbClr val="FFFFFF"/>
                  </a:solidFill>
                  <a:latin typeface="Montserrat-Regular" charset="0"/>
                  <a:ea typeface="ＭＳ Ｐゴシック" charset="0"/>
                  <a:cs typeface="Montserrat-Regular" charset="0"/>
                  <a:sym typeface="Montserrat-Regular" charset="0"/>
                </a:rPr>
                <a:t>This letterhead design is meant to project.</a:t>
              </a:r>
            </a:p>
          </p:txBody>
        </p:sp>
      </p:grpSp>
      <p:grpSp>
        <p:nvGrpSpPr>
          <p:cNvPr id="42085" name="Group 101"/>
          <p:cNvGrpSpPr>
            <a:grpSpLocks/>
          </p:cNvGrpSpPr>
          <p:nvPr/>
        </p:nvGrpSpPr>
        <p:grpSpPr bwMode="auto">
          <a:xfrm>
            <a:off x="4138018" y="3538538"/>
            <a:ext cx="897731" cy="688181"/>
            <a:chOff x="0" y="0"/>
            <a:chExt cx="1508" cy="1156"/>
          </a:xfrm>
        </p:grpSpPr>
        <p:pic>
          <p:nvPicPr>
            <p:cNvPr id="42086" name="Picture 10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72" y="0"/>
              <a:ext cx="387" cy="4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42087" name="Rectangle 103"/>
            <p:cNvSpPr>
              <a:spLocks/>
            </p:cNvSpPr>
            <p:nvPr/>
          </p:nvSpPr>
          <p:spPr bwMode="auto">
            <a:xfrm>
              <a:off x="0" y="552"/>
              <a:ext cx="1504"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80000"/>
                </a:lnSpc>
              </a:pPr>
              <a:r>
                <a:rPr lang="en-US" sz="900">
                  <a:solidFill>
                    <a:srgbClr val="FFFFFF"/>
                  </a:solidFill>
                  <a:latin typeface="Montserrat-Bold" charset="0"/>
                  <a:ea typeface="ＭＳ Ｐゴシック" charset="0"/>
                  <a:cs typeface="Montserrat-Bold" charset="0"/>
                  <a:sym typeface="Montserrat-Bold" charset="0"/>
                </a:rPr>
                <a:t>FACT THIRTN</a:t>
              </a:r>
            </a:p>
          </p:txBody>
        </p:sp>
        <p:sp>
          <p:nvSpPr>
            <p:cNvPr id="42088" name="Rectangle 104"/>
            <p:cNvSpPr>
              <a:spLocks/>
            </p:cNvSpPr>
            <p:nvPr/>
          </p:nvSpPr>
          <p:spPr bwMode="auto">
            <a:xfrm>
              <a:off x="4" y="828"/>
              <a:ext cx="1504" cy="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500">
                  <a:solidFill>
                    <a:srgbClr val="FFFFFF"/>
                  </a:solidFill>
                  <a:latin typeface="Montserrat-Regular" charset="0"/>
                  <a:ea typeface="ＭＳ Ｐゴシック" charset="0"/>
                  <a:cs typeface="Montserrat-Regular" charset="0"/>
                  <a:sym typeface="Montserrat-Regular" charset="0"/>
                </a:rPr>
                <a:t>This letterhead design is meant to project.</a:t>
              </a:r>
            </a:p>
          </p:txBody>
        </p:sp>
      </p:grpSp>
      <p:grpSp>
        <p:nvGrpSpPr>
          <p:cNvPr id="42089" name="Group 105"/>
          <p:cNvGrpSpPr>
            <a:grpSpLocks/>
          </p:cNvGrpSpPr>
          <p:nvPr/>
        </p:nvGrpSpPr>
        <p:grpSpPr bwMode="auto">
          <a:xfrm>
            <a:off x="5319118" y="3543300"/>
            <a:ext cx="716756" cy="683419"/>
            <a:chOff x="0" y="0"/>
            <a:chExt cx="1204" cy="1148"/>
          </a:xfrm>
        </p:grpSpPr>
        <p:pic>
          <p:nvPicPr>
            <p:cNvPr id="42090" name="Picture 106"/>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80" y="0"/>
              <a:ext cx="472" cy="4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42091" name="Rectangle 107"/>
            <p:cNvSpPr>
              <a:spLocks/>
            </p:cNvSpPr>
            <p:nvPr/>
          </p:nvSpPr>
          <p:spPr bwMode="auto">
            <a:xfrm>
              <a:off x="0" y="544"/>
              <a:ext cx="1200"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80000"/>
                </a:lnSpc>
              </a:pPr>
              <a:r>
                <a:rPr lang="en-US" sz="900">
                  <a:solidFill>
                    <a:srgbClr val="FFFFFF"/>
                  </a:solidFill>
                  <a:latin typeface="Montserrat-Bold" charset="0"/>
                  <a:ea typeface="ＭＳ Ｐゴシック" charset="0"/>
                  <a:cs typeface="Montserrat-Bold" charset="0"/>
                  <a:sym typeface="Montserrat-Bold" charset="0"/>
                </a:rPr>
                <a:t>FOURTEEN</a:t>
              </a:r>
            </a:p>
          </p:txBody>
        </p:sp>
        <p:sp>
          <p:nvSpPr>
            <p:cNvPr id="42092" name="Rectangle 108"/>
            <p:cNvSpPr>
              <a:spLocks/>
            </p:cNvSpPr>
            <p:nvPr/>
          </p:nvSpPr>
          <p:spPr bwMode="auto">
            <a:xfrm>
              <a:off x="4" y="820"/>
              <a:ext cx="1200" cy="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500">
                  <a:solidFill>
                    <a:srgbClr val="FFFFFF"/>
                  </a:solidFill>
                  <a:latin typeface="Montserrat-Regular" charset="0"/>
                  <a:ea typeface="ＭＳ Ｐゴシック" charset="0"/>
                  <a:cs typeface="Montserrat-Regular" charset="0"/>
                  <a:sym typeface="Montserrat-Regular" charset="0"/>
                </a:rPr>
                <a:t>This letterhead design is meant to project.</a:t>
              </a:r>
            </a:p>
          </p:txBody>
        </p:sp>
      </p:grpSp>
      <p:grpSp>
        <p:nvGrpSpPr>
          <p:cNvPr id="42093" name="Group 109"/>
          <p:cNvGrpSpPr>
            <a:grpSpLocks/>
          </p:cNvGrpSpPr>
          <p:nvPr/>
        </p:nvGrpSpPr>
        <p:grpSpPr bwMode="auto">
          <a:xfrm>
            <a:off x="5300068" y="1647825"/>
            <a:ext cx="716756" cy="688181"/>
            <a:chOff x="0" y="0"/>
            <a:chExt cx="1204" cy="1156"/>
          </a:xfrm>
        </p:grpSpPr>
        <p:pic>
          <p:nvPicPr>
            <p:cNvPr id="42094" name="Picture 110"/>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20" y="0"/>
              <a:ext cx="442" cy="4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42095" name="Rectangle 111"/>
            <p:cNvSpPr>
              <a:spLocks/>
            </p:cNvSpPr>
            <p:nvPr/>
          </p:nvSpPr>
          <p:spPr bwMode="auto">
            <a:xfrm>
              <a:off x="0" y="552"/>
              <a:ext cx="1200"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80000"/>
                </a:lnSpc>
              </a:pPr>
              <a:r>
                <a:rPr lang="en-US" sz="900">
                  <a:solidFill>
                    <a:srgbClr val="FFFFFF"/>
                  </a:solidFill>
                  <a:latin typeface="Montserrat-Bold" charset="0"/>
                  <a:ea typeface="ＭＳ Ｐゴシック" charset="0"/>
                  <a:cs typeface="Montserrat-Bold" charset="0"/>
                  <a:sym typeface="Montserrat-Bold" charset="0"/>
                </a:rPr>
                <a:t>FACT FIVE</a:t>
              </a:r>
            </a:p>
          </p:txBody>
        </p:sp>
        <p:sp>
          <p:nvSpPr>
            <p:cNvPr id="42096" name="Rectangle 112"/>
            <p:cNvSpPr>
              <a:spLocks/>
            </p:cNvSpPr>
            <p:nvPr/>
          </p:nvSpPr>
          <p:spPr bwMode="auto">
            <a:xfrm>
              <a:off x="4" y="828"/>
              <a:ext cx="1200" cy="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500">
                  <a:solidFill>
                    <a:srgbClr val="FFFFFF"/>
                  </a:solidFill>
                  <a:latin typeface="Montserrat-Regular" charset="0"/>
                  <a:ea typeface="ＭＳ Ｐゴシック" charset="0"/>
                  <a:cs typeface="Montserrat-Regular" charset="0"/>
                  <a:sym typeface="Montserrat-Regular" charset="0"/>
                </a:rPr>
                <a:t>This letterhead design is meant to project.</a:t>
              </a:r>
            </a:p>
          </p:txBody>
        </p:sp>
      </p:grpSp>
      <p:sp>
        <p:nvSpPr>
          <p:cNvPr id="42097" name="Rectangle 113"/>
          <p:cNvSpPr>
            <a:spLocks/>
          </p:cNvSpPr>
          <p:nvPr/>
        </p:nvSpPr>
        <p:spPr bwMode="auto">
          <a:xfrm>
            <a:off x="5342930" y="2638425"/>
            <a:ext cx="1590675" cy="60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70000"/>
              </a:lnSpc>
            </a:pPr>
            <a:r>
              <a:rPr lang="en-US" sz="1500">
                <a:solidFill>
                  <a:schemeClr val="tx1"/>
                </a:solidFill>
                <a:latin typeface="Montserrat-Bold" charset="0"/>
                <a:ea typeface="ＭＳ Ｐゴシック" charset="0"/>
                <a:cs typeface="Montserrat-Bold" charset="0"/>
                <a:sym typeface="Montserrat-Bold" charset="0"/>
              </a:rPr>
              <a:t>Yes!</a:t>
            </a:r>
          </a:p>
          <a:p>
            <a:pPr algn="l">
              <a:lnSpc>
                <a:spcPct val="70000"/>
              </a:lnSpc>
            </a:pPr>
            <a:r>
              <a:rPr lang="en-US" sz="1500">
                <a:solidFill>
                  <a:schemeClr val="tx1"/>
                </a:solidFill>
                <a:latin typeface="Montserrat-Bold" charset="0"/>
                <a:ea typeface="ＭＳ Ｐゴシック" charset="0"/>
                <a:cs typeface="Montserrat-Bold" charset="0"/>
                <a:sym typeface="Montserrat-Bold" charset="0"/>
              </a:rPr>
              <a:t>WE HAVE SOME BETTER</a:t>
            </a:r>
          </a:p>
        </p:txBody>
      </p:sp>
      <p:sp>
        <p:nvSpPr>
          <p:cNvPr id="42098" name="Line 114"/>
          <p:cNvSpPr>
            <a:spLocks noChangeShapeType="1"/>
          </p:cNvSpPr>
          <p:nvPr/>
        </p:nvSpPr>
        <p:spPr bwMode="auto">
          <a:xfrm rot="10800000" flipH="1">
            <a:off x="6215063" y="3156942"/>
            <a:ext cx="2162175" cy="0"/>
          </a:xfrm>
          <a:prstGeom prst="line">
            <a:avLst/>
          </a:prstGeom>
          <a:noFill/>
          <a:ln w="9525" cap="flat">
            <a:solidFill>
              <a:schemeClr val="tx1"/>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42099" name="Rectangle 115"/>
          <p:cNvSpPr>
            <a:spLocks/>
          </p:cNvSpPr>
          <p:nvPr/>
        </p:nvSpPr>
        <p:spPr bwMode="auto">
          <a:xfrm>
            <a:off x="6535936" y="3433763"/>
            <a:ext cx="1843088" cy="962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30000"/>
              </a:lnSpc>
            </a:pPr>
            <a:r>
              <a:rPr lang="en-US" sz="700">
                <a:solidFill>
                  <a:srgbClr val="8C8C8C"/>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 created a very spacious feeling. The simplicity suggests strength and the spaciousnes contributes to the aesthetics of the layout. These basic qualities.</a:t>
            </a:r>
          </a:p>
        </p:txBody>
      </p:sp>
      <p:grpSp>
        <p:nvGrpSpPr>
          <p:cNvPr id="42100" name="Group 116"/>
          <p:cNvGrpSpPr>
            <a:grpSpLocks/>
          </p:cNvGrpSpPr>
          <p:nvPr/>
        </p:nvGrpSpPr>
        <p:grpSpPr bwMode="auto">
          <a:xfrm>
            <a:off x="8169474" y="4824412"/>
            <a:ext cx="759619" cy="176213"/>
            <a:chOff x="0" y="0"/>
            <a:chExt cx="1275" cy="296"/>
          </a:xfrm>
        </p:grpSpPr>
        <p:pic>
          <p:nvPicPr>
            <p:cNvPr id="42101" name="Picture 117"/>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56" y="32"/>
              <a:ext cx="719"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42102" name="Rectangle 118"/>
            <p:cNvSpPr>
              <a:spLocks/>
            </p:cNvSpPr>
            <p:nvPr/>
          </p:nvSpPr>
          <p:spPr bwMode="auto">
            <a:xfrm>
              <a:off x="32" y="56"/>
              <a:ext cx="288" cy="216"/>
            </a:xfrm>
            <a:prstGeom prst="rect">
              <a:avLst/>
            </a:prstGeom>
            <a:solidFill>
              <a:srgbClr val="000000"/>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42103" name="Rectangle 119"/>
            <p:cNvSpPr>
              <a:spLocks/>
            </p:cNvSpPr>
            <p:nvPr/>
          </p:nvSpPr>
          <p:spPr bwMode="auto">
            <a:xfrm>
              <a:off x="0" y="40"/>
              <a:ext cx="35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130000"/>
                </a:lnSpc>
              </a:pPr>
              <a:r>
                <a:rPr lang="en-US" sz="700">
                  <a:solidFill>
                    <a:srgbClr val="FFFFFF"/>
                  </a:solidFill>
                  <a:latin typeface="Montserrat-Regular" charset="0"/>
                  <a:ea typeface="ＭＳ Ｐゴシック" charset="0"/>
                  <a:cs typeface="Montserrat-Regular" charset="0"/>
                  <a:sym typeface="Montserrat-Regular" charset="0"/>
                </a:rPr>
                <a:t>27</a:t>
              </a:r>
            </a:p>
          </p:txBody>
        </p:sp>
        <p:sp>
          <p:nvSpPr>
            <p:cNvPr id="42104" name="Rectangle 120"/>
            <p:cNvSpPr>
              <a:spLocks/>
            </p:cNvSpPr>
            <p:nvPr/>
          </p:nvSpPr>
          <p:spPr bwMode="auto">
            <a:xfrm flipH="1">
              <a:off x="444" y="0"/>
              <a:ext cx="8" cy="288"/>
            </a:xfrm>
            <a:prstGeom prst="rect">
              <a:avLst/>
            </a:prstGeom>
            <a:solidFill>
              <a:srgbClr val="000000"/>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spTree>
  </p:cSld>
  <p:clrMapOvr>
    <a:masterClrMapping/>
  </p:clrMapOvr>
  <p:transition spd="med">
    <p:push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41987"/>
                                        </p:tgtEl>
                                        <p:attrNameLst>
                                          <p:attrName>style.visibility</p:attrName>
                                        </p:attrNameLst>
                                      </p:cBhvr>
                                      <p:to>
                                        <p:strVal val="visible"/>
                                      </p:to>
                                    </p:set>
                                    <p:animEffect transition="in" filter="wipe(left)">
                                      <p:cBhvr>
                                        <p:cTn id="7" dur="500"/>
                                        <p:tgtEl>
                                          <p:spTgt spid="41987"/>
                                        </p:tgtEl>
                                      </p:cBhvr>
                                    </p:animEffect>
                                  </p:childTnLst>
                                </p:cTn>
                              </p:par>
                            </p:childTnLst>
                          </p:cTn>
                        </p:par>
                        <p:par>
                          <p:cTn id="8" fill="hold" nodeType="afterGroup">
                            <p:stCondLst>
                              <p:cond delay="500"/>
                            </p:stCondLst>
                            <p:childTnLst>
                              <p:par>
                                <p:cTn id="9" presetID="2" presetClass="entr" presetSubtype="1" fill="hold" nodeType="afterEffect">
                                  <p:stCondLst>
                                    <p:cond delay="300"/>
                                  </p:stCondLst>
                                  <p:childTnLst>
                                    <p:set>
                                      <p:cBhvr>
                                        <p:cTn id="10" dur="1" fill="hold">
                                          <p:stCondLst>
                                            <p:cond delay="0"/>
                                          </p:stCondLst>
                                        </p:cTn>
                                        <p:tgtEl>
                                          <p:spTgt spid="42041"/>
                                        </p:tgtEl>
                                        <p:attrNameLst>
                                          <p:attrName>style.visibility</p:attrName>
                                        </p:attrNameLst>
                                      </p:cBhvr>
                                      <p:to>
                                        <p:strVal val="visible"/>
                                      </p:to>
                                    </p:set>
                                    <p:anim calcmode="lin" valueType="num">
                                      <p:cBhvr additive="base">
                                        <p:cTn id="11" dur="500" fill="hold"/>
                                        <p:tgtEl>
                                          <p:spTgt spid="42041"/>
                                        </p:tgtEl>
                                        <p:attrNameLst>
                                          <p:attrName>ppt_x</p:attrName>
                                        </p:attrNameLst>
                                      </p:cBhvr>
                                      <p:tavLst>
                                        <p:tav tm="0">
                                          <p:val>
                                            <p:strVal val="#ppt_x"/>
                                          </p:val>
                                        </p:tav>
                                        <p:tav tm="100000">
                                          <p:val>
                                            <p:strVal val="#ppt_x"/>
                                          </p:val>
                                        </p:tav>
                                      </p:tavLst>
                                    </p:anim>
                                    <p:anim calcmode="lin" valueType="num">
                                      <p:cBhvr additive="base">
                                        <p:cTn id="12" dur="500" fill="hold"/>
                                        <p:tgtEl>
                                          <p:spTgt spid="42041"/>
                                        </p:tgtEl>
                                        <p:attrNameLst>
                                          <p:attrName>ppt_y</p:attrName>
                                        </p:attrNameLst>
                                      </p:cBhvr>
                                      <p:tavLst>
                                        <p:tav tm="0">
                                          <p:val>
                                            <p:strVal val="0-#ppt_h/2"/>
                                          </p:val>
                                        </p:tav>
                                        <p:tav tm="100000">
                                          <p:val>
                                            <p:strVal val="#ppt_y"/>
                                          </p:val>
                                        </p:tav>
                                      </p:tavLst>
                                    </p:anim>
                                  </p:childTnLst>
                                </p:cTn>
                              </p:par>
                            </p:childTnLst>
                          </p:cTn>
                        </p:par>
                        <p:par>
                          <p:cTn id="13" fill="hold" nodeType="afterGroup">
                            <p:stCondLst>
                              <p:cond delay="1300"/>
                            </p:stCondLst>
                            <p:childTnLst>
                              <p:par>
                                <p:cTn id="14" presetID="2" presetClass="entr" presetSubtype="1" fill="hold" nodeType="afterEffect">
                                  <p:stCondLst>
                                    <p:cond delay="300"/>
                                  </p:stCondLst>
                                  <p:childTnLst>
                                    <p:set>
                                      <p:cBhvr>
                                        <p:cTn id="15" dur="1" fill="hold">
                                          <p:stCondLst>
                                            <p:cond delay="0"/>
                                          </p:stCondLst>
                                        </p:cTn>
                                        <p:tgtEl>
                                          <p:spTgt spid="42045"/>
                                        </p:tgtEl>
                                        <p:attrNameLst>
                                          <p:attrName>style.visibility</p:attrName>
                                        </p:attrNameLst>
                                      </p:cBhvr>
                                      <p:to>
                                        <p:strVal val="visible"/>
                                      </p:to>
                                    </p:set>
                                    <p:anim calcmode="lin" valueType="num">
                                      <p:cBhvr additive="base">
                                        <p:cTn id="16" dur="500" fill="hold"/>
                                        <p:tgtEl>
                                          <p:spTgt spid="42045"/>
                                        </p:tgtEl>
                                        <p:attrNameLst>
                                          <p:attrName>ppt_x</p:attrName>
                                        </p:attrNameLst>
                                      </p:cBhvr>
                                      <p:tavLst>
                                        <p:tav tm="0">
                                          <p:val>
                                            <p:strVal val="#ppt_x"/>
                                          </p:val>
                                        </p:tav>
                                        <p:tav tm="100000">
                                          <p:val>
                                            <p:strVal val="#ppt_x"/>
                                          </p:val>
                                        </p:tav>
                                      </p:tavLst>
                                    </p:anim>
                                    <p:anim calcmode="lin" valueType="num">
                                      <p:cBhvr additive="base">
                                        <p:cTn id="17" dur="500" fill="hold"/>
                                        <p:tgtEl>
                                          <p:spTgt spid="42045"/>
                                        </p:tgtEl>
                                        <p:attrNameLst>
                                          <p:attrName>ppt_y</p:attrName>
                                        </p:attrNameLst>
                                      </p:cBhvr>
                                      <p:tavLst>
                                        <p:tav tm="0">
                                          <p:val>
                                            <p:strVal val="0-#ppt_h/2"/>
                                          </p:val>
                                        </p:tav>
                                        <p:tav tm="100000">
                                          <p:val>
                                            <p:strVal val="#ppt_y"/>
                                          </p:val>
                                        </p:tav>
                                      </p:tavLst>
                                    </p:anim>
                                  </p:childTnLst>
                                </p:cTn>
                              </p:par>
                            </p:childTnLst>
                          </p:cTn>
                        </p:par>
                        <p:par>
                          <p:cTn id="18" fill="hold" nodeType="afterGroup">
                            <p:stCondLst>
                              <p:cond delay="2100"/>
                            </p:stCondLst>
                            <p:childTnLst>
                              <p:par>
                                <p:cTn id="19" presetID="2" presetClass="entr" presetSubtype="1" fill="hold" nodeType="afterEffect">
                                  <p:stCondLst>
                                    <p:cond delay="100"/>
                                  </p:stCondLst>
                                  <p:childTnLst>
                                    <p:set>
                                      <p:cBhvr>
                                        <p:cTn id="20" dur="1" fill="hold">
                                          <p:stCondLst>
                                            <p:cond delay="0"/>
                                          </p:stCondLst>
                                        </p:cTn>
                                        <p:tgtEl>
                                          <p:spTgt spid="42049"/>
                                        </p:tgtEl>
                                        <p:attrNameLst>
                                          <p:attrName>style.visibility</p:attrName>
                                        </p:attrNameLst>
                                      </p:cBhvr>
                                      <p:to>
                                        <p:strVal val="visible"/>
                                      </p:to>
                                    </p:set>
                                    <p:anim calcmode="lin" valueType="num">
                                      <p:cBhvr additive="base">
                                        <p:cTn id="21" dur="500" fill="hold"/>
                                        <p:tgtEl>
                                          <p:spTgt spid="42049"/>
                                        </p:tgtEl>
                                        <p:attrNameLst>
                                          <p:attrName>ppt_x</p:attrName>
                                        </p:attrNameLst>
                                      </p:cBhvr>
                                      <p:tavLst>
                                        <p:tav tm="0">
                                          <p:val>
                                            <p:strVal val="#ppt_x"/>
                                          </p:val>
                                        </p:tav>
                                        <p:tav tm="100000">
                                          <p:val>
                                            <p:strVal val="#ppt_x"/>
                                          </p:val>
                                        </p:tav>
                                      </p:tavLst>
                                    </p:anim>
                                    <p:anim calcmode="lin" valueType="num">
                                      <p:cBhvr additive="base">
                                        <p:cTn id="22" dur="500" fill="hold"/>
                                        <p:tgtEl>
                                          <p:spTgt spid="42049"/>
                                        </p:tgtEl>
                                        <p:attrNameLst>
                                          <p:attrName>ppt_y</p:attrName>
                                        </p:attrNameLst>
                                      </p:cBhvr>
                                      <p:tavLst>
                                        <p:tav tm="0">
                                          <p:val>
                                            <p:strVal val="0-#ppt_h/2"/>
                                          </p:val>
                                        </p:tav>
                                        <p:tav tm="100000">
                                          <p:val>
                                            <p:strVal val="#ppt_y"/>
                                          </p:val>
                                        </p:tav>
                                      </p:tavLst>
                                    </p:anim>
                                  </p:childTnLst>
                                </p:cTn>
                              </p:par>
                            </p:childTnLst>
                          </p:cTn>
                        </p:par>
                        <p:par>
                          <p:cTn id="23" fill="hold" nodeType="afterGroup">
                            <p:stCondLst>
                              <p:cond delay="2700"/>
                            </p:stCondLst>
                            <p:childTnLst>
                              <p:par>
                                <p:cTn id="24" presetID="2" presetClass="entr" presetSubtype="1" fill="hold" nodeType="afterEffect">
                                  <p:stCondLst>
                                    <p:cond delay="300"/>
                                  </p:stCondLst>
                                  <p:childTnLst>
                                    <p:set>
                                      <p:cBhvr>
                                        <p:cTn id="25" dur="1" fill="hold">
                                          <p:stCondLst>
                                            <p:cond delay="0"/>
                                          </p:stCondLst>
                                        </p:cTn>
                                        <p:tgtEl>
                                          <p:spTgt spid="42053"/>
                                        </p:tgtEl>
                                        <p:attrNameLst>
                                          <p:attrName>style.visibility</p:attrName>
                                        </p:attrNameLst>
                                      </p:cBhvr>
                                      <p:to>
                                        <p:strVal val="visible"/>
                                      </p:to>
                                    </p:set>
                                    <p:anim calcmode="lin" valueType="num">
                                      <p:cBhvr additive="base">
                                        <p:cTn id="26" dur="500" fill="hold"/>
                                        <p:tgtEl>
                                          <p:spTgt spid="42053"/>
                                        </p:tgtEl>
                                        <p:attrNameLst>
                                          <p:attrName>ppt_x</p:attrName>
                                        </p:attrNameLst>
                                      </p:cBhvr>
                                      <p:tavLst>
                                        <p:tav tm="0">
                                          <p:val>
                                            <p:strVal val="#ppt_x"/>
                                          </p:val>
                                        </p:tav>
                                        <p:tav tm="100000">
                                          <p:val>
                                            <p:strVal val="#ppt_x"/>
                                          </p:val>
                                        </p:tav>
                                      </p:tavLst>
                                    </p:anim>
                                    <p:anim calcmode="lin" valueType="num">
                                      <p:cBhvr additive="base">
                                        <p:cTn id="27" dur="500" fill="hold"/>
                                        <p:tgtEl>
                                          <p:spTgt spid="42053"/>
                                        </p:tgtEl>
                                        <p:attrNameLst>
                                          <p:attrName>ppt_y</p:attrName>
                                        </p:attrNameLst>
                                      </p:cBhvr>
                                      <p:tavLst>
                                        <p:tav tm="0">
                                          <p:val>
                                            <p:strVal val="0-#ppt_h/2"/>
                                          </p:val>
                                        </p:tav>
                                        <p:tav tm="100000">
                                          <p:val>
                                            <p:strVal val="#ppt_y"/>
                                          </p:val>
                                        </p:tav>
                                      </p:tavLst>
                                    </p:anim>
                                  </p:childTnLst>
                                </p:cTn>
                              </p:par>
                            </p:childTnLst>
                          </p:cTn>
                        </p:par>
                        <p:par>
                          <p:cTn id="28" fill="hold" nodeType="afterGroup">
                            <p:stCondLst>
                              <p:cond delay="3500"/>
                            </p:stCondLst>
                            <p:childTnLst>
                              <p:par>
                                <p:cTn id="29" presetID="2" presetClass="entr" presetSubtype="1" fill="hold" nodeType="afterEffect">
                                  <p:stCondLst>
                                    <p:cond delay="0"/>
                                  </p:stCondLst>
                                  <p:childTnLst>
                                    <p:set>
                                      <p:cBhvr>
                                        <p:cTn id="30" dur="1" fill="hold">
                                          <p:stCondLst>
                                            <p:cond delay="0"/>
                                          </p:stCondLst>
                                        </p:cTn>
                                        <p:tgtEl>
                                          <p:spTgt spid="42081"/>
                                        </p:tgtEl>
                                        <p:attrNameLst>
                                          <p:attrName>style.visibility</p:attrName>
                                        </p:attrNameLst>
                                      </p:cBhvr>
                                      <p:to>
                                        <p:strVal val="visible"/>
                                      </p:to>
                                    </p:set>
                                    <p:anim calcmode="lin" valueType="num">
                                      <p:cBhvr additive="base">
                                        <p:cTn id="31" dur="500" fill="hold"/>
                                        <p:tgtEl>
                                          <p:spTgt spid="42081"/>
                                        </p:tgtEl>
                                        <p:attrNameLst>
                                          <p:attrName>ppt_x</p:attrName>
                                        </p:attrNameLst>
                                      </p:cBhvr>
                                      <p:tavLst>
                                        <p:tav tm="0">
                                          <p:val>
                                            <p:strVal val="#ppt_x"/>
                                          </p:val>
                                        </p:tav>
                                        <p:tav tm="100000">
                                          <p:val>
                                            <p:strVal val="#ppt_x"/>
                                          </p:val>
                                        </p:tav>
                                      </p:tavLst>
                                    </p:anim>
                                    <p:anim calcmode="lin" valueType="num">
                                      <p:cBhvr additive="base">
                                        <p:cTn id="32" dur="500" fill="hold"/>
                                        <p:tgtEl>
                                          <p:spTgt spid="42081"/>
                                        </p:tgtEl>
                                        <p:attrNameLst>
                                          <p:attrName>ppt_y</p:attrName>
                                        </p:attrNameLst>
                                      </p:cBhvr>
                                      <p:tavLst>
                                        <p:tav tm="0">
                                          <p:val>
                                            <p:strVal val="0-#ppt_h/2"/>
                                          </p:val>
                                        </p:tav>
                                        <p:tav tm="100000">
                                          <p:val>
                                            <p:strVal val="#ppt_y"/>
                                          </p:val>
                                        </p:tav>
                                      </p:tavLst>
                                    </p:anim>
                                  </p:childTnLst>
                                </p:cTn>
                              </p:par>
                            </p:childTnLst>
                          </p:cTn>
                        </p:par>
                        <p:par>
                          <p:cTn id="33" fill="hold" nodeType="afterGroup">
                            <p:stCondLst>
                              <p:cond delay="4000"/>
                            </p:stCondLst>
                            <p:childTnLst>
                              <p:par>
                                <p:cTn id="34" presetID="2" presetClass="entr" presetSubtype="1" fill="hold" nodeType="afterEffect">
                                  <p:stCondLst>
                                    <p:cond delay="0"/>
                                  </p:stCondLst>
                                  <p:childTnLst>
                                    <p:set>
                                      <p:cBhvr>
                                        <p:cTn id="35" dur="1" fill="hold">
                                          <p:stCondLst>
                                            <p:cond delay="0"/>
                                          </p:stCondLst>
                                        </p:cTn>
                                        <p:tgtEl>
                                          <p:spTgt spid="42089"/>
                                        </p:tgtEl>
                                        <p:attrNameLst>
                                          <p:attrName>style.visibility</p:attrName>
                                        </p:attrNameLst>
                                      </p:cBhvr>
                                      <p:to>
                                        <p:strVal val="visible"/>
                                      </p:to>
                                    </p:set>
                                    <p:anim calcmode="lin" valueType="num">
                                      <p:cBhvr additive="base">
                                        <p:cTn id="36" dur="500" fill="hold"/>
                                        <p:tgtEl>
                                          <p:spTgt spid="42089"/>
                                        </p:tgtEl>
                                        <p:attrNameLst>
                                          <p:attrName>ppt_x</p:attrName>
                                        </p:attrNameLst>
                                      </p:cBhvr>
                                      <p:tavLst>
                                        <p:tav tm="0">
                                          <p:val>
                                            <p:strVal val="#ppt_x"/>
                                          </p:val>
                                        </p:tav>
                                        <p:tav tm="100000">
                                          <p:val>
                                            <p:strVal val="#ppt_x"/>
                                          </p:val>
                                        </p:tav>
                                      </p:tavLst>
                                    </p:anim>
                                    <p:anim calcmode="lin" valueType="num">
                                      <p:cBhvr additive="base">
                                        <p:cTn id="37" dur="500" fill="hold"/>
                                        <p:tgtEl>
                                          <p:spTgt spid="42089"/>
                                        </p:tgtEl>
                                        <p:attrNameLst>
                                          <p:attrName>ppt_y</p:attrName>
                                        </p:attrNameLst>
                                      </p:cBhvr>
                                      <p:tavLst>
                                        <p:tav tm="0">
                                          <p:val>
                                            <p:strVal val="0-#ppt_h/2"/>
                                          </p:val>
                                        </p:tav>
                                        <p:tav tm="100000">
                                          <p:val>
                                            <p:strVal val="#ppt_y"/>
                                          </p:val>
                                        </p:tav>
                                      </p:tavLst>
                                    </p:anim>
                                  </p:childTnLst>
                                </p:cTn>
                              </p:par>
                            </p:childTnLst>
                          </p:cTn>
                        </p:par>
                        <p:par>
                          <p:cTn id="38" fill="hold" nodeType="afterGroup">
                            <p:stCondLst>
                              <p:cond delay="4500"/>
                            </p:stCondLst>
                            <p:childTnLst>
                              <p:par>
                                <p:cTn id="39" presetID="2" presetClass="entr" presetSubtype="1" fill="hold" nodeType="afterEffect">
                                  <p:stCondLst>
                                    <p:cond delay="100"/>
                                  </p:stCondLst>
                                  <p:childTnLst>
                                    <p:set>
                                      <p:cBhvr>
                                        <p:cTn id="40" dur="1" fill="hold">
                                          <p:stCondLst>
                                            <p:cond delay="0"/>
                                          </p:stCondLst>
                                        </p:cTn>
                                        <p:tgtEl>
                                          <p:spTgt spid="42057"/>
                                        </p:tgtEl>
                                        <p:attrNameLst>
                                          <p:attrName>style.visibility</p:attrName>
                                        </p:attrNameLst>
                                      </p:cBhvr>
                                      <p:to>
                                        <p:strVal val="visible"/>
                                      </p:to>
                                    </p:set>
                                    <p:anim calcmode="lin" valueType="num">
                                      <p:cBhvr additive="base">
                                        <p:cTn id="41" dur="500" fill="hold"/>
                                        <p:tgtEl>
                                          <p:spTgt spid="42057"/>
                                        </p:tgtEl>
                                        <p:attrNameLst>
                                          <p:attrName>ppt_x</p:attrName>
                                        </p:attrNameLst>
                                      </p:cBhvr>
                                      <p:tavLst>
                                        <p:tav tm="0">
                                          <p:val>
                                            <p:strVal val="#ppt_x"/>
                                          </p:val>
                                        </p:tav>
                                        <p:tav tm="100000">
                                          <p:val>
                                            <p:strVal val="#ppt_x"/>
                                          </p:val>
                                        </p:tav>
                                      </p:tavLst>
                                    </p:anim>
                                    <p:anim calcmode="lin" valueType="num">
                                      <p:cBhvr additive="base">
                                        <p:cTn id="42" dur="500" fill="hold"/>
                                        <p:tgtEl>
                                          <p:spTgt spid="42057"/>
                                        </p:tgtEl>
                                        <p:attrNameLst>
                                          <p:attrName>ppt_y</p:attrName>
                                        </p:attrNameLst>
                                      </p:cBhvr>
                                      <p:tavLst>
                                        <p:tav tm="0">
                                          <p:val>
                                            <p:strVal val="0-#ppt_h/2"/>
                                          </p:val>
                                        </p:tav>
                                        <p:tav tm="100000">
                                          <p:val>
                                            <p:strVal val="#ppt_y"/>
                                          </p:val>
                                        </p:tav>
                                      </p:tavLst>
                                    </p:anim>
                                  </p:childTnLst>
                                </p:cTn>
                              </p:par>
                            </p:childTnLst>
                          </p:cTn>
                        </p:par>
                        <p:par>
                          <p:cTn id="43" fill="hold" nodeType="afterGroup">
                            <p:stCondLst>
                              <p:cond delay="5100"/>
                            </p:stCondLst>
                            <p:childTnLst>
                              <p:par>
                                <p:cTn id="44" presetID="2" presetClass="entr" presetSubtype="1" fill="hold" nodeType="afterEffect">
                                  <p:stCondLst>
                                    <p:cond delay="300"/>
                                  </p:stCondLst>
                                  <p:childTnLst>
                                    <p:set>
                                      <p:cBhvr>
                                        <p:cTn id="45" dur="1" fill="hold">
                                          <p:stCondLst>
                                            <p:cond delay="0"/>
                                          </p:stCondLst>
                                        </p:cTn>
                                        <p:tgtEl>
                                          <p:spTgt spid="42061"/>
                                        </p:tgtEl>
                                        <p:attrNameLst>
                                          <p:attrName>style.visibility</p:attrName>
                                        </p:attrNameLst>
                                      </p:cBhvr>
                                      <p:to>
                                        <p:strVal val="visible"/>
                                      </p:to>
                                    </p:set>
                                    <p:anim calcmode="lin" valueType="num">
                                      <p:cBhvr additive="base">
                                        <p:cTn id="46" dur="500" fill="hold"/>
                                        <p:tgtEl>
                                          <p:spTgt spid="42061"/>
                                        </p:tgtEl>
                                        <p:attrNameLst>
                                          <p:attrName>ppt_x</p:attrName>
                                        </p:attrNameLst>
                                      </p:cBhvr>
                                      <p:tavLst>
                                        <p:tav tm="0">
                                          <p:val>
                                            <p:strVal val="#ppt_x"/>
                                          </p:val>
                                        </p:tav>
                                        <p:tav tm="100000">
                                          <p:val>
                                            <p:strVal val="#ppt_x"/>
                                          </p:val>
                                        </p:tav>
                                      </p:tavLst>
                                    </p:anim>
                                    <p:anim calcmode="lin" valueType="num">
                                      <p:cBhvr additive="base">
                                        <p:cTn id="47" dur="500" fill="hold"/>
                                        <p:tgtEl>
                                          <p:spTgt spid="42061"/>
                                        </p:tgtEl>
                                        <p:attrNameLst>
                                          <p:attrName>ppt_y</p:attrName>
                                        </p:attrNameLst>
                                      </p:cBhvr>
                                      <p:tavLst>
                                        <p:tav tm="0">
                                          <p:val>
                                            <p:strVal val="0-#ppt_h/2"/>
                                          </p:val>
                                        </p:tav>
                                        <p:tav tm="100000">
                                          <p:val>
                                            <p:strVal val="#ppt_y"/>
                                          </p:val>
                                        </p:tav>
                                      </p:tavLst>
                                    </p:anim>
                                  </p:childTnLst>
                                </p:cTn>
                              </p:par>
                            </p:childTnLst>
                          </p:cTn>
                        </p:par>
                        <p:par>
                          <p:cTn id="48" fill="hold" nodeType="afterGroup">
                            <p:stCondLst>
                              <p:cond delay="5900"/>
                            </p:stCondLst>
                            <p:childTnLst>
                              <p:par>
                                <p:cTn id="49" presetID="2" presetClass="entr" presetSubtype="1" fill="hold" nodeType="afterEffect">
                                  <p:stCondLst>
                                    <p:cond delay="300"/>
                                  </p:stCondLst>
                                  <p:childTnLst>
                                    <p:set>
                                      <p:cBhvr>
                                        <p:cTn id="50" dur="1" fill="hold">
                                          <p:stCondLst>
                                            <p:cond delay="0"/>
                                          </p:stCondLst>
                                        </p:cTn>
                                        <p:tgtEl>
                                          <p:spTgt spid="42065"/>
                                        </p:tgtEl>
                                        <p:attrNameLst>
                                          <p:attrName>style.visibility</p:attrName>
                                        </p:attrNameLst>
                                      </p:cBhvr>
                                      <p:to>
                                        <p:strVal val="visible"/>
                                      </p:to>
                                    </p:set>
                                    <p:anim calcmode="lin" valueType="num">
                                      <p:cBhvr additive="base">
                                        <p:cTn id="51" dur="500" fill="hold"/>
                                        <p:tgtEl>
                                          <p:spTgt spid="42065"/>
                                        </p:tgtEl>
                                        <p:attrNameLst>
                                          <p:attrName>ppt_x</p:attrName>
                                        </p:attrNameLst>
                                      </p:cBhvr>
                                      <p:tavLst>
                                        <p:tav tm="0">
                                          <p:val>
                                            <p:strVal val="#ppt_x"/>
                                          </p:val>
                                        </p:tav>
                                        <p:tav tm="100000">
                                          <p:val>
                                            <p:strVal val="#ppt_x"/>
                                          </p:val>
                                        </p:tav>
                                      </p:tavLst>
                                    </p:anim>
                                    <p:anim calcmode="lin" valueType="num">
                                      <p:cBhvr additive="base">
                                        <p:cTn id="52" dur="500" fill="hold"/>
                                        <p:tgtEl>
                                          <p:spTgt spid="42065"/>
                                        </p:tgtEl>
                                        <p:attrNameLst>
                                          <p:attrName>ppt_y</p:attrName>
                                        </p:attrNameLst>
                                      </p:cBhvr>
                                      <p:tavLst>
                                        <p:tav tm="0">
                                          <p:val>
                                            <p:strVal val="0-#ppt_h/2"/>
                                          </p:val>
                                        </p:tav>
                                        <p:tav tm="100000">
                                          <p:val>
                                            <p:strVal val="#ppt_y"/>
                                          </p:val>
                                        </p:tav>
                                      </p:tavLst>
                                    </p:anim>
                                  </p:childTnLst>
                                </p:cTn>
                              </p:par>
                            </p:childTnLst>
                          </p:cTn>
                        </p:par>
                        <p:par>
                          <p:cTn id="53" fill="hold" nodeType="afterGroup">
                            <p:stCondLst>
                              <p:cond delay="6700"/>
                            </p:stCondLst>
                            <p:childTnLst>
                              <p:par>
                                <p:cTn id="54" presetID="2" presetClass="entr" presetSubtype="1" fill="hold" nodeType="afterEffect">
                                  <p:stCondLst>
                                    <p:cond delay="100"/>
                                  </p:stCondLst>
                                  <p:childTnLst>
                                    <p:set>
                                      <p:cBhvr>
                                        <p:cTn id="55" dur="1" fill="hold">
                                          <p:stCondLst>
                                            <p:cond delay="0"/>
                                          </p:stCondLst>
                                        </p:cTn>
                                        <p:tgtEl>
                                          <p:spTgt spid="42069"/>
                                        </p:tgtEl>
                                        <p:attrNameLst>
                                          <p:attrName>style.visibility</p:attrName>
                                        </p:attrNameLst>
                                      </p:cBhvr>
                                      <p:to>
                                        <p:strVal val="visible"/>
                                      </p:to>
                                    </p:set>
                                    <p:anim calcmode="lin" valueType="num">
                                      <p:cBhvr additive="base">
                                        <p:cTn id="56" dur="500" fill="hold"/>
                                        <p:tgtEl>
                                          <p:spTgt spid="42069"/>
                                        </p:tgtEl>
                                        <p:attrNameLst>
                                          <p:attrName>ppt_x</p:attrName>
                                        </p:attrNameLst>
                                      </p:cBhvr>
                                      <p:tavLst>
                                        <p:tav tm="0">
                                          <p:val>
                                            <p:strVal val="#ppt_x"/>
                                          </p:val>
                                        </p:tav>
                                        <p:tav tm="100000">
                                          <p:val>
                                            <p:strVal val="#ppt_x"/>
                                          </p:val>
                                        </p:tav>
                                      </p:tavLst>
                                    </p:anim>
                                    <p:anim calcmode="lin" valueType="num">
                                      <p:cBhvr additive="base">
                                        <p:cTn id="57" dur="500" fill="hold"/>
                                        <p:tgtEl>
                                          <p:spTgt spid="42069"/>
                                        </p:tgtEl>
                                        <p:attrNameLst>
                                          <p:attrName>ppt_y</p:attrName>
                                        </p:attrNameLst>
                                      </p:cBhvr>
                                      <p:tavLst>
                                        <p:tav tm="0">
                                          <p:val>
                                            <p:strVal val="0-#ppt_h/2"/>
                                          </p:val>
                                        </p:tav>
                                        <p:tav tm="100000">
                                          <p:val>
                                            <p:strVal val="#ppt_y"/>
                                          </p:val>
                                        </p:tav>
                                      </p:tavLst>
                                    </p:anim>
                                  </p:childTnLst>
                                </p:cTn>
                              </p:par>
                            </p:childTnLst>
                          </p:cTn>
                        </p:par>
                        <p:par>
                          <p:cTn id="58" fill="hold" nodeType="afterGroup">
                            <p:stCondLst>
                              <p:cond delay="7300"/>
                            </p:stCondLst>
                            <p:childTnLst>
                              <p:par>
                                <p:cTn id="59" presetID="2" presetClass="entr" presetSubtype="1" fill="hold" nodeType="afterEffect">
                                  <p:stCondLst>
                                    <p:cond delay="100"/>
                                  </p:stCondLst>
                                  <p:childTnLst>
                                    <p:set>
                                      <p:cBhvr>
                                        <p:cTn id="60" dur="1" fill="hold">
                                          <p:stCondLst>
                                            <p:cond delay="0"/>
                                          </p:stCondLst>
                                        </p:cTn>
                                        <p:tgtEl>
                                          <p:spTgt spid="42073"/>
                                        </p:tgtEl>
                                        <p:attrNameLst>
                                          <p:attrName>style.visibility</p:attrName>
                                        </p:attrNameLst>
                                      </p:cBhvr>
                                      <p:to>
                                        <p:strVal val="visible"/>
                                      </p:to>
                                    </p:set>
                                    <p:anim calcmode="lin" valueType="num">
                                      <p:cBhvr additive="base">
                                        <p:cTn id="61" dur="500" fill="hold"/>
                                        <p:tgtEl>
                                          <p:spTgt spid="42073"/>
                                        </p:tgtEl>
                                        <p:attrNameLst>
                                          <p:attrName>ppt_x</p:attrName>
                                        </p:attrNameLst>
                                      </p:cBhvr>
                                      <p:tavLst>
                                        <p:tav tm="0">
                                          <p:val>
                                            <p:strVal val="#ppt_x"/>
                                          </p:val>
                                        </p:tav>
                                        <p:tav tm="100000">
                                          <p:val>
                                            <p:strVal val="#ppt_x"/>
                                          </p:val>
                                        </p:tav>
                                      </p:tavLst>
                                    </p:anim>
                                    <p:anim calcmode="lin" valueType="num">
                                      <p:cBhvr additive="base">
                                        <p:cTn id="62" dur="500" fill="hold"/>
                                        <p:tgtEl>
                                          <p:spTgt spid="42073"/>
                                        </p:tgtEl>
                                        <p:attrNameLst>
                                          <p:attrName>ppt_y</p:attrName>
                                        </p:attrNameLst>
                                      </p:cBhvr>
                                      <p:tavLst>
                                        <p:tav tm="0">
                                          <p:val>
                                            <p:strVal val="0-#ppt_h/2"/>
                                          </p:val>
                                        </p:tav>
                                        <p:tav tm="100000">
                                          <p:val>
                                            <p:strVal val="#ppt_y"/>
                                          </p:val>
                                        </p:tav>
                                      </p:tavLst>
                                    </p:anim>
                                  </p:childTnLst>
                                </p:cTn>
                              </p:par>
                            </p:childTnLst>
                          </p:cTn>
                        </p:par>
                        <p:par>
                          <p:cTn id="63" fill="hold" nodeType="afterGroup">
                            <p:stCondLst>
                              <p:cond delay="7900"/>
                            </p:stCondLst>
                            <p:childTnLst>
                              <p:par>
                                <p:cTn id="64" presetID="2" presetClass="entr" presetSubtype="1" fill="hold" nodeType="afterEffect">
                                  <p:stCondLst>
                                    <p:cond delay="300"/>
                                  </p:stCondLst>
                                  <p:childTnLst>
                                    <p:set>
                                      <p:cBhvr>
                                        <p:cTn id="65" dur="1" fill="hold">
                                          <p:stCondLst>
                                            <p:cond delay="0"/>
                                          </p:stCondLst>
                                        </p:cTn>
                                        <p:tgtEl>
                                          <p:spTgt spid="42077"/>
                                        </p:tgtEl>
                                        <p:attrNameLst>
                                          <p:attrName>style.visibility</p:attrName>
                                        </p:attrNameLst>
                                      </p:cBhvr>
                                      <p:to>
                                        <p:strVal val="visible"/>
                                      </p:to>
                                    </p:set>
                                    <p:anim calcmode="lin" valueType="num">
                                      <p:cBhvr additive="base">
                                        <p:cTn id="66" dur="500" fill="hold"/>
                                        <p:tgtEl>
                                          <p:spTgt spid="42077"/>
                                        </p:tgtEl>
                                        <p:attrNameLst>
                                          <p:attrName>ppt_x</p:attrName>
                                        </p:attrNameLst>
                                      </p:cBhvr>
                                      <p:tavLst>
                                        <p:tav tm="0">
                                          <p:val>
                                            <p:strVal val="#ppt_x"/>
                                          </p:val>
                                        </p:tav>
                                        <p:tav tm="100000">
                                          <p:val>
                                            <p:strVal val="#ppt_x"/>
                                          </p:val>
                                        </p:tav>
                                      </p:tavLst>
                                    </p:anim>
                                    <p:anim calcmode="lin" valueType="num">
                                      <p:cBhvr additive="base">
                                        <p:cTn id="67" dur="500" fill="hold"/>
                                        <p:tgtEl>
                                          <p:spTgt spid="42077"/>
                                        </p:tgtEl>
                                        <p:attrNameLst>
                                          <p:attrName>ppt_y</p:attrName>
                                        </p:attrNameLst>
                                      </p:cBhvr>
                                      <p:tavLst>
                                        <p:tav tm="0">
                                          <p:val>
                                            <p:strVal val="0-#ppt_h/2"/>
                                          </p:val>
                                        </p:tav>
                                        <p:tav tm="100000">
                                          <p:val>
                                            <p:strVal val="#ppt_y"/>
                                          </p:val>
                                        </p:tav>
                                      </p:tavLst>
                                    </p:anim>
                                  </p:childTnLst>
                                </p:cTn>
                              </p:par>
                            </p:childTnLst>
                          </p:cTn>
                        </p:par>
                        <p:par>
                          <p:cTn id="68" fill="hold" nodeType="afterGroup">
                            <p:stCondLst>
                              <p:cond delay="8700"/>
                            </p:stCondLst>
                            <p:childTnLst>
                              <p:par>
                                <p:cTn id="69" presetID="2" presetClass="entr" presetSubtype="1" fill="hold" nodeType="afterEffect">
                                  <p:stCondLst>
                                    <p:cond delay="300"/>
                                  </p:stCondLst>
                                  <p:childTnLst>
                                    <p:set>
                                      <p:cBhvr>
                                        <p:cTn id="70" dur="1" fill="hold">
                                          <p:stCondLst>
                                            <p:cond delay="0"/>
                                          </p:stCondLst>
                                        </p:cTn>
                                        <p:tgtEl>
                                          <p:spTgt spid="42085"/>
                                        </p:tgtEl>
                                        <p:attrNameLst>
                                          <p:attrName>style.visibility</p:attrName>
                                        </p:attrNameLst>
                                      </p:cBhvr>
                                      <p:to>
                                        <p:strVal val="visible"/>
                                      </p:to>
                                    </p:set>
                                    <p:anim calcmode="lin" valueType="num">
                                      <p:cBhvr additive="base">
                                        <p:cTn id="71" dur="500" fill="hold"/>
                                        <p:tgtEl>
                                          <p:spTgt spid="42085"/>
                                        </p:tgtEl>
                                        <p:attrNameLst>
                                          <p:attrName>ppt_x</p:attrName>
                                        </p:attrNameLst>
                                      </p:cBhvr>
                                      <p:tavLst>
                                        <p:tav tm="0">
                                          <p:val>
                                            <p:strVal val="#ppt_x"/>
                                          </p:val>
                                        </p:tav>
                                        <p:tav tm="100000">
                                          <p:val>
                                            <p:strVal val="#ppt_x"/>
                                          </p:val>
                                        </p:tav>
                                      </p:tavLst>
                                    </p:anim>
                                    <p:anim calcmode="lin" valueType="num">
                                      <p:cBhvr additive="base">
                                        <p:cTn id="72" dur="500" fill="hold"/>
                                        <p:tgtEl>
                                          <p:spTgt spid="42085"/>
                                        </p:tgtEl>
                                        <p:attrNameLst>
                                          <p:attrName>ppt_y</p:attrName>
                                        </p:attrNameLst>
                                      </p:cBhvr>
                                      <p:tavLst>
                                        <p:tav tm="0">
                                          <p:val>
                                            <p:strVal val="0-#ppt_h/2"/>
                                          </p:val>
                                        </p:tav>
                                        <p:tav tm="100000">
                                          <p:val>
                                            <p:strVal val="#ppt_y"/>
                                          </p:val>
                                        </p:tav>
                                      </p:tavLst>
                                    </p:anim>
                                  </p:childTnLst>
                                </p:cTn>
                              </p:par>
                            </p:childTnLst>
                          </p:cTn>
                        </p:par>
                        <p:par>
                          <p:cTn id="73" fill="hold" nodeType="afterGroup">
                            <p:stCondLst>
                              <p:cond delay="9500"/>
                            </p:stCondLst>
                            <p:childTnLst>
                              <p:par>
                                <p:cTn id="74" presetID="2" presetClass="entr" presetSubtype="1" fill="hold" nodeType="afterEffect">
                                  <p:stCondLst>
                                    <p:cond delay="300"/>
                                  </p:stCondLst>
                                  <p:childTnLst>
                                    <p:set>
                                      <p:cBhvr>
                                        <p:cTn id="75" dur="1" fill="hold">
                                          <p:stCondLst>
                                            <p:cond delay="0"/>
                                          </p:stCondLst>
                                        </p:cTn>
                                        <p:tgtEl>
                                          <p:spTgt spid="42093"/>
                                        </p:tgtEl>
                                        <p:attrNameLst>
                                          <p:attrName>style.visibility</p:attrName>
                                        </p:attrNameLst>
                                      </p:cBhvr>
                                      <p:to>
                                        <p:strVal val="visible"/>
                                      </p:to>
                                    </p:set>
                                    <p:anim calcmode="lin" valueType="num">
                                      <p:cBhvr additive="base">
                                        <p:cTn id="76" dur="500" fill="hold"/>
                                        <p:tgtEl>
                                          <p:spTgt spid="42093"/>
                                        </p:tgtEl>
                                        <p:attrNameLst>
                                          <p:attrName>ppt_x</p:attrName>
                                        </p:attrNameLst>
                                      </p:cBhvr>
                                      <p:tavLst>
                                        <p:tav tm="0">
                                          <p:val>
                                            <p:strVal val="#ppt_x"/>
                                          </p:val>
                                        </p:tav>
                                        <p:tav tm="100000">
                                          <p:val>
                                            <p:strVal val="#ppt_x"/>
                                          </p:val>
                                        </p:tav>
                                      </p:tavLst>
                                    </p:anim>
                                    <p:anim calcmode="lin" valueType="num">
                                      <p:cBhvr additive="base">
                                        <p:cTn id="77" dur="500" fill="hold"/>
                                        <p:tgtEl>
                                          <p:spTgt spid="42093"/>
                                        </p:tgtEl>
                                        <p:attrNameLst>
                                          <p:attrName>ppt_y</p:attrName>
                                        </p:attrNameLst>
                                      </p:cBhvr>
                                      <p:tavLst>
                                        <p:tav tm="0">
                                          <p:val>
                                            <p:strVal val="0-#ppt_h/2"/>
                                          </p:val>
                                        </p:tav>
                                        <p:tav tm="100000">
                                          <p:val>
                                            <p:strVal val="#ppt_y"/>
                                          </p:val>
                                        </p:tav>
                                      </p:tavLst>
                                    </p:anim>
                                  </p:childTnLst>
                                </p:cTn>
                              </p:par>
                            </p:childTnLst>
                          </p:cTn>
                        </p:par>
                      </p:childTnLst>
                    </p:cTn>
                  </p:par>
                  <p:par>
                    <p:cTn id="78" fill="hold" nodeType="clickPar">
                      <p:stCondLst>
                        <p:cond delay="indefinite"/>
                      </p:stCondLst>
                      <p:childTnLst>
                        <p:par>
                          <p:cTn id="79" fill="hold" nodeType="withGroup">
                            <p:stCondLst>
                              <p:cond delay="0"/>
                            </p:stCondLst>
                            <p:childTnLst>
                              <p:par>
                                <p:cTn id="80" presetID="23" presetClass="entr" presetSubtype="16" fill="hold" grpId="0" nodeType="clickEffect">
                                  <p:stCondLst>
                                    <p:cond delay="0"/>
                                  </p:stCondLst>
                                  <p:childTnLst>
                                    <p:set>
                                      <p:cBhvr>
                                        <p:cTn id="81" dur="1" fill="hold">
                                          <p:stCondLst>
                                            <p:cond delay="0"/>
                                          </p:stCondLst>
                                        </p:cTn>
                                        <p:tgtEl>
                                          <p:spTgt spid="42097"/>
                                        </p:tgtEl>
                                        <p:attrNameLst>
                                          <p:attrName>style.visibility</p:attrName>
                                        </p:attrNameLst>
                                      </p:cBhvr>
                                      <p:to>
                                        <p:strVal val="visible"/>
                                      </p:to>
                                    </p:set>
                                    <p:anim calcmode="lin" valueType="num">
                                      <p:cBhvr>
                                        <p:cTn id="82" dur="500" fill="hold"/>
                                        <p:tgtEl>
                                          <p:spTgt spid="42097"/>
                                        </p:tgtEl>
                                        <p:attrNameLst>
                                          <p:attrName>ppt_w</p:attrName>
                                        </p:attrNameLst>
                                      </p:cBhvr>
                                      <p:tavLst>
                                        <p:tav tm="0">
                                          <p:val>
                                            <p:fltVal val="0"/>
                                          </p:val>
                                        </p:tav>
                                        <p:tav tm="100000">
                                          <p:val>
                                            <p:strVal val="#ppt_w"/>
                                          </p:val>
                                        </p:tav>
                                      </p:tavLst>
                                    </p:anim>
                                    <p:anim calcmode="lin" valueType="num">
                                      <p:cBhvr>
                                        <p:cTn id="83" dur="500" fill="hold"/>
                                        <p:tgtEl>
                                          <p:spTgt spid="42097"/>
                                        </p:tgtEl>
                                        <p:attrNameLst>
                                          <p:attrName>ppt_h</p:attrName>
                                        </p:attrNameLst>
                                      </p:cBhvr>
                                      <p:tavLst>
                                        <p:tav tm="0">
                                          <p:val>
                                            <p:fltVal val="0"/>
                                          </p:val>
                                        </p:tav>
                                        <p:tav tm="100000">
                                          <p:val>
                                            <p:strVal val="#ppt_h"/>
                                          </p:val>
                                        </p:tav>
                                      </p:tavLst>
                                    </p:anim>
                                  </p:childTnLst>
                                </p:cTn>
                              </p:par>
                            </p:childTnLst>
                          </p:cTn>
                        </p:par>
                        <p:par>
                          <p:cTn id="84" fill="hold" nodeType="afterGroup">
                            <p:stCondLst>
                              <p:cond delay="500"/>
                            </p:stCondLst>
                            <p:childTnLst>
                              <p:par>
                                <p:cTn id="85" presetID="2" presetClass="entr" presetSubtype="2" fill="hold" grpId="0" nodeType="afterEffect">
                                  <p:stCondLst>
                                    <p:cond delay="300"/>
                                  </p:stCondLst>
                                  <p:childTnLst>
                                    <p:set>
                                      <p:cBhvr>
                                        <p:cTn id="86" dur="1" fill="hold">
                                          <p:stCondLst>
                                            <p:cond delay="0"/>
                                          </p:stCondLst>
                                        </p:cTn>
                                        <p:tgtEl>
                                          <p:spTgt spid="42098"/>
                                        </p:tgtEl>
                                        <p:attrNameLst>
                                          <p:attrName>style.visibility</p:attrName>
                                        </p:attrNameLst>
                                      </p:cBhvr>
                                      <p:to>
                                        <p:strVal val="visible"/>
                                      </p:to>
                                    </p:set>
                                    <p:anim calcmode="lin" valueType="num">
                                      <p:cBhvr additive="base">
                                        <p:cTn id="87" dur="500" fill="hold"/>
                                        <p:tgtEl>
                                          <p:spTgt spid="42098"/>
                                        </p:tgtEl>
                                        <p:attrNameLst>
                                          <p:attrName>ppt_x</p:attrName>
                                        </p:attrNameLst>
                                      </p:cBhvr>
                                      <p:tavLst>
                                        <p:tav tm="0">
                                          <p:val>
                                            <p:strVal val="1+#ppt_w/2"/>
                                          </p:val>
                                        </p:tav>
                                        <p:tav tm="100000">
                                          <p:val>
                                            <p:strVal val="#ppt_x"/>
                                          </p:val>
                                        </p:tav>
                                      </p:tavLst>
                                    </p:anim>
                                    <p:anim calcmode="lin" valueType="num">
                                      <p:cBhvr additive="base">
                                        <p:cTn id="88" dur="500" fill="hold"/>
                                        <p:tgtEl>
                                          <p:spTgt spid="42098"/>
                                        </p:tgtEl>
                                        <p:attrNameLst>
                                          <p:attrName>ppt_y</p:attrName>
                                        </p:attrNameLst>
                                      </p:cBhvr>
                                      <p:tavLst>
                                        <p:tav tm="0">
                                          <p:val>
                                            <p:strVal val="#ppt_y"/>
                                          </p:val>
                                        </p:tav>
                                        <p:tav tm="100000">
                                          <p:val>
                                            <p:strVal val="#ppt_y"/>
                                          </p:val>
                                        </p:tav>
                                      </p:tavLst>
                                    </p:anim>
                                  </p:childTnLst>
                                </p:cTn>
                              </p:par>
                            </p:childTnLst>
                          </p:cTn>
                        </p:par>
                        <p:par>
                          <p:cTn id="89" fill="hold" nodeType="afterGroup">
                            <p:stCondLst>
                              <p:cond delay="1300"/>
                            </p:stCondLst>
                            <p:childTnLst>
                              <p:par>
                                <p:cTn id="90" presetID="2" presetClass="entr" presetSubtype="2" fill="hold" grpId="0" nodeType="afterEffect">
                                  <p:stCondLst>
                                    <p:cond delay="300"/>
                                  </p:stCondLst>
                                  <p:childTnLst>
                                    <p:set>
                                      <p:cBhvr>
                                        <p:cTn id="91" dur="1" fill="hold">
                                          <p:stCondLst>
                                            <p:cond delay="0"/>
                                          </p:stCondLst>
                                        </p:cTn>
                                        <p:tgtEl>
                                          <p:spTgt spid="42099"/>
                                        </p:tgtEl>
                                        <p:attrNameLst>
                                          <p:attrName>style.visibility</p:attrName>
                                        </p:attrNameLst>
                                      </p:cBhvr>
                                      <p:to>
                                        <p:strVal val="visible"/>
                                      </p:to>
                                    </p:set>
                                    <p:anim calcmode="lin" valueType="num">
                                      <p:cBhvr additive="base">
                                        <p:cTn id="92" dur="500" fill="hold"/>
                                        <p:tgtEl>
                                          <p:spTgt spid="42099"/>
                                        </p:tgtEl>
                                        <p:attrNameLst>
                                          <p:attrName>ppt_x</p:attrName>
                                        </p:attrNameLst>
                                      </p:cBhvr>
                                      <p:tavLst>
                                        <p:tav tm="0">
                                          <p:val>
                                            <p:strVal val="1+#ppt_w/2"/>
                                          </p:val>
                                        </p:tav>
                                        <p:tav tm="100000">
                                          <p:val>
                                            <p:strVal val="#ppt_x"/>
                                          </p:val>
                                        </p:tav>
                                      </p:tavLst>
                                    </p:anim>
                                    <p:anim calcmode="lin" valueType="num">
                                      <p:cBhvr additive="base">
                                        <p:cTn id="93" dur="500" fill="hold"/>
                                        <p:tgtEl>
                                          <p:spTgt spid="4209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097" grpId="0" autoUpdateAnimBg="0"/>
      <p:bldP spid="42098" grpId="0" animBg="1"/>
      <p:bldP spid="42099" grpId="0"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43009" name="Rectangle 1"/>
          <p:cNvSpPr>
            <a:spLocks/>
          </p:cNvSpPr>
          <p:nvPr/>
        </p:nvSpPr>
        <p:spPr bwMode="auto">
          <a:xfrm>
            <a:off x="723305" y="545306"/>
            <a:ext cx="4029075"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70000"/>
              </a:lnSpc>
            </a:pPr>
            <a:r>
              <a:rPr lang="en-US" sz="1700">
                <a:solidFill>
                  <a:srgbClr val="8C8C8C"/>
                </a:solidFill>
                <a:latin typeface="Montserrat-Bold" charset="0"/>
                <a:ea typeface="ＭＳ Ｐゴシック" charset="0"/>
                <a:cs typeface="Montserrat-Bold" charset="0"/>
                <a:sym typeface="Montserrat-Bold" charset="0"/>
              </a:rPr>
              <a:t>P A S T   R E P O R T S</a:t>
            </a:r>
          </a:p>
        </p:txBody>
      </p:sp>
      <p:sp>
        <p:nvSpPr>
          <p:cNvPr id="43010" name="Rectangle 2"/>
          <p:cNvSpPr>
            <a:spLocks/>
          </p:cNvSpPr>
          <p:nvPr/>
        </p:nvSpPr>
        <p:spPr bwMode="auto">
          <a:xfrm>
            <a:off x="725686" y="902494"/>
            <a:ext cx="7653338" cy="28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30000"/>
              </a:lnSpc>
            </a:pPr>
            <a:r>
              <a:rPr lang="en-US" sz="700">
                <a:solidFill>
                  <a:srgbClr val="8C8C8C"/>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 created a very spacious feeling. The simplicity suggests strength and the spaciousnes contributes to the aesthetics of the layout. These basic qualities along with the (Your Company) colours,</a:t>
            </a:r>
          </a:p>
        </p:txBody>
      </p:sp>
      <p:grpSp>
        <p:nvGrpSpPr>
          <p:cNvPr id="43011" name="Group 3"/>
          <p:cNvGrpSpPr>
            <a:grpSpLocks/>
          </p:cNvGrpSpPr>
          <p:nvPr/>
        </p:nvGrpSpPr>
        <p:grpSpPr bwMode="auto">
          <a:xfrm>
            <a:off x="863203" y="1626394"/>
            <a:ext cx="2252663" cy="1140024"/>
            <a:chOff x="0" y="0"/>
            <a:chExt cx="3784" cy="1915"/>
          </a:xfrm>
        </p:grpSpPr>
        <p:sp>
          <p:nvSpPr>
            <p:cNvPr id="43012" name="Rectangle 4"/>
            <p:cNvSpPr>
              <a:spLocks/>
            </p:cNvSpPr>
            <p:nvPr/>
          </p:nvSpPr>
          <p:spPr bwMode="auto">
            <a:xfrm>
              <a:off x="0" y="723"/>
              <a:ext cx="3784"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80000"/>
                </a:lnSpc>
              </a:pPr>
              <a:r>
                <a:rPr lang="en-US" sz="1100" dirty="0">
                  <a:solidFill>
                    <a:schemeClr val="accent1"/>
                  </a:solidFill>
                  <a:latin typeface="Montserrat-Bold" charset="0"/>
                  <a:ea typeface="ＭＳ Ｐゴシック" charset="0"/>
                  <a:cs typeface="Montserrat-Bold" charset="0"/>
                  <a:sym typeface="Montserrat-Bold" charset="0"/>
                </a:rPr>
                <a:t>FACT ONE</a:t>
              </a:r>
            </a:p>
          </p:txBody>
        </p:sp>
        <p:pic>
          <p:nvPicPr>
            <p:cNvPr id="43013" name="Picture 5"/>
            <p:cNvPicPr>
              <a:picLocks noChangeAspect="1" noChangeArrowheads="1"/>
            </p:cNvPicPr>
            <p:nvPr/>
          </p:nvPicPr>
          <p:blipFill>
            <a:blip r:embed="rId2">
              <a:alphaModFix amt="75000"/>
              <a:extLst>
                <a:ext uri="{28A0092B-C50C-407E-A947-70E740481C1C}">
                  <a14:useLocalDpi xmlns:a14="http://schemas.microsoft.com/office/drawing/2010/main" val="0"/>
                </a:ext>
              </a:extLst>
            </a:blip>
            <a:srcRect/>
            <a:stretch>
              <a:fillRect/>
            </a:stretch>
          </p:blipFill>
          <p:spPr bwMode="auto">
            <a:xfrm>
              <a:off x="1578" y="0"/>
              <a:ext cx="628" cy="596"/>
            </a:xfrm>
            <a:prstGeom prst="rect">
              <a:avLst/>
            </a:prstGeom>
            <a:noFill/>
            <a:ln>
              <a:noFill/>
            </a:ln>
            <a:extLst>
              <a:ext uri="{909E8E84-426E-40DD-AFC4-6F175D3DCCD1}">
                <a14:hiddenFill xmlns:a14="http://schemas.microsoft.com/office/drawing/2010/main">
                  <a:solidFill>
                    <a:srgbClr val="FFFFFF">
                      <a:alpha val="75000"/>
                    </a:srgbClr>
                  </a:solidFill>
                </a14:hiddenFill>
              </a:ext>
              <a:ext uri="{91240B29-F687-4F45-9708-019B960494DF}">
                <a14:hiddenLine xmlns:a14="http://schemas.microsoft.com/office/drawing/2010/main" w="12700" cap="flat">
                  <a:solidFill>
                    <a:schemeClr val="tx1">
                      <a:alpha val="75000"/>
                    </a:schemeClr>
                  </a:solidFill>
                  <a:miter lim="800000"/>
                  <a:headEnd/>
                  <a:tailEnd/>
                </a14:hiddenLine>
              </a:ext>
            </a:extLst>
          </p:spPr>
        </p:pic>
        <p:sp>
          <p:nvSpPr>
            <p:cNvPr id="43014" name="Rectangle 6"/>
            <p:cNvSpPr>
              <a:spLocks/>
            </p:cNvSpPr>
            <p:nvPr/>
          </p:nvSpPr>
          <p:spPr bwMode="auto">
            <a:xfrm>
              <a:off x="0" y="1179"/>
              <a:ext cx="3784" cy="7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120000"/>
                </a:lnSpc>
              </a:pPr>
              <a:r>
                <a:rPr lang="en-US" sz="700">
                  <a:solidFill>
                    <a:srgbClr val="8C8C8C"/>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 created.</a:t>
              </a:r>
            </a:p>
          </p:txBody>
        </p:sp>
      </p:grpSp>
      <p:grpSp>
        <p:nvGrpSpPr>
          <p:cNvPr id="43015" name="Group 7"/>
          <p:cNvGrpSpPr>
            <a:grpSpLocks/>
          </p:cNvGrpSpPr>
          <p:nvPr/>
        </p:nvGrpSpPr>
        <p:grpSpPr bwMode="auto">
          <a:xfrm>
            <a:off x="3427809" y="1646634"/>
            <a:ext cx="2255044" cy="1119783"/>
            <a:chOff x="0" y="0"/>
            <a:chExt cx="3788" cy="1880"/>
          </a:xfrm>
        </p:grpSpPr>
        <p:sp>
          <p:nvSpPr>
            <p:cNvPr id="43016" name="Rectangle 8"/>
            <p:cNvSpPr>
              <a:spLocks/>
            </p:cNvSpPr>
            <p:nvPr/>
          </p:nvSpPr>
          <p:spPr bwMode="auto">
            <a:xfrm>
              <a:off x="0" y="685"/>
              <a:ext cx="3784"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80000"/>
                </a:lnSpc>
              </a:pPr>
              <a:r>
                <a:rPr lang="en-US" sz="1100" dirty="0">
                  <a:solidFill>
                    <a:schemeClr val="bg2"/>
                  </a:solidFill>
                  <a:latin typeface="Montserrat-Bold" charset="0"/>
                  <a:ea typeface="ＭＳ Ｐゴシック" charset="0"/>
                  <a:cs typeface="Montserrat-Bold" charset="0"/>
                  <a:sym typeface="Montserrat-Bold" charset="0"/>
                </a:rPr>
                <a:t>SECOND FACT</a:t>
              </a:r>
            </a:p>
          </p:txBody>
        </p:sp>
        <p:pic>
          <p:nvPicPr>
            <p:cNvPr id="43017" name="Picture 9"/>
            <p:cNvPicPr>
              <a:picLocks noChangeAspect="1" noChangeArrowheads="1"/>
            </p:cNvPicPr>
            <p:nvPr/>
          </p:nvPicPr>
          <p:blipFill>
            <a:blip r:embed="rId3">
              <a:alphaModFix amt="75000"/>
              <a:extLst>
                <a:ext uri="{28A0092B-C50C-407E-A947-70E740481C1C}">
                  <a14:useLocalDpi xmlns:a14="http://schemas.microsoft.com/office/drawing/2010/main" val="0"/>
                </a:ext>
              </a:extLst>
            </a:blip>
            <a:srcRect/>
            <a:stretch>
              <a:fillRect/>
            </a:stretch>
          </p:blipFill>
          <p:spPr bwMode="auto">
            <a:xfrm>
              <a:off x="1581" y="0"/>
              <a:ext cx="628" cy="517"/>
            </a:xfrm>
            <a:prstGeom prst="rect">
              <a:avLst/>
            </a:prstGeom>
            <a:noFill/>
            <a:ln>
              <a:noFill/>
            </a:ln>
            <a:extLst>
              <a:ext uri="{909E8E84-426E-40DD-AFC4-6F175D3DCCD1}">
                <a14:hiddenFill xmlns:a14="http://schemas.microsoft.com/office/drawing/2010/main">
                  <a:solidFill>
                    <a:srgbClr val="FFFFFF">
                      <a:alpha val="75000"/>
                    </a:srgbClr>
                  </a:solidFill>
                </a14:hiddenFill>
              </a:ext>
              <a:ext uri="{91240B29-F687-4F45-9708-019B960494DF}">
                <a14:hiddenLine xmlns:a14="http://schemas.microsoft.com/office/drawing/2010/main" w="12700" cap="flat">
                  <a:solidFill>
                    <a:schemeClr val="tx1">
                      <a:alpha val="75000"/>
                    </a:schemeClr>
                  </a:solidFill>
                  <a:miter lim="800000"/>
                  <a:headEnd/>
                  <a:tailEnd/>
                </a14:hiddenLine>
              </a:ext>
            </a:extLst>
          </p:spPr>
        </p:pic>
        <p:sp>
          <p:nvSpPr>
            <p:cNvPr id="43018" name="Rectangle 10"/>
            <p:cNvSpPr>
              <a:spLocks/>
            </p:cNvSpPr>
            <p:nvPr/>
          </p:nvSpPr>
          <p:spPr bwMode="auto">
            <a:xfrm>
              <a:off x="4" y="1144"/>
              <a:ext cx="3784" cy="7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120000"/>
                </a:lnSpc>
              </a:pPr>
              <a:r>
                <a:rPr lang="en-US" sz="700">
                  <a:solidFill>
                    <a:srgbClr val="8C8C8C"/>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 created.</a:t>
              </a:r>
            </a:p>
          </p:txBody>
        </p:sp>
      </p:grpSp>
      <p:grpSp>
        <p:nvGrpSpPr>
          <p:cNvPr id="43019" name="Group 11"/>
          <p:cNvGrpSpPr>
            <a:grpSpLocks/>
          </p:cNvGrpSpPr>
          <p:nvPr/>
        </p:nvGrpSpPr>
        <p:grpSpPr bwMode="auto">
          <a:xfrm>
            <a:off x="5960864" y="1641872"/>
            <a:ext cx="2255639" cy="1124546"/>
            <a:chOff x="0" y="0"/>
            <a:chExt cx="3789" cy="1888"/>
          </a:xfrm>
        </p:grpSpPr>
        <p:pic>
          <p:nvPicPr>
            <p:cNvPr id="43020" name="Picture 12"/>
            <p:cNvPicPr>
              <a:picLocks noChangeAspect="1" noChangeArrowheads="1"/>
            </p:cNvPicPr>
            <p:nvPr/>
          </p:nvPicPr>
          <p:blipFill>
            <a:blip r:embed="rId4">
              <a:alphaModFix amt="75000"/>
              <a:extLst>
                <a:ext uri="{28A0092B-C50C-407E-A947-70E740481C1C}">
                  <a14:useLocalDpi xmlns:a14="http://schemas.microsoft.com/office/drawing/2010/main" val="0"/>
                </a:ext>
              </a:extLst>
            </a:blip>
            <a:srcRect/>
            <a:stretch>
              <a:fillRect/>
            </a:stretch>
          </p:blipFill>
          <p:spPr bwMode="auto">
            <a:xfrm>
              <a:off x="1581" y="0"/>
              <a:ext cx="628" cy="580"/>
            </a:xfrm>
            <a:prstGeom prst="rect">
              <a:avLst/>
            </a:prstGeom>
            <a:noFill/>
            <a:ln>
              <a:noFill/>
            </a:ln>
            <a:extLst>
              <a:ext uri="{909E8E84-426E-40DD-AFC4-6F175D3DCCD1}">
                <a14:hiddenFill xmlns:a14="http://schemas.microsoft.com/office/drawing/2010/main">
                  <a:solidFill>
                    <a:srgbClr val="FFFFFF">
                      <a:alpha val="75000"/>
                    </a:srgbClr>
                  </a:solidFill>
                </a14:hiddenFill>
              </a:ext>
              <a:ext uri="{91240B29-F687-4F45-9708-019B960494DF}">
                <a14:hiddenLine xmlns:a14="http://schemas.microsoft.com/office/drawing/2010/main" w="12700" cap="flat">
                  <a:solidFill>
                    <a:schemeClr val="tx1">
                      <a:alpha val="75000"/>
                    </a:schemeClr>
                  </a:solidFill>
                  <a:miter lim="800000"/>
                  <a:headEnd/>
                  <a:tailEnd/>
                </a14:hiddenLine>
              </a:ext>
            </a:extLst>
          </p:spPr>
        </p:pic>
        <p:sp>
          <p:nvSpPr>
            <p:cNvPr id="43021" name="Rectangle 13"/>
            <p:cNvSpPr>
              <a:spLocks/>
            </p:cNvSpPr>
            <p:nvPr/>
          </p:nvSpPr>
          <p:spPr bwMode="auto">
            <a:xfrm>
              <a:off x="0" y="685"/>
              <a:ext cx="3784"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80000"/>
                </a:lnSpc>
              </a:pPr>
              <a:r>
                <a:rPr lang="en-US" sz="1100" dirty="0">
                  <a:solidFill>
                    <a:schemeClr val="accent1"/>
                  </a:solidFill>
                  <a:latin typeface="Montserrat-Bold" charset="0"/>
                  <a:ea typeface="ＭＳ Ｐゴシック" charset="0"/>
                  <a:cs typeface="Montserrat-Bold" charset="0"/>
                  <a:sym typeface="Montserrat-Bold" charset="0"/>
                </a:rPr>
                <a:t>THIRD FACT</a:t>
              </a:r>
            </a:p>
          </p:txBody>
        </p:sp>
        <p:sp>
          <p:nvSpPr>
            <p:cNvPr id="43022" name="Rectangle 14"/>
            <p:cNvSpPr>
              <a:spLocks/>
            </p:cNvSpPr>
            <p:nvPr/>
          </p:nvSpPr>
          <p:spPr bwMode="auto">
            <a:xfrm>
              <a:off x="5" y="1152"/>
              <a:ext cx="3784" cy="7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120000"/>
                </a:lnSpc>
              </a:pPr>
              <a:r>
                <a:rPr lang="en-US" sz="700">
                  <a:solidFill>
                    <a:srgbClr val="8C8C8C"/>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 created.</a:t>
              </a:r>
            </a:p>
          </p:txBody>
        </p:sp>
      </p:grpSp>
      <p:grpSp>
        <p:nvGrpSpPr>
          <p:cNvPr id="43084" name="Group 76"/>
          <p:cNvGrpSpPr>
            <a:grpSpLocks/>
          </p:cNvGrpSpPr>
          <p:nvPr/>
        </p:nvGrpSpPr>
        <p:grpSpPr bwMode="auto">
          <a:xfrm>
            <a:off x="8169474" y="4824412"/>
            <a:ext cx="759619" cy="176213"/>
            <a:chOff x="0" y="0"/>
            <a:chExt cx="1275" cy="296"/>
          </a:xfrm>
        </p:grpSpPr>
        <p:pic>
          <p:nvPicPr>
            <p:cNvPr id="43085" name="Picture 7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6" y="32"/>
              <a:ext cx="719"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43086" name="Rectangle 78"/>
            <p:cNvSpPr>
              <a:spLocks/>
            </p:cNvSpPr>
            <p:nvPr/>
          </p:nvSpPr>
          <p:spPr bwMode="auto">
            <a:xfrm>
              <a:off x="32" y="56"/>
              <a:ext cx="288" cy="216"/>
            </a:xfrm>
            <a:prstGeom prst="rect">
              <a:avLst/>
            </a:prstGeom>
            <a:solidFill>
              <a:srgbClr val="000000"/>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43087" name="Rectangle 79"/>
            <p:cNvSpPr>
              <a:spLocks/>
            </p:cNvSpPr>
            <p:nvPr/>
          </p:nvSpPr>
          <p:spPr bwMode="auto">
            <a:xfrm>
              <a:off x="0" y="40"/>
              <a:ext cx="35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130000"/>
                </a:lnSpc>
              </a:pPr>
              <a:r>
                <a:rPr lang="en-US" sz="700">
                  <a:solidFill>
                    <a:srgbClr val="FFFFFF"/>
                  </a:solidFill>
                  <a:latin typeface="Montserrat-Regular" charset="0"/>
                  <a:ea typeface="ＭＳ Ｐゴシック" charset="0"/>
                  <a:cs typeface="Montserrat-Regular" charset="0"/>
                  <a:sym typeface="Montserrat-Regular" charset="0"/>
                </a:rPr>
                <a:t>28</a:t>
              </a:r>
            </a:p>
          </p:txBody>
        </p:sp>
        <p:sp>
          <p:nvSpPr>
            <p:cNvPr id="43088" name="Rectangle 80"/>
            <p:cNvSpPr>
              <a:spLocks/>
            </p:cNvSpPr>
            <p:nvPr/>
          </p:nvSpPr>
          <p:spPr bwMode="auto">
            <a:xfrm flipH="1">
              <a:off x="444" y="0"/>
              <a:ext cx="8" cy="288"/>
            </a:xfrm>
            <a:prstGeom prst="rect">
              <a:avLst/>
            </a:prstGeom>
            <a:solidFill>
              <a:srgbClr val="000000"/>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graphicFrame>
        <p:nvGraphicFramePr>
          <p:cNvPr id="43024" name="Group 16"/>
          <p:cNvGraphicFramePr>
            <a:graphicFrameLocks noGrp="1"/>
          </p:cNvGraphicFramePr>
          <p:nvPr>
            <p:extLst>
              <p:ext uri="{D42A27DB-BD31-4B8C-83A1-F6EECF244321}">
                <p14:modId xmlns:p14="http://schemas.microsoft.com/office/powerpoint/2010/main" val="2851917096"/>
              </p:ext>
            </p:extLst>
          </p:nvPr>
        </p:nvGraphicFramePr>
        <p:xfrm>
          <a:off x="728662" y="3024188"/>
          <a:ext cx="7592021" cy="1422795"/>
        </p:xfrm>
        <a:graphic>
          <a:graphicData uri="http://schemas.openxmlformats.org/drawingml/2006/table">
            <a:tbl>
              <a:tblPr/>
              <a:tblGrid>
                <a:gridCol w="2530674"/>
                <a:gridCol w="2530673"/>
                <a:gridCol w="2530674"/>
              </a:tblGrid>
              <a:tr h="284559">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914400" algn="l"/>
                        </a:tabLst>
                      </a:pPr>
                      <a:endParaRPr kumimoji="0" lang="en-US" sz="1400" b="0" i="0" u="none" strike="noStrike" cap="none" normalizeH="0" baseline="0" dirty="0">
                        <a:ln>
                          <a:noFill/>
                        </a:ln>
                        <a:solidFill>
                          <a:schemeClr val="tx1"/>
                        </a:solidFill>
                        <a:effectLst/>
                        <a:latin typeface="Gill Sans" charset="0"/>
                        <a:ea typeface="ヒラギノ角ゴ ProN W3" charset="0"/>
                        <a:cs typeface="ヒラギノ角ゴ ProN W3" charset="0"/>
                        <a:sym typeface="Gill Sans" charset="0"/>
                      </a:endParaRPr>
                    </a:p>
                  </a:txBody>
                  <a:tcPr marL="23813" marR="23813" marT="23813" marB="23813" anchor="ctr" horzOverflow="overflow">
                    <a:lnL cap="flat">
                      <a:noFill/>
                    </a:lnL>
                    <a:lnR cap="flat">
                      <a:noFill/>
                    </a:lnR>
                    <a:lnT cap="flat">
                      <a:noFill/>
                    </a:lnT>
                    <a:lnB cap="flat">
                      <a:noFill/>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914400" algn="l"/>
                        </a:tabLst>
                      </a:pPr>
                      <a:endParaRPr kumimoji="0" lang="en-US" sz="1400" b="0" i="0" u="none" strike="noStrike" cap="none" normalizeH="0" baseline="0" dirty="0">
                        <a:ln>
                          <a:noFill/>
                        </a:ln>
                        <a:solidFill>
                          <a:schemeClr val="tx1"/>
                        </a:solidFill>
                        <a:effectLst/>
                        <a:latin typeface="Gill Sans" charset="0"/>
                        <a:ea typeface="ヒラギノ角ゴ ProN W3" charset="0"/>
                        <a:cs typeface="ヒラギノ角ゴ ProN W3" charset="0"/>
                        <a:sym typeface="Gill Sans" charset="0"/>
                      </a:endParaRPr>
                    </a:p>
                  </a:txBody>
                  <a:tcPr marL="23813" marR="23813" marT="23813" marB="23813" anchor="ctr" horzOverflow="overflow">
                    <a:lnL cap="flat">
                      <a:noFill/>
                    </a:lnL>
                    <a:lnR cap="flat">
                      <a:noFill/>
                    </a:lnR>
                    <a:lnT cap="flat">
                      <a:noFill/>
                    </a:lnT>
                    <a:lnB cap="flat">
                      <a:noFill/>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914400" algn="l"/>
                        </a:tabLst>
                      </a:pPr>
                      <a:endParaRPr kumimoji="0" lang="en-US" sz="1400" b="0" i="0" u="none" strike="noStrike" cap="none" normalizeH="0" baseline="0" dirty="0">
                        <a:ln>
                          <a:noFill/>
                        </a:ln>
                        <a:solidFill>
                          <a:schemeClr val="tx1"/>
                        </a:solidFill>
                        <a:effectLst/>
                        <a:latin typeface="Gill Sans" charset="0"/>
                        <a:ea typeface="ヒラギノ角ゴ ProN W3" charset="0"/>
                        <a:cs typeface="ヒラギノ角ゴ ProN W3" charset="0"/>
                        <a:sym typeface="Gill Sans" charset="0"/>
                      </a:endParaRPr>
                    </a:p>
                  </a:txBody>
                  <a:tcPr marL="23813" marR="23813" marT="23813" marB="23813" anchor="ctr" horzOverflow="overflow">
                    <a:lnL cap="flat">
                      <a:noFill/>
                    </a:lnL>
                    <a:lnR cap="flat">
                      <a:noFill/>
                    </a:lnR>
                    <a:lnT cap="flat">
                      <a:noFill/>
                    </a:lnT>
                    <a:lnB cap="flat">
                      <a:noFill/>
                    </a:lnB>
                    <a:lnTlToBr>
                      <a:noFill/>
                    </a:lnTlToBr>
                    <a:lnBlToTr>
                      <a:noFill/>
                    </a:lnBlToTr>
                    <a:solidFill>
                      <a:schemeClr val="accent2"/>
                    </a:solidFill>
                  </a:tcPr>
                </a:tc>
              </a:tr>
              <a:tr h="284559">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914400" algn="l"/>
                        </a:tabLst>
                      </a:pPr>
                      <a:endParaRPr kumimoji="0" lang="en-US" sz="1400" b="0" i="0" u="none" strike="noStrike" cap="none" normalizeH="0" baseline="0">
                        <a:ln>
                          <a:noFill/>
                        </a:ln>
                        <a:solidFill>
                          <a:schemeClr val="tx1"/>
                        </a:solidFill>
                        <a:effectLst/>
                        <a:latin typeface="Gill Sans" charset="0"/>
                        <a:ea typeface="ヒラギノ角ゴ ProN W3" charset="0"/>
                        <a:cs typeface="ヒラギノ角ゴ ProN W3" charset="0"/>
                        <a:sym typeface="Gill Sans" charset="0"/>
                      </a:endParaRPr>
                    </a:p>
                  </a:txBody>
                  <a:tcPr marL="23813" marR="23813" marT="23813" marB="23813"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cap="flat">
                      <a:noFill/>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914400" algn="l"/>
                        </a:tabLst>
                      </a:pPr>
                      <a:endParaRPr kumimoji="0" lang="en-US" sz="1400" b="0" i="0" u="none" strike="noStrike" cap="none" normalizeH="0" baseline="0">
                        <a:ln>
                          <a:noFill/>
                        </a:ln>
                        <a:solidFill>
                          <a:schemeClr val="tx1"/>
                        </a:solidFill>
                        <a:effectLst/>
                        <a:latin typeface="Gill Sans" charset="0"/>
                        <a:ea typeface="ヒラギノ角ゴ ProN W3" charset="0"/>
                        <a:cs typeface="ヒラギノ角ゴ ProN W3" charset="0"/>
                        <a:sym typeface="Gill Sans" charset="0"/>
                      </a:endParaRPr>
                    </a:p>
                  </a:txBody>
                  <a:tcPr marL="23813" marR="23813" marT="23813" marB="23813"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cap="flat">
                      <a:noFill/>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914400" algn="l"/>
                        </a:tabLst>
                      </a:pPr>
                      <a:endParaRPr kumimoji="0" lang="en-US" sz="1400" b="0" i="0" u="none" strike="noStrike" cap="none" normalizeH="0" baseline="0">
                        <a:ln>
                          <a:noFill/>
                        </a:ln>
                        <a:solidFill>
                          <a:schemeClr val="tx1"/>
                        </a:solidFill>
                        <a:effectLst/>
                        <a:latin typeface="Gill Sans" charset="0"/>
                        <a:ea typeface="ヒラギノ角ゴ ProN W3" charset="0"/>
                        <a:cs typeface="ヒラギノ角ゴ ProN W3" charset="0"/>
                        <a:sym typeface="Gill Sans" charset="0"/>
                      </a:endParaRPr>
                    </a:p>
                  </a:txBody>
                  <a:tcPr marL="23813" marR="23813" marT="23813" marB="23813"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cap="flat">
                      <a:noFill/>
                    </a:lnT>
                    <a:lnB w="9525" cap="flat" cmpd="sng" algn="ctr">
                      <a:solidFill>
                        <a:srgbClr val="000000"/>
                      </a:solidFill>
                      <a:prstDash val="solid"/>
                      <a:round/>
                      <a:headEnd type="none" w="med" len="med"/>
                      <a:tailEnd type="none" w="med" len="med"/>
                    </a:lnB>
                    <a:lnTlToBr>
                      <a:noFill/>
                    </a:lnTlToBr>
                    <a:lnBlToTr>
                      <a:noFill/>
                    </a:lnBlToTr>
                    <a:noFill/>
                  </a:tcPr>
                </a:tc>
              </a:tr>
              <a:tr h="284559">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914400" algn="l"/>
                        </a:tabLst>
                      </a:pPr>
                      <a:endParaRPr kumimoji="0" lang="en-US" sz="1400" b="0" i="0" u="none" strike="noStrike" cap="none" normalizeH="0" baseline="0">
                        <a:ln>
                          <a:noFill/>
                        </a:ln>
                        <a:solidFill>
                          <a:schemeClr val="tx1"/>
                        </a:solidFill>
                        <a:effectLst/>
                        <a:latin typeface="Gill Sans" charset="0"/>
                        <a:ea typeface="ヒラギノ角ゴ ProN W3" charset="0"/>
                        <a:cs typeface="ヒラギノ角ゴ ProN W3" charset="0"/>
                        <a:sym typeface="Gill Sans" charset="0"/>
                      </a:endParaRPr>
                    </a:p>
                  </a:txBody>
                  <a:tcPr marL="23813" marR="23813" marT="23813" marB="23813"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914400" algn="l"/>
                        </a:tabLst>
                      </a:pPr>
                      <a:endParaRPr kumimoji="0" lang="en-US" sz="1400" b="0" i="0" u="none" strike="noStrike" cap="none" normalizeH="0" baseline="0">
                        <a:ln>
                          <a:noFill/>
                        </a:ln>
                        <a:solidFill>
                          <a:schemeClr val="tx1"/>
                        </a:solidFill>
                        <a:effectLst/>
                        <a:latin typeface="Gill Sans" charset="0"/>
                        <a:ea typeface="ヒラギノ角ゴ ProN W3" charset="0"/>
                        <a:cs typeface="ヒラギノ角ゴ ProN W3" charset="0"/>
                        <a:sym typeface="Gill Sans" charset="0"/>
                      </a:endParaRPr>
                    </a:p>
                  </a:txBody>
                  <a:tcPr marL="23813" marR="23813" marT="23813" marB="23813"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914400" algn="l"/>
                        </a:tabLst>
                      </a:pPr>
                      <a:endParaRPr kumimoji="0" lang="en-US" sz="1400" b="0" i="0" u="none" strike="noStrike" cap="none" normalizeH="0" baseline="0">
                        <a:ln>
                          <a:noFill/>
                        </a:ln>
                        <a:solidFill>
                          <a:schemeClr val="tx1"/>
                        </a:solidFill>
                        <a:effectLst/>
                        <a:latin typeface="Gill Sans" charset="0"/>
                        <a:ea typeface="ヒラギノ角ゴ ProN W3" charset="0"/>
                        <a:cs typeface="ヒラギノ角ゴ ProN W3" charset="0"/>
                        <a:sym typeface="Gill Sans" charset="0"/>
                      </a:endParaRPr>
                    </a:p>
                  </a:txBody>
                  <a:tcPr marL="23813" marR="23813" marT="23813" marB="23813"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284559">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914400" algn="l"/>
                        </a:tabLst>
                      </a:pPr>
                      <a:endParaRPr kumimoji="0" lang="en-US" sz="1400" b="0" i="0" u="none" strike="noStrike" cap="none" normalizeH="0" baseline="0">
                        <a:ln>
                          <a:noFill/>
                        </a:ln>
                        <a:solidFill>
                          <a:schemeClr val="tx1"/>
                        </a:solidFill>
                        <a:effectLst/>
                        <a:latin typeface="Gill Sans" charset="0"/>
                        <a:ea typeface="ヒラギノ角ゴ ProN W3" charset="0"/>
                        <a:cs typeface="ヒラギノ角ゴ ProN W3" charset="0"/>
                        <a:sym typeface="Gill Sans" charset="0"/>
                      </a:endParaRPr>
                    </a:p>
                  </a:txBody>
                  <a:tcPr marL="23813" marR="23813" marT="23813" marB="23813"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914400" algn="l"/>
                        </a:tabLst>
                      </a:pPr>
                      <a:endParaRPr kumimoji="0" lang="en-US" sz="1400" b="0" i="0" u="none" strike="noStrike" cap="none" normalizeH="0" baseline="0">
                        <a:ln>
                          <a:noFill/>
                        </a:ln>
                        <a:solidFill>
                          <a:schemeClr val="tx1"/>
                        </a:solidFill>
                        <a:effectLst/>
                        <a:latin typeface="Gill Sans" charset="0"/>
                        <a:ea typeface="ヒラギノ角ゴ ProN W3" charset="0"/>
                        <a:cs typeface="ヒラギノ角ゴ ProN W3" charset="0"/>
                        <a:sym typeface="Gill Sans" charset="0"/>
                      </a:endParaRPr>
                    </a:p>
                  </a:txBody>
                  <a:tcPr marL="23813" marR="23813" marT="23813" marB="23813"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914400" algn="l"/>
                        </a:tabLst>
                      </a:pPr>
                      <a:endParaRPr kumimoji="0" lang="en-US" sz="1400" b="0" i="0" u="none" strike="noStrike" cap="none" normalizeH="0" baseline="0">
                        <a:ln>
                          <a:noFill/>
                        </a:ln>
                        <a:solidFill>
                          <a:schemeClr val="tx1"/>
                        </a:solidFill>
                        <a:effectLst/>
                        <a:latin typeface="Gill Sans" charset="0"/>
                        <a:ea typeface="ヒラギノ角ゴ ProN W3" charset="0"/>
                        <a:cs typeface="ヒラギノ角ゴ ProN W3" charset="0"/>
                        <a:sym typeface="Gill Sans" charset="0"/>
                      </a:endParaRPr>
                    </a:p>
                  </a:txBody>
                  <a:tcPr marL="23813" marR="23813" marT="23813" marB="23813"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284559">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914400" algn="l"/>
                        </a:tabLst>
                      </a:pPr>
                      <a:endParaRPr kumimoji="0" lang="en-US" sz="1400" b="0" i="0" u="none" strike="noStrike" cap="none" normalizeH="0" baseline="0">
                        <a:ln>
                          <a:noFill/>
                        </a:ln>
                        <a:solidFill>
                          <a:schemeClr val="tx1"/>
                        </a:solidFill>
                        <a:effectLst/>
                        <a:latin typeface="Gill Sans" charset="0"/>
                        <a:ea typeface="ヒラギノ角ゴ ProN W3" charset="0"/>
                        <a:cs typeface="ヒラギノ角ゴ ProN W3" charset="0"/>
                        <a:sym typeface="Gill Sans" charset="0"/>
                      </a:endParaRPr>
                    </a:p>
                  </a:txBody>
                  <a:tcPr marL="23813" marR="23813" marT="23813" marB="23813"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914400" algn="l"/>
                        </a:tabLst>
                      </a:pPr>
                      <a:endParaRPr kumimoji="0" lang="en-US" sz="1400" b="0" i="0" u="none" strike="noStrike" cap="none" normalizeH="0" baseline="0">
                        <a:ln>
                          <a:noFill/>
                        </a:ln>
                        <a:solidFill>
                          <a:schemeClr val="tx1"/>
                        </a:solidFill>
                        <a:effectLst/>
                        <a:latin typeface="Gill Sans" charset="0"/>
                        <a:ea typeface="ヒラギノ角ゴ ProN W3" charset="0"/>
                        <a:cs typeface="ヒラギノ角ゴ ProN W3" charset="0"/>
                        <a:sym typeface="Gill Sans" charset="0"/>
                      </a:endParaRPr>
                    </a:p>
                  </a:txBody>
                  <a:tcPr marL="23813" marR="23813" marT="23813" marB="23813"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914400" algn="l"/>
                        </a:tabLst>
                      </a:pPr>
                      <a:endParaRPr kumimoji="0" lang="en-US" sz="1400" b="0" i="0" u="none" strike="noStrike" cap="none" normalizeH="0" baseline="0">
                        <a:ln>
                          <a:noFill/>
                        </a:ln>
                        <a:solidFill>
                          <a:schemeClr val="tx1"/>
                        </a:solidFill>
                        <a:effectLst/>
                        <a:latin typeface="Gill Sans" charset="0"/>
                        <a:ea typeface="ヒラギノ角ゴ ProN W3" charset="0"/>
                        <a:cs typeface="ヒラギノ角ゴ ProN W3" charset="0"/>
                        <a:sym typeface="Gill Sans" charset="0"/>
                      </a:endParaRPr>
                    </a:p>
                  </a:txBody>
                  <a:tcPr marL="23813" marR="23813" marT="23813" marB="23813"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bl>
          </a:graphicData>
        </a:graphic>
      </p:graphicFrame>
      <p:grpSp>
        <p:nvGrpSpPr>
          <p:cNvPr id="43023" name="Group 15"/>
          <p:cNvGrpSpPr>
            <a:grpSpLocks/>
          </p:cNvGrpSpPr>
          <p:nvPr/>
        </p:nvGrpSpPr>
        <p:grpSpPr bwMode="auto">
          <a:xfrm>
            <a:off x="728663" y="3024187"/>
            <a:ext cx="7591425" cy="1423988"/>
            <a:chOff x="0" y="0"/>
            <a:chExt cx="12752" cy="2392"/>
          </a:xfrm>
        </p:grpSpPr>
        <p:sp>
          <p:nvSpPr>
            <p:cNvPr id="43078" name="Rectangle 70"/>
            <p:cNvSpPr>
              <a:spLocks/>
            </p:cNvSpPr>
            <p:nvPr/>
          </p:nvSpPr>
          <p:spPr bwMode="auto">
            <a:xfrm>
              <a:off x="267" y="64"/>
              <a:ext cx="3784"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80000"/>
                </a:lnSpc>
              </a:pPr>
              <a:r>
                <a:rPr lang="en-US" sz="900">
                  <a:solidFill>
                    <a:srgbClr val="FFFFFF"/>
                  </a:solidFill>
                  <a:latin typeface="Montserrat-Bold" charset="0"/>
                  <a:ea typeface="ＭＳ Ｐゴシック" charset="0"/>
                  <a:cs typeface="Montserrat-Bold" charset="0"/>
                  <a:sym typeface="Montserrat-Bold" charset="0"/>
                </a:rPr>
                <a:t>HEADLINE TEXT HERE</a:t>
              </a:r>
            </a:p>
          </p:txBody>
        </p:sp>
        <p:sp>
          <p:nvSpPr>
            <p:cNvPr id="43079" name="Rectangle 71"/>
            <p:cNvSpPr>
              <a:spLocks/>
            </p:cNvSpPr>
            <p:nvPr/>
          </p:nvSpPr>
          <p:spPr bwMode="auto">
            <a:xfrm>
              <a:off x="226" y="527"/>
              <a:ext cx="3784" cy="1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245000"/>
                </a:lnSpc>
              </a:pPr>
              <a:r>
                <a:rPr lang="en-US" sz="800">
                  <a:solidFill>
                    <a:schemeClr val="tx1"/>
                  </a:solidFill>
                  <a:latin typeface="Montserrat-Regular" charset="0"/>
                  <a:ea typeface="ＭＳ Ｐゴシック" charset="0"/>
                  <a:cs typeface="Montserrat-Regular" charset="0"/>
                  <a:sym typeface="Montserrat-Regular" charset="0"/>
                </a:rPr>
                <a:t>This letterhead design is meant</a:t>
              </a:r>
            </a:p>
            <a:p>
              <a:pPr>
                <a:lnSpc>
                  <a:spcPct val="245000"/>
                </a:lnSpc>
              </a:pPr>
              <a:r>
                <a:rPr lang="en-US" sz="800">
                  <a:solidFill>
                    <a:schemeClr val="tx1"/>
                  </a:solidFill>
                  <a:latin typeface="Montserrat-Regular" charset="0"/>
                  <a:ea typeface="ＭＳ Ｐゴシック" charset="0"/>
                  <a:cs typeface="Montserrat-Regular" charset="0"/>
                  <a:sym typeface="Montserrat-Regular" charset="0"/>
                </a:rPr>
                <a:t>Project an image of professionalism</a:t>
              </a:r>
            </a:p>
            <a:p>
              <a:pPr>
                <a:lnSpc>
                  <a:spcPct val="245000"/>
                </a:lnSpc>
              </a:pPr>
              <a:r>
                <a:rPr lang="en-US" sz="800">
                  <a:solidFill>
                    <a:schemeClr val="tx1"/>
                  </a:solidFill>
                  <a:latin typeface="Montserrat-Regular" charset="0"/>
                  <a:ea typeface="ＭＳ Ｐゴシック" charset="0"/>
                  <a:cs typeface="Montserrat-Regular" charset="0"/>
                  <a:sym typeface="Montserrat-Regular" charset="0"/>
                </a:rPr>
                <a:t>Alignments we have created</a:t>
              </a:r>
            </a:p>
            <a:p>
              <a:pPr>
                <a:lnSpc>
                  <a:spcPct val="245000"/>
                </a:lnSpc>
              </a:pPr>
              <a:r>
                <a:rPr lang="en-US" sz="800">
                  <a:solidFill>
                    <a:schemeClr val="tx1"/>
                  </a:solidFill>
                  <a:latin typeface="Montserrat-Regular" charset="0"/>
                  <a:ea typeface="ＭＳ Ｐゴシック" charset="0"/>
                  <a:cs typeface="Montserrat-Regular" charset="0"/>
                  <a:sym typeface="Montserrat-Regular" charset="0"/>
                </a:rPr>
                <a:t>This letterhead design is meant</a:t>
              </a:r>
            </a:p>
          </p:txBody>
        </p:sp>
        <p:sp>
          <p:nvSpPr>
            <p:cNvPr id="43080" name="Rectangle 72"/>
            <p:cNvSpPr>
              <a:spLocks/>
            </p:cNvSpPr>
            <p:nvPr/>
          </p:nvSpPr>
          <p:spPr bwMode="auto">
            <a:xfrm>
              <a:off x="4499" y="64"/>
              <a:ext cx="3784"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80000"/>
                </a:lnSpc>
              </a:pPr>
              <a:r>
                <a:rPr lang="en-US" sz="900">
                  <a:solidFill>
                    <a:srgbClr val="FFFFFF"/>
                  </a:solidFill>
                  <a:latin typeface="Montserrat-Bold" charset="0"/>
                  <a:ea typeface="ＭＳ Ｐゴシック" charset="0"/>
                  <a:cs typeface="Montserrat-Bold" charset="0"/>
                  <a:sym typeface="Montserrat-Bold" charset="0"/>
                </a:rPr>
                <a:t>HEADLINE TEXT HERE</a:t>
              </a:r>
            </a:p>
          </p:txBody>
        </p:sp>
        <p:sp>
          <p:nvSpPr>
            <p:cNvPr id="43081" name="Rectangle 73"/>
            <p:cNvSpPr>
              <a:spLocks/>
            </p:cNvSpPr>
            <p:nvPr/>
          </p:nvSpPr>
          <p:spPr bwMode="auto">
            <a:xfrm>
              <a:off x="4458" y="527"/>
              <a:ext cx="3784" cy="1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245000"/>
                </a:lnSpc>
              </a:pPr>
              <a:r>
                <a:rPr lang="en-US" sz="800">
                  <a:solidFill>
                    <a:schemeClr val="tx1"/>
                  </a:solidFill>
                  <a:latin typeface="Montserrat-Regular" charset="0"/>
                  <a:ea typeface="ＭＳ Ｐゴシック" charset="0"/>
                  <a:cs typeface="Montserrat-Regular" charset="0"/>
                  <a:sym typeface="Montserrat-Regular" charset="0"/>
                </a:rPr>
                <a:t>This letterhead design is meant</a:t>
              </a:r>
            </a:p>
            <a:p>
              <a:pPr>
                <a:lnSpc>
                  <a:spcPct val="245000"/>
                </a:lnSpc>
              </a:pPr>
              <a:r>
                <a:rPr lang="en-US" sz="800">
                  <a:solidFill>
                    <a:schemeClr val="tx1"/>
                  </a:solidFill>
                  <a:latin typeface="Montserrat-Regular" charset="0"/>
                  <a:ea typeface="ＭＳ Ｐゴシック" charset="0"/>
                  <a:cs typeface="Montserrat-Regular" charset="0"/>
                  <a:sym typeface="Montserrat-Regular" charset="0"/>
                </a:rPr>
                <a:t>Project an image of professionalism</a:t>
              </a:r>
            </a:p>
            <a:p>
              <a:pPr>
                <a:lnSpc>
                  <a:spcPct val="245000"/>
                </a:lnSpc>
              </a:pPr>
              <a:r>
                <a:rPr lang="en-US" sz="800">
                  <a:solidFill>
                    <a:schemeClr val="tx1"/>
                  </a:solidFill>
                  <a:latin typeface="Montserrat-Regular" charset="0"/>
                  <a:ea typeface="ＭＳ Ｐゴシック" charset="0"/>
                  <a:cs typeface="Montserrat-Regular" charset="0"/>
                  <a:sym typeface="Montserrat-Regular" charset="0"/>
                </a:rPr>
                <a:t>Alignments we have created</a:t>
              </a:r>
            </a:p>
            <a:p>
              <a:pPr>
                <a:lnSpc>
                  <a:spcPct val="245000"/>
                </a:lnSpc>
              </a:pPr>
              <a:r>
                <a:rPr lang="en-US" sz="800">
                  <a:solidFill>
                    <a:schemeClr val="tx1"/>
                  </a:solidFill>
                  <a:latin typeface="Montserrat-Regular" charset="0"/>
                  <a:ea typeface="ＭＳ Ｐゴシック" charset="0"/>
                  <a:cs typeface="Montserrat-Regular" charset="0"/>
                  <a:sym typeface="Montserrat-Regular" charset="0"/>
                </a:rPr>
                <a:t>This letterhead design is meant</a:t>
              </a:r>
            </a:p>
          </p:txBody>
        </p:sp>
        <p:sp>
          <p:nvSpPr>
            <p:cNvPr id="43082" name="Rectangle 74"/>
            <p:cNvSpPr>
              <a:spLocks/>
            </p:cNvSpPr>
            <p:nvPr/>
          </p:nvSpPr>
          <p:spPr bwMode="auto">
            <a:xfrm>
              <a:off x="8771" y="64"/>
              <a:ext cx="3784"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80000"/>
                </a:lnSpc>
              </a:pPr>
              <a:r>
                <a:rPr lang="en-US" sz="900">
                  <a:solidFill>
                    <a:srgbClr val="FFFFFF"/>
                  </a:solidFill>
                  <a:latin typeface="Montserrat-Bold" charset="0"/>
                  <a:ea typeface="ＭＳ Ｐゴシック" charset="0"/>
                  <a:cs typeface="Montserrat-Bold" charset="0"/>
                  <a:sym typeface="Montserrat-Bold" charset="0"/>
                </a:rPr>
                <a:t>HEADLINE TEXT HERE</a:t>
              </a:r>
            </a:p>
          </p:txBody>
        </p:sp>
        <p:sp>
          <p:nvSpPr>
            <p:cNvPr id="43083" name="Rectangle 75"/>
            <p:cNvSpPr>
              <a:spLocks/>
            </p:cNvSpPr>
            <p:nvPr/>
          </p:nvSpPr>
          <p:spPr bwMode="auto">
            <a:xfrm>
              <a:off x="8730" y="527"/>
              <a:ext cx="3784" cy="1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245000"/>
                </a:lnSpc>
              </a:pPr>
              <a:r>
                <a:rPr lang="en-US" sz="800">
                  <a:solidFill>
                    <a:schemeClr val="tx1"/>
                  </a:solidFill>
                  <a:latin typeface="Montserrat-Regular" charset="0"/>
                  <a:ea typeface="ＭＳ Ｐゴシック" charset="0"/>
                  <a:cs typeface="Montserrat-Regular" charset="0"/>
                  <a:sym typeface="Montserrat-Regular" charset="0"/>
                </a:rPr>
                <a:t>This letterhead design is meant</a:t>
              </a:r>
            </a:p>
            <a:p>
              <a:pPr>
                <a:lnSpc>
                  <a:spcPct val="245000"/>
                </a:lnSpc>
              </a:pPr>
              <a:r>
                <a:rPr lang="en-US" sz="800">
                  <a:solidFill>
                    <a:schemeClr val="tx1"/>
                  </a:solidFill>
                  <a:latin typeface="Montserrat-Regular" charset="0"/>
                  <a:ea typeface="ＭＳ Ｐゴシック" charset="0"/>
                  <a:cs typeface="Montserrat-Regular" charset="0"/>
                  <a:sym typeface="Montserrat-Regular" charset="0"/>
                </a:rPr>
                <a:t>Project an image of professionalism</a:t>
              </a:r>
            </a:p>
            <a:p>
              <a:pPr>
                <a:lnSpc>
                  <a:spcPct val="245000"/>
                </a:lnSpc>
              </a:pPr>
              <a:r>
                <a:rPr lang="en-US" sz="800">
                  <a:solidFill>
                    <a:schemeClr val="tx1"/>
                  </a:solidFill>
                  <a:latin typeface="Montserrat-Regular" charset="0"/>
                  <a:ea typeface="ＭＳ Ｐゴシック" charset="0"/>
                  <a:cs typeface="Montserrat-Regular" charset="0"/>
                  <a:sym typeface="Montserrat-Regular" charset="0"/>
                </a:rPr>
                <a:t>Alignments we have created</a:t>
              </a:r>
            </a:p>
            <a:p>
              <a:pPr>
                <a:lnSpc>
                  <a:spcPct val="245000"/>
                </a:lnSpc>
              </a:pPr>
              <a:r>
                <a:rPr lang="en-US" sz="800">
                  <a:solidFill>
                    <a:schemeClr val="tx1"/>
                  </a:solidFill>
                  <a:latin typeface="Montserrat-Regular" charset="0"/>
                  <a:ea typeface="ＭＳ Ｐゴシック" charset="0"/>
                  <a:cs typeface="Montserrat-Regular" charset="0"/>
                  <a:sym typeface="Montserrat-Regular" charset="0"/>
                </a:rPr>
                <a:t>This letterhead design is meant</a:t>
              </a:r>
            </a:p>
          </p:txBody>
        </p:sp>
      </p:grpSp>
    </p:spTree>
  </p:cSld>
  <p:clrMapOvr>
    <a:masterClrMapping/>
  </p:clrMapOvr>
  <mc:AlternateContent xmlns:mc="http://schemas.openxmlformats.org/markup-compatibility/2006" xmlns:p14="http://schemas.microsoft.com/office/powerpoint/2010/main">
    <mc:Choice Requires="p14">
      <p:transition spd="slow">
        <p14:flip dir="r"/>
      </p:transition>
    </mc:Choice>
    <mc:Fallback xmlns="">
      <p:transition xmlns:p14="http://schemas.microsoft.com/office/powerpoint/2010/main" spd="slow">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nodeType="clickEffect">
                                  <p:stCondLst>
                                    <p:cond delay="0"/>
                                  </p:stCondLst>
                                  <p:childTnLst>
                                    <p:set>
                                      <p:cBhvr>
                                        <p:cTn id="6" dur="1" fill="hold">
                                          <p:stCondLst>
                                            <p:cond delay="0"/>
                                          </p:stCondLst>
                                        </p:cTn>
                                        <p:tgtEl>
                                          <p:spTgt spid="43011"/>
                                        </p:tgtEl>
                                        <p:attrNameLst>
                                          <p:attrName>style.visibility</p:attrName>
                                        </p:attrNameLst>
                                      </p:cBhvr>
                                      <p:to>
                                        <p:strVal val="visible"/>
                                      </p:to>
                                    </p:set>
                                    <p:anim calcmode="lin" valueType="num">
                                      <p:cBhvr>
                                        <p:cTn id="7" dur="500" fill="hold"/>
                                        <p:tgtEl>
                                          <p:spTgt spid="43011"/>
                                        </p:tgtEl>
                                        <p:attrNameLst>
                                          <p:attrName>ppt_w</p:attrName>
                                        </p:attrNameLst>
                                      </p:cBhvr>
                                      <p:tavLst>
                                        <p:tav tm="0">
                                          <p:val>
                                            <p:fltVal val="0"/>
                                          </p:val>
                                        </p:tav>
                                        <p:tav tm="100000">
                                          <p:val>
                                            <p:strVal val="#ppt_w"/>
                                          </p:val>
                                        </p:tav>
                                      </p:tavLst>
                                    </p:anim>
                                    <p:anim calcmode="lin" valueType="num">
                                      <p:cBhvr>
                                        <p:cTn id="8" dur="500" fill="hold"/>
                                        <p:tgtEl>
                                          <p:spTgt spid="43011"/>
                                        </p:tgtEl>
                                        <p:attrNameLst>
                                          <p:attrName>ppt_h</p:attrName>
                                        </p:attrNameLst>
                                      </p:cBhvr>
                                      <p:tavLst>
                                        <p:tav tm="0">
                                          <p:val>
                                            <p:fltVal val="0"/>
                                          </p:val>
                                        </p:tav>
                                        <p:tav tm="100000">
                                          <p:val>
                                            <p:strVal val="#ppt_h"/>
                                          </p:val>
                                        </p:tav>
                                      </p:tavLst>
                                    </p:anim>
                                  </p:childTnLst>
                                </p:cTn>
                              </p:par>
                            </p:childTnLst>
                          </p:cTn>
                        </p:par>
                        <p:par>
                          <p:cTn id="9" fill="hold" nodeType="afterGroup">
                            <p:stCondLst>
                              <p:cond delay="500"/>
                            </p:stCondLst>
                            <p:childTnLst>
                              <p:par>
                                <p:cTn id="10" presetID="2" presetClass="entr" presetSubtype="1" fill="hold" nodeType="afterEffect">
                                  <p:stCondLst>
                                    <p:cond delay="500"/>
                                  </p:stCondLst>
                                  <p:childTnLst>
                                    <p:set>
                                      <p:cBhvr>
                                        <p:cTn id="11" dur="1" fill="hold">
                                          <p:stCondLst>
                                            <p:cond delay="0"/>
                                          </p:stCondLst>
                                        </p:cTn>
                                        <p:tgtEl>
                                          <p:spTgt spid="43015"/>
                                        </p:tgtEl>
                                        <p:attrNameLst>
                                          <p:attrName>style.visibility</p:attrName>
                                        </p:attrNameLst>
                                      </p:cBhvr>
                                      <p:to>
                                        <p:strVal val="visible"/>
                                      </p:to>
                                    </p:set>
                                    <p:anim calcmode="lin" valueType="num">
                                      <p:cBhvr additive="base">
                                        <p:cTn id="12" dur="500" fill="hold"/>
                                        <p:tgtEl>
                                          <p:spTgt spid="43015"/>
                                        </p:tgtEl>
                                        <p:attrNameLst>
                                          <p:attrName>ppt_x</p:attrName>
                                        </p:attrNameLst>
                                      </p:cBhvr>
                                      <p:tavLst>
                                        <p:tav tm="0">
                                          <p:val>
                                            <p:strVal val="#ppt_x"/>
                                          </p:val>
                                        </p:tav>
                                        <p:tav tm="100000">
                                          <p:val>
                                            <p:strVal val="#ppt_x"/>
                                          </p:val>
                                        </p:tav>
                                      </p:tavLst>
                                    </p:anim>
                                    <p:anim calcmode="lin" valueType="num">
                                      <p:cBhvr additive="base">
                                        <p:cTn id="13" dur="500" fill="hold"/>
                                        <p:tgtEl>
                                          <p:spTgt spid="43015"/>
                                        </p:tgtEl>
                                        <p:attrNameLst>
                                          <p:attrName>ppt_y</p:attrName>
                                        </p:attrNameLst>
                                      </p:cBhvr>
                                      <p:tavLst>
                                        <p:tav tm="0">
                                          <p:val>
                                            <p:strVal val="0-#ppt_h/2"/>
                                          </p:val>
                                        </p:tav>
                                        <p:tav tm="100000">
                                          <p:val>
                                            <p:strVal val="#ppt_y"/>
                                          </p:val>
                                        </p:tav>
                                      </p:tavLst>
                                    </p:anim>
                                  </p:childTnLst>
                                </p:cTn>
                              </p:par>
                            </p:childTnLst>
                          </p:cTn>
                        </p:par>
                        <p:par>
                          <p:cTn id="14" fill="hold" nodeType="afterGroup">
                            <p:stCondLst>
                              <p:cond delay="1500"/>
                            </p:stCondLst>
                            <p:childTnLst>
                              <p:par>
                                <p:cTn id="15" presetID="17" presetClass="entr" presetSubtype="8" fill="hold" nodeType="afterEffect">
                                  <p:stCondLst>
                                    <p:cond delay="500"/>
                                  </p:stCondLst>
                                  <p:childTnLst>
                                    <p:set>
                                      <p:cBhvr>
                                        <p:cTn id="16" dur="1" fill="hold">
                                          <p:stCondLst>
                                            <p:cond delay="0"/>
                                          </p:stCondLst>
                                        </p:cTn>
                                        <p:tgtEl>
                                          <p:spTgt spid="43019"/>
                                        </p:tgtEl>
                                        <p:attrNameLst>
                                          <p:attrName>style.visibility</p:attrName>
                                        </p:attrNameLst>
                                      </p:cBhvr>
                                      <p:to>
                                        <p:strVal val="visible"/>
                                      </p:to>
                                    </p:set>
                                    <p:anim calcmode="lin" valueType="num">
                                      <p:cBhvr>
                                        <p:cTn id="17" dur="500" fill="hold"/>
                                        <p:tgtEl>
                                          <p:spTgt spid="43019"/>
                                        </p:tgtEl>
                                        <p:attrNameLst>
                                          <p:attrName>ppt_x</p:attrName>
                                        </p:attrNameLst>
                                      </p:cBhvr>
                                      <p:tavLst>
                                        <p:tav tm="0">
                                          <p:val>
                                            <p:strVal val="#ppt_x-#ppt_w/2"/>
                                          </p:val>
                                        </p:tav>
                                        <p:tav tm="100000">
                                          <p:val>
                                            <p:strVal val="#ppt_x"/>
                                          </p:val>
                                        </p:tav>
                                      </p:tavLst>
                                    </p:anim>
                                    <p:anim calcmode="lin" valueType="num">
                                      <p:cBhvr>
                                        <p:cTn id="18" dur="500" fill="hold"/>
                                        <p:tgtEl>
                                          <p:spTgt spid="43019"/>
                                        </p:tgtEl>
                                        <p:attrNameLst>
                                          <p:attrName>ppt_y</p:attrName>
                                        </p:attrNameLst>
                                      </p:cBhvr>
                                      <p:tavLst>
                                        <p:tav tm="0">
                                          <p:val>
                                            <p:strVal val="#ppt_y"/>
                                          </p:val>
                                        </p:tav>
                                        <p:tav tm="100000">
                                          <p:val>
                                            <p:strVal val="#ppt_y"/>
                                          </p:val>
                                        </p:tav>
                                      </p:tavLst>
                                    </p:anim>
                                    <p:anim calcmode="lin" valueType="num">
                                      <p:cBhvr>
                                        <p:cTn id="19" dur="500" fill="hold"/>
                                        <p:tgtEl>
                                          <p:spTgt spid="43019"/>
                                        </p:tgtEl>
                                        <p:attrNameLst>
                                          <p:attrName>ppt_w</p:attrName>
                                        </p:attrNameLst>
                                      </p:cBhvr>
                                      <p:tavLst>
                                        <p:tav tm="0">
                                          <p:val>
                                            <p:fltVal val="0"/>
                                          </p:val>
                                        </p:tav>
                                        <p:tav tm="100000">
                                          <p:val>
                                            <p:strVal val="#ppt_w"/>
                                          </p:val>
                                        </p:tav>
                                      </p:tavLst>
                                    </p:anim>
                                    <p:anim calcmode="lin" valueType="num">
                                      <p:cBhvr>
                                        <p:cTn id="20" dur="500" fill="hold"/>
                                        <p:tgtEl>
                                          <p:spTgt spid="43019"/>
                                        </p:tgtEl>
                                        <p:attrNameLst>
                                          <p:attrName>ppt_h</p:attrName>
                                        </p:attrNameLst>
                                      </p:cBhvr>
                                      <p:tavLst>
                                        <p:tav tm="0">
                                          <p:val>
                                            <p:strVal val="#ppt_h"/>
                                          </p:val>
                                        </p:tav>
                                        <p:tav tm="100000">
                                          <p:val>
                                            <p:strVal val="#ppt_h"/>
                                          </p:val>
                                        </p:tav>
                                      </p:tavLst>
                                    </p:anim>
                                  </p:childTnLst>
                                </p:cTn>
                              </p:par>
                            </p:childTnLst>
                          </p:cTn>
                        </p:par>
                        <p:par>
                          <p:cTn id="21" fill="hold" nodeType="afterGroup">
                            <p:stCondLst>
                              <p:cond delay="2500"/>
                            </p:stCondLst>
                            <p:childTnLst>
                              <p:par>
                                <p:cTn id="22" presetID="4" presetClass="entr" presetSubtype="32" fill="hold" nodeType="afterEffect">
                                  <p:stCondLst>
                                    <p:cond delay="500"/>
                                  </p:stCondLst>
                                  <p:childTnLst>
                                    <p:set>
                                      <p:cBhvr>
                                        <p:cTn id="23" dur="1" fill="hold">
                                          <p:stCondLst>
                                            <p:cond delay="0"/>
                                          </p:stCondLst>
                                        </p:cTn>
                                        <p:tgtEl>
                                          <p:spTgt spid="43023"/>
                                        </p:tgtEl>
                                        <p:attrNameLst>
                                          <p:attrName>style.visibility</p:attrName>
                                        </p:attrNameLst>
                                      </p:cBhvr>
                                      <p:to>
                                        <p:strVal val="visible"/>
                                      </p:to>
                                    </p:set>
                                    <p:animEffect transition="in" filter="box(out)">
                                      <p:cBhvr>
                                        <p:cTn id="24" dur="500"/>
                                        <p:tgtEl>
                                          <p:spTgt spid="430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033"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53525" cy="51488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44034" name="Rectangle 2"/>
          <p:cNvSpPr>
            <a:spLocks/>
          </p:cNvSpPr>
          <p:nvPr/>
        </p:nvSpPr>
        <p:spPr bwMode="auto">
          <a:xfrm>
            <a:off x="-36512" y="-40481"/>
            <a:ext cx="9205913" cy="5191125"/>
          </a:xfrm>
          <a:prstGeom prst="rect">
            <a:avLst/>
          </a:prstGeom>
          <a:solidFill>
            <a:srgbClr val="000000">
              <a:alpha val="84999"/>
            </a:srgbClr>
          </a:solidFill>
          <a:ln>
            <a:noFill/>
          </a:ln>
          <a:extLst>
            <a:ext uri="{91240B29-F687-4F45-9708-019B960494DF}">
              <a14:hiddenLine xmlns:a14="http://schemas.microsoft.com/office/drawing/2010/main" w="25400" cap="flat">
                <a:solidFill>
                  <a:schemeClr val="tx1">
                    <a:alpha val="84999"/>
                  </a:schemeClr>
                </a:solidFill>
                <a:miter lim="800000"/>
                <a:headEnd type="none" w="med" len="med"/>
                <a:tailEnd type="none" w="med" len="med"/>
              </a14:hiddenLine>
            </a:ext>
          </a:extLst>
        </p:spPr>
        <p:txBody>
          <a:bodyPr lIns="0" tIns="0" rIns="0" bIns="0"/>
          <a:lstStyle/>
          <a:p>
            <a:endParaRPr lang="en-US"/>
          </a:p>
        </p:txBody>
      </p:sp>
      <p:grpSp>
        <p:nvGrpSpPr>
          <p:cNvPr id="44035" name="Group 3"/>
          <p:cNvGrpSpPr>
            <a:grpSpLocks/>
          </p:cNvGrpSpPr>
          <p:nvPr/>
        </p:nvGrpSpPr>
        <p:grpSpPr bwMode="auto">
          <a:xfrm>
            <a:off x="7020520" y="-41672"/>
            <a:ext cx="1385888" cy="1375767"/>
            <a:chOff x="0" y="0"/>
            <a:chExt cx="2328" cy="2312"/>
          </a:xfrm>
        </p:grpSpPr>
        <p:sp>
          <p:nvSpPr>
            <p:cNvPr id="44036" name="AutoShape 4"/>
            <p:cNvSpPr>
              <a:spLocks/>
            </p:cNvSpPr>
            <p:nvPr/>
          </p:nvSpPr>
          <p:spPr bwMode="auto">
            <a:xfrm rot="-5400000">
              <a:off x="-292" y="292"/>
              <a:ext cx="2311" cy="1727"/>
            </a:xfrm>
            <a:custGeom>
              <a:avLst/>
              <a:gdLst/>
              <a:ahLst/>
              <a:cxnLst/>
              <a:rect l="0" t="0" r="r" b="b"/>
              <a:pathLst>
                <a:path w="21600" h="21600">
                  <a:moveTo>
                    <a:pt x="23" y="0"/>
                  </a:moveTo>
                  <a:lnTo>
                    <a:pt x="21600" y="19391"/>
                  </a:lnTo>
                  <a:lnTo>
                    <a:pt x="21600" y="21600"/>
                  </a:lnTo>
                  <a:lnTo>
                    <a:pt x="0" y="2369"/>
                  </a:lnTo>
                  <a:lnTo>
                    <a:pt x="23" y="0"/>
                  </a:lnTo>
                  <a:close/>
                  <a:moveTo>
                    <a:pt x="23" y="0"/>
                  </a:moveTo>
                </a:path>
              </a:pathLst>
            </a:custGeom>
            <a:solidFill>
              <a:srgbClr val="FFFFFF"/>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44037" name="AutoShape 5"/>
            <p:cNvSpPr>
              <a:spLocks/>
            </p:cNvSpPr>
            <p:nvPr/>
          </p:nvSpPr>
          <p:spPr bwMode="auto">
            <a:xfrm rot="-5400000">
              <a:off x="1571" y="37"/>
              <a:ext cx="793" cy="719"/>
            </a:xfrm>
            <a:custGeom>
              <a:avLst/>
              <a:gdLst/>
              <a:ahLst/>
              <a:cxnLst/>
              <a:rect l="0" t="0" r="r" b="b"/>
              <a:pathLst>
                <a:path w="21600" h="21600">
                  <a:moveTo>
                    <a:pt x="68" y="0"/>
                  </a:moveTo>
                  <a:lnTo>
                    <a:pt x="21600" y="16295"/>
                  </a:lnTo>
                  <a:lnTo>
                    <a:pt x="21600" y="21600"/>
                  </a:lnTo>
                  <a:lnTo>
                    <a:pt x="0" y="5691"/>
                  </a:lnTo>
                  <a:lnTo>
                    <a:pt x="68" y="0"/>
                  </a:lnTo>
                  <a:close/>
                  <a:moveTo>
                    <a:pt x="68" y="0"/>
                  </a:moveTo>
                </a:path>
              </a:pathLst>
            </a:custGeom>
            <a:solidFill>
              <a:srgbClr val="4B4B4B"/>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sp>
        <p:nvSpPr>
          <p:cNvPr id="44038" name="Rectangle 6"/>
          <p:cNvSpPr>
            <a:spLocks/>
          </p:cNvSpPr>
          <p:nvPr/>
        </p:nvSpPr>
        <p:spPr bwMode="auto">
          <a:xfrm>
            <a:off x="685205" y="2566988"/>
            <a:ext cx="3448050"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r>
              <a:rPr lang="en-US" sz="1700">
                <a:solidFill>
                  <a:srgbClr val="FFFFFF"/>
                </a:solidFill>
                <a:latin typeface="Montserrat-Bold" charset="0"/>
                <a:ea typeface="ＭＳ Ｐゴシック" charset="0"/>
                <a:cs typeface="Montserrat-Bold" charset="0"/>
                <a:sym typeface="Montserrat-Bold" charset="0"/>
              </a:rPr>
              <a:t>S T A T U S </a:t>
            </a:r>
          </a:p>
          <a:p>
            <a:pPr algn="l"/>
            <a:r>
              <a:rPr lang="en-US" sz="1700">
                <a:solidFill>
                  <a:srgbClr val="FFFFFF"/>
                </a:solidFill>
                <a:latin typeface="Montserrat-Bold" charset="0"/>
                <a:ea typeface="ＭＳ Ｐゴシック" charset="0"/>
                <a:cs typeface="Montserrat-Bold" charset="0"/>
                <a:sym typeface="Montserrat-Bold" charset="0"/>
              </a:rPr>
              <a:t>A T   P R E S E N T</a:t>
            </a:r>
          </a:p>
        </p:txBody>
      </p:sp>
      <p:sp>
        <p:nvSpPr>
          <p:cNvPr id="44039" name="Rectangle 7"/>
          <p:cNvSpPr>
            <a:spLocks/>
          </p:cNvSpPr>
          <p:nvPr/>
        </p:nvSpPr>
        <p:spPr bwMode="auto">
          <a:xfrm>
            <a:off x="687586" y="3364706"/>
            <a:ext cx="3448050" cy="747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30000"/>
              </a:lnSpc>
            </a:pPr>
            <a:r>
              <a:rPr lang="en-US" sz="800">
                <a:solidFill>
                  <a:srgbClr val="808080"/>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 created a very spacious feeling. The simplicity suggests strength and the spaciousnes contributes to the aesthetics of the layout. These basic qualities along with the (Your Company) colours, are consistent.</a:t>
            </a:r>
          </a:p>
        </p:txBody>
      </p:sp>
      <p:pic>
        <p:nvPicPr>
          <p:cNvPr id="44040"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80672" y="4162425"/>
            <a:ext cx="1388269" cy="50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44041" name="Line 9"/>
          <p:cNvSpPr>
            <a:spLocks noChangeShapeType="1"/>
          </p:cNvSpPr>
          <p:nvPr/>
        </p:nvSpPr>
        <p:spPr bwMode="auto">
          <a:xfrm>
            <a:off x="718543" y="4433888"/>
            <a:ext cx="6403181" cy="0"/>
          </a:xfrm>
          <a:prstGeom prst="line">
            <a:avLst/>
          </a:prstGeom>
          <a:noFill/>
          <a:ln w="12700" cap="flat">
            <a:solidFill>
              <a:srgbClr val="FFFFFF"/>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grpSp>
        <p:nvGrpSpPr>
          <p:cNvPr id="44042" name="Group 10"/>
          <p:cNvGrpSpPr>
            <a:grpSpLocks/>
          </p:cNvGrpSpPr>
          <p:nvPr/>
        </p:nvGrpSpPr>
        <p:grpSpPr bwMode="auto">
          <a:xfrm>
            <a:off x="8169473" y="4824412"/>
            <a:ext cx="761405" cy="176213"/>
            <a:chOff x="0" y="0"/>
            <a:chExt cx="1279" cy="296"/>
          </a:xfrm>
        </p:grpSpPr>
        <p:pic>
          <p:nvPicPr>
            <p:cNvPr id="44043"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0" y="32"/>
              <a:ext cx="719"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44044" name="Rectangle 12"/>
            <p:cNvSpPr>
              <a:spLocks/>
            </p:cNvSpPr>
            <p:nvPr/>
          </p:nvSpPr>
          <p:spPr bwMode="auto">
            <a:xfrm>
              <a:off x="32" y="56"/>
              <a:ext cx="288" cy="216"/>
            </a:xfrm>
            <a:prstGeom prst="rect">
              <a:avLst/>
            </a:prstGeom>
            <a:solidFill>
              <a:srgbClr val="FFFFFF"/>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44045" name="Rectangle 13"/>
            <p:cNvSpPr>
              <a:spLocks/>
            </p:cNvSpPr>
            <p:nvPr/>
          </p:nvSpPr>
          <p:spPr bwMode="auto">
            <a:xfrm>
              <a:off x="0" y="40"/>
              <a:ext cx="35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130000"/>
                </a:lnSpc>
              </a:pPr>
              <a:r>
                <a:rPr lang="en-US" sz="700">
                  <a:solidFill>
                    <a:schemeClr val="tx1"/>
                  </a:solidFill>
                  <a:latin typeface="Montserrat-Regular" charset="0"/>
                  <a:ea typeface="ＭＳ Ｐゴシック" charset="0"/>
                  <a:cs typeface="Montserrat-Regular" charset="0"/>
                  <a:sym typeface="Montserrat-Regular" charset="0"/>
                </a:rPr>
                <a:t>29</a:t>
              </a:r>
            </a:p>
          </p:txBody>
        </p:sp>
        <p:sp>
          <p:nvSpPr>
            <p:cNvPr id="44046" name="Rectangle 14"/>
            <p:cNvSpPr>
              <a:spLocks/>
            </p:cNvSpPr>
            <p:nvPr/>
          </p:nvSpPr>
          <p:spPr bwMode="auto">
            <a:xfrm flipH="1">
              <a:off x="444" y="0"/>
              <a:ext cx="8" cy="288"/>
            </a:xfrm>
            <a:prstGeom prst="rect">
              <a:avLst/>
            </a:prstGeom>
            <a:solidFill>
              <a:srgbClr val="FFFFFF"/>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spTree>
  </p:cSld>
  <p:clrMapOvr>
    <a:masterClrMapping/>
  </p:clrMapOvr>
  <mc:AlternateContent xmlns:mc="http://schemas.openxmlformats.org/markup-compatibility/2006" xmlns:p14="http://schemas.microsoft.com/office/powerpoint/2010/main">
    <mc:Choice Requires="p14">
      <p:transition spd="med">
        <p14:flip dir="l"/>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4038"/>
                                        </p:tgtEl>
                                        <p:attrNameLst>
                                          <p:attrName>style.visibility</p:attrName>
                                        </p:attrNameLst>
                                      </p:cBhvr>
                                      <p:to>
                                        <p:strVal val="visible"/>
                                      </p:to>
                                    </p:set>
                                    <p:anim calcmode="lin" valueType="num">
                                      <p:cBhvr additive="base">
                                        <p:cTn id="7" dur="500" fill="hold"/>
                                        <p:tgtEl>
                                          <p:spTgt spid="44038"/>
                                        </p:tgtEl>
                                        <p:attrNameLst>
                                          <p:attrName>ppt_x</p:attrName>
                                        </p:attrNameLst>
                                      </p:cBhvr>
                                      <p:tavLst>
                                        <p:tav tm="0">
                                          <p:val>
                                            <p:strVal val="0-#ppt_w/2"/>
                                          </p:val>
                                        </p:tav>
                                        <p:tav tm="100000">
                                          <p:val>
                                            <p:strVal val="#ppt_x"/>
                                          </p:val>
                                        </p:tav>
                                      </p:tavLst>
                                    </p:anim>
                                    <p:anim calcmode="lin" valueType="num">
                                      <p:cBhvr additive="base">
                                        <p:cTn id="8" dur="500" fill="hold"/>
                                        <p:tgtEl>
                                          <p:spTgt spid="44038"/>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 presetClass="entr" presetSubtype="8" fill="hold" grpId="0" nodeType="afterEffect">
                                  <p:stCondLst>
                                    <p:cond delay="500"/>
                                  </p:stCondLst>
                                  <p:childTnLst>
                                    <p:set>
                                      <p:cBhvr>
                                        <p:cTn id="11" dur="1" fill="hold">
                                          <p:stCondLst>
                                            <p:cond delay="0"/>
                                          </p:stCondLst>
                                        </p:cTn>
                                        <p:tgtEl>
                                          <p:spTgt spid="44039"/>
                                        </p:tgtEl>
                                        <p:attrNameLst>
                                          <p:attrName>style.visibility</p:attrName>
                                        </p:attrNameLst>
                                      </p:cBhvr>
                                      <p:to>
                                        <p:strVal val="visible"/>
                                      </p:to>
                                    </p:set>
                                    <p:anim calcmode="lin" valueType="num">
                                      <p:cBhvr additive="base">
                                        <p:cTn id="12" dur="500" fill="hold"/>
                                        <p:tgtEl>
                                          <p:spTgt spid="44039"/>
                                        </p:tgtEl>
                                        <p:attrNameLst>
                                          <p:attrName>ppt_x</p:attrName>
                                        </p:attrNameLst>
                                      </p:cBhvr>
                                      <p:tavLst>
                                        <p:tav tm="0">
                                          <p:val>
                                            <p:strVal val="0-#ppt_w/2"/>
                                          </p:val>
                                        </p:tav>
                                        <p:tav tm="100000">
                                          <p:val>
                                            <p:strVal val="#ppt_x"/>
                                          </p:val>
                                        </p:tav>
                                      </p:tavLst>
                                    </p:anim>
                                    <p:anim calcmode="lin" valueType="num">
                                      <p:cBhvr additive="base">
                                        <p:cTn id="13" dur="500" fill="hold"/>
                                        <p:tgtEl>
                                          <p:spTgt spid="44039"/>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2" fill="hold" grpId="0" nodeType="clickEffect">
                                  <p:stCondLst>
                                    <p:cond delay="0"/>
                                  </p:stCondLst>
                                  <p:childTnLst>
                                    <p:set>
                                      <p:cBhvr>
                                        <p:cTn id="17" dur="1" fill="hold">
                                          <p:stCondLst>
                                            <p:cond delay="0"/>
                                          </p:stCondLst>
                                        </p:cTn>
                                        <p:tgtEl>
                                          <p:spTgt spid="44041"/>
                                        </p:tgtEl>
                                        <p:attrNameLst>
                                          <p:attrName>style.visibility</p:attrName>
                                        </p:attrNameLst>
                                      </p:cBhvr>
                                      <p:to>
                                        <p:strVal val="visible"/>
                                      </p:to>
                                    </p:set>
                                    <p:animEffect transition="in" filter="wipe(right)">
                                      <p:cBhvr>
                                        <p:cTn id="18" dur="500"/>
                                        <p:tgtEl>
                                          <p:spTgt spid="44041"/>
                                        </p:tgtEl>
                                      </p:cBhvr>
                                    </p:animEffect>
                                  </p:childTnLst>
                                </p:cTn>
                              </p:par>
                            </p:childTnLst>
                          </p:cTn>
                        </p:par>
                        <p:par>
                          <p:cTn id="19" fill="hold" nodeType="afterGroup">
                            <p:stCondLst>
                              <p:cond delay="500"/>
                            </p:stCondLst>
                            <p:childTnLst>
                              <p:par>
                                <p:cTn id="20" presetID="23" presetClass="entr" presetSubtype="16" fill="hold" nodeType="afterEffect">
                                  <p:stCondLst>
                                    <p:cond delay="300"/>
                                  </p:stCondLst>
                                  <p:childTnLst>
                                    <p:set>
                                      <p:cBhvr>
                                        <p:cTn id="21" dur="1" fill="hold">
                                          <p:stCondLst>
                                            <p:cond delay="0"/>
                                          </p:stCondLst>
                                        </p:cTn>
                                        <p:tgtEl>
                                          <p:spTgt spid="44040"/>
                                        </p:tgtEl>
                                        <p:attrNameLst>
                                          <p:attrName>style.visibility</p:attrName>
                                        </p:attrNameLst>
                                      </p:cBhvr>
                                      <p:to>
                                        <p:strVal val="visible"/>
                                      </p:to>
                                    </p:set>
                                    <p:anim calcmode="lin" valueType="num">
                                      <p:cBhvr>
                                        <p:cTn id="22" dur="500" fill="hold"/>
                                        <p:tgtEl>
                                          <p:spTgt spid="44040"/>
                                        </p:tgtEl>
                                        <p:attrNameLst>
                                          <p:attrName>ppt_w</p:attrName>
                                        </p:attrNameLst>
                                      </p:cBhvr>
                                      <p:tavLst>
                                        <p:tav tm="0">
                                          <p:val>
                                            <p:fltVal val="0"/>
                                          </p:val>
                                        </p:tav>
                                        <p:tav tm="100000">
                                          <p:val>
                                            <p:strVal val="#ppt_w"/>
                                          </p:val>
                                        </p:tav>
                                      </p:tavLst>
                                    </p:anim>
                                    <p:anim calcmode="lin" valueType="num">
                                      <p:cBhvr>
                                        <p:cTn id="23" dur="500" fill="hold"/>
                                        <p:tgtEl>
                                          <p:spTgt spid="44040"/>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8" grpId="0" autoUpdateAnimBg="0"/>
      <p:bldP spid="44039" grpId="0" autoUpdateAnimBg="0"/>
      <p:bldP spid="44041"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09"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53525" cy="51488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17410" name="Rectangle 2"/>
          <p:cNvSpPr>
            <a:spLocks/>
          </p:cNvSpPr>
          <p:nvPr/>
        </p:nvSpPr>
        <p:spPr bwMode="auto">
          <a:xfrm>
            <a:off x="-35719" y="-40481"/>
            <a:ext cx="9205913" cy="5191125"/>
          </a:xfrm>
          <a:prstGeom prst="rect">
            <a:avLst/>
          </a:prstGeom>
          <a:solidFill>
            <a:srgbClr val="000000">
              <a:alpha val="84999"/>
            </a:srgbClr>
          </a:solidFill>
          <a:ln>
            <a:noFill/>
          </a:ln>
          <a:extLst>
            <a:ext uri="{91240B29-F687-4F45-9708-019B960494DF}">
              <a14:hiddenLine xmlns:a14="http://schemas.microsoft.com/office/drawing/2010/main" w="25400" cap="flat">
                <a:solidFill>
                  <a:schemeClr val="tx1">
                    <a:alpha val="84999"/>
                  </a:schemeClr>
                </a:solidFill>
                <a:miter lim="800000"/>
                <a:headEnd type="none" w="med" len="med"/>
                <a:tailEnd type="none" w="med" len="med"/>
              </a14:hiddenLine>
            </a:ext>
          </a:extLst>
        </p:spPr>
        <p:txBody>
          <a:bodyPr lIns="0" tIns="0" rIns="0" bIns="0"/>
          <a:lstStyle/>
          <a:p>
            <a:endParaRPr lang="en-US"/>
          </a:p>
        </p:txBody>
      </p:sp>
      <p:grpSp>
        <p:nvGrpSpPr>
          <p:cNvPr id="17411" name="Group 3"/>
          <p:cNvGrpSpPr>
            <a:grpSpLocks/>
          </p:cNvGrpSpPr>
          <p:nvPr/>
        </p:nvGrpSpPr>
        <p:grpSpPr bwMode="auto">
          <a:xfrm rot="10800000">
            <a:off x="6601420" y="3776067"/>
            <a:ext cx="1385888" cy="1376363"/>
            <a:chOff x="0" y="0"/>
            <a:chExt cx="2328" cy="2312"/>
          </a:xfrm>
        </p:grpSpPr>
        <p:sp>
          <p:nvSpPr>
            <p:cNvPr id="17412" name="AutoShape 4"/>
            <p:cNvSpPr>
              <a:spLocks/>
            </p:cNvSpPr>
            <p:nvPr/>
          </p:nvSpPr>
          <p:spPr bwMode="auto">
            <a:xfrm rot="-5400000">
              <a:off x="-292" y="292"/>
              <a:ext cx="2311" cy="1727"/>
            </a:xfrm>
            <a:custGeom>
              <a:avLst/>
              <a:gdLst/>
              <a:ahLst/>
              <a:cxnLst/>
              <a:rect l="0" t="0" r="r" b="b"/>
              <a:pathLst>
                <a:path w="21600" h="21600">
                  <a:moveTo>
                    <a:pt x="23" y="0"/>
                  </a:moveTo>
                  <a:lnTo>
                    <a:pt x="21600" y="19391"/>
                  </a:lnTo>
                  <a:lnTo>
                    <a:pt x="21600" y="21600"/>
                  </a:lnTo>
                  <a:lnTo>
                    <a:pt x="0" y="2369"/>
                  </a:lnTo>
                  <a:lnTo>
                    <a:pt x="23" y="0"/>
                  </a:lnTo>
                  <a:close/>
                  <a:moveTo>
                    <a:pt x="23" y="0"/>
                  </a:moveTo>
                </a:path>
              </a:pathLst>
            </a:custGeom>
            <a:solidFill>
              <a:srgbClr val="FFFFFF"/>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17413" name="AutoShape 5"/>
            <p:cNvSpPr>
              <a:spLocks/>
            </p:cNvSpPr>
            <p:nvPr/>
          </p:nvSpPr>
          <p:spPr bwMode="auto">
            <a:xfrm rot="-5400000">
              <a:off x="1571" y="37"/>
              <a:ext cx="793" cy="719"/>
            </a:xfrm>
            <a:custGeom>
              <a:avLst/>
              <a:gdLst/>
              <a:ahLst/>
              <a:cxnLst/>
              <a:rect l="0" t="0" r="r" b="b"/>
              <a:pathLst>
                <a:path w="21600" h="21600">
                  <a:moveTo>
                    <a:pt x="68" y="0"/>
                  </a:moveTo>
                  <a:lnTo>
                    <a:pt x="21600" y="16295"/>
                  </a:lnTo>
                  <a:lnTo>
                    <a:pt x="21600" y="21600"/>
                  </a:lnTo>
                  <a:lnTo>
                    <a:pt x="0" y="5691"/>
                  </a:lnTo>
                  <a:lnTo>
                    <a:pt x="68" y="0"/>
                  </a:lnTo>
                  <a:close/>
                  <a:moveTo>
                    <a:pt x="68" y="0"/>
                  </a:moveTo>
                </a:path>
              </a:pathLst>
            </a:custGeom>
            <a:solidFill>
              <a:srgbClr val="4B4B4B"/>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sp>
        <p:nvSpPr>
          <p:cNvPr id="17414" name="Rectangle 6"/>
          <p:cNvSpPr>
            <a:spLocks/>
          </p:cNvSpPr>
          <p:nvPr/>
        </p:nvSpPr>
        <p:spPr bwMode="auto">
          <a:xfrm>
            <a:off x="3609380" y="969169"/>
            <a:ext cx="2243138"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r>
              <a:rPr lang="en-US" sz="1700">
                <a:solidFill>
                  <a:srgbClr val="FFFFFF"/>
                </a:solidFill>
                <a:latin typeface="Montserrat-Bold" charset="0"/>
                <a:ea typeface="ＭＳ Ｐゴシック" charset="0"/>
                <a:cs typeface="Montserrat-Bold" charset="0"/>
                <a:sym typeface="Montserrat-Bold" charset="0"/>
              </a:rPr>
              <a:t>W E L C O M E</a:t>
            </a:r>
          </a:p>
        </p:txBody>
      </p:sp>
      <p:sp>
        <p:nvSpPr>
          <p:cNvPr id="17415" name="Rectangle 7"/>
          <p:cNvSpPr>
            <a:spLocks/>
          </p:cNvSpPr>
          <p:nvPr/>
        </p:nvSpPr>
        <p:spPr bwMode="auto">
          <a:xfrm>
            <a:off x="3611761" y="1419225"/>
            <a:ext cx="3448050" cy="104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30000"/>
              </a:lnSpc>
            </a:pPr>
            <a:r>
              <a:rPr lang="en-US" sz="800">
                <a:solidFill>
                  <a:srgbClr val="808080"/>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 created a very spacious feeling. The simplicity suggests strength and the spaciousnes contributes to the aesthetics of the layout. These basic qualities along with the (Your Company) colours, are consistent with the overall look and helps to reinforce the (Your Company) brand. This letterhead design is meant to project an image of professionalism and reliability.</a:t>
            </a:r>
          </a:p>
        </p:txBody>
      </p:sp>
      <p:sp>
        <p:nvSpPr>
          <p:cNvPr id="17416" name="Line 8"/>
          <p:cNvSpPr>
            <a:spLocks noChangeShapeType="1"/>
          </p:cNvSpPr>
          <p:nvPr/>
        </p:nvSpPr>
        <p:spPr bwMode="auto">
          <a:xfrm rot="10800000" flipH="1">
            <a:off x="3671292" y="3971330"/>
            <a:ext cx="1662708" cy="0"/>
          </a:xfrm>
          <a:prstGeom prst="line">
            <a:avLst/>
          </a:prstGeom>
          <a:noFill/>
          <a:ln w="12700" cap="flat">
            <a:solidFill>
              <a:srgbClr val="FFFFFF"/>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pic>
        <p:nvPicPr>
          <p:cNvPr id="17417"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13784" y="3700462"/>
            <a:ext cx="1388269" cy="50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grpSp>
        <p:nvGrpSpPr>
          <p:cNvPr id="17418" name="Group 10"/>
          <p:cNvGrpSpPr>
            <a:grpSpLocks/>
          </p:cNvGrpSpPr>
          <p:nvPr/>
        </p:nvGrpSpPr>
        <p:grpSpPr bwMode="auto">
          <a:xfrm>
            <a:off x="8169473" y="4824412"/>
            <a:ext cx="761405" cy="176213"/>
            <a:chOff x="0" y="0"/>
            <a:chExt cx="1279" cy="296"/>
          </a:xfrm>
        </p:grpSpPr>
        <p:pic>
          <p:nvPicPr>
            <p:cNvPr id="17419"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0" y="32"/>
              <a:ext cx="719"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17420" name="Rectangle 12"/>
            <p:cNvSpPr>
              <a:spLocks/>
            </p:cNvSpPr>
            <p:nvPr/>
          </p:nvSpPr>
          <p:spPr bwMode="auto">
            <a:xfrm>
              <a:off x="32" y="56"/>
              <a:ext cx="288" cy="216"/>
            </a:xfrm>
            <a:prstGeom prst="rect">
              <a:avLst/>
            </a:prstGeom>
            <a:solidFill>
              <a:srgbClr val="FFFFFF"/>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17421" name="Rectangle 13"/>
            <p:cNvSpPr>
              <a:spLocks/>
            </p:cNvSpPr>
            <p:nvPr/>
          </p:nvSpPr>
          <p:spPr bwMode="auto">
            <a:xfrm>
              <a:off x="0" y="40"/>
              <a:ext cx="35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130000"/>
                </a:lnSpc>
              </a:pPr>
              <a:r>
                <a:rPr lang="en-US" sz="700">
                  <a:solidFill>
                    <a:schemeClr val="tx1"/>
                  </a:solidFill>
                  <a:latin typeface="Montserrat-Regular" charset="0"/>
                  <a:ea typeface="ＭＳ Ｐゴシック" charset="0"/>
                  <a:cs typeface="Montserrat-Regular" charset="0"/>
                  <a:sym typeface="Montserrat-Regular" charset="0"/>
                </a:rPr>
                <a:t>03</a:t>
              </a:r>
            </a:p>
          </p:txBody>
        </p:sp>
        <p:sp>
          <p:nvSpPr>
            <p:cNvPr id="17422" name="Rectangle 14"/>
            <p:cNvSpPr>
              <a:spLocks/>
            </p:cNvSpPr>
            <p:nvPr/>
          </p:nvSpPr>
          <p:spPr bwMode="auto">
            <a:xfrm flipH="1">
              <a:off x="444" y="0"/>
              <a:ext cx="8" cy="288"/>
            </a:xfrm>
            <a:prstGeom prst="rect">
              <a:avLst/>
            </a:prstGeom>
            <a:solidFill>
              <a:srgbClr val="FFFFFF"/>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spTree>
  </p:cSld>
  <p:clrMapOvr>
    <a:masterClrMapping/>
  </p:clrMapOvr>
  <mc:AlternateContent xmlns:mc="http://schemas.openxmlformats.org/markup-compatibility/2006" xmlns:p14="http://schemas.microsoft.com/office/powerpoint/2010/main">
    <mc:Choice Requires="p14">
      <p:transition spd="med">
        <p14:flip dir="r"/>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17414"/>
                                        </p:tgtEl>
                                        <p:attrNameLst>
                                          <p:attrName>style.visibility</p:attrName>
                                        </p:attrNameLst>
                                      </p:cBhvr>
                                      <p:to>
                                        <p:strVal val="visible"/>
                                      </p:to>
                                    </p:set>
                                    <p:anim calcmode="lin" valueType="num">
                                      <p:cBhvr>
                                        <p:cTn id="7" dur="500" fill="hold"/>
                                        <p:tgtEl>
                                          <p:spTgt spid="17414"/>
                                        </p:tgtEl>
                                        <p:attrNameLst>
                                          <p:attrName>ppt_w</p:attrName>
                                        </p:attrNameLst>
                                      </p:cBhvr>
                                      <p:tavLst>
                                        <p:tav tm="0">
                                          <p:val>
                                            <p:fltVal val="0"/>
                                          </p:val>
                                        </p:tav>
                                        <p:tav tm="100000">
                                          <p:val>
                                            <p:strVal val="#ppt_w"/>
                                          </p:val>
                                        </p:tav>
                                      </p:tavLst>
                                    </p:anim>
                                    <p:anim calcmode="lin" valueType="num">
                                      <p:cBhvr>
                                        <p:cTn id="8" dur="500" fill="hold"/>
                                        <p:tgtEl>
                                          <p:spTgt spid="17414"/>
                                        </p:tgtEl>
                                        <p:attrNameLst>
                                          <p:attrName>ppt_h</p:attrName>
                                        </p:attrNameLst>
                                      </p:cBhvr>
                                      <p:tavLst>
                                        <p:tav tm="0">
                                          <p:val>
                                            <p:fltVal val="0"/>
                                          </p:val>
                                        </p:tav>
                                        <p:tav tm="100000">
                                          <p:val>
                                            <p:strVal val="#ppt_h"/>
                                          </p:val>
                                        </p:tav>
                                      </p:tavLst>
                                    </p:anim>
                                  </p:childTnLst>
                                </p:cTn>
                              </p:par>
                            </p:childTnLst>
                          </p:cTn>
                        </p:par>
                        <p:par>
                          <p:cTn id="9" fill="hold" nodeType="afterGroup">
                            <p:stCondLst>
                              <p:cond delay="500"/>
                            </p:stCondLst>
                            <p:childTnLst>
                              <p:par>
                                <p:cTn id="10" presetID="22" presetClass="entr" presetSubtype="8" fill="hold" grpId="0" nodeType="afterEffect">
                                  <p:stCondLst>
                                    <p:cond delay="500"/>
                                  </p:stCondLst>
                                  <p:childTnLst>
                                    <p:set>
                                      <p:cBhvr>
                                        <p:cTn id="11" dur="1" fill="hold">
                                          <p:stCondLst>
                                            <p:cond delay="0"/>
                                          </p:stCondLst>
                                        </p:cTn>
                                        <p:tgtEl>
                                          <p:spTgt spid="17415"/>
                                        </p:tgtEl>
                                        <p:attrNameLst>
                                          <p:attrName>style.visibility</p:attrName>
                                        </p:attrNameLst>
                                      </p:cBhvr>
                                      <p:to>
                                        <p:strVal val="visible"/>
                                      </p:to>
                                    </p:set>
                                    <p:animEffect transition="in" filter="wipe(left)">
                                      <p:cBhvr>
                                        <p:cTn id="12" dur="500"/>
                                        <p:tgtEl>
                                          <p:spTgt spid="17415"/>
                                        </p:tgtEl>
                                      </p:cBhvr>
                                    </p:animEffect>
                                  </p:childTnLst>
                                </p:cTn>
                              </p:par>
                            </p:childTnLst>
                          </p:cTn>
                        </p:par>
                        <p:par>
                          <p:cTn id="13" fill="hold" nodeType="afterGroup">
                            <p:stCondLst>
                              <p:cond delay="1500"/>
                            </p:stCondLst>
                            <p:childTnLst>
                              <p:par>
                                <p:cTn id="14" presetID="2" presetClass="entr" presetSubtype="2" fill="hold" nodeType="afterEffect">
                                  <p:stCondLst>
                                    <p:cond delay="300"/>
                                  </p:stCondLst>
                                  <p:childTnLst>
                                    <p:set>
                                      <p:cBhvr>
                                        <p:cTn id="15" dur="1" fill="hold">
                                          <p:stCondLst>
                                            <p:cond delay="0"/>
                                          </p:stCondLst>
                                        </p:cTn>
                                        <p:tgtEl>
                                          <p:spTgt spid="17417"/>
                                        </p:tgtEl>
                                        <p:attrNameLst>
                                          <p:attrName>style.visibility</p:attrName>
                                        </p:attrNameLst>
                                      </p:cBhvr>
                                      <p:to>
                                        <p:strVal val="visible"/>
                                      </p:to>
                                    </p:set>
                                    <p:anim calcmode="lin" valueType="num">
                                      <p:cBhvr additive="base">
                                        <p:cTn id="16" dur="500" fill="hold"/>
                                        <p:tgtEl>
                                          <p:spTgt spid="17417"/>
                                        </p:tgtEl>
                                        <p:attrNameLst>
                                          <p:attrName>ppt_x</p:attrName>
                                        </p:attrNameLst>
                                      </p:cBhvr>
                                      <p:tavLst>
                                        <p:tav tm="0">
                                          <p:val>
                                            <p:strVal val="1+#ppt_w/2"/>
                                          </p:val>
                                        </p:tav>
                                        <p:tav tm="100000">
                                          <p:val>
                                            <p:strVal val="#ppt_x"/>
                                          </p:val>
                                        </p:tav>
                                      </p:tavLst>
                                    </p:anim>
                                    <p:anim calcmode="lin" valueType="num">
                                      <p:cBhvr additive="base">
                                        <p:cTn id="17" dur="500" fill="hold"/>
                                        <p:tgtEl>
                                          <p:spTgt spid="17417"/>
                                        </p:tgtEl>
                                        <p:attrNameLst>
                                          <p:attrName>ppt_y</p:attrName>
                                        </p:attrNameLst>
                                      </p:cBhvr>
                                      <p:tavLst>
                                        <p:tav tm="0">
                                          <p:val>
                                            <p:strVal val="#ppt_y"/>
                                          </p:val>
                                        </p:tav>
                                        <p:tav tm="100000">
                                          <p:val>
                                            <p:strVal val="#ppt_y"/>
                                          </p:val>
                                        </p:tav>
                                      </p:tavLst>
                                    </p:anim>
                                  </p:childTnLst>
                                </p:cTn>
                              </p:par>
                            </p:childTnLst>
                          </p:cTn>
                        </p:par>
                        <p:par>
                          <p:cTn id="18" fill="hold" nodeType="afterGroup">
                            <p:stCondLst>
                              <p:cond delay="2300"/>
                            </p:stCondLst>
                            <p:childTnLst>
                              <p:par>
                                <p:cTn id="19" presetID="2" presetClass="entr" presetSubtype="2" fill="hold" grpId="0" nodeType="afterEffect">
                                  <p:stCondLst>
                                    <p:cond delay="300"/>
                                  </p:stCondLst>
                                  <p:childTnLst>
                                    <p:set>
                                      <p:cBhvr>
                                        <p:cTn id="20" dur="1" fill="hold">
                                          <p:stCondLst>
                                            <p:cond delay="0"/>
                                          </p:stCondLst>
                                        </p:cTn>
                                        <p:tgtEl>
                                          <p:spTgt spid="17416"/>
                                        </p:tgtEl>
                                        <p:attrNameLst>
                                          <p:attrName>style.visibility</p:attrName>
                                        </p:attrNameLst>
                                      </p:cBhvr>
                                      <p:to>
                                        <p:strVal val="visible"/>
                                      </p:to>
                                    </p:set>
                                    <p:anim calcmode="lin" valueType="num">
                                      <p:cBhvr additive="base">
                                        <p:cTn id="21" dur="500" fill="hold"/>
                                        <p:tgtEl>
                                          <p:spTgt spid="17416"/>
                                        </p:tgtEl>
                                        <p:attrNameLst>
                                          <p:attrName>ppt_x</p:attrName>
                                        </p:attrNameLst>
                                      </p:cBhvr>
                                      <p:tavLst>
                                        <p:tav tm="0">
                                          <p:val>
                                            <p:strVal val="1+#ppt_w/2"/>
                                          </p:val>
                                        </p:tav>
                                        <p:tav tm="100000">
                                          <p:val>
                                            <p:strVal val="#ppt_x"/>
                                          </p:val>
                                        </p:tav>
                                      </p:tavLst>
                                    </p:anim>
                                    <p:anim calcmode="lin" valueType="num">
                                      <p:cBhvr additive="base">
                                        <p:cTn id="22" dur="500" fill="hold"/>
                                        <p:tgtEl>
                                          <p:spTgt spid="1741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4" grpId="0" autoUpdateAnimBg="0"/>
      <p:bldP spid="17415" grpId="0" autoUpdateAnimBg="0"/>
      <p:bldP spid="17416"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grpSp>
        <p:nvGrpSpPr>
          <p:cNvPr id="45057" name="Group 1"/>
          <p:cNvGrpSpPr>
            <a:grpSpLocks/>
          </p:cNvGrpSpPr>
          <p:nvPr/>
        </p:nvGrpSpPr>
        <p:grpSpPr bwMode="auto">
          <a:xfrm>
            <a:off x="4563071" y="1567458"/>
            <a:ext cx="733425" cy="2152650"/>
            <a:chOff x="0" y="0"/>
            <a:chExt cx="1232" cy="3616"/>
          </a:xfrm>
        </p:grpSpPr>
        <p:sp>
          <p:nvSpPr>
            <p:cNvPr id="45058" name="Rectangle 2"/>
            <p:cNvSpPr>
              <a:spLocks/>
            </p:cNvSpPr>
            <p:nvPr/>
          </p:nvSpPr>
          <p:spPr bwMode="auto">
            <a:xfrm>
              <a:off x="1" y="166"/>
              <a:ext cx="1231" cy="3450"/>
            </a:xfrm>
            <a:prstGeom prst="rect">
              <a:avLst/>
            </a:prstGeom>
            <a:solidFill>
              <a:srgbClr val="8C96A0"/>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45059" name="Oval 3"/>
            <p:cNvSpPr>
              <a:spLocks/>
            </p:cNvSpPr>
            <p:nvPr/>
          </p:nvSpPr>
          <p:spPr bwMode="auto">
            <a:xfrm>
              <a:off x="0" y="0"/>
              <a:ext cx="1228" cy="337"/>
            </a:xfrm>
            <a:prstGeom prst="ellipse">
              <a:avLst/>
            </a:prstGeom>
            <a:solidFill>
              <a:srgbClr val="505A64"/>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grpSp>
        <p:nvGrpSpPr>
          <p:cNvPr id="45060" name="Group 4"/>
          <p:cNvGrpSpPr>
            <a:grpSpLocks/>
          </p:cNvGrpSpPr>
          <p:nvPr/>
        </p:nvGrpSpPr>
        <p:grpSpPr bwMode="auto">
          <a:xfrm>
            <a:off x="3902869" y="2097881"/>
            <a:ext cx="734021" cy="1622227"/>
            <a:chOff x="0" y="0"/>
            <a:chExt cx="1233" cy="2724"/>
          </a:xfrm>
        </p:grpSpPr>
        <p:sp>
          <p:nvSpPr>
            <p:cNvPr id="45061" name="Rectangle 5"/>
            <p:cNvSpPr>
              <a:spLocks/>
            </p:cNvSpPr>
            <p:nvPr/>
          </p:nvSpPr>
          <p:spPr bwMode="auto">
            <a:xfrm>
              <a:off x="1" y="148"/>
              <a:ext cx="1232" cy="2576"/>
            </a:xfrm>
            <a:prstGeom prst="rect">
              <a:avLst/>
            </a:prstGeom>
            <a:solidFill>
              <a:schemeClr val="bg2"/>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45062" name="Oval 6"/>
            <p:cNvSpPr>
              <a:spLocks/>
            </p:cNvSpPr>
            <p:nvPr/>
          </p:nvSpPr>
          <p:spPr bwMode="auto">
            <a:xfrm>
              <a:off x="0" y="0"/>
              <a:ext cx="1230" cy="301"/>
            </a:xfrm>
            <a:prstGeom prst="ellipse">
              <a:avLst/>
            </a:prstGeom>
            <a:solidFill>
              <a:schemeClr val="bg2">
                <a:lumMod val="75000"/>
              </a:schemeClr>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grpSp>
        <p:nvGrpSpPr>
          <p:cNvPr id="45063" name="Group 7"/>
          <p:cNvGrpSpPr>
            <a:grpSpLocks/>
          </p:cNvGrpSpPr>
          <p:nvPr/>
        </p:nvGrpSpPr>
        <p:grpSpPr bwMode="auto">
          <a:xfrm>
            <a:off x="3439716" y="2656284"/>
            <a:ext cx="733425" cy="1062038"/>
            <a:chOff x="0" y="0"/>
            <a:chExt cx="1231" cy="1783"/>
          </a:xfrm>
        </p:grpSpPr>
        <p:sp>
          <p:nvSpPr>
            <p:cNvPr id="45064" name="Rectangle 8"/>
            <p:cNvSpPr>
              <a:spLocks/>
            </p:cNvSpPr>
            <p:nvPr/>
          </p:nvSpPr>
          <p:spPr bwMode="auto">
            <a:xfrm>
              <a:off x="2" y="139"/>
              <a:ext cx="1229" cy="1644"/>
            </a:xfrm>
            <a:prstGeom prst="rect">
              <a:avLst/>
            </a:prstGeom>
            <a:solidFill>
              <a:schemeClr val="accent3"/>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45065" name="Oval 9"/>
            <p:cNvSpPr>
              <a:spLocks/>
            </p:cNvSpPr>
            <p:nvPr/>
          </p:nvSpPr>
          <p:spPr bwMode="auto">
            <a:xfrm>
              <a:off x="0" y="0"/>
              <a:ext cx="1229" cy="281"/>
            </a:xfrm>
            <a:prstGeom prst="ellipse">
              <a:avLst/>
            </a:prstGeom>
            <a:solidFill>
              <a:schemeClr val="accent2"/>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grpSp>
        <p:nvGrpSpPr>
          <p:cNvPr id="45066" name="Group 10"/>
          <p:cNvGrpSpPr>
            <a:grpSpLocks/>
          </p:cNvGrpSpPr>
          <p:nvPr/>
        </p:nvGrpSpPr>
        <p:grpSpPr bwMode="auto">
          <a:xfrm>
            <a:off x="4929783" y="3139083"/>
            <a:ext cx="733425" cy="581025"/>
            <a:chOff x="0" y="0"/>
            <a:chExt cx="1232" cy="976"/>
          </a:xfrm>
        </p:grpSpPr>
        <p:sp>
          <p:nvSpPr>
            <p:cNvPr id="45067" name="Rectangle 11"/>
            <p:cNvSpPr>
              <a:spLocks/>
            </p:cNvSpPr>
            <p:nvPr/>
          </p:nvSpPr>
          <p:spPr bwMode="auto">
            <a:xfrm>
              <a:off x="1" y="101"/>
              <a:ext cx="1231" cy="875"/>
            </a:xfrm>
            <a:prstGeom prst="rect">
              <a:avLst/>
            </a:prstGeom>
            <a:solidFill>
              <a:srgbClr val="191E23"/>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45068" name="Oval 12"/>
            <p:cNvSpPr>
              <a:spLocks/>
            </p:cNvSpPr>
            <p:nvPr/>
          </p:nvSpPr>
          <p:spPr bwMode="auto">
            <a:xfrm>
              <a:off x="0" y="0"/>
              <a:ext cx="1228" cy="205"/>
            </a:xfrm>
            <a:prstGeom prst="ellipse">
              <a:avLst/>
            </a:prstGeom>
            <a:solidFill>
              <a:srgbClr val="000000"/>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sp>
        <p:nvSpPr>
          <p:cNvPr id="45069" name="Rectangle 13"/>
          <p:cNvSpPr>
            <a:spLocks/>
          </p:cNvSpPr>
          <p:nvPr/>
        </p:nvSpPr>
        <p:spPr bwMode="auto">
          <a:xfrm>
            <a:off x="723305" y="545306"/>
            <a:ext cx="4029075"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70000"/>
              </a:lnSpc>
            </a:pPr>
            <a:r>
              <a:rPr lang="en-US" sz="1700">
                <a:solidFill>
                  <a:srgbClr val="8C8C8C"/>
                </a:solidFill>
                <a:latin typeface="Montserrat-Bold" charset="0"/>
                <a:ea typeface="ＭＳ Ｐゴシック" charset="0"/>
                <a:cs typeface="Montserrat-Bold" charset="0"/>
                <a:sym typeface="Montserrat-Bold" charset="0"/>
              </a:rPr>
              <a:t>P R E S E N T   S T A T U S</a:t>
            </a:r>
          </a:p>
        </p:txBody>
      </p:sp>
      <p:sp>
        <p:nvSpPr>
          <p:cNvPr id="45070" name="Rectangle 14"/>
          <p:cNvSpPr>
            <a:spLocks/>
          </p:cNvSpPr>
          <p:nvPr/>
        </p:nvSpPr>
        <p:spPr bwMode="auto">
          <a:xfrm>
            <a:off x="725686" y="902494"/>
            <a:ext cx="7653338" cy="28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30000"/>
              </a:lnSpc>
            </a:pPr>
            <a:r>
              <a:rPr lang="en-US" sz="700">
                <a:solidFill>
                  <a:srgbClr val="8C8C8C"/>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 created a very spacious feeling. The simplicity suggests strength and the spaciousness contributes to the aesthetics of the layout. These basic qualities along with the (Your Company) colors,</a:t>
            </a:r>
          </a:p>
        </p:txBody>
      </p:sp>
      <p:sp>
        <p:nvSpPr>
          <p:cNvPr id="45071" name="Rectangle 15"/>
          <p:cNvSpPr>
            <a:spLocks/>
          </p:cNvSpPr>
          <p:nvPr/>
        </p:nvSpPr>
        <p:spPr bwMode="auto">
          <a:xfrm>
            <a:off x="-40482" y="3719512"/>
            <a:ext cx="9205913" cy="1423988"/>
          </a:xfrm>
          <a:prstGeom prst="rect">
            <a:avLst/>
          </a:prstGeom>
          <a:solidFill>
            <a:srgbClr val="E6EBF0"/>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nvGrpSpPr>
          <p:cNvPr id="45072" name="Group 16"/>
          <p:cNvGrpSpPr>
            <a:grpSpLocks/>
          </p:cNvGrpSpPr>
          <p:nvPr/>
        </p:nvGrpSpPr>
        <p:grpSpPr bwMode="auto">
          <a:xfrm>
            <a:off x="798314" y="1509117"/>
            <a:ext cx="1817489" cy="400050"/>
            <a:chOff x="0" y="0"/>
            <a:chExt cx="3053" cy="672"/>
          </a:xfrm>
        </p:grpSpPr>
        <p:sp>
          <p:nvSpPr>
            <p:cNvPr id="45073" name="Rectangle 17"/>
            <p:cNvSpPr>
              <a:spLocks/>
            </p:cNvSpPr>
            <p:nvPr/>
          </p:nvSpPr>
          <p:spPr bwMode="auto">
            <a:xfrm>
              <a:off x="661" y="0"/>
              <a:ext cx="2392" cy="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80000"/>
                </a:lnSpc>
              </a:pPr>
              <a:r>
                <a:rPr lang="en-US" sz="1100" dirty="0">
                  <a:solidFill>
                    <a:schemeClr val="accent3"/>
                  </a:solidFill>
                  <a:latin typeface="Montserrat-Bold" charset="0"/>
                  <a:ea typeface="ＭＳ Ｐゴシック" charset="0"/>
                  <a:cs typeface="Montserrat-Bold" charset="0"/>
                  <a:sym typeface="Montserrat-Bold" charset="0"/>
                </a:rPr>
                <a:t>HEADTEXT</a:t>
              </a:r>
            </a:p>
            <a:p>
              <a:pPr algn="l">
                <a:lnSpc>
                  <a:spcPct val="80000"/>
                </a:lnSpc>
              </a:pPr>
              <a:r>
                <a:rPr lang="en-US" sz="1100" dirty="0">
                  <a:solidFill>
                    <a:schemeClr val="accent3"/>
                  </a:solidFill>
                  <a:latin typeface="Montserrat-Bold" charset="0"/>
                  <a:ea typeface="ＭＳ Ｐゴシック" charset="0"/>
                  <a:cs typeface="Montserrat-Bold" charset="0"/>
                  <a:sym typeface="Montserrat-Bold" charset="0"/>
                </a:rPr>
                <a:t>OF THIS FACT</a:t>
              </a:r>
            </a:p>
          </p:txBody>
        </p:sp>
        <p:pic>
          <p:nvPicPr>
            <p:cNvPr id="45074" name="Picture 18"/>
            <p:cNvPicPr>
              <a:picLocks noChangeAspect="1" noChangeArrowheads="1"/>
            </p:cNvPicPr>
            <p:nvPr/>
          </p:nvPicPr>
          <p:blipFill>
            <a:blip r:embed="rId2">
              <a:alphaModFix amt="75000"/>
              <a:extLst>
                <a:ext uri="{28A0092B-C50C-407E-A947-70E740481C1C}">
                  <a14:useLocalDpi xmlns:a14="http://schemas.microsoft.com/office/drawing/2010/main" val="0"/>
                </a:ext>
              </a:extLst>
            </a:blip>
            <a:srcRect/>
            <a:stretch>
              <a:fillRect/>
            </a:stretch>
          </p:blipFill>
          <p:spPr bwMode="auto">
            <a:xfrm>
              <a:off x="0" y="96"/>
              <a:ext cx="497" cy="472"/>
            </a:xfrm>
            <a:prstGeom prst="rect">
              <a:avLst/>
            </a:prstGeom>
            <a:noFill/>
            <a:ln>
              <a:noFill/>
            </a:ln>
            <a:extLst>
              <a:ext uri="{909E8E84-426E-40DD-AFC4-6F175D3DCCD1}">
                <a14:hiddenFill xmlns:a14="http://schemas.microsoft.com/office/drawing/2010/main">
                  <a:solidFill>
                    <a:srgbClr val="FFFFFF">
                      <a:alpha val="75000"/>
                    </a:srgbClr>
                  </a:solidFill>
                </a14:hiddenFill>
              </a:ext>
              <a:ext uri="{91240B29-F687-4F45-9708-019B960494DF}">
                <a14:hiddenLine xmlns:a14="http://schemas.microsoft.com/office/drawing/2010/main" w="12700" cap="flat">
                  <a:solidFill>
                    <a:schemeClr val="tx1">
                      <a:alpha val="75000"/>
                    </a:schemeClr>
                  </a:solidFill>
                  <a:miter lim="800000"/>
                  <a:headEnd/>
                  <a:tailEnd/>
                </a14:hiddenLine>
              </a:ext>
            </a:extLst>
          </p:spPr>
        </p:pic>
      </p:grpSp>
      <p:sp>
        <p:nvSpPr>
          <p:cNvPr id="45075" name="Rectangle 19"/>
          <p:cNvSpPr>
            <a:spLocks/>
          </p:cNvSpPr>
          <p:nvPr/>
        </p:nvSpPr>
        <p:spPr bwMode="auto">
          <a:xfrm>
            <a:off x="801290" y="1909167"/>
            <a:ext cx="2114526"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700" dirty="0">
                <a:solidFill>
                  <a:srgbClr val="8C8C8C"/>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a:t>
            </a:r>
          </a:p>
        </p:txBody>
      </p:sp>
      <p:grpSp>
        <p:nvGrpSpPr>
          <p:cNvPr id="45076" name="Group 20"/>
          <p:cNvGrpSpPr>
            <a:grpSpLocks/>
          </p:cNvGrpSpPr>
          <p:nvPr/>
        </p:nvGrpSpPr>
        <p:grpSpPr bwMode="auto">
          <a:xfrm>
            <a:off x="804862" y="2599730"/>
            <a:ext cx="1810941" cy="400050"/>
            <a:chOff x="0" y="0"/>
            <a:chExt cx="3042" cy="672"/>
          </a:xfrm>
        </p:grpSpPr>
        <p:sp>
          <p:nvSpPr>
            <p:cNvPr id="45077" name="Rectangle 21"/>
            <p:cNvSpPr>
              <a:spLocks/>
            </p:cNvSpPr>
            <p:nvPr/>
          </p:nvSpPr>
          <p:spPr bwMode="auto">
            <a:xfrm>
              <a:off x="650" y="0"/>
              <a:ext cx="2392" cy="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80000"/>
                </a:lnSpc>
              </a:pPr>
              <a:r>
                <a:rPr lang="en-US" sz="1100" dirty="0">
                  <a:solidFill>
                    <a:schemeClr val="bg2"/>
                  </a:solidFill>
                  <a:latin typeface="Montserrat-Bold" charset="0"/>
                  <a:ea typeface="ＭＳ Ｐゴシック" charset="0"/>
                  <a:cs typeface="Montserrat-Bold" charset="0"/>
                  <a:sym typeface="Montserrat-Bold" charset="0"/>
                </a:rPr>
                <a:t>HEADTEXT</a:t>
              </a:r>
            </a:p>
            <a:p>
              <a:pPr algn="l">
                <a:lnSpc>
                  <a:spcPct val="80000"/>
                </a:lnSpc>
              </a:pPr>
              <a:r>
                <a:rPr lang="en-US" sz="1100" dirty="0">
                  <a:solidFill>
                    <a:schemeClr val="bg2"/>
                  </a:solidFill>
                  <a:latin typeface="Montserrat-Bold" charset="0"/>
                  <a:ea typeface="ＭＳ Ｐゴシック" charset="0"/>
                  <a:cs typeface="Montserrat-Bold" charset="0"/>
                  <a:sym typeface="Montserrat-Bold" charset="0"/>
                </a:rPr>
                <a:t>OF THIS FACT</a:t>
              </a:r>
            </a:p>
          </p:txBody>
        </p:sp>
        <p:pic>
          <p:nvPicPr>
            <p:cNvPr id="45078" name="Picture 22"/>
            <p:cNvPicPr>
              <a:picLocks noChangeAspect="1" noChangeArrowheads="1"/>
            </p:cNvPicPr>
            <p:nvPr/>
          </p:nvPicPr>
          <p:blipFill>
            <a:blip r:embed="rId3">
              <a:alphaModFix amt="75000"/>
              <a:extLst>
                <a:ext uri="{28A0092B-C50C-407E-A947-70E740481C1C}">
                  <a14:useLocalDpi xmlns:a14="http://schemas.microsoft.com/office/drawing/2010/main" val="0"/>
                </a:ext>
              </a:extLst>
            </a:blip>
            <a:srcRect/>
            <a:stretch>
              <a:fillRect/>
            </a:stretch>
          </p:blipFill>
          <p:spPr bwMode="auto">
            <a:xfrm>
              <a:off x="0" y="96"/>
              <a:ext cx="473" cy="472"/>
            </a:xfrm>
            <a:prstGeom prst="rect">
              <a:avLst/>
            </a:prstGeom>
            <a:noFill/>
            <a:ln>
              <a:noFill/>
            </a:ln>
            <a:extLst>
              <a:ext uri="{909E8E84-426E-40DD-AFC4-6F175D3DCCD1}">
                <a14:hiddenFill xmlns:a14="http://schemas.microsoft.com/office/drawing/2010/main">
                  <a:solidFill>
                    <a:srgbClr val="FFFFFF">
                      <a:alpha val="75000"/>
                    </a:srgbClr>
                  </a:solidFill>
                </a14:hiddenFill>
              </a:ext>
              <a:ext uri="{91240B29-F687-4F45-9708-019B960494DF}">
                <a14:hiddenLine xmlns:a14="http://schemas.microsoft.com/office/drawing/2010/main" w="12700" cap="flat">
                  <a:solidFill>
                    <a:schemeClr val="tx1">
                      <a:alpha val="75000"/>
                    </a:schemeClr>
                  </a:solidFill>
                  <a:miter lim="800000"/>
                  <a:headEnd/>
                  <a:tailEnd/>
                </a14:hiddenLine>
              </a:ext>
            </a:extLst>
          </p:spPr>
        </p:pic>
      </p:grpSp>
      <p:sp>
        <p:nvSpPr>
          <p:cNvPr id="45079" name="Rectangle 23"/>
          <p:cNvSpPr>
            <a:spLocks/>
          </p:cNvSpPr>
          <p:nvPr/>
        </p:nvSpPr>
        <p:spPr bwMode="auto">
          <a:xfrm>
            <a:off x="801290" y="2999780"/>
            <a:ext cx="2042518"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700" dirty="0">
                <a:solidFill>
                  <a:srgbClr val="8C8C8C"/>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a:t>
            </a:r>
          </a:p>
        </p:txBody>
      </p:sp>
      <p:grpSp>
        <p:nvGrpSpPr>
          <p:cNvPr id="45080" name="Group 24"/>
          <p:cNvGrpSpPr>
            <a:grpSpLocks/>
          </p:cNvGrpSpPr>
          <p:nvPr/>
        </p:nvGrpSpPr>
        <p:grpSpPr bwMode="auto">
          <a:xfrm>
            <a:off x="6381750" y="1509117"/>
            <a:ext cx="1810941" cy="400050"/>
            <a:chOff x="0" y="0"/>
            <a:chExt cx="3042" cy="672"/>
          </a:xfrm>
        </p:grpSpPr>
        <p:sp>
          <p:nvSpPr>
            <p:cNvPr id="45081" name="Rectangle 25"/>
            <p:cNvSpPr>
              <a:spLocks/>
            </p:cNvSpPr>
            <p:nvPr/>
          </p:nvSpPr>
          <p:spPr bwMode="auto">
            <a:xfrm>
              <a:off x="650" y="0"/>
              <a:ext cx="2392" cy="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80000"/>
                </a:lnSpc>
              </a:pPr>
              <a:r>
                <a:rPr lang="en-US" sz="1100" dirty="0">
                  <a:solidFill>
                    <a:srgbClr val="8C96A0"/>
                  </a:solidFill>
                  <a:latin typeface="Montserrat-Bold" charset="0"/>
                  <a:ea typeface="ＭＳ Ｐゴシック" charset="0"/>
                  <a:cs typeface="Montserrat-Bold" charset="0"/>
                  <a:sym typeface="Montserrat-Bold" charset="0"/>
                </a:rPr>
                <a:t>HEADTEXT</a:t>
              </a:r>
            </a:p>
            <a:p>
              <a:pPr algn="l">
                <a:lnSpc>
                  <a:spcPct val="80000"/>
                </a:lnSpc>
              </a:pPr>
              <a:r>
                <a:rPr lang="en-US" sz="1100" dirty="0">
                  <a:solidFill>
                    <a:srgbClr val="8C96A0"/>
                  </a:solidFill>
                  <a:latin typeface="Montserrat-Bold" charset="0"/>
                  <a:ea typeface="ＭＳ Ｐゴシック" charset="0"/>
                  <a:cs typeface="Montserrat-Bold" charset="0"/>
                  <a:sym typeface="Montserrat-Bold" charset="0"/>
                </a:rPr>
                <a:t>OF THIS FACT</a:t>
              </a:r>
            </a:p>
          </p:txBody>
        </p:sp>
        <p:pic>
          <p:nvPicPr>
            <p:cNvPr id="45082" name="Picture 26"/>
            <p:cNvPicPr>
              <a:picLocks noChangeAspect="1" noChangeArrowheads="1"/>
            </p:cNvPicPr>
            <p:nvPr/>
          </p:nvPicPr>
          <p:blipFill>
            <a:blip r:embed="rId4">
              <a:alphaModFix amt="75000"/>
              <a:extLst>
                <a:ext uri="{28A0092B-C50C-407E-A947-70E740481C1C}">
                  <a14:useLocalDpi xmlns:a14="http://schemas.microsoft.com/office/drawing/2010/main" val="0"/>
                </a:ext>
              </a:extLst>
            </a:blip>
            <a:srcRect/>
            <a:stretch>
              <a:fillRect/>
            </a:stretch>
          </p:blipFill>
          <p:spPr bwMode="auto">
            <a:xfrm>
              <a:off x="0" y="96"/>
              <a:ext cx="472" cy="472"/>
            </a:xfrm>
            <a:prstGeom prst="rect">
              <a:avLst/>
            </a:prstGeom>
            <a:noFill/>
            <a:ln>
              <a:noFill/>
            </a:ln>
            <a:extLst>
              <a:ext uri="{909E8E84-426E-40DD-AFC4-6F175D3DCCD1}">
                <a14:hiddenFill xmlns:a14="http://schemas.microsoft.com/office/drawing/2010/main">
                  <a:solidFill>
                    <a:srgbClr val="FFFFFF">
                      <a:alpha val="75000"/>
                    </a:srgbClr>
                  </a:solidFill>
                </a14:hiddenFill>
              </a:ext>
              <a:ext uri="{91240B29-F687-4F45-9708-019B960494DF}">
                <a14:hiddenLine xmlns:a14="http://schemas.microsoft.com/office/drawing/2010/main" w="12700" cap="flat">
                  <a:solidFill>
                    <a:schemeClr val="tx1">
                      <a:alpha val="75000"/>
                    </a:schemeClr>
                  </a:solidFill>
                  <a:miter lim="800000"/>
                  <a:headEnd/>
                  <a:tailEnd/>
                </a14:hiddenLine>
              </a:ext>
            </a:extLst>
          </p:spPr>
        </p:pic>
      </p:grpSp>
      <p:sp>
        <p:nvSpPr>
          <p:cNvPr id="45083" name="Rectangle 27"/>
          <p:cNvSpPr>
            <a:spLocks/>
          </p:cNvSpPr>
          <p:nvPr/>
        </p:nvSpPr>
        <p:spPr bwMode="auto">
          <a:xfrm>
            <a:off x="6378178" y="1909167"/>
            <a:ext cx="2001010"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700" dirty="0">
                <a:solidFill>
                  <a:srgbClr val="8C8C8C"/>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a:t>
            </a:r>
          </a:p>
        </p:txBody>
      </p:sp>
      <p:grpSp>
        <p:nvGrpSpPr>
          <p:cNvPr id="45084" name="Group 28"/>
          <p:cNvGrpSpPr>
            <a:grpSpLocks/>
          </p:cNvGrpSpPr>
          <p:nvPr/>
        </p:nvGrpSpPr>
        <p:grpSpPr bwMode="auto">
          <a:xfrm>
            <a:off x="6410325" y="2599730"/>
            <a:ext cx="1782366" cy="400050"/>
            <a:chOff x="0" y="0"/>
            <a:chExt cx="2994" cy="672"/>
          </a:xfrm>
        </p:grpSpPr>
        <p:sp>
          <p:nvSpPr>
            <p:cNvPr id="45085" name="Rectangle 29"/>
            <p:cNvSpPr>
              <a:spLocks/>
            </p:cNvSpPr>
            <p:nvPr/>
          </p:nvSpPr>
          <p:spPr bwMode="auto">
            <a:xfrm>
              <a:off x="602" y="0"/>
              <a:ext cx="2392" cy="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80000"/>
                </a:lnSpc>
              </a:pPr>
              <a:r>
                <a:rPr lang="en-US" sz="1100">
                  <a:solidFill>
                    <a:schemeClr val="tx1"/>
                  </a:solidFill>
                  <a:latin typeface="Montserrat-Bold" charset="0"/>
                  <a:ea typeface="ＭＳ Ｐゴシック" charset="0"/>
                  <a:cs typeface="Montserrat-Bold" charset="0"/>
                  <a:sym typeface="Montserrat-Bold" charset="0"/>
                </a:rPr>
                <a:t>HEADTEXT</a:t>
              </a:r>
            </a:p>
            <a:p>
              <a:pPr algn="l">
                <a:lnSpc>
                  <a:spcPct val="80000"/>
                </a:lnSpc>
              </a:pPr>
              <a:r>
                <a:rPr lang="en-US" sz="1100">
                  <a:solidFill>
                    <a:schemeClr val="tx1"/>
                  </a:solidFill>
                  <a:latin typeface="Montserrat-Bold" charset="0"/>
                  <a:ea typeface="ＭＳ Ｐゴシック" charset="0"/>
                  <a:cs typeface="Montserrat-Bold" charset="0"/>
                  <a:sym typeface="Montserrat-Bold" charset="0"/>
                </a:rPr>
                <a:t>OF THIS FACT</a:t>
              </a:r>
            </a:p>
          </p:txBody>
        </p:sp>
        <p:pic>
          <p:nvPicPr>
            <p:cNvPr id="45086" name="Picture 30"/>
            <p:cNvPicPr>
              <a:picLocks noChangeAspect="1" noChangeArrowheads="1"/>
            </p:cNvPicPr>
            <p:nvPr/>
          </p:nvPicPr>
          <p:blipFill>
            <a:blip r:embed="rId5">
              <a:alphaModFix amt="75000"/>
              <a:extLst>
                <a:ext uri="{28A0092B-C50C-407E-A947-70E740481C1C}">
                  <a14:useLocalDpi xmlns:a14="http://schemas.microsoft.com/office/drawing/2010/main" val="0"/>
                </a:ext>
              </a:extLst>
            </a:blip>
            <a:srcRect/>
            <a:stretch>
              <a:fillRect/>
            </a:stretch>
          </p:blipFill>
          <p:spPr bwMode="auto">
            <a:xfrm>
              <a:off x="0" y="96"/>
              <a:ext cx="377" cy="472"/>
            </a:xfrm>
            <a:prstGeom prst="rect">
              <a:avLst/>
            </a:prstGeom>
            <a:noFill/>
            <a:ln>
              <a:noFill/>
            </a:ln>
            <a:extLst>
              <a:ext uri="{909E8E84-426E-40DD-AFC4-6F175D3DCCD1}">
                <a14:hiddenFill xmlns:a14="http://schemas.microsoft.com/office/drawing/2010/main">
                  <a:solidFill>
                    <a:srgbClr val="FFFFFF">
                      <a:alpha val="75000"/>
                    </a:srgbClr>
                  </a:solidFill>
                </a14:hiddenFill>
              </a:ext>
              <a:ext uri="{91240B29-F687-4F45-9708-019B960494DF}">
                <a14:hiddenLine xmlns:a14="http://schemas.microsoft.com/office/drawing/2010/main" w="12700" cap="flat">
                  <a:solidFill>
                    <a:schemeClr val="tx1">
                      <a:alpha val="75000"/>
                    </a:schemeClr>
                  </a:solidFill>
                  <a:miter lim="800000"/>
                  <a:headEnd/>
                  <a:tailEnd/>
                </a14:hiddenLine>
              </a:ext>
            </a:extLst>
          </p:spPr>
        </p:pic>
      </p:grpSp>
      <p:sp>
        <p:nvSpPr>
          <p:cNvPr id="45087" name="Rectangle 31"/>
          <p:cNvSpPr>
            <a:spLocks/>
          </p:cNvSpPr>
          <p:nvPr/>
        </p:nvSpPr>
        <p:spPr bwMode="auto">
          <a:xfrm>
            <a:off x="6378178" y="2999780"/>
            <a:ext cx="2055822"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700" dirty="0">
                <a:solidFill>
                  <a:srgbClr val="8C8C8C"/>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a:t>
            </a:r>
          </a:p>
        </p:txBody>
      </p:sp>
      <p:sp>
        <p:nvSpPr>
          <p:cNvPr id="45088" name="Rectangle 32"/>
          <p:cNvSpPr>
            <a:spLocks/>
          </p:cNvSpPr>
          <p:nvPr/>
        </p:nvSpPr>
        <p:spPr bwMode="auto">
          <a:xfrm>
            <a:off x="3604617" y="3007519"/>
            <a:ext cx="428625" cy="271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r>
              <a:rPr lang="en-US" sz="1500">
                <a:solidFill>
                  <a:srgbClr val="FFFFFF"/>
                </a:solidFill>
                <a:latin typeface="Montserrat-Bold" charset="0"/>
                <a:ea typeface="ＭＳ Ｐゴシック" charset="0"/>
                <a:cs typeface="Montserrat-Bold" charset="0"/>
                <a:sym typeface="Montserrat-Bold" charset="0"/>
              </a:rPr>
              <a:t>42%</a:t>
            </a:r>
          </a:p>
        </p:txBody>
      </p:sp>
      <p:sp>
        <p:nvSpPr>
          <p:cNvPr id="45089" name="Rectangle 33"/>
          <p:cNvSpPr>
            <a:spLocks/>
          </p:cNvSpPr>
          <p:nvPr/>
        </p:nvSpPr>
        <p:spPr bwMode="auto">
          <a:xfrm>
            <a:off x="4057055" y="2355056"/>
            <a:ext cx="428625" cy="271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r>
              <a:rPr lang="en-US" sz="1500">
                <a:solidFill>
                  <a:srgbClr val="FFFFFF"/>
                </a:solidFill>
                <a:latin typeface="Montserrat-Bold" charset="0"/>
                <a:ea typeface="ＭＳ Ｐゴシック" charset="0"/>
                <a:cs typeface="Montserrat-Bold" charset="0"/>
                <a:sym typeface="Montserrat-Bold" charset="0"/>
              </a:rPr>
              <a:t>55%</a:t>
            </a:r>
          </a:p>
        </p:txBody>
      </p:sp>
      <p:sp>
        <p:nvSpPr>
          <p:cNvPr id="45090" name="Rectangle 34"/>
          <p:cNvSpPr>
            <a:spLocks/>
          </p:cNvSpPr>
          <p:nvPr/>
        </p:nvSpPr>
        <p:spPr bwMode="auto">
          <a:xfrm>
            <a:off x="4709517" y="1854993"/>
            <a:ext cx="481013" cy="271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r>
              <a:rPr lang="en-US" sz="1500">
                <a:solidFill>
                  <a:srgbClr val="FFFFFF"/>
                </a:solidFill>
                <a:latin typeface="Montserrat-Bold" charset="0"/>
                <a:ea typeface="ＭＳ Ｐゴシック" charset="0"/>
                <a:cs typeface="Montserrat-Bold" charset="0"/>
                <a:sym typeface="Montserrat-Bold" charset="0"/>
              </a:rPr>
              <a:t>60%</a:t>
            </a:r>
          </a:p>
        </p:txBody>
      </p:sp>
      <p:sp>
        <p:nvSpPr>
          <p:cNvPr id="45091" name="Rectangle 35"/>
          <p:cNvSpPr>
            <a:spLocks/>
          </p:cNvSpPr>
          <p:nvPr/>
        </p:nvSpPr>
        <p:spPr bwMode="auto">
          <a:xfrm>
            <a:off x="5109567" y="3307556"/>
            <a:ext cx="461963" cy="271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r>
              <a:rPr lang="en-US" sz="1500">
                <a:solidFill>
                  <a:srgbClr val="FFFFFF"/>
                </a:solidFill>
                <a:latin typeface="Montserrat-Bold" charset="0"/>
                <a:ea typeface="ＭＳ Ｐゴシック" charset="0"/>
                <a:cs typeface="Montserrat-Bold" charset="0"/>
                <a:sym typeface="Montserrat-Bold" charset="0"/>
              </a:rPr>
              <a:t>30%</a:t>
            </a:r>
          </a:p>
        </p:txBody>
      </p:sp>
      <p:sp>
        <p:nvSpPr>
          <p:cNvPr id="45092" name="Rectangle 36"/>
          <p:cNvSpPr>
            <a:spLocks/>
          </p:cNvSpPr>
          <p:nvPr/>
        </p:nvSpPr>
        <p:spPr bwMode="auto">
          <a:xfrm>
            <a:off x="725686" y="4002881"/>
            <a:ext cx="7653338"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30000"/>
              </a:lnSpc>
            </a:pPr>
            <a:r>
              <a:rPr lang="en-US" sz="700">
                <a:solidFill>
                  <a:srgbClr val="414141"/>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 created a very spacious feeling. The simplicity suggests strength and the spaciousness contributes to the aesthetics of the layout. These basic qualities along with the (Your Company) colors, This letterhead design is meant to project an image of professionalism and reliability. By using simple alignments we have created a very spacious feeling. The simplicity suggests strength and the spaciousness contributes.</a:t>
            </a:r>
          </a:p>
        </p:txBody>
      </p:sp>
      <p:grpSp>
        <p:nvGrpSpPr>
          <p:cNvPr id="45093" name="Group 37"/>
          <p:cNvGrpSpPr>
            <a:grpSpLocks/>
          </p:cNvGrpSpPr>
          <p:nvPr/>
        </p:nvGrpSpPr>
        <p:grpSpPr bwMode="auto">
          <a:xfrm>
            <a:off x="5562600" y="3495675"/>
            <a:ext cx="214313" cy="223838"/>
            <a:chOff x="0" y="0"/>
            <a:chExt cx="360" cy="376"/>
          </a:xfrm>
        </p:grpSpPr>
        <p:sp>
          <p:nvSpPr>
            <p:cNvPr id="45094" name="Rectangle 38"/>
            <p:cNvSpPr>
              <a:spLocks/>
            </p:cNvSpPr>
            <p:nvPr/>
          </p:nvSpPr>
          <p:spPr bwMode="auto">
            <a:xfrm flipH="1">
              <a:off x="0" y="0"/>
              <a:ext cx="360" cy="376"/>
            </a:xfrm>
            <a:prstGeom prst="rect">
              <a:avLst/>
            </a:prstGeom>
            <a:solidFill>
              <a:srgbClr val="28323C"/>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45095" name="Rectangle 39"/>
            <p:cNvSpPr>
              <a:spLocks/>
            </p:cNvSpPr>
            <p:nvPr/>
          </p:nvSpPr>
          <p:spPr bwMode="auto">
            <a:xfrm>
              <a:off x="55" y="40"/>
              <a:ext cx="240"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70000"/>
                </a:lnSpc>
              </a:pPr>
              <a:r>
                <a:rPr lang="en-US" sz="900">
                  <a:solidFill>
                    <a:srgbClr val="FFFFFF"/>
                  </a:solidFill>
                  <a:latin typeface="Montserrat-Bold" charset="0"/>
                  <a:ea typeface="ＭＳ Ｐゴシック" charset="0"/>
                  <a:cs typeface="Montserrat-Bold" charset="0"/>
                  <a:sym typeface="Montserrat-Bold" charset="0"/>
                </a:rPr>
                <a:t>4</a:t>
              </a:r>
            </a:p>
          </p:txBody>
        </p:sp>
      </p:grpSp>
      <p:grpSp>
        <p:nvGrpSpPr>
          <p:cNvPr id="45096" name="Group 40"/>
          <p:cNvGrpSpPr>
            <a:grpSpLocks/>
          </p:cNvGrpSpPr>
          <p:nvPr/>
        </p:nvGrpSpPr>
        <p:grpSpPr bwMode="auto">
          <a:xfrm>
            <a:off x="5186362" y="2305050"/>
            <a:ext cx="214313" cy="223838"/>
            <a:chOff x="0" y="0"/>
            <a:chExt cx="360" cy="376"/>
          </a:xfrm>
        </p:grpSpPr>
        <p:sp>
          <p:nvSpPr>
            <p:cNvPr id="45097" name="Rectangle 41"/>
            <p:cNvSpPr>
              <a:spLocks/>
            </p:cNvSpPr>
            <p:nvPr/>
          </p:nvSpPr>
          <p:spPr bwMode="auto">
            <a:xfrm flipH="1">
              <a:off x="0" y="0"/>
              <a:ext cx="360" cy="376"/>
            </a:xfrm>
            <a:prstGeom prst="rect">
              <a:avLst/>
            </a:prstGeom>
            <a:solidFill>
              <a:srgbClr val="000000"/>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45098" name="Rectangle 42"/>
            <p:cNvSpPr>
              <a:spLocks/>
            </p:cNvSpPr>
            <p:nvPr/>
          </p:nvSpPr>
          <p:spPr bwMode="auto">
            <a:xfrm>
              <a:off x="55" y="40"/>
              <a:ext cx="240"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70000"/>
                </a:lnSpc>
              </a:pPr>
              <a:r>
                <a:rPr lang="en-US" sz="900">
                  <a:solidFill>
                    <a:srgbClr val="FFFFFF"/>
                  </a:solidFill>
                  <a:latin typeface="Montserrat-Bold" charset="0"/>
                  <a:ea typeface="ＭＳ Ｐゴシック" charset="0"/>
                  <a:cs typeface="Montserrat-Bold" charset="0"/>
                  <a:sym typeface="Montserrat-Bold" charset="0"/>
                </a:rPr>
                <a:t>3</a:t>
              </a:r>
            </a:p>
          </p:txBody>
        </p:sp>
      </p:grpSp>
      <p:grpSp>
        <p:nvGrpSpPr>
          <p:cNvPr id="45099" name="Group 43"/>
          <p:cNvGrpSpPr>
            <a:grpSpLocks/>
          </p:cNvGrpSpPr>
          <p:nvPr/>
        </p:nvGrpSpPr>
        <p:grpSpPr bwMode="auto">
          <a:xfrm>
            <a:off x="3790950" y="2366962"/>
            <a:ext cx="214313" cy="223838"/>
            <a:chOff x="0" y="0"/>
            <a:chExt cx="360" cy="376"/>
          </a:xfrm>
        </p:grpSpPr>
        <p:sp>
          <p:nvSpPr>
            <p:cNvPr id="45100" name="Rectangle 44"/>
            <p:cNvSpPr>
              <a:spLocks/>
            </p:cNvSpPr>
            <p:nvPr/>
          </p:nvSpPr>
          <p:spPr bwMode="auto">
            <a:xfrm flipH="1">
              <a:off x="0" y="0"/>
              <a:ext cx="360" cy="376"/>
            </a:xfrm>
            <a:prstGeom prst="rect">
              <a:avLst/>
            </a:prstGeom>
            <a:solidFill>
              <a:srgbClr val="000000"/>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45101" name="Rectangle 45"/>
            <p:cNvSpPr>
              <a:spLocks/>
            </p:cNvSpPr>
            <p:nvPr/>
          </p:nvSpPr>
          <p:spPr bwMode="auto">
            <a:xfrm>
              <a:off x="55" y="40"/>
              <a:ext cx="240"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70000"/>
                </a:lnSpc>
              </a:pPr>
              <a:r>
                <a:rPr lang="en-US" sz="900">
                  <a:solidFill>
                    <a:srgbClr val="FFFFFF"/>
                  </a:solidFill>
                  <a:latin typeface="Montserrat-Bold" charset="0"/>
                  <a:ea typeface="ＭＳ Ｐゴシック" charset="0"/>
                  <a:cs typeface="Montserrat-Bold" charset="0"/>
                  <a:sym typeface="Montserrat-Bold" charset="0"/>
                </a:rPr>
                <a:t>2</a:t>
              </a:r>
            </a:p>
          </p:txBody>
        </p:sp>
      </p:grpSp>
      <p:grpSp>
        <p:nvGrpSpPr>
          <p:cNvPr id="45102" name="Group 46"/>
          <p:cNvGrpSpPr>
            <a:grpSpLocks/>
          </p:cNvGrpSpPr>
          <p:nvPr/>
        </p:nvGrpSpPr>
        <p:grpSpPr bwMode="auto">
          <a:xfrm>
            <a:off x="3343275" y="3324225"/>
            <a:ext cx="214313" cy="223838"/>
            <a:chOff x="0" y="0"/>
            <a:chExt cx="360" cy="376"/>
          </a:xfrm>
        </p:grpSpPr>
        <p:sp>
          <p:nvSpPr>
            <p:cNvPr id="45103" name="Rectangle 47"/>
            <p:cNvSpPr>
              <a:spLocks/>
            </p:cNvSpPr>
            <p:nvPr/>
          </p:nvSpPr>
          <p:spPr bwMode="auto">
            <a:xfrm flipH="1">
              <a:off x="0" y="0"/>
              <a:ext cx="360" cy="376"/>
            </a:xfrm>
            <a:prstGeom prst="rect">
              <a:avLst/>
            </a:prstGeom>
            <a:solidFill>
              <a:srgbClr val="000000"/>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45104" name="Rectangle 48"/>
            <p:cNvSpPr>
              <a:spLocks/>
            </p:cNvSpPr>
            <p:nvPr/>
          </p:nvSpPr>
          <p:spPr bwMode="auto">
            <a:xfrm>
              <a:off x="55" y="40"/>
              <a:ext cx="240"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70000"/>
                </a:lnSpc>
              </a:pPr>
              <a:r>
                <a:rPr lang="en-US" sz="900">
                  <a:solidFill>
                    <a:srgbClr val="FFFFFF"/>
                  </a:solidFill>
                  <a:latin typeface="Montserrat-Bold" charset="0"/>
                  <a:ea typeface="ＭＳ Ｐゴシック" charset="0"/>
                  <a:cs typeface="Montserrat-Bold" charset="0"/>
                  <a:sym typeface="Montserrat-Bold" charset="0"/>
                </a:rPr>
                <a:t>1</a:t>
              </a:r>
            </a:p>
          </p:txBody>
        </p:sp>
      </p:grpSp>
      <p:grpSp>
        <p:nvGrpSpPr>
          <p:cNvPr id="45105" name="Group 49"/>
          <p:cNvGrpSpPr>
            <a:grpSpLocks/>
          </p:cNvGrpSpPr>
          <p:nvPr/>
        </p:nvGrpSpPr>
        <p:grpSpPr bwMode="auto">
          <a:xfrm>
            <a:off x="8169474" y="4824412"/>
            <a:ext cx="759619" cy="176213"/>
            <a:chOff x="0" y="0"/>
            <a:chExt cx="1275" cy="296"/>
          </a:xfrm>
        </p:grpSpPr>
        <p:pic>
          <p:nvPicPr>
            <p:cNvPr id="45106" name="Picture 5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6" y="32"/>
              <a:ext cx="719"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45107" name="Rectangle 51"/>
            <p:cNvSpPr>
              <a:spLocks/>
            </p:cNvSpPr>
            <p:nvPr/>
          </p:nvSpPr>
          <p:spPr bwMode="auto">
            <a:xfrm>
              <a:off x="32" y="56"/>
              <a:ext cx="288" cy="216"/>
            </a:xfrm>
            <a:prstGeom prst="rect">
              <a:avLst/>
            </a:prstGeom>
            <a:solidFill>
              <a:srgbClr val="000000"/>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45108" name="Rectangle 52"/>
            <p:cNvSpPr>
              <a:spLocks/>
            </p:cNvSpPr>
            <p:nvPr/>
          </p:nvSpPr>
          <p:spPr bwMode="auto">
            <a:xfrm>
              <a:off x="0" y="40"/>
              <a:ext cx="35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130000"/>
                </a:lnSpc>
              </a:pPr>
              <a:r>
                <a:rPr lang="en-US" sz="700">
                  <a:solidFill>
                    <a:srgbClr val="FFFFFF"/>
                  </a:solidFill>
                  <a:latin typeface="Montserrat-Regular" charset="0"/>
                  <a:ea typeface="ＭＳ Ｐゴシック" charset="0"/>
                  <a:cs typeface="Montserrat-Regular" charset="0"/>
                  <a:sym typeface="Montserrat-Regular" charset="0"/>
                </a:rPr>
                <a:t>30</a:t>
              </a:r>
            </a:p>
          </p:txBody>
        </p:sp>
        <p:sp>
          <p:nvSpPr>
            <p:cNvPr id="45109" name="Rectangle 53"/>
            <p:cNvSpPr>
              <a:spLocks/>
            </p:cNvSpPr>
            <p:nvPr/>
          </p:nvSpPr>
          <p:spPr bwMode="auto">
            <a:xfrm flipH="1">
              <a:off x="444" y="0"/>
              <a:ext cx="8" cy="288"/>
            </a:xfrm>
            <a:prstGeom prst="rect">
              <a:avLst/>
            </a:prstGeom>
            <a:solidFill>
              <a:srgbClr val="000000"/>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45063"/>
                                        </p:tgtEl>
                                        <p:attrNameLst>
                                          <p:attrName>style.visibility</p:attrName>
                                        </p:attrNameLst>
                                      </p:cBhvr>
                                      <p:to>
                                        <p:strVal val="visible"/>
                                      </p:to>
                                    </p:set>
                                    <p:animEffect transition="in" filter="wipe(down)">
                                      <p:cBhvr>
                                        <p:cTn id="7" dur="500"/>
                                        <p:tgtEl>
                                          <p:spTgt spid="45063"/>
                                        </p:tgtEl>
                                      </p:cBhvr>
                                    </p:animEffect>
                                  </p:childTnLst>
                                </p:cTn>
                              </p:par>
                            </p:childTnLst>
                          </p:cTn>
                        </p:par>
                        <p:par>
                          <p:cTn id="8" fill="hold" nodeType="afterGroup">
                            <p:stCondLst>
                              <p:cond delay="500"/>
                            </p:stCondLst>
                            <p:childTnLst>
                              <p:par>
                                <p:cTn id="9" presetID="23" presetClass="entr" presetSubtype="16" fill="hold" nodeType="afterEffect">
                                  <p:stCondLst>
                                    <p:cond delay="300"/>
                                  </p:stCondLst>
                                  <p:childTnLst>
                                    <p:set>
                                      <p:cBhvr>
                                        <p:cTn id="10" dur="1" fill="hold">
                                          <p:stCondLst>
                                            <p:cond delay="0"/>
                                          </p:stCondLst>
                                        </p:cTn>
                                        <p:tgtEl>
                                          <p:spTgt spid="45102"/>
                                        </p:tgtEl>
                                        <p:attrNameLst>
                                          <p:attrName>style.visibility</p:attrName>
                                        </p:attrNameLst>
                                      </p:cBhvr>
                                      <p:to>
                                        <p:strVal val="visible"/>
                                      </p:to>
                                    </p:set>
                                    <p:anim calcmode="lin" valueType="num">
                                      <p:cBhvr>
                                        <p:cTn id="11" dur="500" fill="hold"/>
                                        <p:tgtEl>
                                          <p:spTgt spid="45102"/>
                                        </p:tgtEl>
                                        <p:attrNameLst>
                                          <p:attrName>ppt_w</p:attrName>
                                        </p:attrNameLst>
                                      </p:cBhvr>
                                      <p:tavLst>
                                        <p:tav tm="0">
                                          <p:val>
                                            <p:fltVal val="0"/>
                                          </p:val>
                                        </p:tav>
                                        <p:tav tm="100000">
                                          <p:val>
                                            <p:strVal val="#ppt_w"/>
                                          </p:val>
                                        </p:tav>
                                      </p:tavLst>
                                    </p:anim>
                                    <p:anim calcmode="lin" valueType="num">
                                      <p:cBhvr>
                                        <p:cTn id="12" dur="500" fill="hold"/>
                                        <p:tgtEl>
                                          <p:spTgt spid="45102"/>
                                        </p:tgtEl>
                                        <p:attrNameLst>
                                          <p:attrName>ppt_h</p:attrName>
                                        </p:attrNameLst>
                                      </p:cBhvr>
                                      <p:tavLst>
                                        <p:tav tm="0">
                                          <p:val>
                                            <p:fltVal val="0"/>
                                          </p:val>
                                        </p:tav>
                                        <p:tav tm="100000">
                                          <p:val>
                                            <p:strVal val="#ppt_h"/>
                                          </p:val>
                                        </p:tav>
                                      </p:tavLst>
                                    </p:anim>
                                  </p:childTnLst>
                                </p:cTn>
                              </p:par>
                            </p:childTnLst>
                          </p:cTn>
                        </p:par>
                        <p:par>
                          <p:cTn id="13" fill="hold" nodeType="afterGroup">
                            <p:stCondLst>
                              <p:cond delay="1300"/>
                            </p:stCondLst>
                            <p:childTnLst>
                              <p:par>
                                <p:cTn id="14" presetID="23" presetClass="entr" presetSubtype="16" fill="hold" grpId="0" nodeType="afterEffect">
                                  <p:stCondLst>
                                    <p:cond delay="300"/>
                                  </p:stCondLst>
                                  <p:childTnLst>
                                    <p:set>
                                      <p:cBhvr>
                                        <p:cTn id="15" dur="1" fill="hold">
                                          <p:stCondLst>
                                            <p:cond delay="0"/>
                                          </p:stCondLst>
                                        </p:cTn>
                                        <p:tgtEl>
                                          <p:spTgt spid="45088"/>
                                        </p:tgtEl>
                                        <p:attrNameLst>
                                          <p:attrName>style.visibility</p:attrName>
                                        </p:attrNameLst>
                                      </p:cBhvr>
                                      <p:to>
                                        <p:strVal val="visible"/>
                                      </p:to>
                                    </p:set>
                                    <p:anim calcmode="lin" valueType="num">
                                      <p:cBhvr>
                                        <p:cTn id="16" dur="500" fill="hold"/>
                                        <p:tgtEl>
                                          <p:spTgt spid="45088"/>
                                        </p:tgtEl>
                                        <p:attrNameLst>
                                          <p:attrName>ppt_w</p:attrName>
                                        </p:attrNameLst>
                                      </p:cBhvr>
                                      <p:tavLst>
                                        <p:tav tm="0">
                                          <p:val>
                                            <p:fltVal val="0"/>
                                          </p:val>
                                        </p:tav>
                                        <p:tav tm="100000">
                                          <p:val>
                                            <p:strVal val="#ppt_w"/>
                                          </p:val>
                                        </p:tav>
                                      </p:tavLst>
                                    </p:anim>
                                    <p:anim calcmode="lin" valueType="num">
                                      <p:cBhvr>
                                        <p:cTn id="17" dur="500" fill="hold"/>
                                        <p:tgtEl>
                                          <p:spTgt spid="45088"/>
                                        </p:tgtEl>
                                        <p:attrNameLst>
                                          <p:attrName>ppt_h</p:attrName>
                                        </p:attrNameLst>
                                      </p:cBhvr>
                                      <p:tavLst>
                                        <p:tav tm="0">
                                          <p:val>
                                            <p:fltVal val="0"/>
                                          </p:val>
                                        </p:tav>
                                        <p:tav tm="100000">
                                          <p:val>
                                            <p:strVal val="#ppt_h"/>
                                          </p:val>
                                        </p:tav>
                                      </p:tavLst>
                                    </p:anim>
                                  </p:childTnLst>
                                </p:cTn>
                              </p:par>
                            </p:childTnLst>
                          </p:cTn>
                        </p:par>
                        <p:par>
                          <p:cTn id="18" fill="hold" nodeType="afterGroup">
                            <p:stCondLst>
                              <p:cond delay="2100"/>
                            </p:stCondLst>
                            <p:childTnLst>
                              <p:par>
                                <p:cTn id="19" presetID="2" presetClass="entr" presetSubtype="8" fill="hold" nodeType="afterEffect">
                                  <p:stCondLst>
                                    <p:cond delay="300"/>
                                  </p:stCondLst>
                                  <p:childTnLst>
                                    <p:set>
                                      <p:cBhvr>
                                        <p:cTn id="20" dur="1" fill="hold">
                                          <p:stCondLst>
                                            <p:cond delay="0"/>
                                          </p:stCondLst>
                                        </p:cTn>
                                        <p:tgtEl>
                                          <p:spTgt spid="45072"/>
                                        </p:tgtEl>
                                        <p:attrNameLst>
                                          <p:attrName>style.visibility</p:attrName>
                                        </p:attrNameLst>
                                      </p:cBhvr>
                                      <p:to>
                                        <p:strVal val="visible"/>
                                      </p:to>
                                    </p:set>
                                    <p:anim calcmode="lin" valueType="num">
                                      <p:cBhvr additive="base">
                                        <p:cTn id="21" dur="500" fill="hold"/>
                                        <p:tgtEl>
                                          <p:spTgt spid="45072"/>
                                        </p:tgtEl>
                                        <p:attrNameLst>
                                          <p:attrName>ppt_x</p:attrName>
                                        </p:attrNameLst>
                                      </p:cBhvr>
                                      <p:tavLst>
                                        <p:tav tm="0">
                                          <p:val>
                                            <p:strVal val="0-#ppt_w/2"/>
                                          </p:val>
                                        </p:tav>
                                        <p:tav tm="100000">
                                          <p:val>
                                            <p:strVal val="#ppt_x"/>
                                          </p:val>
                                        </p:tav>
                                      </p:tavLst>
                                    </p:anim>
                                    <p:anim calcmode="lin" valueType="num">
                                      <p:cBhvr additive="base">
                                        <p:cTn id="22" dur="500" fill="hold"/>
                                        <p:tgtEl>
                                          <p:spTgt spid="45072"/>
                                        </p:tgtEl>
                                        <p:attrNameLst>
                                          <p:attrName>ppt_y</p:attrName>
                                        </p:attrNameLst>
                                      </p:cBhvr>
                                      <p:tavLst>
                                        <p:tav tm="0">
                                          <p:val>
                                            <p:strVal val="#ppt_y"/>
                                          </p:val>
                                        </p:tav>
                                        <p:tav tm="100000">
                                          <p:val>
                                            <p:strVal val="#ppt_y"/>
                                          </p:val>
                                        </p:tav>
                                      </p:tavLst>
                                    </p:anim>
                                  </p:childTnLst>
                                </p:cTn>
                              </p:par>
                            </p:childTnLst>
                          </p:cTn>
                        </p:par>
                        <p:par>
                          <p:cTn id="23" fill="hold" nodeType="afterGroup">
                            <p:stCondLst>
                              <p:cond delay="2900"/>
                            </p:stCondLst>
                            <p:childTnLst>
                              <p:par>
                                <p:cTn id="24" presetID="2" presetClass="entr" presetSubtype="8" fill="hold" grpId="0" nodeType="afterEffect">
                                  <p:stCondLst>
                                    <p:cond delay="300"/>
                                  </p:stCondLst>
                                  <p:childTnLst>
                                    <p:set>
                                      <p:cBhvr>
                                        <p:cTn id="25" dur="1" fill="hold">
                                          <p:stCondLst>
                                            <p:cond delay="0"/>
                                          </p:stCondLst>
                                        </p:cTn>
                                        <p:tgtEl>
                                          <p:spTgt spid="45075"/>
                                        </p:tgtEl>
                                        <p:attrNameLst>
                                          <p:attrName>style.visibility</p:attrName>
                                        </p:attrNameLst>
                                      </p:cBhvr>
                                      <p:to>
                                        <p:strVal val="visible"/>
                                      </p:to>
                                    </p:set>
                                    <p:anim calcmode="lin" valueType="num">
                                      <p:cBhvr additive="base">
                                        <p:cTn id="26" dur="500" fill="hold"/>
                                        <p:tgtEl>
                                          <p:spTgt spid="45075"/>
                                        </p:tgtEl>
                                        <p:attrNameLst>
                                          <p:attrName>ppt_x</p:attrName>
                                        </p:attrNameLst>
                                      </p:cBhvr>
                                      <p:tavLst>
                                        <p:tav tm="0">
                                          <p:val>
                                            <p:strVal val="0-#ppt_w/2"/>
                                          </p:val>
                                        </p:tav>
                                        <p:tav tm="100000">
                                          <p:val>
                                            <p:strVal val="#ppt_x"/>
                                          </p:val>
                                        </p:tav>
                                      </p:tavLst>
                                    </p:anim>
                                    <p:anim calcmode="lin" valueType="num">
                                      <p:cBhvr additive="base">
                                        <p:cTn id="27" dur="500" fill="hold"/>
                                        <p:tgtEl>
                                          <p:spTgt spid="45075"/>
                                        </p:tgtEl>
                                        <p:attrNameLst>
                                          <p:attrName>ppt_y</p:attrName>
                                        </p:attrNameLst>
                                      </p:cBhvr>
                                      <p:tavLst>
                                        <p:tav tm="0">
                                          <p:val>
                                            <p:strVal val="#ppt_y"/>
                                          </p:val>
                                        </p:tav>
                                        <p:tav tm="100000">
                                          <p:val>
                                            <p:strVal val="#ppt_y"/>
                                          </p:val>
                                        </p:tav>
                                      </p:tavLst>
                                    </p:anim>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4" fill="hold" nodeType="clickEffect">
                                  <p:stCondLst>
                                    <p:cond delay="0"/>
                                  </p:stCondLst>
                                  <p:childTnLst>
                                    <p:set>
                                      <p:cBhvr>
                                        <p:cTn id="31" dur="1" fill="hold">
                                          <p:stCondLst>
                                            <p:cond delay="0"/>
                                          </p:stCondLst>
                                        </p:cTn>
                                        <p:tgtEl>
                                          <p:spTgt spid="45060"/>
                                        </p:tgtEl>
                                        <p:attrNameLst>
                                          <p:attrName>style.visibility</p:attrName>
                                        </p:attrNameLst>
                                      </p:cBhvr>
                                      <p:to>
                                        <p:strVal val="visible"/>
                                      </p:to>
                                    </p:set>
                                    <p:animEffect transition="in" filter="wipe(down)">
                                      <p:cBhvr>
                                        <p:cTn id="32" dur="500"/>
                                        <p:tgtEl>
                                          <p:spTgt spid="45060"/>
                                        </p:tgtEl>
                                      </p:cBhvr>
                                    </p:animEffect>
                                  </p:childTnLst>
                                </p:cTn>
                              </p:par>
                            </p:childTnLst>
                          </p:cTn>
                        </p:par>
                        <p:par>
                          <p:cTn id="33" fill="hold" nodeType="afterGroup">
                            <p:stCondLst>
                              <p:cond delay="500"/>
                            </p:stCondLst>
                            <p:childTnLst>
                              <p:par>
                                <p:cTn id="34" presetID="2" presetClass="entr" presetSubtype="1" fill="hold" nodeType="afterEffect">
                                  <p:stCondLst>
                                    <p:cond delay="300"/>
                                  </p:stCondLst>
                                  <p:childTnLst>
                                    <p:set>
                                      <p:cBhvr>
                                        <p:cTn id="35" dur="1" fill="hold">
                                          <p:stCondLst>
                                            <p:cond delay="0"/>
                                          </p:stCondLst>
                                        </p:cTn>
                                        <p:tgtEl>
                                          <p:spTgt spid="45099"/>
                                        </p:tgtEl>
                                        <p:attrNameLst>
                                          <p:attrName>style.visibility</p:attrName>
                                        </p:attrNameLst>
                                      </p:cBhvr>
                                      <p:to>
                                        <p:strVal val="visible"/>
                                      </p:to>
                                    </p:set>
                                    <p:anim calcmode="lin" valueType="num">
                                      <p:cBhvr additive="base">
                                        <p:cTn id="36" dur="500" fill="hold"/>
                                        <p:tgtEl>
                                          <p:spTgt spid="45099"/>
                                        </p:tgtEl>
                                        <p:attrNameLst>
                                          <p:attrName>ppt_x</p:attrName>
                                        </p:attrNameLst>
                                      </p:cBhvr>
                                      <p:tavLst>
                                        <p:tav tm="0">
                                          <p:val>
                                            <p:strVal val="#ppt_x"/>
                                          </p:val>
                                        </p:tav>
                                        <p:tav tm="100000">
                                          <p:val>
                                            <p:strVal val="#ppt_x"/>
                                          </p:val>
                                        </p:tav>
                                      </p:tavLst>
                                    </p:anim>
                                    <p:anim calcmode="lin" valueType="num">
                                      <p:cBhvr additive="base">
                                        <p:cTn id="37" dur="500" fill="hold"/>
                                        <p:tgtEl>
                                          <p:spTgt spid="45099"/>
                                        </p:tgtEl>
                                        <p:attrNameLst>
                                          <p:attrName>ppt_y</p:attrName>
                                        </p:attrNameLst>
                                      </p:cBhvr>
                                      <p:tavLst>
                                        <p:tav tm="0">
                                          <p:val>
                                            <p:strVal val="0-#ppt_h/2"/>
                                          </p:val>
                                        </p:tav>
                                        <p:tav tm="100000">
                                          <p:val>
                                            <p:strVal val="#ppt_y"/>
                                          </p:val>
                                        </p:tav>
                                      </p:tavLst>
                                    </p:anim>
                                  </p:childTnLst>
                                </p:cTn>
                              </p:par>
                            </p:childTnLst>
                          </p:cTn>
                        </p:par>
                        <p:par>
                          <p:cTn id="38" fill="hold" nodeType="afterGroup">
                            <p:stCondLst>
                              <p:cond delay="1300"/>
                            </p:stCondLst>
                            <p:childTnLst>
                              <p:par>
                                <p:cTn id="39" presetID="23" presetClass="entr" presetSubtype="16" fill="hold" grpId="0" nodeType="afterEffect">
                                  <p:stCondLst>
                                    <p:cond delay="300"/>
                                  </p:stCondLst>
                                  <p:childTnLst>
                                    <p:set>
                                      <p:cBhvr>
                                        <p:cTn id="40" dur="1" fill="hold">
                                          <p:stCondLst>
                                            <p:cond delay="0"/>
                                          </p:stCondLst>
                                        </p:cTn>
                                        <p:tgtEl>
                                          <p:spTgt spid="45089"/>
                                        </p:tgtEl>
                                        <p:attrNameLst>
                                          <p:attrName>style.visibility</p:attrName>
                                        </p:attrNameLst>
                                      </p:cBhvr>
                                      <p:to>
                                        <p:strVal val="visible"/>
                                      </p:to>
                                    </p:set>
                                    <p:anim calcmode="lin" valueType="num">
                                      <p:cBhvr>
                                        <p:cTn id="41" dur="500" fill="hold"/>
                                        <p:tgtEl>
                                          <p:spTgt spid="45089"/>
                                        </p:tgtEl>
                                        <p:attrNameLst>
                                          <p:attrName>ppt_w</p:attrName>
                                        </p:attrNameLst>
                                      </p:cBhvr>
                                      <p:tavLst>
                                        <p:tav tm="0">
                                          <p:val>
                                            <p:fltVal val="0"/>
                                          </p:val>
                                        </p:tav>
                                        <p:tav tm="100000">
                                          <p:val>
                                            <p:strVal val="#ppt_w"/>
                                          </p:val>
                                        </p:tav>
                                      </p:tavLst>
                                    </p:anim>
                                    <p:anim calcmode="lin" valueType="num">
                                      <p:cBhvr>
                                        <p:cTn id="42" dur="500" fill="hold"/>
                                        <p:tgtEl>
                                          <p:spTgt spid="45089"/>
                                        </p:tgtEl>
                                        <p:attrNameLst>
                                          <p:attrName>ppt_h</p:attrName>
                                        </p:attrNameLst>
                                      </p:cBhvr>
                                      <p:tavLst>
                                        <p:tav tm="0">
                                          <p:val>
                                            <p:fltVal val="0"/>
                                          </p:val>
                                        </p:tav>
                                        <p:tav tm="100000">
                                          <p:val>
                                            <p:strVal val="#ppt_h"/>
                                          </p:val>
                                        </p:tav>
                                      </p:tavLst>
                                    </p:anim>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nodeType="clickEffect">
                                  <p:stCondLst>
                                    <p:cond delay="0"/>
                                  </p:stCondLst>
                                  <p:childTnLst>
                                    <p:set>
                                      <p:cBhvr>
                                        <p:cTn id="46" dur="1" fill="hold">
                                          <p:stCondLst>
                                            <p:cond delay="0"/>
                                          </p:stCondLst>
                                        </p:cTn>
                                        <p:tgtEl>
                                          <p:spTgt spid="45076"/>
                                        </p:tgtEl>
                                        <p:attrNameLst>
                                          <p:attrName>style.visibility</p:attrName>
                                        </p:attrNameLst>
                                      </p:cBhvr>
                                      <p:to>
                                        <p:strVal val="visible"/>
                                      </p:to>
                                    </p:set>
                                    <p:animEffect transition="in" filter="wipe(left)">
                                      <p:cBhvr>
                                        <p:cTn id="47" dur="500"/>
                                        <p:tgtEl>
                                          <p:spTgt spid="45076"/>
                                        </p:tgtEl>
                                      </p:cBhvr>
                                    </p:animEffect>
                                  </p:childTnLst>
                                </p:cTn>
                              </p:par>
                            </p:childTnLst>
                          </p:cTn>
                        </p:par>
                        <p:par>
                          <p:cTn id="48" fill="hold" nodeType="afterGroup">
                            <p:stCondLst>
                              <p:cond delay="500"/>
                            </p:stCondLst>
                            <p:childTnLst>
                              <p:par>
                                <p:cTn id="49" presetID="22" presetClass="entr" presetSubtype="8" fill="hold" grpId="0" nodeType="afterEffect">
                                  <p:stCondLst>
                                    <p:cond delay="300"/>
                                  </p:stCondLst>
                                  <p:childTnLst>
                                    <p:set>
                                      <p:cBhvr>
                                        <p:cTn id="50" dur="1" fill="hold">
                                          <p:stCondLst>
                                            <p:cond delay="0"/>
                                          </p:stCondLst>
                                        </p:cTn>
                                        <p:tgtEl>
                                          <p:spTgt spid="45079"/>
                                        </p:tgtEl>
                                        <p:attrNameLst>
                                          <p:attrName>style.visibility</p:attrName>
                                        </p:attrNameLst>
                                      </p:cBhvr>
                                      <p:to>
                                        <p:strVal val="visible"/>
                                      </p:to>
                                    </p:set>
                                    <p:animEffect transition="in" filter="wipe(left)">
                                      <p:cBhvr>
                                        <p:cTn id="51" dur="500"/>
                                        <p:tgtEl>
                                          <p:spTgt spid="45079"/>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22" presetClass="entr" presetSubtype="4" fill="hold" nodeType="clickEffect">
                                  <p:stCondLst>
                                    <p:cond delay="0"/>
                                  </p:stCondLst>
                                  <p:childTnLst>
                                    <p:set>
                                      <p:cBhvr>
                                        <p:cTn id="55" dur="1" fill="hold">
                                          <p:stCondLst>
                                            <p:cond delay="0"/>
                                          </p:stCondLst>
                                        </p:cTn>
                                        <p:tgtEl>
                                          <p:spTgt spid="45057"/>
                                        </p:tgtEl>
                                        <p:attrNameLst>
                                          <p:attrName>style.visibility</p:attrName>
                                        </p:attrNameLst>
                                      </p:cBhvr>
                                      <p:to>
                                        <p:strVal val="visible"/>
                                      </p:to>
                                    </p:set>
                                    <p:animEffect transition="in" filter="wipe(down)">
                                      <p:cBhvr>
                                        <p:cTn id="56" dur="500"/>
                                        <p:tgtEl>
                                          <p:spTgt spid="45057"/>
                                        </p:tgtEl>
                                      </p:cBhvr>
                                    </p:animEffect>
                                  </p:childTnLst>
                                </p:cTn>
                              </p:par>
                            </p:childTnLst>
                          </p:cTn>
                        </p:par>
                        <p:par>
                          <p:cTn id="57" fill="hold" nodeType="afterGroup">
                            <p:stCondLst>
                              <p:cond delay="500"/>
                            </p:stCondLst>
                            <p:childTnLst>
                              <p:par>
                                <p:cTn id="58" presetID="23" presetClass="entr" presetSubtype="16" fill="hold" nodeType="afterEffect">
                                  <p:stCondLst>
                                    <p:cond delay="300"/>
                                  </p:stCondLst>
                                  <p:childTnLst>
                                    <p:set>
                                      <p:cBhvr>
                                        <p:cTn id="59" dur="1" fill="hold">
                                          <p:stCondLst>
                                            <p:cond delay="0"/>
                                          </p:stCondLst>
                                        </p:cTn>
                                        <p:tgtEl>
                                          <p:spTgt spid="45096"/>
                                        </p:tgtEl>
                                        <p:attrNameLst>
                                          <p:attrName>style.visibility</p:attrName>
                                        </p:attrNameLst>
                                      </p:cBhvr>
                                      <p:to>
                                        <p:strVal val="visible"/>
                                      </p:to>
                                    </p:set>
                                    <p:anim calcmode="lin" valueType="num">
                                      <p:cBhvr>
                                        <p:cTn id="60" dur="500" fill="hold"/>
                                        <p:tgtEl>
                                          <p:spTgt spid="45096"/>
                                        </p:tgtEl>
                                        <p:attrNameLst>
                                          <p:attrName>ppt_w</p:attrName>
                                        </p:attrNameLst>
                                      </p:cBhvr>
                                      <p:tavLst>
                                        <p:tav tm="0">
                                          <p:val>
                                            <p:fltVal val="0"/>
                                          </p:val>
                                        </p:tav>
                                        <p:tav tm="100000">
                                          <p:val>
                                            <p:strVal val="#ppt_w"/>
                                          </p:val>
                                        </p:tav>
                                      </p:tavLst>
                                    </p:anim>
                                    <p:anim calcmode="lin" valueType="num">
                                      <p:cBhvr>
                                        <p:cTn id="61" dur="500" fill="hold"/>
                                        <p:tgtEl>
                                          <p:spTgt spid="45096"/>
                                        </p:tgtEl>
                                        <p:attrNameLst>
                                          <p:attrName>ppt_h</p:attrName>
                                        </p:attrNameLst>
                                      </p:cBhvr>
                                      <p:tavLst>
                                        <p:tav tm="0">
                                          <p:val>
                                            <p:fltVal val="0"/>
                                          </p:val>
                                        </p:tav>
                                        <p:tav tm="100000">
                                          <p:val>
                                            <p:strVal val="#ppt_h"/>
                                          </p:val>
                                        </p:tav>
                                      </p:tavLst>
                                    </p:anim>
                                  </p:childTnLst>
                                </p:cTn>
                              </p:par>
                            </p:childTnLst>
                          </p:cTn>
                        </p:par>
                        <p:par>
                          <p:cTn id="62" fill="hold" nodeType="afterGroup">
                            <p:stCondLst>
                              <p:cond delay="1300"/>
                            </p:stCondLst>
                            <p:childTnLst>
                              <p:par>
                                <p:cTn id="63" presetID="4" presetClass="entr" presetSubtype="32" fill="hold" grpId="0" nodeType="afterEffect">
                                  <p:stCondLst>
                                    <p:cond delay="300"/>
                                  </p:stCondLst>
                                  <p:childTnLst>
                                    <p:set>
                                      <p:cBhvr>
                                        <p:cTn id="64" dur="1" fill="hold">
                                          <p:stCondLst>
                                            <p:cond delay="0"/>
                                          </p:stCondLst>
                                        </p:cTn>
                                        <p:tgtEl>
                                          <p:spTgt spid="45090"/>
                                        </p:tgtEl>
                                        <p:attrNameLst>
                                          <p:attrName>style.visibility</p:attrName>
                                        </p:attrNameLst>
                                      </p:cBhvr>
                                      <p:to>
                                        <p:strVal val="visible"/>
                                      </p:to>
                                    </p:set>
                                    <p:animEffect transition="in" filter="box(out)">
                                      <p:cBhvr>
                                        <p:cTn id="65" dur="500"/>
                                        <p:tgtEl>
                                          <p:spTgt spid="45090"/>
                                        </p:tgtEl>
                                      </p:cBhvr>
                                    </p:animEffect>
                                  </p:childTnLst>
                                </p:cTn>
                              </p:par>
                            </p:childTnLst>
                          </p:cTn>
                        </p:par>
                      </p:childTnLst>
                    </p:cTn>
                  </p:par>
                  <p:par>
                    <p:cTn id="66" fill="hold" nodeType="clickPar">
                      <p:stCondLst>
                        <p:cond delay="indefinite"/>
                      </p:stCondLst>
                      <p:childTnLst>
                        <p:par>
                          <p:cTn id="67" fill="hold" nodeType="withGroup">
                            <p:stCondLst>
                              <p:cond delay="0"/>
                            </p:stCondLst>
                            <p:childTnLst>
                              <p:par>
                                <p:cTn id="68" presetID="2" presetClass="entr" presetSubtype="2" fill="hold" nodeType="clickEffect">
                                  <p:stCondLst>
                                    <p:cond delay="0"/>
                                  </p:stCondLst>
                                  <p:childTnLst>
                                    <p:set>
                                      <p:cBhvr>
                                        <p:cTn id="69" dur="1" fill="hold">
                                          <p:stCondLst>
                                            <p:cond delay="0"/>
                                          </p:stCondLst>
                                        </p:cTn>
                                        <p:tgtEl>
                                          <p:spTgt spid="45080"/>
                                        </p:tgtEl>
                                        <p:attrNameLst>
                                          <p:attrName>style.visibility</p:attrName>
                                        </p:attrNameLst>
                                      </p:cBhvr>
                                      <p:to>
                                        <p:strVal val="visible"/>
                                      </p:to>
                                    </p:set>
                                    <p:anim calcmode="lin" valueType="num">
                                      <p:cBhvr additive="base">
                                        <p:cTn id="70" dur="500" fill="hold"/>
                                        <p:tgtEl>
                                          <p:spTgt spid="45080"/>
                                        </p:tgtEl>
                                        <p:attrNameLst>
                                          <p:attrName>ppt_x</p:attrName>
                                        </p:attrNameLst>
                                      </p:cBhvr>
                                      <p:tavLst>
                                        <p:tav tm="0">
                                          <p:val>
                                            <p:strVal val="1+#ppt_w/2"/>
                                          </p:val>
                                        </p:tav>
                                        <p:tav tm="100000">
                                          <p:val>
                                            <p:strVal val="#ppt_x"/>
                                          </p:val>
                                        </p:tav>
                                      </p:tavLst>
                                    </p:anim>
                                    <p:anim calcmode="lin" valueType="num">
                                      <p:cBhvr additive="base">
                                        <p:cTn id="71" dur="500" fill="hold"/>
                                        <p:tgtEl>
                                          <p:spTgt spid="45080"/>
                                        </p:tgtEl>
                                        <p:attrNameLst>
                                          <p:attrName>ppt_y</p:attrName>
                                        </p:attrNameLst>
                                      </p:cBhvr>
                                      <p:tavLst>
                                        <p:tav tm="0">
                                          <p:val>
                                            <p:strVal val="#ppt_y"/>
                                          </p:val>
                                        </p:tav>
                                        <p:tav tm="100000">
                                          <p:val>
                                            <p:strVal val="#ppt_y"/>
                                          </p:val>
                                        </p:tav>
                                      </p:tavLst>
                                    </p:anim>
                                  </p:childTnLst>
                                </p:cTn>
                              </p:par>
                            </p:childTnLst>
                          </p:cTn>
                        </p:par>
                        <p:par>
                          <p:cTn id="72" fill="hold" nodeType="afterGroup">
                            <p:stCondLst>
                              <p:cond delay="500"/>
                            </p:stCondLst>
                            <p:childTnLst>
                              <p:par>
                                <p:cTn id="73" presetID="2" presetClass="entr" presetSubtype="2" fill="hold" grpId="0" nodeType="afterEffect">
                                  <p:stCondLst>
                                    <p:cond delay="300"/>
                                  </p:stCondLst>
                                  <p:childTnLst>
                                    <p:set>
                                      <p:cBhvr>
                                        <p:cTn id="74" dur="1" fill="hold">
                                          <p:stCondLst>
                                            <p:cond delay="0"/>
                                          </p:stCondLst>
                                        </p:cTn>
                                        <p:tgtEl>
                                          <p:spTgt spid="45083"/>
                                        </p:tgtEl>
                                        <p:attrNameLst>
                                          <p:attrName>style.visibility</p:attrName>
                                        </p:attrNameLst>
                                      </p:cBhvr>
                                      <p:to>
                                        <p:strVal val="visible"/>
                                      </p:to>
                                    </p:set>
                                    <p:anim calcmode="lin" valueType="num">
                                      <p:cBhvr additive="base">
                                        <p:cTn id="75" dur="500" fill="hold"/>
                                        <p:tgtEl>
                                          <p:spTgt spid="45083"/>
                                        </p:tgtEl>
                                        <p:attrNameLst>
                                          <p:attrName>ppt_x</p:attrName>
                                        </p:attrNameLst>
                                      </p:cBhvr>
                                      <p:tavLst>
                                        <p:tav tm="0">
                                          <p:val>
                                            <p:strVal val="1+#ppt_w/2"/>
                                          </p:val>
                                        </p:tav>
                                        <p:tav tm="100000">
                                          <p:val>
                                            <p:strVal val="#ppt_x"/>
                                          </p:val>
                                        </p:tav>
                                      </p:tavLst>
                                    </p:anim>
                                    <p:anim calcmode="lin" valueType="num">
                                      <p:cBhvr additive="base">
                                        <p:cTn id="76" dur="500" fill="hold"/>
                                        <p:tgtEl>
                                          <p:spTgt spid="45083"/>
                                        </p:tgtEl>
                                        <p:attrNameLst>
                                          <p:attrName>ppt_y</p:attrName>
                                        </p:attrNameLst>
                                      </p:cBhvr>
                                      <p:tavLst>
                                        <p:tav tm="0">
                                          <p:val>
                                            <p:strVal val="#ppt_y"/>
                                          </p:val>
                                        </p:tav>
                                        <p:tav tm="100000">
                                          <p:val>
                                            <p:strVal val="#ppt_y"/>
                                          </p:val>
                                        </p:tav>
                                      </p:tavLst>
                                    </p:anim>
                                  </p:childTnLst>
                                </p:cTn>
                              </p:par>
                            </p:childTnLst>
                          </p:cTn>
                        </p:par>
                      </p:childTnLst>
                    </p:cTn>
                  </p:par>
                  <p:par>
                    <p:cTn id="77" fill="hold" nodeType="clickPar">
                      <p:stCondLst>
                        <p:cond delay="indefinite"/>
                      </p:stCondLst>
                      <p:childTnLst>
                        <p:par>
                          <p:cTn id="78" fill="hold" nodeType="withGroup">
                            <p:stCondLst>
                              <p:cond delay="0"/>
                            </p:stCondLst>
                            <p:childTnLst>
                              <p:par>
                                <p:cTn id="79" presetID="22" presetClass="entr" presetSubtype="4" fill="hold" nodeType="clickEffect">
                                  <p:stCondLst>
                                    <p:cond delay="0"/>
                                  </p:stCondLst>
                                  <p:childTnLst>
                                    <p:set>
                                      <p:cBhvr>
                                        <p:cTn id="80" dur="1" fill="hold">
                                          <p:stCondLst>
                                            <p:cond delay="0"/>
                                          </p:stCondLst>
                                        </p:cTn>
                                        <p:tgtEl>
                                          <p:spTgt spid="45066"/>
                                        </p:tgtEl>
                                        <p:attrNameLst>
                                          <p:attrName>style.visibility</p:attrName>
                                        </p:attrNameLst>
                                      </p:cBhvr>
                                      <p:to>
                                        <p:strVal val="visible"/>
                                      </p:to>
                                    </p:set>
                                    <p:animEffect transition="in" filter="wipe(down)">
                                      <p:cBhvr>
                                        <p:cTn id="81" dur="500"/>
                                        <p:tgtEl>
                                          <p:spTgt spid="45066"/>
                                        </p:tgtEl>
                                      </p:cBhvr>
                                    </p:animEffect>
                                  </p:childTnLst>
                                </p:cTn>
                              </p:par>
                            </p:childTnLst>
                          </p:cTn>
                        </p:par>
                        <p:par>
                          <p:cTn id="82" fill="hold" nodeType="afterGroup">
                            <p:stCondLst>
                              <p:cond delay="500"/>
                            </p:stCondLst>
                            <p:childTnLst>
                              <p:par>
                                <p:cTn id="83" presetID="22" presetClass="entr" presetSubtype="4" fill="hold" nodeType="afterEffect">
                                  <p:stCondLst>
                                    <p:cond delay="300"/>
                                  </p:stCondLst>
                                  <p:childTnLst>
                                    <p:set>
                                      <p:cBhvr>
                                        <p:cTn id="84" dur="1" fill="hold">
                                          <p:stCondLst>
                                            <p:cond delay="0"/>
                                          </p:stCondLst>
                                        </p:cTn>
                                        <p:tgtEl>
                                          <p:spTgt spid="45093"/>
                                        </p:tgtEl>
                                        <p:attrNameLst>
                                          <p:attrName>style.visibility</p:attrName>
                                        </p:attrNameLst>
                                      </p:cBhvr>
                                      <p:to>
                                        <p:strVal val="visible"/>
                                      </p:to>
                                    </p:set>
                                    <p:animEffect transition="in" filter="wipe(down)">
                                      <p:cBhvr>
                                        <p:cTn id="85" dur="500"/>
                                        <p:tgtEl>
                                          <p:spTgt spid="45093"/>
                                        </p:tgtEl>
                                      </p:cBhvr>
                                    </p:animEffect>
                                  </p:childTnLst>
                                </p:cTn>
                              </p:par>
                            </p:childTnLst>
                          </p:cTn>
                        </p:par>
                        <p:par>
                          <p:cTn id="86" fill="hold" nodeType="afterGroup">
                            <p:stCondLst>
                              <p:cond delay="1300"/>
                            </p:stCondLst>
                            <p:childTnLst>
                              <p:par>
                                <p:cTn id="87" presetID="23" presetClass="entr" presetSubtype="16" fill="hold" grpId="0" nodeType="afterEffect">
                                  <p:stCondLst>
                                    <p:cond delay="300"/>
                                  </p:stCondLst>
                                  <p:childTnLst>
                                    <p:set>
                                      <p:cBhvr>
                                        <p:cTn id="88" dur="1" fill="hold">
                                          <p:stCondLst>
                                            <p:cond delay="0"/>
                                          </p:stCondLst>
                                        </p:cTn>
                                        <p:tgtEl>
                                          <p:spTgt spid="45091"/>
                                        </p:tgtEl>
                                        <p:attrNameLst>
                                          <p:attrName>style.visibility</p:attrName>
                                        </p:attrNameLst>
                                      </p:cBhvr>
                                      <p:to>
                                        <p:strVal val="visible"/>
                                      </p:to>
                                    </p:set>
                                    <p:anim calcmode="lin" valueType="num">
                                      <p:cBhvr>
                                        <p:cTn id="89" dur="500" fill="hold"/>
                                        <p:tgtEl>
                                          <p:spTgt spid="45091"/>
                                        </p:tgtEl>
                                        <p:attrNameLst>
                                          <p:attrName>ppt_w</p:attrName>
                                        </p:attrNameLst>
                                      </p:cBhvr>
                                      <p:tavLst>
                                        <p:tav tm="0">
                                          <p:val>
                                            <p:fltVal val="0"/>
                                          </p:val>
                                        </p:tav>
                                        <p:tav tm="100000">
                                          <p:val>
                                            <p:strVal val="#ppt_w"/>
                                          </p:val>
                                        </p:tav>
                                      </p:tavLst>
                                    </p:anim>
                                    <p:anim calcmode="lin" valueType="num">
                                      <p:cBhvr>
                                        <p:cTn id="90" dur="500" fill="hold"/>
                                        <p:tgtEl>
                                          <p:spTgt spid="45091"/>
                                        </p:tgtEl>
                                        <p:attrNameLst>
                                          <p:attrName>ppt_h</p:attrName>
                                        </p:attrNameLst>
                                      </p:cBhvr>
                                      <p:tavLst>
                                        <p:tav tm="0">
                                          <p:val>
                                            <p:fltVal val="0"/>
                                          </p:val>
                                        </p:tav>
                                        <p:tav tm="100000">
                                          <p:val>
                                            <p:strVal val="#ppt_h"/>
                                          </p:val>
                                        </p:tav>
                                      </p:tavLst>
                                    </p:anim>
                                  </p:childTnLst>
                                </p:cTn>
                              </p:par>
                            </p:childTnLst>
                          </p:cTn>
                        </p:par>
                      </p:childTnLst>
                    </p:cTn>
                  </p:par>
                  <p:par>
                    <p:cTn id="91" fill="hold" nodeType="clickPar">
                      <p:stCondLst>
                        <p:cond delay="indefinite"/>
                      </p:stCondLst>
                      <p:childTnLst>
                        <p:par>
                          <p:cTn id="92" fill="hold" nodeType="withGroup">
                            <p:stCondLst>
                              <p:cond delay="0"/>
                            </p:stCondLst>
                            <p:childTnLst>
                              <p:par>
                                <p:cTn id="93" presetID="22" presetClass="entr" presetSubtype="8" fill="hold" nodeType="clickEffect">
                                  <p:stCondLst>
                                    <p:cond delay="0"/>
                                  </p:stCondLst>
                                  <p:childTnLst>
                                    <p:set>
                                      <p:cBhvr>
                                        <p:cTn id="94" dur="1" fill="hold">
                                          <p:stCondLst>
                                            <p:cond delay="0"/>
                                          </p:stCondLst>
                                        </p:cTn>
                                        <p:tgtEl>
                                          <p:spTgt spid="45084"/>
                                        </p:tgtEl>
                                        <p:attrNameLst>
                                          <p:attrName>style.visibility</p:attrName>
                                        </p:attrNameLst>
                                      </p:cBhvr>
                                      <p:to>
                                        <p:strVal val="visible"/>
                                      </p:to>
                                    </p:set>
                                    <p:animEffect transition="in" filter="wipe(left)">
                                      <p:cBhvr>
                                        <p:cTn id="95" dur="500"/>
                                        <p:tgtEl>
                                          <p:spTgt spid="45084"/>
                                        </p:tgtEl>
                                      </p:cBhvr>
                                    </p:animEffect>
                                  </p:childTnLst>
                                </p:cTn>
                              </p:par>
                            </p:childTnLst>
                          </p:cTn>
                        </p:par>
                        <p:par>
                          <p:cTn id="96" fill="hold" nodeType="afterGroup">
                            <p:stCondLst>
                              <p:cond delay="500"/>
                            </p:stCondLst>
                            <p:childTnLst>
                              <p:par>
                                <p:cTn id="97" presetID="22" presetClass="entr" presetSubtype="8" fill="hold" grpId="0" nodeType="afterEffect">
                                  <p:stCondLst>
                                    <p:cond delay="300"/>
                                  </p:stCondLst>
                                  <p:childTnLst>
                                    <p:set>
                                      <p:cBhvr>
                                        <p:cTn id="98" dur="1" fill="hold">
                                          <p:stCondLst>
                                            <p:cond delay="0"/>
                                          </p:stCondLst>
                                        </p:cTn>
                                        <p:tgtEl>
                                          <p:spTgt spid="45087"/>
                                        </p:tgtEl>
                                        <p:attrNameLst>
                                          <p:attrName>style.visibility</p:attrName>
                                        </p:attrNameLst>
                                      </p:cBhvr>
                                      <p:to>
                                        <p:strVal val="visible"/>
                                      </p:to>
                                    </p:set>
                                    <p:animEffect transition="in" filter="wipe(left)">
                                      <p:cBhvr>
                                        <p:cTn id="99" dur="500"/>
                                        <p:tgtEl>
                                          <p:spTgt spid="45087"/>
                                        </p:tgtEl>
                                      </p:cBhvr>
                                    </p:animEffect>
                                  </p:childTnLst>
                                </p:cTn>
                              </p:par>
                            </p:childTnLst>
                          </p:cTn>
                        </p:par>
                      </p:childTnLst>
                    </p:cTn>
                  </p:par>
                  <p:par>
                    <p:cTn id="100" fill="hold" nodeType="clickPar">
                      <p:stCondLst>
                        <p:cond delay="indefinite"/>
                      </p:stCondLst>
                      <p:childTnLst>
                        <p:par>
                          <p:cTn id="101" fill="hold" nodeType="withGroup">
                            <p:stCondLst>
                              <p:cond delay="0"/>
                            </p:stCondLst>
                            <p:childTnLst>
                              <p:par>
                                <p:cTn id="102" presetID="23" presetClass="entr" presetSubtype="32" fill="hold" grpId="0" nodeType="clickEffect">
                                  <p:stCondLst>
                                    <p:cond delay="0"/>
                                  </p:stCondLst>
                                  <p:iterate type="lt">
                                    <p:tmPct val="100000"/>
                                  </p:iterate>
                                  <p:childTnLst>
                                    <p:set>
                                      <p:cBhvr>
                                        <p:cTn id="103" dur="1" fill="hold">
                                          <p:stCondLst>
                                            <p:cond delay="0"/>
                                          </p:stCondLst>
                                        </p:cTn>
                                        <p:tgtEl>
                                          <p:spTgt spid="45071"/>
                                        </p:tgtEl>
                                        <p:attrNameLst>
                                          <p:attrName>style.visibility</p:attrName>
                                        </p:attrNameLst>
                                      </p:cBhvr>
                                      <p:to>
                                        <p:strVal val="visible"/>
                                      </p:to>
                                    </p:set>
                                    <p:anim calcmode="lin" valueType="num">
                                      <p:cBhvr>
                                        <p:cTn id="104" dur="75" fill="hold"/>
                                        <p:tgtEl>
                                          <p:spTgt spid="45071"/>
                                        </p:tgtEl>
                                        <p:attrNameLst>
                                          <p:attrName>ppt_w</p:attrName>
                                        </p:attrNameLst>
                                      </p:cBhvr>
                                      <p:tavLst>
                                        <p:tav tm="0">
                                          <p:val>
                                            <p:strVal val="4*#ppt_w"/>
                                          </p:val>
                                        </p:tav>
                                        <p:tav tm="100000">
                                          <p:val>
                                            <p:strVal val="#ppt_w"/>
                                          </p:val>
                                        </p:tav>
                                      </p:tavLst>
                                    </p:anim>
                                    <p:anim calcmode="lin" valueType="num">
                                      <p:cBhvr>
                                        <p:cTn id="105" dur="75" fill="hold"/>
                                        <p:tgtEl>
                                          <p:spTgt spid="45071"/>
                                        </p:tgtEl>
                                        <p:attrNameLst>
                                          <p:attrName>ppt_h</p:attrName>
                                        </p:attrNameLst>
                                      </p:cBhvr>
                                      <p:tavLst>
                                        <p:tav tm="0">
                                          <p:val>
                                            <p:strVal val="4*#ppt_h"/>
                                          </p:val>
                                        </p:tav>
                                        <p:tav tm="100000">
                                          <p:val>
                                            <p:strVal val="#ppt_h"/>
                                          </p:val>
                                        </p:tav>
                                      </p:tavLst>
                                    </p:anim>
                                  </p:childTnLst>
                                </p:cTn>
                              </p:par>
                            </p:childTnLst>
                          </p:cTn>
                        </p:par>
                        <p:par>
                          <p:cTn id="106" fill="hold" nodeType="afterGroup">
                            <p:stCondLst>
                              <p:cond delay="75"/>
                            </p:stCondLst>
                            <p:childTnLst>
                              <p:par>
                                <p:cTn id="107" presetID="22" presetClass="entr" presetSubtype="8" fill="hold" grpId="0" nodeType="afterEffect">
                                  <p:stCondLst>
                                    <p:cond delay="500"/>
                                  </p:stCondLst>
                                  <p:childTnLst>
                                    <p:set>
                                      <p:cBhvr>
                                        <p:cTn id="108" dur="1" fill="hold">
                                          <p:stCondLst>
                                            <p:cond delay="0"/>
                                          </p:stCondLst>
                                        </p:cTn>
                                        <p:tgtEl>
                                          <p:spTgt spid="45092"/>
                                        </p:tgtEl>
                                        <p:attrNameLst>
                                          <p:attrName>style.visibility</p:attrName>
                                        </p:attrNameLst>
                                      </p:cBhvr>
                                      <p:to>
                                        <p:strVal val="visible"/>
                                      </p:to>
                                    </p:set>
                                    <p:animEffect transition="in" filter="wipe(left)">
                                      <p:cBhvr>
                                        <p:cTn id="109" dur="500"/>
                                        <p:tgtEl>
                                          <p:spTgt spid="450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71" grpId="0" animBg="1"/>
      <p:bldP spid="45075" grpId="0" autoUpdateAnimBg="0"/>
      <p:bldP spid="45079" grpId="0" autoUpdateAnimBg="0"/>
      <p:bldP spid="45083" grpId="0" autoUpdateAnimBg="0"/>
      <p:bldP spid="45087" grpId="0" autoUpdateAnimBg="0"/>
      <p:bldP spid="45088" grpId="0" autoUpdateAnimBg="0"/>
      <p:bldP spid="45089" grpId="0" autoUpdateAnimBg="0"/>
      <p:bldP spid="45090" grpId="0" autoUpdateAnimBg="0"/>
      <p:bldP spid="45091" grpId="0" autoUpdateAnimBg="0"/>
      <p:bldP spid="45092" grpId="0"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pic>
        <p:nvPicPr>
          <p:cNvPr id="46081"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88" y="2867025"/>
            <a:ext cx="9182100" cy="2295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46082" name="Rectangle 2"/>
          <p:cNvSpPr>
            <a:spLocks/>
          </p:cNvSpPr>
          <p:nvPr/>
        </p:nvSpPr>
        <p:spPr bwMode="auto">
          <a:xfrm>
            <a:off x="723305" y="545306"/>
            <a:ext cx="4029075"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70000"/>
              </a:lnSpc>
            </a:pPr>
            <a:r>
              <a:rPr lang="en-US" sz="1700">
                <a:solidFill>
                  <a:srgbClr val="8C8C8C"/>
                </a:solidFill>
                <a:latin typeface="Montserrat-Bold" charset="0"/>
                <a:ea typeface="ＭＳ Ｐゴシック" charset="0"/>
                <a:cs typeface="Montserrat-Bold" charset="0"/>
                <a:sym typeface="Montserrat-Bold" charset="0"/>
              </a:rPr>
              <a:t>P R E S E N T   S T A T U S</a:t>
            </a:r>
          </a:p>
        </p:txBody>
      </p:sp>
      <p:sp>
        <p:nvSpPr>
          <p:cNvPr id="46083" name="Rectangle 3"/>
          <p:cNvSpPr>
            <a:spLocks/>
          </p:cNvSpPr>
          <p:nvPr/>
        </p:nvSpPr>
        <p:spPr bwMode="auto">
          <a:xfrm>
            <a:off x="725686" y="902494"/>
            <a:ext cx="7581900" cy="28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30000"/>
              </a:lnSpc>
            </a:pPr>
            <a:r>
              <a:rPr lang="en-US" sz="700">
                <a:solidFill>
                  <a:srgbClr val="8C8C8C"/>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 created a very spacious feeling. The simplicity suggests strength and the spaciousness contributes to the aesthetics of the layout. These basic qualities along with the (Your Company) colors,</a:t>
            </a:r>
          </a:p>
        </p:txBody>
      </p:sp>
      <p:sp>
        <p:nvSpPr>
          <p:cNvPr id="46084" name="Rectangle 4"/>
          <p:cNvSpPr>
            <a:spLocks/>
          </p:cNvSpPr>
          <p:nvPr/>
        </p:nvSpPr>
        <p:spPr bwMode="auto">
          <a:xfrm>
            <a:off x="-26194" y="2862263"/>
            <a:ext cx="9205913" cy="2295525"/>
          </a:xfrm>
          <a:prstGeom prst="rect">
            <a:avLst/>
          </a:prstGeom>
          <a:solidFill>
            <a:schemeClr val="accent1">
              <a:alpha val="89999"/>
            </a:schemeClr>
          </a:solidFill>
          <a:ln>
            <a:noFill/>
          </a:ln>
          <a:extLst/>
        </p:spPr>
        <p:txBody>
          <a:bodyPr lIns="0" tIns="0" rIns="0" bIns="0"/>
          <a:lstStyle/>
          <a:p>
            <a:endParaRPr lang="en-US"/>
          </a:p>
        </p:txBody>
      </p:sp>
      <p:sp>
        <p:nvSpPr>
          <p:cNvPr id="46085" name="Rectangle 5"/>
          <p:cNvSpPr>
            <a:spLocks/>
          </p:cNvSpPr>
          <p:nvPr/>
        </p:nvSpPr>
        <p:spPr bwMode="auto">
          <a:xfrm>
            <a:off x="0" y="1452562"/>
            <a:ext cx="9165431" cy="1414463"/>
          </a:xfrm>
          <a:prstGeom prst="rect">
            <a:avLst/>
          </a:prstGeom>
          <a:solidFill>
            <a:schemeClr val="accent4">
              <a:lumMod val="95000"/>
            </a:schemeClr>
          </a:solidFill>
          <a:ln>
            <a:noFill/>
          </a:ln>
          <a:extLst/>
        </p:spPr>
        <p:txBody>
          <a:bodyPr lIns="0" tIns="0" rIns="0" bIns="0"/>
          <a:lstStyle/>
          <a:p>
            <a:endParaRPr lang="en-US"/>
          </a:p>
        </p:txBody>
      </p:sp>
      <p:graphicFrame>
        <p:nvGraphicFramePr>
          <p:cNvPr id="3" name="Object 6"/>
          <p:cNvGraphicFramePr>
            <a:graphicFrameLocks noChangeAspect="1"/>
          </p:cNvGraphicFramePr>
          <p:nvPr>
            <p:extLst>
              <p:ext uri="{D42A27DB-BD31-4B8C-83A1-F6EECF244321}">
                <p14:modId xmlns:p14="http://schemas.microsoft.com/office/powerpoint/2010/main" val="3686255072"/>
              </p:ext>
            </p:extLst>
          </p:nvPr>
        </p:nvGraphicFramePr>
        <p:xfrm>
          <a:off x="1633764" y="1399867"/>
          <a:ext cx="780948" cy="1159183"/>
        </p:xfrm>
        <a:graphic>
          <a:graphicData uri="http://schemas.openxmlformats.org/drawingml/2006/chart">
            <c:chart xmlns:c="http://schemas.openxmlformats.org/drawingml/2006/chart" xmlns:r="http://schemas.openxmlformats.org/officeDocument/2006/relationships" r:id="rId3"/>
          </a:graphicData>
        </a:graphic>
      </p:graphicFrame>
      <p:sp>
        <p:nvSpPr>
          <p:cNvPr id="46087" name="Oval 7"/>
          <p:cNvSpPr>
            <a:spLocks/>
          </p:cNvSpPr>
          <p:nvPr/>
        </p:nvSpPr>
        <p:spPr bwMode="auto">
          <a:xfrm>
            <a:off x="1679377" y="1818084"/>
            <a:ext cx="679251" cy="679252"/>
          </a:xfrm>
          <a:prstGeom prst="ellipse">
            <a:avLst/>
          </a:prstGeom>
          <a:solidFill>
            <a:schemeClr val="accent4">
              <a:lumMod val="95000"/>
            </a:schemeClr>
          </a:solidFill>
          <a:ln>
            <a:noFill/>
          </a:ln>
          <a:extLst/>
        </p:spPr>
        <p:txBody>
          <a:bodyPr lIns="0" tIns="0" rIns="0" bIns="0"/>
          <a:lstStyle/>
          <a:p>
            <a:endParaRPr lang="en-US"/>
          </a:p>
        </p:txBody>
      </p:sp>
      <p:graphicFrame>
        <p:nvGraphicFramePr>
          <p:cNvPr id="4" name="Object 8"/>
          <p:cNvGraphicFramePr>
            <a:graphicFrameLocks noChangeAspect="1"/>
          </p:cNvGraphicFramePr>
          <p:nvPr>
            <p:extLst>
              <p:ext uri="{D42A27DB-BD31-4B8C-83A1-F6EECF244321}">
                <p14:modId xmlns:p14="http://schemas.microsoft.com/office/powerpoint/2010/main" val="1187423320"/>
              </p:ext>
            </p:extLst>
          </p:nvPr>
        </p:nvGraphicFramePr>
        <p:xfrm>
          <a:off x="4111823" y="1370795"/>
          <a:ext cx="799361" cy="1187571"/>
        </p:xfrm>
        <a:graphic>
          <a:graphicData uri="http://schemas.openxmlformats.org/drawingml/2006/chart">
            <c:chart xmlns:c="http://schemas.openxmlformats.org/drawingml/2006/chart" xmlns:r="http://schemas.openxmlformats.org/officeDocument/2006/relationships" r:id="rId4"/>
          </a:graphicData>
        </a:graphic>
      </p:graphicFrame>
      <p:sp>
        <p:nvSpPr>
          <p:cNvPr id="46089" name="Oval 9"/>
          <p:cNvSpPr>
            <a:spLocks/>
          </p:cNvSpPr>
          <p:nvPr/>
        </p:nvSpPr>
        <p:spPr bwMode="auto">
          <a:xfrm>
            <a:off x="4174926" y="1803795"/>
            <a:ext cx="679251" cy="679252"/>
          </a:xfrm>
          <a:prstGeom prst="ellipse">
            <a:avLst/>
          </a:prstGeom>
          <a:solidFill>
            <a:schemeClr val="accent4">
              <a:lumMod val="95000"/>
            </a:schemeClr>
          </a:solidFill>
          <a:ln>
            <a:noFill/>
          </a:ln>
          <a:extLst/>
        </p:spPr>
        <p:txBody>
          <a:bodyPr lIns="0" tIns="0" rIns="0" bIns="0"/>
          <a:lstStyle/>
          <a:p>
            <a:endParaRPr lang="en-US"/>
          </a:p>
        </p:txBody>
      </p:sp>
      <p:graphicFrame>
        <p:nvGraphicFramePr>
          <p:cNvPr id="2" name="Object 10"/>
          <p:cNvGraphicFramePr>
            <a:graphicFrameLocks noChangeAspect="1"/>
          </p:cNvGraphicFramePr>
          <p:nvPr>
            <p:extLst>
              <p:ext uri="{D42A27DB-BD31-4B8C-83A1-F6EECF244321}">
                <p14:modId xmlns:p14="http://schemas.microsoft.com/office/powerpoint/2010/main" val="3118451086"/>
              </p:ext>
            </p:extLst>
          </p:nvPr>
        </p:nvGraphicFramePr>
        <p:xfrm>
          <a:off x="6654535" y="1412703"/>
          <a:ext cx="835067" cy="1133014"/>
        </p:xfrm>
        <a:graphic>
          <a:graphicData uri="http://schemas.openxmlformats.org/drawingml/2006/chart">
            <c:chart xmlns:c="http://schemas.openxmlformats.org/drawingml/2006/chart" xmlns:r="http://schemas.openxmlformats.org/officeDocument/2006/relationships" r:id="rId5"/>
          </a:graphicData>
        </a:graphic>
      </p:graphicFrame>
      <p:sp>
        <p:nvSpPr>
          <p:cNvPr id="46091" name="Oval 11"/>
          <p:cNvSpPr>
            <a:spLocks/>
          </p:cNvSpPr>
          <p:nvPr/>
        </p:nvSpPr>
        <p:spPr bwMode="auto">
          <a:xfrm>
            <a:off x="6724452" y="1814909"/>
            <a:ext cx="679251" cy="679252"/>
          </a:xfrm>
          <a:prstGeom prst="ellipse">
            <a:avLst/>
          </a:prstGeom>
          <a:solidFill>
            <a:schemeClr val="accent4">
              <a:lumMod val="95000"/>
            </a:schemeClr>
          </a:solidFill>
          <a:ln>
            <a:noFill/>
          </a:ln>
          <a:extLst/>
        </p:spPr>
        <p:txBody>
          <a:bodyPr lIns="0" tIns="0" rIns="0" bIns="0"/>
          <a:lstStyle/>
          <a:p>
            <a:endParaRPr lang="en-US"/>
          </a:p>
        </p:txBody>
      </p:sp>
      <p:grpSp>
        <p:nvGrpSpPr>
          <p:cNvPr id="46092" name="Group 12"/>
          <p:cNvGrpSpPr>
            <a:grpSpLocks/>
          </p:cNvGrpSpPr>
          <p:nvPr/>
        </p:nvGrpSpPr>
        <p:grpSpPr bwMode="auto">
          <a:xfrm>
            <a:off x="2095500" y="1878806"/>
            <a:ext cx="352425" cy="200025"/>
            <a:chOff x="0" y="0"/>
            <a:chExt cx="592" cy="336"/>
          </a:xfrm>
        </p:grpSpPr>
        <p:sp>
          <p:nvSpPr>
            <p:cNvPr id="46093" name="AutoShape 13"/>
            <p:cNvSpPr>
              <a:spLocks/>
            </p:cNvSpPr>
            <p:nvPr/>
          </p:nvSpPr>
          <p:spPr bwMode="auto">
            <a:xfrm rot="-5400000">
              <a:off x="128" y="-128"/>
              <a:ext cx="336" cy="591"/>
            </a:xfrm>
            <a:custGeom>
              <a:avLst/>
              <a:gdLst/>
              <a:ahLst/>
              <a:cxnLst/>
              <a:rect l="0" t="0" r="r" b="b"/>
              <a:pathLst>
                <a:path w="13970" h="21600">
                  <a:moveTo>
                    <a:pt x="0" y="0"/>
                  </a:moveTo>
                  <a:lnTo>
                    <a:pt x="0" y="5792"/>
                  </a:lnTo>
                  <a:lnTo>
                    <a:pt x="-7630" y="8711"/>
                  </a:lnTo>
                  <a:lnTo>
                    <a:pt x="0" y="11630"/>
                  </a:lnTo>
                  <a:lnTo>
                    <a:pt x="0" y="21600"/>
                  </a:lnTo>
                  <a:lnTo>
                    <a:pt x="13970" y="21600"/>
                  </a:lnTo>
                  <a:lnTo>
                    <a:pt x="13970" y="0"/>
                  </a:lnTo>
                  <a:lnTo>
                    <a:pt x="0" y="0"/>
                  </a:lnTo>
                  <a:close/>
                  <a:moveTo>
                    <a:pt x="0" y="0"/>
                  </a:moveTo>
                </a:path>
              </a:pathLst>
            </a:custGeom>
            <a:solidFill>
              <a:srgbClr val="414141"/>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46094" name="Rectangle 14"/>
            <p:cNvSpPr>
              <a:spLocks/>
            </p:cNvSpPr>
            <p:nvPr/>
          </p:nvSpPr>
          <p:spPr bwMode="auto">
            <a:xfrm>
              <a:off x="31" y="12"/>
              <a:ext cx="528"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70000"/>
                </a:lnSpc>
              </a:pPr>
              <a:r>
                <a:rPr lang="en-US" sz="900">
                  <a:solidFill>
                    <a:srgbClr val="FFFFFF"/>
                  </a:solidFill>
                  <a:latin typeface="Montserrat-Regular" charset="0"/>
                  <a:ea typeface="ＭＳ Ｐゴシック" charset="0"/>
                  <a:cs typeface="Montserrat-Regular" charset="0"/>
                  <a:sym typeface="Montserrat-Regular" charset="0"/>
                </a:rPr>
                <a:t>25%</a:t>
              </a:r>
            </a:p>
          </p:txBody>
        </p:sp>
      </p:grpSp>
      <p:grpSp>
        <p:nvGrpSpPr>
          <p:cNvPr id="46095" name="Group 15"/>
          <p:cNvGrpSpPr>
            <a:grpSpLocks/>
          </p:cNvGrpSpPr>
          <p:nvPr/>
        </p:nvGrpSpPr>
        <p:grpSpPr bwMode="auto">
          <a:xfrm>
            <a:off x="4586288" y="1597819"/>
            <a:ext cx="352425" cy="200025"/>
            <a:chOff x="0" y="0"/>
            <a:chExt cx="592" cy="336"/>
          </a:xfrm>
        </p:grpSpPr>
        <p:sp>
          <p:nvSpPr>
            <p:cNvPr id="46096" name="AutoShape 16"/>
            <p:cNvSpPr>
              <a:spLocks/>
            </p:cNvSpPr>
            <p:nvPr/>
          </p:nvSpPr>
          <p:spPr bwMode="auto">
            <a:xfrm rot="-5400000">
              <a:off x="128" y="-128"/>
              <a:ext cx="336" cy="591"/>
            </a:xfrm>
            <a:custGeom>
              <a:avLst/>
              <a:gdLst/>
              <a:ahLst/>
              <a:cxnLst/>
              <a:rect l="0" t="0" r="r" b="b"/>
              <a:pathLst>
                <a:path w="15279" h="21600">
                  <a:moveTo>
                    <a:pt x="0" y="0"/>
                  </a:moveTo>
                  <a:lnTo>
                    <a:pt x="0" y="2928"/>
                  </a:lnTo>
                  <a:lnTo>
                    <a:pt x="-6321" y="5847"/>
                  </a:lnTo>
                  <a:lnTo>
                    <a:pt x="0" y="8766"/>
                  </a:lnTo>
                  <a:lnTo>
                    <a:pt x="0" y="21600"/>
                  </a:lnTo>
                  <a:lnTo>
                    <a:pt x="15279" y="21600"/>
                  </a:lnTo>
                  <a:lnTo>
                    <a:pt x="15279" y="0"/>
                  </a:lnTo>
                  <a:lnTo>
                    <a:pt x="0" y="0"/>
                  </a:lnTo>
                  <a:close/>
                  <a:moveTo>
                    <a:pt x="0" y="0"/>
                  </a:moveTo>
                </a:path>
              </a:pathLst>
            </a:custGeom>
            <a:solidFill>
              <a:srgbClr val="414141"/>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46097" name="Rectangle 17"/>
            <p:cNvSpPr>
              <a:spLocks/>
            </p:cNvSpPr>
            <p:nvPr/>
          </p:nvSpPr>
          <p:spPr bwMode="auto">
            <a:xfrm>
              <a:off x="31" y="20"/>
              <a:ext cx="528"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70000"/>
                </a:lnSpc>
              </a:pPr>
              <a:r>
                <a:rPr lang="en-US" sz="900">
                  <a:solidFill>
                    <a:srgbClr val="FFFFFF"/>
                  </a:solidFill>
                  <a:latin typeface="Montserrat-Regular" charset="0"/>
                  <a:ea typeface="ＭＳ Ｐゴシック" charset="0"/>
                  <a:cs typeface="Montserrat-Regular" charset="0"/>
                  <a:sym typeface="Montserrat-Regular" charset="0"/>
                </a:rPr>
                <a:t>10%</a:t>
              </a:r>
            </a:p>
          </p:txBody>
        </p:sp>
      </p:grpSp>
      <p:grpSp>
        <p:nvGrpSpPr>
          <p:cNvPr id="46098" name="Group 18"/>
          <p:cNvGrpSpPr>
            <a:grpSpLocks/>
          </p:cNvGrpSpPr>
          <p:nvPr/>
        </p:nvGrpSpPr>
        <p:grpSpPr bwMode="auto">
          <a:xfrm>
            <a:off x="7115175" y="1902619"/>
            <a:ext cx="352425" cy="200025"/>
            <a:chOff x="0" y="0"/>
            <a:chExt cx="592" cy="336"/>
          </a:xfrm>
        </p:grpSpPr>
        <p:sp>
          <p:nvSpPr>
            <p:cNvPr id="46099" name="AutoShape 19"/>
            <p:cNvSpPr>
              <a:spLocks/>
            </p:cNvSpPr>
            <p:nvPr/>
          </p:nvSpPr>
          <p:spPr bwMode="auto">
            <a:xfrm rot="-5400000">
              <a:off x="128" y="-128"/>
              <a:ext cx="336" cy="591"/>
            </a:xfrm>
            <a:custGeom>
              <a:avLst/>
              <a:gdLst/>
              <a:ahLst/>
              <a:cxnLst/>
              <a:rect l="0" t="0" r="r" b="b"/>
              <a:pathLst>
                <a:path w="18144" h="20074">
                  <a:moveTo>
                    <a:pt x="-3456" y="-1526"/>
                  </a:moveTo>
                  <a:lnTo>
                    <a:pt x="0" y="2450"/>
                  </a:lnTo>
                  <a:lnTo>
                    <a:pt x="0" y="20074"/>
                  </a:lnTo>
                  <a:lnTo>
                    <a:pt x="18144" y="20074"/>
                  </a:lnTo>
                  <a:lnTo>
                    <a:pt x="18144" y="0"/>
                  </a:lnTo>
                  <a:lnTo>
                    <a:pt x="12083" y="0"/>
                  </a:lnTo>
                  <a:lnTo>
                    <a:pt x="-3456" y="-1526"/>
                  </a:lnTo>
                  <a:close/>
                  <a:moveTo>
                    <a:pt x="-3456" y="-1526"/>
                  </a:moveTo>
                </a:path>
              </a:pathLst>
            </a:custGeom>
            <a:solidFill>
              <a:srgbClr val="414141"/>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46100" name="Rectangle 20"/>
            <p:cNvSpPr>
              <a:spLocks/>
            </p:cNvSpPr>
            <p:nvPr/>
          </p:nvSpPr>
          <p:spPr bwMode="auto">
            <a:xfrm>
              <a:off x="31" y="4"/>
              <a:ext cx="528"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70000"/>
                </a:lnSpc>
              </a:pPr>
              <a:r>
                <a:rPr lang="en-US" sz="900">
                  <a:solidFill>
                    <a:srgbClr val="FFFFFF"/>
                  </a:solidFill>
                  <a:latin typeface="Montserrat-Regular" charset="0"/>
                  <a:ea typeface="ＭＳ Ｐゴシック" charset="0"/>
                  <a:cs typeface="Montserrat-Regular" charset="0"/>
                  <a:sym typeface="Montserrat-Regular" charset="0"/>
                </a:rPr>
                <a:t>45%</a:t>
              </a:r>
            </a:p>
          </p:txBody>
        </p:sp>
      </p:grpSp>
      <p:sp>
        <p:nvSpPr>
          <p:cNvPr id="46101" name="Rectangle 21"/>
          <p:cNvSpPr>
            <a:spLocks/>
          </p:cNvSpPr>
          <p:nvPr/>
        </p:nvSpPr>
        <p:spPr bwMode="auto">
          <a:xfrm>
            <a:off x="1747242" y="2138362"/>
            <a:ext cx="552450" cy="309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70000"/>
              </a:lnSpc>
            </a:pPr>
            <a:r>
              <a:rPr lang="en-US" sz="1700" dirty="0">
                <a:solidFill>
                  <a:schemeClr val="bg2"/>
                </a:solidFill>
                <a:latin typeface="Montserrat-Regular" charset="0"/>
                <a:ea typeface="ＭＳ Ｐゴシック" charset="0"/>
                <a:cs typeface="Montserrat-Regular" charset="0"/>
                <a:sym typeface="Montserrat-Regular" charset="0"/>
              </a:rPr>
              <a:t>75%</a:t>
            </a:r>
          </a:p>
        </p:txBody>
      </p:sp>
      <p:sp>
        <p:nvSpPr>
          <p:cNvPr id="46102" name="Rectangle 22"/>
          <p:cNvSpPr>
            <a:spLocks/>
          </p:cNvSpPr>
          <p:nvPr/>
        </p:nvSpPr>
        <p:spPr bwMode="auto">
          <a:xfrm>
            <a:off x="4271367" y="2138362"/>
            <a:ext cx="552450" cy="309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70000"/>
              </a:lnSpc>
            </a:pPr>
            <a:r>
              <a:rPr lang="en-US" sz="1700">
                <a:solidFill>
                  <a:srgbClr val="505A64"/>
                </a:solidFill>
                <a:latin typeface="Montserrat-Regular" charset="0"/>
                <a:ea typeface="ＭＳ Ｐゴシック" charset="0"/>
                <a:cs typeface="Montserrat-Regular" charset="0"/>
                <a:sym typeface="Montserrat-Regular" charset="0"/>
              </a:rPr>
              <a:t>90%</a:t>
            </a:r>
          </a:p>
        </p:txBody>
      </p:sp>
      <p:sp>
        <p:nvSpPr>
          <p:cNvPr id="46103" name="Rectangle 23"/>
          <p:cNvSpPr>
            <a:spLocks/>
          </p:cNvSpPr>
          <p:nvPr/>
        </p:nvSpPr>
        <p:spPr bwMode="auto">
          <a:xfrm>
            <a:off x="6757392" y="2138362"/>
            <a:ext cx="552450" cy="309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70000"/>
              </a:lnSpc>
            </a:pPr>
            <a:r>
              <a:rPr lang="en-US" sz="1700" dirty="0">
                <a:solidFill>
                  <a:schemeClr val="accent2"/>
                </a:solidFill>
                <a:latin typeface="Montserrat-Regular" charset="0"/>
                <a:ea typeface="ＭＳ Ｐゴシック" charset="0"/>
                <a:cs typeface="Montserrat-Regular" charset="0"/>
                <a:sym typeface="Montserrat-Regular" charset="0"/>
              </a:rPr>
              <a:t>65%</a:t>
            </a:r>
          </a:p>
        </p:txBody>
      </p:sp>
      <p:grpSp>
        <p:nvGrpSpPr>
          <p:cNvPr id="46104" name="Group 24"/>
          <p:cNvGrpSpPr>
            <a:grpSpLocks/>
          </p:cNvGrpSpPr>
          <p:nvPr/>
        </p:nvGrpSpPr>
        <p:grpSpPr bwMode="auto">
          <a:xfrm>
            <a:off x="942975" y="3167063"/>
            <a:ext cx="1259086" cy="314325"/>
            <a:chOff x="0" y="0"/>
            <a:chExt cx="2115" cy="528"/>
          </a:xfrm>
        </p:grpSpPr>
        <p:sp>
          <p:nvSpPr>
            <p:cNvPr id="46105" name="Rectangle 25"/>
            <p:cNvSpPr>
              <a:spLocks/>
            </p:cNvSpPr>
            <p:nvPr/>
          </p:nvSpPr>
          <p:spPr bwMode="auto">
            <a:xfrm>
              <a:off x="0" y="40"/>
              <a:ext cx="152" cy="152"/>
            </a:xfrm>
            <a:prstGeom prst="rect">
              <a:avLst/>
            </a:prstGeom>
            <a:solidFill>
              <a:schemeClr val="bg2"/>
            </a:solidFill>
            <a:ln w="12700" cap="flat">
              <a:solidFill>
                <a:srgbClr val="FFFFFF"/>
              </a:solidFill>
              <a:prstDash val="solid"/>
              <a:miter lim="800000"/>
              <a:headEnd type="none" w="med" len="med"/>
              <a:tailEnd type="none" w="med" len="med"/>
            </a:ln>
          </p:spPr>
          <p:txBody>
            <a:bodyPr lIns="0" tIns="0" rIns="0" bIns="0"/>
            <a:lstStyle/>
            <a:p>
              <a:endParaRPr lang="en-US"/>
            </a:p>
          </p:txBody>
        </p:sp>
        <p:sp>
          <p:nvSpPr>
            <p:cNvPr id="46106" name="Rectangle 26"/>
            <p:cNvSpPr>
              <a:spLocks/>
            </p:cNvSpPr>
            <p:nvPr/>
          </p:nvSpPr>
          <p:spPr bwMode="auto">
            <a:xfrm>
              <a:off x="347" y="0"/>
              <a:ext cx="131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30000"/>
                </a:lnSpc>
              </a:pPr>
              <a:r>
                <a:rPr lang="en-US" sz="700">
                  <a:solidFill>
                    <a:srgbClr val="FFFFFF"/>
                  </a:solidFill>
                  <a:latin typeface="Montserrat-Regular" charset="0"/>
                  <a:ea typeface="ＭＳ Ｐゴシック" charset="0"/>
                  <a:cs typeface="Montserrat-Regular" charset="0"/>
                  <a:sym typeface="Montserrat-Regular" charset="0"/>
                </a:rPr>
                <a:t>Solid Fact Name</a:t>
              </a:r>
            </a:p>
          </p:txBody>
        </p:sp>
        <p:sp>
          <p:nvSpPr>
            <p:cNvPr id="46107" name="Rectangle 27"/>
            <p:cNvSpPr>
              <a:spLocks/>
            </p:cNvSpPr>
            <p:nvPr/>
          </p:nvSpPr>
          <p:spPr bwMode="auto">
            <a:xfrm>
              <a:off x="0" y="328"/>
              <a:ext cx="152" cy="152"/>
            </a:xfrm>
            <a:prstGeom prst="rect">
              <a:avLst/>
            </a:prstGeom>
            <a:solidFill>
              <a:schemeClr val="accent3"/>
            </a:solidFill>
            <a:ln w="12700" cap="flat">
              <a:solidFill>
                <a:srgbClr val="FFFFFF"/>
              </a:solidFill>
              <a:prstDash val="solid"/>
              <a:miter lim="800000"/>
              <a:headEnd type="none" w="med" len="med"/>
              <a:tailEnd type="none" w="med" len="med"/>
            </a:ln>
          </p:spPr>
          <p:txBody>
            <a:bodyPr lIns="0" tIns="0" rIns="0" bIns="0"/>
            <a:lstStyle/>
            <a:p>
              <a:endParaRPr lang="en-US"/>
            </a:p>
          </p:txBody>
        </p:sp>
        <p:sp>
          <p:nvSpPr>
            <p:cNvPr id="46108" name="Rectangle 28"/>
            <p:cNvSpPr>
              <a:spLocks/>
            </p:cNvSpPr>
            <p:nvPr/>
          </p:nvSpPr>
          <p:spPr bwMode="auto">
            <a:xfrm>
              <a:off x="347" y="288"/>
              <a:ext cx="1768"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30000"/>
                </a:lnSpc>
              </a:pPr>
              <a:r>
                <a:rPr lang="en-US" sz="700">
                  <a:solidFill>
                    <a:srgbClr val="FFFFFF"/>
                  </a:solidFill>
                  <a:latin typeface="Montserrat-Regular" charset="0"/>
                  <a:ea typeface="ＭＳ Ｐゴシック" charset="0"/>
                  <a:cs typeface="Montserrat-Regular" charset="0"/>
                  <a:sym typeface="Montserrat-Regular" charset="0"/>
                </a:rPr>
                <a:t>Black Fact Name Here</a:t>
              </a:r>
            </a:p>
          </p:txBody>
        </p:sp>
      </p:grpSp>
      <p:grpSp>
        <p:nvGrpSpPr>
          <p:cNvPr id="46109" name="Group 29"/>
          <p:cNvGrpSpPr>
            <a:grpSpLocks/>
          </p:cNvGrpSpPr>
          <p:nvPr/>
        </p:nvGrpSpPr>
        <p:grpSpPr bwMode="auto">
          <a:xfrm>
            <a:off x="944166" y="3723680"/>
            <a:ext cx="2085975" cy="723900"/>
            <a:chOff x="0" y="0"/>
            <a:chExt cx="3504" cy="1216"/>
          </a:xfrm>
        </p:grpSpPr>
        <p:sp>
          <p:nvSpPr>
            <p:cNvPr id="46110" name="Rectangle 30"/>
            <p:cNvSpPr>
              <a:spLocks/>
            </p:cNvSpPr>
            <p:nvPr/>
          </p:nvSpPr>
          <p:spPr bwMode="auto">
            <a:xfrm>
              <a:off x="0" y="0"/>
              <a:ext cx="3504" cy="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80000"/>
                </a:lnSpc>
              </a:pPr>
              <a:r>
                <a:rPr lang="en-US" sz="1100">
                  <a:solidFill>
                    <a:srgbClr val="FFFFFF"/>
                  </a:solidFill>
                  <a:latin typeface="Montserrat-Bold" charset="0"/>
                  <a:ea typeface="ＭＳ Ｐゴシック" charset="0"/>
                  <a:cs typeface="Montserrat-Bold" charset="0"/>
                  <a:sym typeface="Montserrat-Bold" charset="0"/>
                </a:rPr>
                <a:t>HEADTEXT OF THIS FACT</a:t>
              </a:r>
            </a:p>
          </p:txBody>
        </p:sp>
        <p:sp>
          <p:nvSpPr>
            <p:cNvPr id="46111" name="Rectangle 31"/>
            <p:cNvSpPr>
              <a:spLocks/>
            </p:cNvSpPr>
            <p:nvPr/>
          </p:nvSpPr>
          <p:spPr bwMode="auto">
            <a:xfrm>
              <a:off x="0" y="480"/>
              <a:ext cx="3504" cy="7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700">
                  <a:solidFill>
                    <a:srgbClr val="C8F0FF"/>
                  </a:solidFill>
                  <a:latin typeface="Montserrat-Regular" charset="0"/>
                  <a:ea typeface="ＭＳ Ｐゴシック" charset="0"/>
                  <a:cs typeface="Montserrat-Regular" charset="0"/>
                  <a:sym typeface="Montserrat-Regular" charset="0"/>
                </a:rPr>
                <a:t>This letterhead design is meant to project andon image of professionalism and reliability. By using simple alignments we have.</a:t>
              </a:r>
            </a:p>
          </p:txBody>
        </p:sp>
      </p:grpSp>
      <p:grpSp>
        <p:nvGrpSpPr>
          <p:cNvPr id="46112" name="Group 32"/>
          <p:cNvGrpSpPr>
            <a:grpSpLocks/>
          </p:cNvGrpSpPr>
          <p:nvPr/>
        </p:nvGrpSpPr>
        <p:grpSpPr bwMode="auto">
          <a:xfrm>
            <a:off x="3514725" y="3167063"/>
            <a:ext cx="1259086" cy="314325"/>
            <a:chOff x="0" y="0"/>
            <a:chExt cx="2115" cy="528"/>
          </a:xfrm>
        </p:grpSpPr>
        <p:sp>
          <p:nvSpPr>
            <p:cNvPr id="46113" name="Rectangle 33"/>
            <p:cNvSpPr>
              <a:spLocks/>
            </p:cNvSpPr>
            <p:nvPr/>
          </p:nvSpPr>
          <p:spPr bwMode="auto">
            <a:xfrm>
              <a:off x="0" y="40"/>
              <a:ext cx="152" cy="152"/>
            </a:xfrm>
            <a:prstGeom prst="rect">
              <a:avLst/>
            </a:prstGeom>
            <a:solidFill>
              <a:srgbClr val="505A64"/>
            </a:solidFill>
            <a:ln w="12700" cap="flat">
              <a:solidFill>
                <a:srgbClr val="FFFFFF"/>
              </a:solidFill>
              <a:prstDash val="solid"/>
              <a:miter lim="800000"/>
              <a:headEnd type="none" w="med" len="med"/>
              <a:tailEnd type="none" w="med" len="med"/>
            </a:ln>
          </p:spPr>
          <p:txBody>
            <a:bodyPr lIns="0" tIns="0" rIns="0" bIns="0"/>
            <a:lstStyle/>
            <a:p>
              <a:endParaRPr lang="en-US"/>
            </a:p>
          </p:txBody>
        </p:sp>
        <p:sp>
          <p:nvSpPr>
            <p:cNvPr id="46114" name="Rectangle 34"/>
            <p:cNvSpPr>
              <a:spLocks/>
            </p:cNvSpPr>
            <p:nvPr/>
          </p:nvSpPr>
          <p:spPr bwMode="auto">
            <a:xfrm>
              <a:off x="347" y="0"/>
              <a:ext cx="131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30000"/>
                </a:lnSpc>
              </a:pPr>
              <a:r>
                <a:rPr lang="en-US" sz="700">
                  <a:solidFill>
                    <a:srgbClr val="FFFFFF"/>
                  </a:solidFill>
                  <a:latin typeface="Montserrat-Regular" charset="0"/>
                  <a:ea typeface="ＭＳ Ｐゴシック" charset="0"/>
                  <a:cs typeface="Montserrat-Regular" charset="0"/>
                  <a:sym typeface="Montserrat-Regular" charset="0"/>
                </a:rPr>
                <a:t>Solid Fact Name</a:t>
              </a:r>
            </a:p>
          </p:txBody>
        </p:sp>
        <p:sp>
          <p:nvSpPr>
            <p:cNvPr id="46115" name="Rectangle 35"/>
            <p:cNvSpPr>
              <a:spLocks/>
            </p:cNvSpPr>
            <p:nvPr/>
          </p:nvSpPr>
          <p:spPr bwMode="auto">
            <a:xfrm>
              <a:off x="0" y="328"/>
              <a:ext cx="152" cy="152"/>
            </a:xfrm>
            <a:prstGeom prst="rect">
              <a:avLst/>
            </a:prstGeom>
            <a:solidFill>
              <a:schemeClr val="accent3"/>
            </a:solidFill>
            <a:ln w="12700" cap="flat">
              <a:solidFill>
                <a:srgbClr val="FFFFFF"/>
              </a:solidFill>
              <a:prstDash val="solid"/>
              <a:miter lim="800000"/>
              <a:headEnd type="none" w="med" len="med"/>
              <a:tailEnd type="none" w="med" len="med"/>
            </a:ln>
          </p:spPr>
          <p:txBody>
            <a:bodyPr lIns="0" tIns="0" rIns="0" bIns="0"/>
            <a:lstStyle/>
            <a:p>
              <a:endParaRPr lang="en-US"/>
            </a:p>
          </p:txBody>
        </p:sp>
        <p:sp>
          <p:nvSpPr>
            <p:cNvPr id="46116" name="Rectangle 36"/>
            <p:cNvSpPr>
              <a:spLocks/>
            </p:cNvSpPr>
            <p:nvPr/>
          </p:nvSpPr>
          <p:spPr bwMode="auto">
            <a:xfrm>
              <a:off x="347" y="288"/>
              <a:ext cx="1768"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30000"/>
                </a:lnSpc>
              </a:pPr>
              <a:r>
                <a:rPr lang="en-US" sz="700">
                  <a:solidFill>
                    <a:srgbClr val="FFFFFF"/>
                  </a:solidFill>
                  <a:latin typeface="Montserrat-Regular" charset="0"/>
                  <a:ea typeface="ＭＳ Ｐゴシック" charset="0"/>
                  <a:cs typeface="Montserrat-Regular" charset="0"/>
                  <a:sym typeface="Montserrat-Regular" charset="0"/>
                </a:rPr>
                <a:t>Black Fact Name Here</a:t>
              </a:r>
            </a:p>
          </p:txBody>
        </p:sp>
      </p:grpSp>
      <p:grpSp>
        <p:nvGrpSpPr>
          <p:cNvPr id="46117" name="Group 37"/>
          <p:cNvGrpSpPr>
            <a:grpSpLocks/>
          </p:cNvGrpSpPr>
          <p:nvPr/>
        </p:nvGrpSpPr>
        <p:grpSpPr bwMode="auto">
          <a:xfrm>
            <a:off x="3515916" y="3723680"/>
            <a:ext cx="2085975" cy="723900"/>
            <a:chOff x="0" y="0"/>
            <a:chExt cx="3504" cy="1216"/>
          </a:xfrm>
        </p:grpSpPr>
        <p:sp>
          <p:nvSpPr>
            <p:cNvPr id="46118" name="Rectangle 38"/>
            <p:cNvSpPr>
              <a:spLocks/>
            </p:cNvSpPr>
            <p:nvPr/>
          </p:nvSpPr>
          <p:spPr bwMode="auto">
            <a:xfrm>
              <a:off x="0" y="0"/>
              <a:ext cx="3504" cy="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80000"/>
                </a:lnSpc>
              </a:pPr>
              <a:r>
                <a:rPr lang="en-US" sz="1100">
                  <a:solidFill>
                    <a:srgbClr val="FFFFFF"/>
                  </a:solidFill>
                  <a:latin typeface="Montserrat-Bold" charset="0"/>
                  <a:ea typeface="ＭＳ Ｐゴシック" charset="0"/>
                  <a:cs typeface="Montserrat-Bold" charset="0"/>
                  <a:sym typeface="Montserrat-Bold" charset="0"/>
                </a:rPr>
                <a:t>HEADTEXT OF THIS FACT</a:t>
              </a:r>
            </a:p>
          </p:txBody>
        </p:sp>
        <p:sp>
          <p:nvSpPr>
            <p:cNvPr id="46119" name="Rectangle 39"/>
            <p:cNvSpPr>
              <a:spLocks/>
            </p:cNvSpPr>
            <p:nvPr/>
          </p:nvSpPr>
          <p:spPr bwMode="auto">
            <a:xfrm>
              <a:off x="0" y="480"/>
              <a:ext cx="3504" cy="7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700">
                  <a:solidFill>
                    <a:srgbClr val="C8F0FF"/>
                  </a:solidFill>
                  <a:latin typeface="Montserrat-Regular" charset="0"/>
                  <a:ea typeface="ＭＳ Ｐゴシック" charset="0"/>
                  <a:cs typeface="Montserrat-Regular" charset="0"/>
                  <a:sym typeface="Montserrat-Regular" charset="0"/>
                </a:rPr>
                <a:t>This letterhead design is meant to project andon image of professionalism and reliability. By using simple alignments we have.</a:t>
              </a:r>
            </a:p>
          </p:txBody>
        </p:sp>
      </p:grpSp>
      <p:grpSp>
        <p:nvGrpSpPr>
          <p:cNvPr id="46120" name="Group 40"/>
          <p:cNvGrpSpPr>
            <a:grpSpLocks/>
          </p:cNvGrpSpPr>
          <p:nvPr/>
        </p:nvGrpSpPr>
        <p:grpSpPr bwMode="auto">
          <a:xfrm>
            <a:off x="6086475" y="3167063"/>
            <a:ext cx="1259086" cy="314325"/>
            <a:chOff x="0" y="0"/>
            <a:chExt cx="2115" cy="528"/>
          </a:xfrm>
        </p:grpSpPr>
        <p:sp>
          <p:nvSpPr>
            <p:cNvPr id="46121" name="Rectangle 41"/>
            <p:cNvSpPr>
              <a:spLocks/>
            </p:cNvSpPr>
            <p:nvPr/>
          </p:nvSpPr>
          <p:spPr bwMode="auto">
            <a:xfrm>
              <a:off x="0" y="40"/>
              <a:ext cx="152" cy="152"/>
            </a:xfrm>
            <a:prstGeom prst="rect">
              <a:avLst/>
            </a:prstGeom>
            <a:solidFill>
              <a:schemeClr val="accent1"/>
            </a:solidFill>
            <a:ln w="12700" cap="flat">
              <a:solidFill>
                <a:srgbClr val="FFFFFF"/>
              </a:solidFill>
              <a:prstDash val="solid"/>
              <a:miter lim="800000"/>
              <a:headEnd type="none" w="med" len="med"/>
              <a:tailEnd type="none" w="med" len="med"/>
            </a:ln>
          </p:spPr>
          <p:txBody>
            <a:bodyPr lIns="0" tIns="0" rIns="0" bIns="0"/>
            <a:lstStyle/>
            <a:p>
              <a:endParaRPr lang="en-US"/>
            </a:p>
          </p:txBody>
        </p:sp>
        <p:sp>
          <p:nvSpPr>
            <p:cNvPr id="46122" name="Rectangle 42"/>
            <p:cNvSpPr>
              <a:spLocks/>
            </p:cNvSpPr>
            <p:nvPr/>
          </p:nvSpPr>
          <p:spPr bwMode="auto">
            <a:xfrm>
              <a:off x="347" y="0"/>
              <a:ext cx="131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30000"/>
                </a:lnSpc>
              </a:pPr>
              <a:r>
                <a:rPr lang="en-US" sz="700">
                  <a:solidFill>
                    <a:srgbClr val="FFFFFF"/>
                  </a:solidFill>
                  <a:latin typeface="Montserrat-Regular" charset="0"/>
                  <a:ea typeface="ＭＳ Ｐゴシック" charset="0"/>
                  <a:cs typeface="Montserrat-Regular" charset="0"/>
                  <a:sym typeface="Montserrat-Regular" charset="0"/>
                </a:rPr>
                <a:t>Solid Fact Name</a:t>
              </a:r>
            </a:p>
          </p:txBody>
        </p:sp>
        <p:sp>
          <p:nvSpPr>
            <p:cNvPr id="46123" name="Rectangle 43"/>
            <p:cNvSpPr>
              <a:spLocks/>
            </p:cNvSpPr>
            <p:nvPr/>
          </p:nvSpPr>
          <p:spPr bwMode="auto">
            <a:xfrm>
              <a:off x="0" y="328"/>
              <a:ext cx="152" cy="152"/>
            </a:xfrm>
            <a:prstGeom prst="rect">
              <a:avLst/>
            </a:prstGeom>
            <a:solidFill>
              <a:schemeClr val="accent3"/>
            </a:solidFill>
            <a:ln w="12700" cap="flat">
              <a:solidFill>
                <a:srgbClr val="FFFFFF"/>
              </a:solidFill>
              <a:prstDash val="solid"/>
              <a:miter lim="800000"/>
              <a:headEnd type="none" w="med" len="med"/>
              <a:tailEnd type="none" w="med" len="med"/>
            </a:ln>
          </p:spPr>
          <p:txBody>
            <a:bodyPr lIns="0" tIns="0" rIns="0" bIns="0"/>
            <a:lstStyle/>
            <a:p>
              <a:endParaRPr lang="en-US"/>
            </a:p>
          </p:txBody>
        </p:sp>
        <p:sp>
          <p:nvSpPr>
            <p:cNvPr id="46124" name="Rectangle 44"/>
            <p:cNvSpPr>
              <a:spLocks/>
            </p:cNvSpPr>
            <p:nvPr/>
          </p:nvSpPr>
          <p:spPr bwMode="auto">
            <a:xfrm>
              <a:off x="347" y="288"/>
              <a:ext cx="1768"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30000"/>
                </a:lnSpc>
              </a:pPr>
              <a:r>
                <a:rPr lang="en-US" sz="700">
                  <a:solidFill>
                    <a:srgbClr val="FFFFFF"/>
                  </a:solidFill>
                  <a:latin typeface="Montserrat-Regular" charset="0"/>
                  <a:ea typeface="ＭＳ Ｐゴシック" charset="0"/>
                  <a:cs typeface="Montserrat-Regular" charset="0"/>
                  <a:sym typeface="Montserrat-Regular" charset="0"/>
                </a:rPr>
                <a:t>Black Fact Name Here</a:t>
              </a:r>
            </a:p>
          </p:txBody>
        </p:sp>
      </p:grpSp>
      <p:grpSp>
        <p:nvGrpSpPr>
          <p:cNvPr id="46125" name="Group 45"/>
          <p:cNvGrpSpPr>
            <a:grpSpLocks/>
          </p:cNvGrpSpPr>
          <p:nvPr/>
        </p:nvGrpSpPr>
        <p:grpSpPr bwMode="auto">
          <a:xfrm>
            <a:off x="6087666" y="3723680"/>
            <a:ext cx="2085975" cy="723900"/>
            <a:chOff x="0" y="0"/>
            <a:chExt cx="3504" cy="1216"/>
          </a:xfrm>
        </p:grpSpPr>
        <p:sp>
          <p:nvSpPr>
            <p:cNvPr id="46126" name="Rectangle 46"/>
            <p:cNvSpPr>
              <a:spLocks/>
            </p:cNvSpPr>
            <p:nvPr/>
          </p:nvSpPr>
          <p:spPr bwMode="auto">
            <a:xfrm>
              <a:off x="0" y="0"/>
              <a:ext cx="3504" cy="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80000"/>
                </a:lnSpc>
              </a:pPr>
              <a:r>
                <a:rPr lang="en-US" sz="1100">
                  <a:solidFill>
                    <a:srgbClr val="FFFFFF"/>
                  </a:solidFill>
                  <a:latin typeface="Montserrat-Bold" charset="0"/>
                  <a:ea typeface="ＭＳ Ｐゴシック" charset="0"/>
                  <a:cs typeface="Montserrat-Bold" charset="0"/>
                  <a:sym typeface="Montserrat-Bold" charset="0"/>
                </a:rPr>
                <a:t>HEADTEXT OF THIS FACT</a:t>
              </a:r>
            </a:p>
          </p:txBody>
        </p:sp>
        <p:sp>
          <p:nvSpPr>
            <p:cNvPr id="46127" name="Rectangle 47"/>
            <p:cNvSpPr>
              <a:spLocks/>
            </p:cNvSpPr>
            <p:nvPr/>
          </p:nvSpPr>
          <p:spPr bwMode="auto">
            <a:xfrm>
              <a:off x="0" y="480"/>
              <a:ext cx="3504" cy="7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700">
                  <a:solidFill>
                    <a:srgbClr val="C8F0FF"/>
                  </a:solidFill>
                  <a:latin typeface="Montserrat-Regular" charset="0"/>
                  <a:ea typeface="ＭＳ Ｐゴシック" charset="0"/>
                  <a:cs typeface="Montserrat-Regular" charset="0"/>
                  <a:sym typeface="Montserrat-Regular" charset="0"/>
                </a:rPr>
                <a:t>This letterhead design is meant to project andon image of professionalism and reliability. By using simple alignments we have.</a:t>
              </a:r>
            </a:p>
          </p:txBody>
        </p:sp>
      </p:grpSp>
      <p:grpSp>
        <p:nvGrpSpPr>
          <p:cNvPr id="46128" name="Group 48"/>
          <p:cNvGrpSpPr>
            <a:grpSpLocks/>
          </p:cNvGrpSpPr>
          <p:nvPr/>
        </p:nvGrpSpPr>
        <p:grpSpPr bwMode="auto">
          <a:xfrm>
            <a:off x="8169473" y="4824412"/>
            <a:ext cx="761405" cy="176213"/>
            <a:chOff x="0" y="0"/>
            <a:chExt cx="1279" cy="296"/>
          </a:xfrm>
        </p:grpSpPr>
        <p:pic>
          <p:nvPicPr>
            <p:cNvPr id="46129" name="Picture 4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60" y="32"/>
              <a:ext cx="719"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46130" name="Rectangle 50"/>
            <p:cNvSpPr>
              <a:spLocks/>
            </p:cNvSpPr>
            <p:nvPr/>
          </p:nvSpPr>
          <p:spPr bwMode="auto">
            <a:xfrm>
              <a:off x="32" y="56"/>
              <a:ext cx="288" cy="216"/>
            </a:xfrm>
            <a:prstGeom prst="rect">
              <a:avLst/>
            </a:prstGeom>
            <a:solidFill>
              <a:srgbClr val="FFFFFF"/>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46131" name="Rectangle 51"/>
            <p:cNvSpPr>
              <a:spLocks/>
            </p:cNvSpPr>
            <p:nvPr/>
          </p:nvSpPr>
          <p:spPr bwMode="auto">
            <a:xfrm>
              <a:off x="0" y="40"/>
              <a:ext cx="35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130000"/>
                </a:lnSpc>
              </a:pPr>
              <a:r>
                <a:rPr lang="en-US" sz="700">
                  <a:solidFill>
                    <a:schemeClr val="tx1"/>
                  </a:solidFill>
                  <a:latin typeface="Montserrat-Regular" charset="0"/>
                  <a:ea typeface="ＭＳ Ｐゴシック" charset="0"/>
                  <a:cs typeface="Montserrat-Regular" charset="0"/>
                  <a:sym typeface="Montserrat-Regular" charset="0"/>
                </a:rPr>
                <a:t>31</a:t>
              </a:r>
            </a:p>
          </p:txBody>
        </p:sp>
        <p:sp>
          <p:nvSpPr>
            <p:cNvPr id="46132" name="Rectangle 52"/>
            <p:cNvSpPr>
              <a:spLocks/>
            </p:cNvSpPr>
            <p:nvPr/>
          </p:nvSpPr>
          <p:spPr bwMode="auto">
            <a:xfrm flipH="1">
              <a:off x="444" y="0"/>
              <a:ext cx="8" cy="288"/>
            </a:xfrm>
            <a:prstGeom prst="rect">
              <a:avLst/>
            </a:prstGeom>
            <a:solidFill>
              <a:srgbClr val="FFFFFF"/>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spTree>
  </p:cSld>
  <p:clrMapOvr>
    <a:masterClrMapping/>
  </p:clrMapOvr>
  <mc:AlternateContent xmlns:mc="http://schemas.openxmlformats.org/markup-compatibility/2006" xmlns:p14="http://schemas.microsoft.com/office/powerpoint/2010/main">
    <mc:Choice Requires="p14">
      <p:transition spd="slow">
        <p14:flip dir="r"/>
      </p:transition>
    </mc:Choice>
    <mc:Fallback xmlns="">
      <p:transition xmlns:p14="http://schemas.microsoft.com/office/powerpoint/2010/main" spd="slow">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32" fill="hold" grpId="0" nodeType="clickEffect">
                                  <p:stCondLst>
                                    <p:cond delay="0"/>
                                  </p:stCondLst>
                                  <p:iterate type="lt">
                                    <p:tmPct val="100000"/>
                                  </p:iterate>
                                  <p:childTnLst>
                                    <p:set>
                                      <p:cBhvr>
                                        <p:cTn id="6" dur="1" fill="hold">
                                          <p:stCondLst>
                                            <p:cond delay="0"/>
                                          </p:stCondLst>
                                        </p:cTn>
                                        <p:tgtEl>
                                          <p:spTgt spid="46085"/>
                                        </p:tgtEl>
                                        <p:attrNameLst>
                                          <p:attrName>style.visibility</p:attrName>
                                        </p:attrNameLst>
                                      </p:cBhvr>
                                      <p:to>
                                        <p:strVal val="visible"/>
                                      </p:to>
                                    </p:set>
                                    <p:anim calcmode="lin" valueType="num">
                                      <p:cBhvr>
                                        <p:cTn id="7" dur="75" fill="hold"/>
                                        <p:tgtEl>
                                          <p:spTgt spid="46085"/>
                                        </p:tgtEl>
                                        <p:attrNameLst>
                                          <p:attrName>ppt_w</p:attrName>
                                        </p:attrNameLst>
                                      </p:cBhvr>
                                      <p:tavLst>
                                        <p:tav tm="0">
                                          <p:val>
                                            <p:strVal val="4*#ppt_w"/>
                                          </p:val>
                                        </p:tav>
                                        <p:tav tm="100000">
                                          <p:val>
                                            <p:strVal val="#ppt_w"/>
                                          </p:val>
                                        </p:tav>
                                      </p:tavLst>
                                    </p:anim>
                                    <p:anim calcmode="lin" valueType="num">
                                      <p:cBhvr>
                                        <p:cTn id="8" dur="75" fill="hold"/>
                                        <p:tgtEl>
                                          <p:spTgt spid="46085"/>
                                        </p:tgtEl>
                                        <p:attrNameLst>
                                          <p:attrName>ppt_h</p:attrName>
                                        </p:attrNameLst>
                                      </p:cBhvr>
                                      <p:tavLst>
                                        <p:tav tm="0">
                                          <p:val>
                                            <p:strVal val="4*#ppt_h"/>
                                          </p:val>
                                        </p:tav>
                                        <p:tav tm="100000">
                                          <p:val>
                                            <p:strVal val="#ppt_h"/>
                                          </p:val>
                                        </p:tav>
                                      </p:tavLst>
                                    </p:anim>
                                  </p:childTnLst>
                                </p:cTn>
                              </p:par>
                            </p:childTnLst>
                          </p:cTn>
                        </p:par>
                        <p:par>
                          <p:cTn id="9" fill="hold" nodeType="afterGroup">
                            <p:stCondLst>
                              <p:cond delay="75"/>
                            </p:stCondLst>
                            <p:childTnLst>
                              <p:par>
                                <p:cTn id="10" presetID="23" presetClass="entr" presetSubtype="32" fill="hold" grpId="0" nodeType="afterEffect">
                                  <p:stCondLst>
                                    <p:cond delay="100"/>
                                  </p:stCondLst>
                                  <p:iterate type="lt">
                                    <p:tmPct val="100000"/>
                                  </p:iterate>
                                  <p:childTnLst>
                                    <p:set>
                                      <p:cBhvr>
                                        <p:cTn id="11" dur="1" fill="hold">
                                          <p:stCondLst>
                                            <p:cond delay="0"/>
                                          </p:stCondLst>
                                        </p:cTn>
                                        <p:tgtEl>
                                          <p:spTgt spid="46087"/>
                                        </p:tgtEl>
                                        <p:attrNameLst>
                                          <p:attrName>style.visibility</p:attrName>
                                        </p:attrNameLst>
                                      </p:cBhvr>
                                      <p:to>
                                        <p:strVal val="visible"/>
                                      </p:to>
                                    </p:set>
                                    <p:anim calcmode="lin" valueType="num">
                                      <p:cBhvr>
                                        <p:cTn id="12" dur="75" fill="hold"/>
                                        <p:tgtEl>
                                          <p:spTgt spid="46087"/>
                                        </p:tgtEl>
                                        <p:attrNameLst>
                                          <p:attrName>ppt_w</p:attrName>
                                        </p:attrNameLst>
                                      </p:cBhvr>
                                      <p:tavLst>
                                        <p:tav tm="0">
                                          <p:val>
                                            <p:strVal val="4*#ppt_w"/>
                                          </p:val>
                                        </p:tav>
                                        <p:tav tm="100000">
                                          <p:val>
                                            <p:strVal val="#ppt_w"/>
                                          </p:val>
                                        </p:tav>
                                      </p:tavLst>
                                    </p:anim>
                                    <p:anim calcmode="lin" valueType="num">
                                      <p:cBhvr>
                                        <p:cTn id="13" dur="75" fill="hold"/>
                                        <p:tgtEl>
                                          <p:spTgt spid="46087"/>
                                        </p:tgtEl>
                                        <p:attrNameLst>
                                          <p:attrName>ppt_h</p:attrName>
                                        </p:attrNameLst>
                                      </p:cBhvr>
                                      <p:tavLst>
                                        <p:tav tm="0">
                                          <p:val>
                                            <p:strVal val="4*#ppt_h"/>
                                          </p:val>
                                        </p:tav>
                                        <p:tav tm="100000">
                                          <p:val>
                                            <p:strVal val="#ppt_h"/>
                                          </p:val>
                                        </p:tav>
                                      </p:tavLst>
                                    </p:anim>
                                  </p:childTnLst>
                                </p:cTn>
                              </p:par>
                            </p:childTnLst>
                          </p:cTn>
                        </p:par>
                        <p:par>
                          <p:cTn id="14" fill="hold" nodeType="afterGroup">
                            <p:stCondLst>
                              <p:cond delay="250"/>
                            </p:stCondLst>
                            <p:childTnLst>
                              <p:par>
                                <p:cTn id="15" presetID="23" presetClass="entr" presetSubtype="32" fill="hold" grpId="0" nodeType="afterEffect">
                                  <p:stCondLst>
                                    <p:cond delay="100"/>
                                  </p:stCondLst>
                                  <p:iterate type="lt">
                                    <p:tmPct val="100000"/>
                                  </p:iterate>
                                  <p:childTnLst>
                                    <p:set>
                                      <p:cBhvr>
                                        <p:cTn id="16" dur="1" fill="hold">
                                          <p:stCondLst>
                                            <p:cond delay="0"/>
                                          </p:stCondLst>
                                        </p:cTn>
                                        <p:tgtEl>
                                          <p:spTgt spid="46089"/>
                                        </p:tgtEl>
                                        <p:attrNameLst>
                                          <p:attrName>style.visibility</p:attrName>
                                        </p:attrNameLst>
                                      </p:cBhvr>
                                      <p:to>
                                        <p:strVal val="visible"/>
                                      </p:to>
                                    </p:set>
                                    <p:anim calcmode="lin" valueType="num">
                                      <p:cBhvr>
                                        <p:cTn id="17" dur="75" fill="hold"/>
                                        <p:tgtEl>
                                          <p:spTgt spid="46089"/>
                                        </p:tgtEl>
                                        <p:attrNameLst>
                                          <p:attrName>ppt_w</p:attrName>
                                        </p:attrNameLst>
                                      </p:cBhvr>
                                      <p:tavLst>
                                        <p:tav tm="0">
                                          <p:val>
                                            <p:strVal val="4*#ppt_w"/>
                                          </p:val>
                                        </p:tav>
                                        <p:tav tm="100000">
                                          <p:val>
                                            <p:strVal val="#ppt_w"/>
                                          </p:val>
                                        </p:tav>
                                      </p:tavLst>
                                    </p:anim>
                                    <p:anim calcmode="lin" valueType="num">
                                      <p:cBhvr>
                                        <p:cTn id="18" dur="75" fill="hold"/>
                                        <p:tgtEl>
                                          <p:spTgt spid="46089"/>
                                        </p:tgtEl>
                                        <p:attrNameLst>
                                          <p:attrName>ppt_h</p:attrName>
                                        </p:attrNameLst>
                                      </p:cBhvr>
                                      <p:tavLst>
                                        <p:tav tm="0">
                                          <p:val>
                                            <p:strVal val="4*#ppt_h"/>
                                          </p:val>
                                        </p:tav>
                                        <p:tav tm="100000">
                                          <p:val>
                                            <p:strVal val="#ppt_h"/>
                                          </p:val>
                                        </p:tav>
                                      </p:tavLst>
                                    </p:anim>
                                  </p:childTnLst>
                                </p:cTn>
                              </p:par>
                            </p:childTnLst>
                          </p:cTn>
                        </p:par>
                        <p:par>
                          <p:cTn id="19" fill="hold" nodeType="afterGroup">
                            <p:stCondLst>
                              <p:cond delay="425"/>
                            </p:stCondLst>
                            <p:childTnLst>
                              <p:par>
                                <p:cTn id="20" presetID="23" presetClass="entr" presetSubtype="32" fill="hold" grpId="0" nodeType="afterEffect">
                                  <p:stCondLst>
                                    <p:cond delay="100"/>
                                  </p:stCondLst>
                                  <p:iterate type="lt">
                                    <p:tmPct val="100000"/>
                                  </p:iterate>
                                  <p:childTnLst>
                                    <p:set>
                                      <p:cBhvr>
                                        <p:cTn id="21" dur="1" fill="hold">
                                          <p:stCondLst>
                                            <p:cond delay="0"/>
                                          </p:stCondLst>
                                        </p:cTn>
                                        <p:tgtEl>
                                          <p:spTgt spid="46091"/>
                                        </p:tgtEl>
                                        <p:attrNameLst>
                                          <p:attrName>style.visibility</p:attrName>
                                        </p:attrNameLst>
                                      </p:cBhvr>
                                      <p:to>
                                        <p:strVal val="visible"/>
                                      </p:to>
                                    </p:set>
                                    <p:anim calcmode="lin" valueType="num">
                                      <p:cBhvr>
                                        <p:cTn id="22" dur="75" fill="hold"/>
                                        <p:tgtEl>
                                          <p:spTgt spid="46091"/>
                                        </p:tgtEl>
                                        <p:attrNameLst>
                                          <p:attrName>ppt_w</p:attrName>
                                        </p:attrNameLst>
                                      </p:cBhvr>
                                      <p:tavLst>
                                        <p:tav tm="0">
                                          <p:val>
                                            <p:strVal val="4*#ppt_w"/>
                                          </p:val>
                                        </p:tav>
                                        <p:tav tm="100000">
                                          <p:val>
                                            <p:strVal val="#ppt_w"/>
                                          </p:val>
                                        </p:tav>
                                      </p:tavLst>
                                    </p:anim>
                                    <p:anim calcmode="lin" valueType="num">
                                      <p:cBhvr>
                                        <p:cTn id="23" dur="75" fill="hold"/>
                                        <p:tgtEl>
                                          <p:spTgt spid="46091"/>
                                        </p:tgtEl>
                                        <p:attrNameLst>
                                          <p:attrName>ppt_h</p:attrName>
                                        </p:attrNameLst>
                                      </p:cBhvr>
                                      <p:tavLst>
                                        <p:tav tm="0">
                                          <p:val>
                                            <p:strVal val="4*#ppt_h"/>
                                          </p:val>
                                        </p:tav>
                                        <p:tav tm="100000">
                                          <p:val>
                                            <p:strVal val="#ppt_h"/>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23" presetClass="entr" presetSubtype="16" fill="hold" grpId="0" nodeType="clickEffect">
                                  <p:stCondLst>
                                    <p:cond delay="0"/>
                                  </p:stCondLst>
                                  <p:childTnLst>
                                    <p:set>
                                      <p:cBhvr>
                                        <p:cTn id="27" dur="1" fill="hold">
                                          <p:stCondLst>
                                            <p:cond delay="0"/>
                                          </p:stCondLst>
                                        </p:cTn>
                                        <p:tgtEl>
                                          <p:spTgt spid="3"/>
                                        </p:tgtEl>
                                        <p:attrNameLst>
                                          <p:attrName>style.visibility</p:attrName>
                                        </p:attrNameLst>
                                      </p:cBhvr>
                                      <p:to>
                                        <p:strVal val="visible"/>
                                      </p:to>
                                    </p:set>
                                    <p:anim calcmode="lin" valueType="num">
                                      <p:cBhvr>
                                        <p:cTn id="28" dur="500" fill="hold"/>
                                        <p:tgtEl>
                                          <p:spTgt spid="3"/>
                                        </p:tgtEl>
                                        <p:attrNameLst>
                                          <p:attrName>ppt_w</p:attrName>
                                        </p:attrNameLst>
                                      </p:cBhvr>
                                      <p:tavLst>
                                        <p:tav tm="0">
                                          <p:val>
                                            <p:fltVal val="0"/>
                                          </p:val>
                                        </p:tav>
                                        <p:tav tm="100000">
                                          <p:val>
                                            <p:strVal val="#ppt_w"/>
                                          </p:val>
                                        </p:tav>
                                      </p:tavLst>
                                    </p:anim>
                                    <p:anim calcmode="lin" valueType="num">
                                      <p:cBhvr>
                                        <p:cTn id="29" dur="500" fill="hold"/>
                                        <p:tgtEl>
                                          <p:spTgt spid="3"/>
                                        </p:tgtEl>
                                        <p:attrNameLst>
                                          <p:attrName>ppt_h</p:attrName>
                                        </p:attrNameLst>
                                      </p:cBhvr>
                                      <p:tavLst>
                                        <p:tav tm="0">
                                          <p:val>
                                            <p:fltVal val="0"/>
                                          </p:val>
                                        </p:tav>
                                        <p:tav tm="100000">
                                          <p:val>
                                            <p:strVal val="#ppt_h"/>
                                          </p:val>
                                        </p:tav>
                                      </p:tavLst>
                                    </p:anim>
                                  </p:childTnLst>
                                </p:cTn>
                              </p:par>
                            </p:childTnLst>
                          </p:cTn>
                        </p:par>
                        <p:par>
                          <p:cTn id="30" fill="hold" nodeType="afterGroup">
                            <p:stCondLst>
                              <p:cond delay="500"/>
                            </p:stCondLst>
                            <p:childTnLst>
                              <p:par>
                                <p:cTn id="31" presetID="23" presetClass="entr" presetSubtype="16" fill="hold" grpId="0" nodeType="afterEffect">
                                  <p:stCondLst>
                                    <p:cond delay="500"/>
                                  </p:stCondLst>
                                  <p:childTnLst>
                                    <p:set>
                                      <p:cBhvr>
                                        <p:cTn id="32" dur="1" fill="hold">
                                          <p:stCondLst>
                                            <p:cond delay="0"/>
                                          </p:stCondLst>
                                        </p:cTn>
                                        <p:tgtEl>
                                          <p:spTgt spid="46101"/>
                                        </p:tgtEl>
                                        <p:attrNameLst>
                                          <p:attrName>style.visibility</p:attrName>
                                        </p:attrNameLst>
                                      </p:cBhvr>
                                      <p:to>
                                        <p:strVal val="visible"/>
                                      </p:to>
                                    </p:set>
                                    <p:anim calcmode="lin" valueType="num">
                                      <p:cBhvr>
                                        <p:cTn id="33" dur="500" fill="hold"/>
                                        <p:tgtEl>
                                          <p:spTgt spid="46101"/>
                                        </p:tgtEl>
                                        <p:attrNameLst>
                                          <p:attrName>ppt_w</p:attrName>
                                        </p:attrNameLst>
                                      </p:cBhvr>
                                      <p:tavLst>
                                        <p:tav tm="0">
                                          <p:val>
                                            <p:fltVal val="0"/>
                                          </p:val>
                                        </p:tav>
                                        <p:tav tm="100000">
                                          <p:val>
                                            <p:strVal val="#ppt_w"/>
                                          </p:val>
                                        </p:tav>
                                      </p:tavLst>
                                    </p:anim>
                                    <p:anim calcmode="lin" valueType="num">
                                      <p:cBhvr>
                                        <p:cTn id="34" dur="500" fill="hold"/>
                                        <p:tgtEl>
                                          <p:spTgt spid="46101"/>
                                        </p:tgtEl>
                                        <p:attrNameLst>
                                          <p:attrName>ppt_h</p:attrName>
                                        </p:attrNameLst>
                                      </p:cBhvr>
                                      <p:tavLst>
                                        <p:tav tm="0">
                                          <p:val>
                                            <p:fltVal val="0"/>
                                          </p:val>
                                        </p:tav>
                                        <p:tav tm="100000">
                                          <p:val>
                                            <p:strVal val="#ppt_h"/>
                                          </p:val>
                                        </p:tav>
                                      </p:tavLst>
                                    </p:anim>
                                  </p:childTnLst>
                                </p:cTn>
                              </p:par>
                            </p:childTnLst>
                          </p:cTn>
                        </p:par>
                        <p:par>
                          <p:cTn id="35" fill="hold" nodeType="afterGroup">
                            <p:stCondLst>
                              <p:cond delay="1500"/>
                            </p:stCondLst>
                            <p:childTnLst>
                              <p:par>
                                <p:cTn id="36" presetID="23" presetClass="entr" presetSubtype="16" fill="hold" nodeType="afterEffect">
                                  <p:stCondLst>
                                    <p:cond delay="500"/>
                                  </p:stCondLst>
                                  <p:childTnLst>
                                    <p:set>
                                      <p:cBhvr>
                                        <p:cTn id="37" dur="1" fill="hold">
                                          <p:stCondLst>
                                            <p:cond delay="0"/>
                                          </p:stCondLst>
                                        </p:cTn>
                                        <p:tgtEl>
                                          <p:spTgt spid="46092"/>
                                        </p:tgtEl>
                                        <p:attrNameLst>
                                          <p:attrName>style.visibility</p:attrName>
                                        </p:attrNameLst>
                                      </p:cBhvr>
                                      <p:to>
                                        <p:strVal val="visible"/>
                                      </p:to>
                                    </p:set>
                                    <p:anim calcmode="lin" valueType="num">
                                      <p:cBhvr>
                                        <p:cTn id="38" dur="500" fill="hold"/>
                                        <p:tgtEl>
                                          <p:spTgt spid="46092"/>
                                        </p:tgtEl>
                                        <p:attrNameLst>
                                          <p:attrName>ppt_w</p:attrName>
                                        </p:attrNameLst>
                                      </p:cBhvr>
                                      <p:tavLst>
                                        <p:tav tm="0">
                                          <p:val>
                                            <p:fltVal val="0"/>
                                          </p:val>
                                        </p:tav>
                                        <p:tav tm="100000">
                                          <p:val>
                                            <p:strVal val="#ppt_w"/>
                                          </p:val>
                                        </p:tav>
                                      </p:tavLst>
                                    </p:anim>
                                    <p:anim calcmode="lin" valueType="num">
                                      <p:cBhvr>
                                        <p:cTn id="39" dur="500" fill="hold"/>
                                        <p:tgtEl>
                                          <p:spTgt spid="46092"/>
                                        </p:tgtEl>
                                        <p:attrNameLst>
                                          <p:attrName>ppt_h</p:attrName>
                                        </p:attrNameLst>
                                      </p:cBhvr>
                                      <p:tavLst>
                                        <p:tav tm="0">
                                          <p:val>
                                            <p:fltVal val="0"/>
                                          </p:val>
                                        </p:tav>
                                        <p:tav tm="100000">
                                          <p:val>
                                            <p:strVal val="#ppt_h"/>
                                          </p:val>
                                        </p:tav>
                                      </p:tavLst>
                                    </p:anim>
                                  </p:childTnLst>
                                </p:cTn>
                              </p:par>
                            </p:childTnLst>
                          </p:cTn>
                        </p:par>
                      </p:childTnLst>
                    </p:cTn>
                  </p:par>
                  <p:par>
                    <p:cTn id="40" fill="hold" nodeType="clickPar">
                      <p:stCondLst>
                        <p:cond delay="indefinite"/>
                      </p:stCondLst>
                      <p:childTnLst>
                        <p:par>
                          <p:cTn id="41" fill="hold" nodeType="withGroup">
                            <p:stCondLst>
                              <p:cond delay="0"/>
                            </p:stCondLst>
                            <p:childTnLst>
                              <p:par>
                                <p:cTn id="42" presetID="2" presetClass="entr" presetSubtype="8" fill="hold" nodeType="clickEffect">
                                  <p:stCondLst>
                                    <p:cond delay="0"/>
                                  </p:stCondLst>
                                  <p:childTnLst>
                                    <p:set>
                                      <p:cBhvr>
                                        <p:cTn id="43" dur="1" fill="hold">
                                          <p:stCondLst>
                                            <p:cond delay="0"/>
                                          </p:stCondLst>
                                        </p:cTn>
                                        <p:tgtEl>
                                          <p:spTgt spid="46104"/>
                                        </p:tgtEl>
                                        <p:attrNameLst>
                                          <p:attrName>style.visibility</p:attrName>
                                        </p:attrNameLst>
                                      </p:cBhvr>
                                      <p:to>
                                        <p:strVal val="visible"/>
                                      </p:to>
                                    </p:set>
                                    <p:anim calcmode="lin" valueType="num">
                                      <p:cBhvr additive="base">
                                        <p:cTn id="44" dur="500" fill="hold"/>
                                        <p:tgtEl>
                                          <p:spTgt spid="46104"/>
                                        </p:tgtEl>
                                        <p:attrNameLst>
                                          <p:attrName>ppt_x</p:attrName>
                                        </p:attrNameLst>
                                      </p:cBhvr>
                                      <p:tavLst>
                                        <p:tav tm="0">
                                          <p:val>
                                            <p:strVal val="0-#ppt_w/2"/>
                                          </p:val>
                                        </p:tav>
                                        <p:tav tm="100000">
                                          <p:val>
                                            <p:strVal val="#ppt_x"/>
                                          </p:val>
                                        </p:tav>
                                      </p:tavLst>
                                    </p:anim>
                                    <p:anim calcmode="lin" valueType="num">
                                      <p:cBhvr additive="base">
                                        <p:cTn id="45" dur="500" fill="hold"/>
                                        <p:tgtEl>
                                          <p:spTgt spid="46104"/>
                                        </p:tgtEl>
                                        <p:attrNameLst>
                                          <p:attrName>ppt_y</p:attrName>
                                        </p:attrNameLst>
                                      </p:cBhvr>
                                      <p:tavLst>
                                        <p:tav tm="0">
                                          <p:val>
                                            <p:strVal val="#ppt_y"/>
                                          </p:val>
                                        </p:tav>
                                        <p:tav tm="100000">
                                          <p:val>
                                            <p:strVal val="#ppt_y"/>
                                          </p:val>
                                        </p:tav>
                                      </p:tavLst>
                                    </p:anim>
                                  </p:childTnLst>
                                </p:cTn>
                              </p:par>
                            </p:childTnLst>
                          </p:cTn>
                        </p:par>
                        <p:par>
                          <p:cTn id="46" fill="hold" nodeType="afterGroup">
                            <p:stCondLst>
                              <p:cond delay="500"/>
                            </p:stCondLst>
                            <p:childTnLst>
                              <p:par>
                                <p:cTn id="47" presetID="2" presetClass="entr" presetSubtype="8" fill="hold" nodeType="afterEffect">
                                  <p:stCondLst>
                                    <p:cond delay="300"/>
                                  </p:stCondLst>
                                  <p:childTnLst>
                                    <p:set>
                                      <p:cBhvr>
                                        <p:cTn id="48" dur="1" fill="hold">
                                          <p:stCondLst>
                                            <p:cond delay="0"/>
                                          </p:stCondLst>
                                        </p:cTn>
                                        <p:tgtEl>
                                          <p:spTgt spid="46109"/>
                                        </p:tgtEl>
                                        <p:attrNameLst>
                                          <p:attrName>style.visibility</p:attrName>
                                        </p:attrNameLst>
                                      </p:cBhvr>
                                      <p:to>
                                        <p:strVal val="visible"/>
                                      </p:to>
                                    </p:set>
                                    <p:anim calcmode="lin" valueType="num">
                                      <p:cBhvr additive="base">
                                        <p:cTn id="49" dur="500" fill="hold"/>
                                        <p:tgtEl>
                                          <p:spTgt spid="46109"/>
                                        </p:tgtEl>
                                        <p:attrNameLst>
                                          <p:attrName>ppt_x</p:attrName>
                                        </p:attrNameLst>
                                      </p:cBhvr>
                                      <p:tavLst>
                                        <p:tav tm="0">
                                          <p:val>
                                            <p:strVal val="0-#ppt_w/2"/>
                                          </p:val>
                                        </p:tav>
                                        <p:tav tm="100000">
                                          <p:val>
                                            <p:strVal val="#ppt_x"/>
                                          </p:val>
                                        </p:tav>
                                      </p:tavLst>
                                    </p:anim>
                                    <p:anim calcmode="lin" valueType="num">
                                      <p:cBhvr additive="base">
                                        <p:cTn id="50" dur="500" fill="hold"/>
                                        <p:tgtEl>
                                          <p:spTgt spid="46109"/>
                                        </p:tgtEl>
                                        <p:attrNameLst>
                                          <p:attrName>ppt_y</p:attrName>
                                        </p:attrNameLst>
                                      </p:cBhvr>
                                      <p:tavLst>
                                        <p:tav tm="0">
                                          <p:val>
                                            <p:strVal val="#ppt_y"/>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3" presetClass="entr" presetSubtype="16" fill="hold" grpId="0" nodeType="clickEffect">
                                  <p:stCondLst>
                                    <p:cond delay="0"/>
                                  </p:stCondLst>
                                  <p:childTnLst>
                                    <p:set>
                                      <p:cBhvr>
                                        <p:cTn id="54" dur="1" fill="hold">
                                          <p:stCondLst>
                                            <p:cond delay="0"/>
                                          </p:stCondLst>
                                        </p:cTn>
                                        <p:tgtEl>
                                          <p:spTgt spid="4"/>
                                        </p:tgtEl>
                                        <p:attrNameLst>
                                          <p:attrName>style.visibility</p:attrName>
                                        </p:attrNameLst>
                                      </p:cBhvr>
                                      <p:to>
                                        <p:strVal val="visible"/>
                                      </p:to>
                                    </p:set>
                                    <p:anim calcmode="lin" valueType="num">
                                      <p:cBhvr>
                                        <p:cTn id="55" dur="500" fill="hold"/>
                                        <p:tgtEl>
                                          <p:spTgt spid="4"/>
                                        </p:tgtEl>
                                        <p:attrNameLst>
                                          <p:attrName>ppt_w</p:attrName>
                                        </p:attrNameLst>
                                      </p:cBhvr>
                                      <p:tavLst>
                                        <p:tav tm="0">
                                          <p:val>
                                            <p:fltVal val="0"/>
                                          </p:val>
                                        </p:tav>
                                        <p:tav tm="100000">
                                          <p:val>
                                            <p:strVal val="#ppt_w"/>
                                          </p:val>
                                        </p:tav>
                                      </p:tavLst>
                                    </p:anim>
                                    <p:anim calcmode="lin" valueType="num">
                                      <p:cBhvr>
                                        <p:cTn id="56" dur="500" fill="hold"/>
                                        <p:tgtEl>
                                          <p:spTgt spid="4"/>
                                        </p:tgtEl>
                                        <p:attrNameLst>
                                          <p:attrName>ppt_h</p:attrName>
                                        </p:attrNameLst>
                                      </p:cBhvr>
                                      <p:tavLst>
                                        <p:tav tm="0">
                                          <p:val>
                                            <p:fltVal val="0"/>
                                          </p:val>
                                        </p:tav>
                                        <p:tav tm="100000">
                                          <p:val>
                                            <p:strVal val="#ppt_h"/>
                                          </p:val>
                                        </p:tav>
                                      </p:tavLst>
                                    </p:anim>
                                  </p:childTnLst>
                                </p:cTn>
                              </p:par>
                            </p:childTnLst>
                          </p:cTn>
                        </p:par>
                        <p:par>
                          <p:cTn id="57" fill="hold" nodeType="afterGroup">
                            <p:stCondLst>
                              <p:cond delay="500"/>
                            </p:stCondLst>
                            <p:childTnLst>
                              <p:par>
                                <p:cTn id="58" presetID="23" presetClass="entr" presetSubtype="16" fill="hold" grpId="0" nodeType="afterEffect">
                                  <p:stCondLst>
                                    <p:cond delay="500"/>
                                  </p:stCondLst>
                                  <p:childTnLst>
                                    <p:set>
                                      <p:cBhvr>
                                        <p:cTn id="59" dur="1" fill="hold">
                                          <p:stCondLst>
                                            <p:cond delay="0"/>
                                          </p:stCondLst>
                                        </p:cTn>
                                        <p:tgtEl>
                                          <p:spTgt spid="46102"/>
                                        </p:tgtEl>
                                        <p:attrNameLst>
                                          <p:attrName>style.visibility</p:attrName>
                                        </p:attrNameLst>
                                      </p:cBhvr>
                                      <p:to>
                                        <p:strVal val="visible"/>
                                      </p:to>
                                    </p:set>
                                    <p:anim calcmode="lin" valueType="num">
                                      <p:cBhvr>
                                        <p:cTn id="60" dur="500" fill="hold"/>
                                        <p:tgtEl>
                                          <p:spTgt spid="46102"/>
                                        </p:tgtEl>
                                        <p:attrNameLst>
                                          <p:attrName>ppt_w</p:attrName>
                                        </p:attrNameLst>
                                      </p:cBhvr>
                                      <p:tavLst>
                                        <p:tav tm="0">
                                          <p:val>
                                            <p:fltVal val="0"/>
                                          </p:val>
                                        </p:tav>
                                        <p:tav tm="100000">
                                          <p:val>
                                            <p:strVal val="#ppt_w"/>
                                          </p:val>
                                        </p:tav>
                                      </p:tavLst>
                                    </p:anim>
                                    <p:anim calcmode="lin" valueType="num">
                                      <p:cBhvr>
                                        <p:cTn id="61" dur="500" fill="hold"/>
                                        <p:tgtEl>
                                          <p:spTgt spid="46102"/>
                                        </p:tgtEl>
                                        <p:attrNameLst>
                                          <p:attrName>ppt_h</p:attrName>
                                        </p:attrNameLst>
                                      </p:cBhvr>
                                      <p:tavLst>
                                        <p:tav tm="0">
                                          <p:val>
                                            <p:fltVal val="0"/>
                                          </p:val>
                                        </p:tav>
                                        <p:tav tm="100000">
                                          <p:val>
                                            <p:strVal val="#ppt_h"/>
                                          </p:val>
                                        </p:tav>
                                      </p:tavLst>
                                    </p:anim>
                                  </p:childTnLst>
                                </p:cTn>
                              </p:par>
                            </p:childTnLst>
                          </p:cTn>
                        </p:par>
                        <p:par>
                          <p:cTn id="62" fill="hold" nodeType="afterGroup">
                            <p:stCondLst>
                              <p:cond delay="1500"/>
                            </p:stCondLst>
                            <p:childTnLst>
                              <p:par>
                                <p:cTn id="63" presetID="17" presetClass="entr" presetSubtype="8" fill="hold" nodeType="afterEffect">
                                  <p:stCondLst>
                                    <p:cond delay="500"/>
                                  </p:stCondLst>
                                  <p:childTnLst>
                                    <p:set>
                                      <p:cBhvr>
                                        <p:cTn id="64" dur="1" fill="hold">
                                          <p:stCondLst>
                                            <p:cond delay="0"/>
                                          </p:stCondLst>
                                        </p:cTn>
                                        <p:tgtEl>
                                          <p:spTgt spid="46095"/>
                                        </p:tgtEl>
                                        <p:attrNameLst>
                                          <p:attrName>style.visibility</p:attrName>
                                        </p:attrNameLst>
                                      </p:cBhvr>
                                      <p:to>
                                        <p:strVal val="visible"/>
                                      </p:to>
                                    </p:set>
                                    <p:anim calcmode="lin" valueType="num">
                                      <p:cBhvr>
                                        <p:cTn id="65" dur="500" fill="hold"/>
                                        <p:tgtEl>
                                          <p:spTgt spid="46095"/>
                                        </p:tgtEl>
                                        <p:attrNameLst>
                                          <p:attrName>ppt_x</p:attrName>
                                        </p:attrNameLst>
                                      </p:cBhvr>
                                      <p:tavLst>
                                        <p:tav tm="0">
                                          <p:val>
                                            <p:strVal val="#ppt_x-#ppt_w/2"/>
                                          </p:val>
                                        </p:tav>
                                        <p:tav tm="100000">
                                          <p:val>
                                            <p:strVal val="#ppt_x"/>
                                          </p:val>
                                        </p:tav>
                                      </p:tavLst>
                                    </p:anim>
                                    <p:anim calcmode="lin" valueType="num">
                                      <p:cBhvr>
                                        <p:cTn id="66" dur="500" fill="hold"/>
                                        <p:tgtEl>
                                          <p:spTgt spid="46095"/>
                                        </p:tgtEl>
                                        <p:attrNameLst>
                                          <p:attrName>ppt_y</p:attrName>
                                        </p:attrNameLst>
                                      </p:cBhvr>
                                      <p:tavLst>
                                        <p:tav tm="0">
                                          <p:val>
                                            <p:strVal val="#ppt_y"/>
                                          </p:val>
                                        </p:tav>
                                        <p:tav tm="100000">
                                          <p:val>
                                            <p:strVal val="#ppt_y"/>
                                          </p:val>
                                        </p:tav>
                                      </p:tavLst>
                                    </p:anim>
                                    <p:anim calcmode="lin" valueType="num">
                                      <p:cBhvr>
                                        <p:cTn id="67" dur="500" fill="hold"/>
                                        <p:tgtEl>
                                          <p:spTgt spid="46095"/>
                                        </p:tgtEl>
                                        <p:attrNameLst>
                                          <p:attrName>ppt_w</p:attrName>
                                        </p:attrNameLst>
                                      </p:cBhvr>
                                      <p:tavLst>
                                        <p:tav tm="0">
                                          <p:val>
                                            <p:fltVal val="0"/>
                                          </p:val>
                                        </p:tav>
                                        <p:tav tm="100000">
                                          <p:val>
                                            <p:strVal val="#ppt_w"/>
                                          </p:val>
                                        </p:tav>
                                      </p:tavLst>
                                    </p:anim>
                                    <p:anim calcmode="lin" valueType="num">
                                      <p:cBhvr>
                                        <p:cTn id="68" dur="500" fill="hold"/>
                                        <p:tgtEl>
                                          <p:spTgt spid="46095"/>
                                        </p:tgtEl>
                                        <p:attrNameLst>
                                          <p:attrName>ppt_h</p:attrName>
                                        </p:attrNameLst>
                                      </p:cBhvr>
                                      <p:tavLst>
                                        <p:tav tm="0">
                                          <p:val>
                                            <p:strVal val="#ppt_h"/>
                                          </p:val>
                                        </p:tav>
                                        <p:tav tm="100000">
                                          <p:val>
                                            <p:strVal val="#ppt_h"/>
                                          </p:val>
                                        </p:tav>
                                      </p:tavLst>
                                    </p:anim>
                                  </p:childTnLst>
                                </p:cTn>
                              </p:par>
                            </p:childTnLst>
                          </p:cTn>
                        </p:par>
                      </p:childTnLst>
                    </p:cTn>
                  </p:par>
                  <p:par>
                    <p:cTn id="69" fill="hold" nodeType="clickPar">
                      <p:stCondLst>
                        <p:cond delay="indefinite"/>
                      </p:stCondLst>
                      <p:childTnLst>
                        <p:par>
                          <p:cTn id="70" fill="hold" nodeType="withGroup">
                            <p:stCondLst>
                              <p:cond delay="0"/>
                            </p:stCondLst>
                            <p:childTnLst>
                              <p:par>
                                <p:cTn id="71" presetID="22" presetClass="entr" presetSubtype="8" fill="hold" nodeType="clickEffect">
                                  <p:stCondLst>
                                    <p:cond delay="0"/>
                                  </p:stCondLst>
                                  <p:childTnLst>
                                    <p:set>
                                      <p:cBhvr>
                                        <p:cTn id="72" dur="1" fill="hold">
                                          <p:stCondLst>
                                            <p:cond delay="0"/>
                                          </p:stCondLst>
                                        </p:cTn>
                                        <p:tgtEl>
                                          <p:spTgt spid="46112"/>
                                        </p:tgtEl>
                                        <p:attrNameLst>
                                          <p:attrName>style.visibility</p:attrName>
                                        </p:attrNameLst>
                                      </p:cBhvr>
                                      <p:to>
                                        <p:strVal val="visible"/>
                                      </p:to>
                                    </p:set>
                                    <p:animEffect transition="in" filter="wipe(left)">
                                      <p:cBhvr>
                                        <p:cTn id="73" dur="500"/>
                                        <p:tgtEl>
                                          <p:spTgt spid="46112"/>
                                        </p:tgtEl>
                                      </p:cBhvr>
                                    </p:animEffect>
                                  </p:childTnLst>
                                </p:cTn>
                              </p:par>
                            </p:childTnLst>
                          </p:cTn>
                        </p:par>
                        <p:par>
                          <p:cTn id="74" fill="hold" nodeType="afterGroup">
                            <p:stCondLst>
                              <p:cond delay="500"/>
                            </p:stCondLst>
                            <p:childTnLst>
                              <p:par>
                                <p:cTn id="75" presetID="22" presetClass="entr" presetSubtype="8" fill="hold" nodeType="afterEffect">
                                  <p:stCondLst>
                                    <p:cond delay="500"/>
                                  </p:stCondLst>
                                  <p:childTnLst>
                                    <p:set>
                                      <p:cBhvr>
                                        <p:cTn id="76" dur="1" fill="hold">
                                          <p:stCondLst>
                                            <p:cond delay="0"/>
                                          </p:stCondLst>
                                        </p:cTn>
                                        <p:tgtEl>
                                          <p:spTgt spid="46117"/>
                                        </p:tgtEl>
                                        <p:attrNameLst>
                                          <p:attrName>style.visibility</p:attrName>
                                        </p:attrNameLst>
                                      </p:cBhvr>
                                      <p:to>
                                        <p:strVal val="visible"/>
                                      </p:to>
                                    </p:set>
                                    <p:animEffect transition="in" filter="wipe(left)">
                                      <p:cBhvr>
                                        <p:cTn id="77" dur="500"/>
                                        <p:tgtEl>
                                          <p:spTgt spid="46117"/>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23" presetClass="entr" presetSubtype="16" fill="hold" grpId="0" nodeType="clickEffect">
                                  <p:stCondLst>
                                    <p:cond delay="0"/>
                                  </p:stCondLst>
                                  <p:childTnLst>
                                    <p:set>
                                      <p:cBhvr>
                                        <p:cTn id="81" dur="1" fill="hold">
                                          <p:stCondLst>
                                            <p:cond delay="0"/>
                                          </p:stCondLst>
                                        </p:cTn>
                                        <p:tgtEl>
                                          <p:spTgt spid="2"/>
                                        </p:tgtEl>
                                        <p:attrNameLst>
                                          <p:attrName>style.visibility</p:attrName>
                                        </p:attrNameLst>
                                      </p:cBhvr>
                                      <p:to>
                                        <p:strVal val="visible"/>
                                      </p:to>
                                    </p:set>
                                    <p:anim calcmode="lin" valueType="num">
                                      <p:cBhvr>
                                        <p:cTn id="82" dur="500" fill="hold"/>
                                        <p:tgtEl>
                                          <p:spTgt spid="2"/>
                                        </p:tgtEl>
                                        <p:attrNameLst>
                                          <p:attrName>ppt_w</p:attrName>
                                        </p:attrNameLst>
                                      </p:cBhvr>
                                      <p:tavLst>
                                        <p:tav tm="0">
                                          <p:val>
                                            <p:fltVal val="0"/>
                                          </p:val>
                                        </p:tav>
                                        <p:tav tm="100000">
                                          <p:val>
                                            <p:strVal val="#ppt_w"/>
                                          </p:val>
                                        </p:tav>
                                      </p:tavLst>
                                    </p:anim>
                                    <p:anim calcmode="lin" valueType="num">
                                      <p:cBhvr>
                                        <p:cTn id="83" dur="500" fill="hold"/>
                                        <p:tgtEl>
                                          <p:spTgt spid="2"/>
                                        </p:tgtEl>
                                        <p:attrNameLst>
                                          <p:attrName>ppt_h</p:attrName>
                                        </p:attrNameLst>
                                      </p:cBhvr>
                                      <p:tavLst>
                                        <p:tav tm="0">
                                          <p:val>
                                            <p:fltVal val="0"/>
                                          </p:val>
                                        </p:tav>
                                        <p:tav tm="100000">
                                          <p:val>
                                            <p:strVal val="#ppt_h"/>
                                          </p:val>
                                        </p:tav>
                                      </p:tavLst>
                                    </p:anim>
                                  </p:childTnLst>
                                </p:cTn>
                              </p:par>
                            </p:childTnLst>
                          </p:cTn>
                        </p:par>
                        <p:par>
                          <p:cTn id="84" fill="hold" nodeType="afterGroup">
                            <p:stCondLst>
                              <p:cond delay="500"/>
                            </p:stCondLst>
                            <p:childTnLst>
                              <p:par>
                                <p:cTn id="85" presetID="23" presetClass="entr" presetSubtype="16" fill="hold" grpId="0" nodeType="afterEffect">
                                  <p:stCondLst>
                                    <p:cond delay="500"/>
                                  </p:stCondLst>
                                  <p:childTnLst>
                                    <p:set>
                                      <p:cBhvr>
                                        <p:cTn id="86" dur="1" fill="hold">
                                          <p:stCondLst>
                                            <p:cond delay="0"/>
                                          </p:stCondLst>
                                        </p:cTn>
                                        <p:tgtEl>
                                          <p:spTgt spid="46103"/>
                                        </p:tgtEl>
                                        <p:attrNameLst>
                                          <p:attrName>style.visibility</p:attrName>
                                        </p:attrNameLst>
                                      </p:cBhvr>
                                      <p:to>
                                        <p:strVal val="visible"/>
                                      </p:to>
                                    </p:set>
                                    <p:anim calcmode="lin" valueType="num">
                                      <p:cBhvr>
                                        <p:cTn id="87" dur="500" fill="hold"/>
                                        <p:tgtEl>
                                          <p:spTgt spid="46103"/>
                                        </p:tgtEl>
                                        <p:attrNameLst>
                                          <p:attrName>ppt_w</p:attrName>
                                        </p:attrNameLst>
                                      </p:cBhvr>
                                      <p:tavLst>
                                        <p:tav tm="0">
                                          <p:val>
                                            <p:fltVal val="0"/>
                                          </p:val>
                                        </p:tav>
                                        <p:tav tm="100000">
                                          <p:val>
                                            <p:strVal val="#ppt_w"/>
                                          </p:val>
                                        </p:tav>
                                      </p:tavLst>
                                    </p:anim>
                                    <p:anim calcmode="lin" valueType="num">
                                      <p:cBhvr>
                                        <p:cTn id="88" dur="500" fill="hold"/>
                                        <p:tgtEl>
                                          <p:spTgt spid="46103"/>
                                        </p:tgtEl>
                                        <p:attrNameLst>
                                          <p:attrName>ppt_h</p:attrName>
                                        </p:attrNameLst>
                                      </p:cBhvr>
                                      <p:tavLst>
                                        <p:tav tm="0">
                                          <p:val>
                                            <p:fltVal val="0"/>
                                          </p:val>
                                        </p:tav>
                                        <p:tav tm="100000">
                                          <p:val>
                                            <p:strVal val="#ppt_h"/>
                                          </p:val>
                                        </p:tav>
                                      </p:tavLst>
                                    </p:anim>
                                  </p:childTnLst>
                                </p:cTn>
                              </p:par>
                            </p:childTnLst>
                          </p:cTn>
                        </p:par>
                        <p:par>
                          <p:cTn id="89" fill="hold" nodeType="afterGroup">
                            <p:stCondLst>
                              <p:cond delay="1500"/>
                            </p:stCondLst>
                            <p:childTnLst>
                              <p:par>
                                <p:cTn id="90" presetID="2" presetClass="entr" presetSubtype="2" fill="hold" nodeType="afterEffect">
                                  <p:stCondLst>
                                    <p:cond delay="500"/>
                                  </p:stCondLst>
                                  <p:childTnLst>
                                    <p:set>
                                      <p:cBhvr>
                                        <p:cTn id="91" dur="1" fill="hold">
                                          <p:stCondLst>
                                            <p:cond delay="0"/>
                                          </p:stCondLst>
                                        </p:cTn>
                                        <p:tgtEl>
                                          <p:spTgt spid="46098"/>
                                        </p:tgtEl>
                                        <p:attrNameLst>
                                          <p:attrName>style.visibility</p:attrName>
                                        </p:attrNameLst>
                                      </p:cBhvr>
                                      <p:to>
                                        <p:strVal val="visible"/>
                                      </p:to>
                                    </p:set>
                                    <p:anim calcmode="lin" valueType="num">
                                      <p:cBhvr additive="base">
                                        <p:cTn id="92" dur="500" fill="hold"/>
                                        <p:tgtEl>
                                          <p:spTgt spid="46098"/>
                                        </p:tgtEl>
                                        <p:attrNameLst>
                                          <p:attrName>ppt_x</p:attrName>
                                        </p:attrNameLst>
                                      </p:cBhvr>
                                      <p:tavLst>
                                        <p:tav tm="0">
                                          <p:val>
                                            <p:strVal val="1+#ppt_w/2"/>
                                          </p:val>
                                        </p:tav>
                                        <p:tav tm="100000">
                                          <p:val>
                                            <p:strVal val="#ppt_x"/>
                                          </p:val>
                                        </p:tav>
                                      </p:tavLst>
                                    </p:anim>
                                    <p:anim calcmode="lin" valueType="num">
                                      <p:cBhvr additive="base">
                                        <p:cTn id="93" dur="500" fill="hold"/>
                                        <p:tgtEl>
                                          <p:spTgt spid="46098"/>
                                        </p:tgtEl>
                                        <p:attrNameLst>
                                          <p:attrName>ppt_y</p:attrName>
                                        </p:attrNameLst>
                                      </p:cBhvr>
                                      <p:tavLst>
                                        <p:tav tm="0">
                                          <p:val>
                                            <p:strVal val="#ppt_y"/>
                                          </p:val>
                                        </p:tav>
                                        <p:tav tm="100000">
                                          <p:val>
                                            <p:strVal val="#ppt_y"/>
                                          </p:val>
                                        </p:tav>
                                      </p:tavLst>
                                    </p:anim>
                                  </p:childTnLst>
                                </p:cTn>
                              </p:par>
                            </p:childTnLst>
                          </p:cTn>
                        </p:par>
                      </p:childTnLst>
                    </p:cTn>
                  </p:par>
                  <p:par>
                    <p:cTn id="94" fill="hold" nodeType="clickPar">
                      <p:stCondLst>
                        <p:cond delay="indefinite"/>
                      </p:stCondLst>
                      <p:childTnLst>
                        <p:par>
                          <p:cTn id="95" fill="hold" nodeType="withGroup">
                            <p:stCondLst>
                              <p:cond delay="0"/>
                            </p:stCondLst>
                            <p:childTnLst>
                              <p:par>
                                <p:cTn id="96" presetID="2" presetClass="entr" presetSubtype="2" fill="hold" nodeType="clickEffect">
                                  <p:stCondLst>
                                    <p:cond delay="0"/>
                                  </p:stCondLst>
                                  <p:childTnLst>
                                    <p:set>
                                      <p:cBhvr>
                                        <p:cTn id="97" dur="1" fill="hold">
                                          <p:stCondLst>
                                            <p:cond delay="0"/>
                                          </p:stCondLst>
                                        </p:cTn>
                                        <p:tgtEl>
                                          <p:spTgt spid="46120"/>
                                        </p:tgtEl>
                                        <p:attrNameLst>
                                          <p:attrName>style.visibility</p:attrName>
                                        </p:attrNameLst>
                                      </p:cBhvr>
                                      <p:to>
                                        <p:strVal val="visible"/>
                                      </p:to>
                                    </p:set>
                                    <p:anim calcmode="lin" valueType="num">
                                      <p:cBhvr additive="base">
                                        <p:cTn id="98" dur="500" fill="hold"/>
                                        <p:tgtEl>
                                          <p:spTgt spid="46120"/>
                                        </p:tgtEl>
                                        <p:attrNameLst>
                                          <p:attrName>ppt_x</p:attrName>
                                        </p:attrNameLst>
                                      </p:cBhvr>
                                      <p:tavLst>
                                        <p:tav tm="0">
                                          <p:val>
                                            <p:strVal val="1+#ppt_w/2"/>
                                          </p:val>
                                        </p:tav>
                                        <p:tav tm="100000">
                                          <p:val>
                                            <p:strVal val="#ppt_x"/>
                                          </p:val>
                                        </p:tav>
                                      </p:tavLst>
                                    </p:anim>
                                    <p:anim calcmode="lin" valueType="num">
                                      <p:cBhvr additive="base">
                                        <p:cTn id="99" dur="500" fill="hold"/>
                                        <p:tgtEl>
                                          <p:spTgt spid="46120"/>
                                        </p:tgtEl>
                                        <p:attrNameLst>
                                          <p:attrName>ppt_y</p:attrName>
                                        </p:attrNameLst>
                                      </p:cBhvr>
                                      <p:tavLst>
                                        <p:tav tm="0">
                                          <p:val>
                                            <p:strVal val="#ppt_y"/>
                                          </p:val>
                                        </p:tav>
                                        <p:tav tm="100000">
                                          <p:val>
                                            <p:strVal val="#ppt_y"/>
                                          </p:val>
                                        </p:tav>
                                      </p:tavLst>
                                    </p:anim>
                                  </p:childTnLst>
                                </p:cTn>
                              </p:par>
                            </p:childTnLst>
                          </p:cTn>
                        </p:par>
                        <p:par>
                          <p:cTn id="100" fill="hold" nodeType="afterGroup">
                            <p:stCondLst>
                              <p:cond delay="500"/>
                            </p:stCondLst>
                            <p:childTnLst>
                              <p:par>
                                <p:cTn id="101" presetID="2" presetClass="entr" presetSubtype="2" fill="hold" nodeType="afterEffect">
                                  <p:stCondLst>
                                    <p:cond delay="300"/>
                                  </p:stCondLst>
                                  <p:childTnLst>
                                    <p:set>
                                      <p:cBhvr>
                                        <p:cTn id="102" dur="1" fill="hold">
                                          <p:stCondLst>
                                            <p:cond delay="0"/>
                                          </p:stCondLst>
                                        </p:cTn>
                                        <p:tgtEl>
                                          <p:spTgt spid="46125"/>
                                        </p:tgtEl>
                                        <p:attrNameLst>
                                          <p:attrName>style.visibility</p:attrName>
                                        </p:attrNameLst>
                                      </p:cBhvr>
                                      <p:to>
                                        <p:strVal val="visible"/>
                                      </p:to>
                                    </p:set>
                                    <p:anim calcmode="lin" valueType="num">
                                      <p:cBhvr additive="base">
                                        <p:cTn id="103" dur="500" fill="hold"/>
                                        <p:tgtEl>
                                          <p:spTgt spid="46125"/>
                                        </p:tgtEl>
                                        <p:attrNameLst>
                                          <p:attrName>ppt_x</p:attrName>
                                        </p:attrNameLst>
                                      </p:cBhvr>
                                      <p:tavLst>
                                        <p:tav tm="0">
                                          <p:val>
                                            <p:strVal val="1+#ppt_w/2"/>
                                          </p:val>
                                        </p:tav>
                                        <p:tav tm="100000">
                                          <p:val>
                                            <p:strVal val="#ppt_x"/>
                                          </p:val>
                                        </p:tav>
                                      </p:tavLst>
                                    </p:anim>
                                    <p:anim calcmode="lin" valueType="num">
                                      <p:cBhvr additive="base">
                                        <p:cTn id="104" dur="500" fill="hold"/>
                                        <p:tgtEl>
                                          <p:spTgt spid="4612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5" grpId="0" animBg="1"/>
      <p:bldGraphic spid="3" grpId="0">
        <p:bldAsOne/>
      </p:bldGraphic>
      <p:bldP spid="46087" grpId="0" animBg="1"/>
      <p:bldGraphic spid="4" grpId="0">
        <p:bldAsOne/>
      </p:bldGraphic>
      <p:bldP spid="46089" grpId="0" animBg="1"/>
      <p:bldGraphic spid="2" grpId="0">
        <p:bldAsOne/>
      </p:bldGraphic>
      <p:bldP spid="46091" grpId="0" animBg="1"/>
      <p:bldP spid="46101" grpId="0" autoUpdateAnimBg="0"/>
      <p:bldP spid="46102" grpId="0" autoUpdateAnimBg="0"/>
      <p:bldP spid="46103" grpId="0"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pic>
        <p:nvPicPr>
          <p:cNvPr id="47105"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57688" y="1542455"/>
            <a:ext cx="1697831" cy="3018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pic>
        <p:nvPicPr>
          <p:cNvPr id="4710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2238" y="1543050"/>
            <a:ext cx="1697831" cy="3018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47107" name="Rectangle 3"/>
          <p:cNvSpPr>
            <a:spLocks/>
          </p:cNvSpPr>
          <p:nvPr/>
        </p:nvSpPr>
        <p:spPr bwMode="auto">
          <a:xfrm>
            <a:off x="4348162" y="1540669"/>
            <a:ext cx="1700213" cy="3019425"/>
          </a:xfrm>
          <a:prstGeom prst="rect">
            <a:avLst/>
          </a:prstGeom>
          <a:solidFill>
            <a:schemeClr val="accent1">
              <a:alpha val="64999"/>
            </a:schemeClr>
          </a:solidFill>
          <a:ln>
            <a:noFill/>
          </a:ln>
          <a:extLst/>
        </p:spPr>
        <p:txBody>
          <a:bodyPr lIns="0" tIns="0" rIns="0" bIns="0"/>
          <a:lstStyle/>
          <a:p>
            <a:endParaRPr lang="en-US"/>
          </a:p>
        </p:txBody>
      </p:sp>
      <p:sp>
        <p:nvSpPr>
          <p:cNvPr id="47108" name="Rectangle 4"/>
          <p:cNvSpPr>
            <a:spLocks/>
          </p:cNvSpPr>
          <p:nvPr/>
        </p:nvSpPr>
        <p:spPr bwMode="auto">
          <a:xfrm>
            <a:off x="723305" y="545306"/>
            <a:ext cx="4029075"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70000"/>
              </a:lnSpc>
            </a:pPr>
            <a:r>
              <a:rPr lang="en-US" sz="1700">
                <a:solidFill>
                  <a:srgbClr val="8C8C8C"/>
                </a:solidFill>
                <a:latin typeface="Montserrat-Bold" charset="0"/>
                <a:ea typeface="ＭＳ Ｐゴシック" charset="0"/>
                <a:cs typeface="Montserrat-Bold" charset="0"/>
                <a:sym typeface="Montserrat-Bold" charset="0"/>
              </a:rPr>
              <a:t>P R E S E N T   S T A T U S</a:t>
            </a:r>
          </a:p>
        </p:txBody>
      </p:sp>
      <p:sp>
        <p:nvSpPr>
          <p:cNvPr id="47109" name="Rectangle 5"/>
          <p:cNvSpPr>
            <a:spLocks/>
          </p:cNvSpPr>
          <p:nvPr/>
        </p:nvSpPr>
        <p:spPr bwMode="auto">
          <a:xfrm>
            <a:off x="725686" y="902494"/>
            <a:ext cx="7496175" cy="28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30000"/>
              </a:lnSpc>
            </a:pPr>
            <a:r>
              <a:rPr lang="en-US" sz="700">
                <a:solidFill>
                  <a:srgbClr val="8C8C8C"/>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 created a very spacious feeling. The simplicity suggests strength and the spaciousness contributes to the aesthetics of the layout. These basic qualities along with the (Your Company) colors,</a:t>
            </a:r>
          </a:p>
        </p:txBody>
      </p:sp>
      <p:sp>
        <p:nvSpPr>
          <p:cNvPr id="47110" name="Rectangle 6"/>
          <p:cNvSpPr>
            <a:spLocks/>
          </p:cNvSpPr>
          <p:nvPr/>
        </p:nvSpPr>
        <p:spPr bwMode="auto">
          <a:xfrm>
            <a:off x="723305" y="1881188"/>
            <a:ext cx="976313" cy="60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70000"/>
              </a:lnSpc>
            </a:pPr>
            <a:r>
              <a:rPr lang="en-US" sz="1500">
                <a:solidFill>
                  <a:schemeClr val="tx1"/>
                </a:solidFill>
                <a:latin typeface="Montserrat-Bold" charset="0"/>
                <a:ea typeface="ＭＳ Ｐゴシック" charset="0"/>
                <a:cs typeface="Montserrat-Bold" charset="0"/>
                <a:sym typeface="Montserrat-Bold" charset="0"/>
              </a:rPr>
              <a:t>Yes!</a:t>
            </a:r>
          </a:p>
          <a:p>
            <a:pPr algn="l">
              <a:lnSpc>
                <a:spcPct val="70000"/>
              </a:lnSpc>
            </a:pPr>
            <a:r>
              <a:rPr lang="en-US" sz="1500">
                <a:solidFill>
                  <a:schemeClr val="tx1"/>
                </a:solidFill>
                <a:latin typeface="Montserrat-Bold" charset="0"/>
                <a:ea typeface="ＭＳ Ｐゴシック" charset="0"/>
                <a:cs typeface="Montserrat-Bold" charset="0"/>
                <a:sym typeface="Montserrat-Bold" charset="0"/>
              </a:rPr>
              <a:t>WE HAVE</a:t>
            </a:r>
          </a:p>
          <a:p>
            <a:pPr algn="l">
              <a:lnSpc>
                <a:spcPct val="70000"/>
              </a:lnSpc>
            </a:pPr>
            <a:r>
              <a:rPr lang="en-US" sz="1500">
                <a:solidFill>
                  <a:schemeClr val="tx1"/>
                </a:solidFill>
                <a:latin typeface="Montserrat-Bold" charset="0"/>
                <a:ea typeface="ＭＳ Ｐゴシック" charset="0"/>
                <a:cs typeface="Montserrat-Bold" charset="0"/>
                <a:sym typeface="Montserrat-Bold" charset="0"/>
              </a:rPr>
              <a:t>DONE IT</a:t>
            </a:r>
          </a:p>
        </p:txBody>
      </p:sp>
      <p:grpSp>
        <p:nvGrpSpPr>
          <p:cNvPr id="47111" name="Group 7"/>
          <p:cNvGrpSpPr>
            <a:grpSpLocks/>
          </p:cNvGrpSpPr>
          <p:nvPr/>
        </p:nvGrpSpPr>
        <p:grpSpPr bwMode="auto">
          <a:xfrm>
            <a:off x="1966912" y="1912144"/>
            <a:ext cx="1509713" cy="1509713"/>
            <a:chOff x="0" y="0"/>
            <a:chExt cx="2536" cy="2536"/>
          </a:xfrm>
        </p:grpSpPr>
        <p:sp>
          <p:nvSpPr>
            <p:cNvPr id="47112" name="Rectangle 8"/>
            <p:cNvSpPr>
              <a:spLocks/>
            </p:cNvSpPr>
            <p:nvPr/>
          </p:nvSpPr>
          <p:spPr bwMode="auto">
            <a:xfrm>
              <a:off x="0" y="0"/>
              <a:ext cx="2536" cy="2536"/>
            </a:xfrm>
            <a:prstGeom prst="rect">
              <a:avLst/>
            </a:prstGeom>
            <a:solidFill>
              <a:srgbClr val="000000">
                <a:alpha val="84999"/>
              </a:srgbClr>
            </a:solidFill>
            <a:ln>
              <a:noFill/>
            </a:ln>
            <a:extLst>
              <a:ext uri="{91240B29-F687-4F45-9708-019B960494DF}">
                <a14:hiddenLine xmlns:a14="http://schemas.microsoft.com/office/drawing/2010/main" w="25400" cap="flat">
                  <a:solidFill>
                    <a:schemeClr val="tx1">
                      <a:alpha val="84999"/>
                    </a:schemeClr>
                  </a:solidFill>
                  <a:miter lim="800000"/>
                  <a:headEnd type="none" w="med" len="med"/>
                  <a:tailEnd type="none" w="med" len="med"/>
                </a14:hiddenLine>
              </a:ext>
            </a:extLst>
          </p:spPr>
          <p:txBody>
            <a:bodyPr lIns="0" tIns="0" rIns="0" bIns="0"/>
            <a:lstStyle/>
            <a:p>
              <a:endParaRPr lang="en-US"/>
            </a:p>
          </p:txBody>
        </p:sp>
        <p:sp>
          <p:nvSpPr>
            <p:cNvPr id="47113" name="Rectangle 9"/>
            <p:cNvSpPr>
              <a:spLocks/>
            </p:cNvSpPr>
            <p:nvPr/>
          </p:nvSpPr>
          <p:spPr bwMode="auto">
            <a:xfrm>
              <a:off x="223" y="260"/>
              <a:ext cx="2088" cy="1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r>
                <a:rPr lang="en-US" sz="4100">
                  <a:solidFill>
                    <a:srgbClr val="FFFFFF"/>
                  </a:solidFill>
                  <a:latin typeface="Montserrat-Bold" charset="0"/>
                  <a:ea typeface="ＭＳ Ｐゴシック" charset="0"/>
                  <a:cs typeface="Montserrat-Bold" charset="0"/>
                  <a:sym typeface="Montserrat-Bold" charset="0"/>
                </a:rPr>
                <a:t>76%</a:t>
              </a:r>
            </a:p>
          </p:txBody>
        </p:sp>
        <p:sp>
          <p:nvSpPr>
            <p:cNvPr id="47114" name="Rectangle 10"/>
            <p:cNvSpPr>
              <a:spLocks/>
            </p:cNvSpPr>
            <p:nvPr/>
          </p:nvSpPr>
          <p:spPr bwMode="auto">
            <a:xfrm>
              <a:off x="386" y="1403"/>
              <a:ext cx="1768" cy="7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80000"/>
                </a:lnSpc>
              </a:pPr>
              <a:r>
                <a:rPr lang="en-US" sz="1100">
                  <a:solidFill>
                    <a:srgbClr val="FFFFFF"/>
                  </a:solidFill>
                  <a:latin typeface="Montserrat-Bold" charset="0"/>
                  <a:ea typeface="ＭＳ Ｐゴシック" charset="0"/>
                  <a:cs typeface="Montserrat-Bold" charset="0"/>
                  <a:sym typeface="Montserrat-Bold" charset="0"/>
                </a:rPr>
                <a:t>HEADTEXT OF THIS FACT</a:t>
              </a:r>
            </a:p>
          </p:txBody>
        </p:sp>
      </p:grpSp>
      <p:sp>
        <p:nvSpPr>
          <p:cNvPr id="47115" name="Rectangle 11"/>
          <p:cNvSpPr>
            <a:spLocks/>
          </p:cNvSpPr>
          <p:nvPr/>
        </p:nvSpPr>
        <p:spPr bwMode="auto">
          <a:xfrm>
            <a:off x="725686" y="3620045"/>
            <a:ext cx="1700213"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30000"/>
              </a:lnSpc>
            </a:pPr>
            <a:r>
              <a:rPr lang="en-US" sz="700" dirty="0">
                <a:solidFill>
                  <a:srgbClr val="8C8C8C"/>
                </a:solidFill>
                <a:latin typeface="Montserrat-Regular" charset="0"/>
                <a:ea typeface="ＭＳ Ｐゴシック" charset="0"/>
                <a:cs typeface="Montserrat-Regular" charset="0"/>
                <a:sym typeface="Montserrat-Regular" charset="0"/>
              </a:rPr>
              <a:t>This letterhead design is meant to project an image of professional and reliability. By using alignments we have created a very spacious feel. The simplicity suggests stringed and the spaciousness contributes.</a:t>
            </a:r>
          </a:p>
        </p:txBody>
      </p:sp>
      <p:grpSp>
        <p:nvGrpSpPr>
          <p:cNvPr id="47116" name="Group 12"/>
          <p:cNvGrpSpPr>
            <a:grpSpLocks/>
          </p:cNvGrpSpPr>
          <p:nvPr/>
        </p:nvGrpSpPr>
        <p:grpSpPr bwMode="auto">
          <a:xfrm>
            <a:off x="804863" y="2747963"/>
            <a:ext cx="975717" cy="676275"/>
            <a:chOff x="0" y="0"/>
            <a:chExt cx="1639" cy="1136"/>
          </a:xfrm>
        </p:grpSpPr>
        <p:sp>
          <p:nvSpPr>
            <p:cNvPr id="47117" name="AutoShape 13"/>
            <p:cNvSpPr>
              <a:spLocks/>
            </p:cNvSpPr>
            <p:nvPr/>
          </p:nvSpPr>
          <p:spPr bwMode="auto">
            <a:xfrm>
              <a:off x="0" y="623"/>
              <a:ext cx="845" cy="512"/>
            </a:xfrm>
            <a:prstGeom prst="triangle">
              <a:avLst>
                <a:gd name="adj" fmla="val 50000"/>
              </a:avLst>
            </a:prstGeom>
            <a:solidFill>
              <a:srgbClr val="9B9B9B">
                <a:alpha val="75000"/>
              </a:srgbClr>
            </a:solidFill>
            <a:ln>
              <a:noFill/>
            </a:ln>
            <a:extLst>
              <a:ext uri="{91240B29-F687-4F45-9708-019B960494DF}">
                <a14:hiddenLine xmlns:a14="http://schemas.microsoft.com/office/drawing/2010/main" w="25400" cap="flat">
                  <a:solidFill>
                    <a:schemeClr val="tx1">
                      <a:alpha val="75000"/>
                    </a:schemeClr>
                  </a:solidFill>
                  <a:miter lim="800000"/>
                  <a:headEnd type="none" w="med" len="med"/>
                  <a:tailEnd type="none" w="med" len="med"/>
                </a14:hiddenLine>
              </a:ext>
            </a:extLst>
          </p:spPr>
          <p:txBody>
            <a:bodyPr lIns="0" tIns="0" rIns="0" bIns="0"/>
            <a:lstStyle/>
            <a:p>
              <a:endParaRPr lang="en-US"/>
            </a:p>
          </p:txBody>
        </p:sp>
        <p:sp>
          <p:nvSpPr>
            <p:cNvPr id="47118" name="AutoShape 14"/>
            <p:cNvSpPr>
              <a:spLocks/>
            </p:cNvSpPr>
            <p:nvPr/>
          </p:nvSpPr>
          <p:spPr bwMode="auto">
            <a:xfrm>
              <a:off x="591" y="0"/>
              <a:ext cx="1048" cy="1136"/>
            </a:xfrm>
            <a:prstGeom prst="triangle">
              <a:avLst>
                <a:gd name="adj" fmla="val 50000"/>
              </a:avLst>
            </a:prstGeom>
            <a:solidFill>
              <a:schemeClr val="accent2">
                <a:alpha val="84999"/>
              </a:schemeClr>
            </a:solidFill>
            <a:ln>
              <a:noFill/>
            </a:ln>
            <a:extLst>
              <a:ext uri="{91240B29-F687-4F45-9708-019B960494DF}">
                <a14:hiddenLine xmlns:a14="http://schemas.microsoft.com/office/drawing/2010/main" w="25400" cap="flat">
                  <a:solidFill>
                    <a:schemeClr val="tx1">
                      <a:alpha val="84999"/>
                    </a:schemeClr>
                  </a:solidFill>
                  <a:miter lim="800000"/>
                  <a:headEnd type="none" w="med" len="med"/>
                  <a:tailEnd type="none" w="med" len="med"/>
                </a14:hiddenLine>
              </a:ext>
            </a:extLst>
          </p:spPr>
          <p:txBody>
            <a:bodyPr lIns="0" tIns="0" rIns="0" bIns="0"/>
            <a:lstStyle/>
            <a:p>
              <a:endParaRPr lang="en-US"/>
            </a:p>
          </p:txBody>
        </p:sp>
      </p:grpSp>
      <p:sp>
        <p:nvSpPr>
          <p:cNvPr id="47119" name="Rectangle 15"/>
          <p:cNvSpPr>
            <a:spLocks/>
          </p:cNvSpPr>
          <p:nvPr/>
        </p:nvSpPr>
        <p:spPr bwMode="auto">
          <a:xfrm>
            <a:off x="7105055" y="2690813"/>
            <a:ext cx="1114425" cy="60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70000"/>
              </a:lnSpc>
            </a:pPr>
            <a:r>
              <a:rPr lang="en-US" sz="1500">
                <a:solidFill>
                  <a:schemeClr val="tx1"/>
                </a:solidFill>
                <a:latin typeface="Montserrat-Bold" charset="0"/>
                <a:ea typeface="ＭＳ Ｐゴシック" charset="0"/>
                <a:cs typeface="Montserrat-Bold" charset="0"/>
                <a:sym typeface="Montserrat-Bold" charset="0"/>
              </a:rPr>
              <a:t>No!</a:t>
            </a:r>
          </a:p>
          <a:p>
            <a:pPr algn="l">
              <a:lnSpc>
                <a:spcPct val="70000"/>
              </a:lnSpc>
            </a:pPr>
            <a:r>
              <a:rPr lang="en-US" sz="1500">
                <a:solidFill>
                  <a:schemeClr val="tx1"/>
                </a:solidFill>
                <a:latin typeface="Montserrat-Bold" charset="0"/>
                <a:ea typeface="ＭＳ Ｐゴシック" charset="0"/>
                <a:cs typeface="Montserrat-Bold" charset="0"/>
                <a:sym typeface="Montserrat-Bold" charset="0"/>
              </a:rPr>
              <a:t>WE HAVE</a:t>
            </a:r>
          </a:p>
          <a:p>
            <a:pPr algn="l">
              <a:lnSpc>
                <a:spcPct val="70000"/>
              </a:lnSpc>
            </a:pPr>
            <a:r>
              <a:rPr lang="en-US" sz="1500">
                <a:solidFill>
                  <a:schemeClr val="tx1"/>
                </a:solidFill>
                <a:latin typeface="Montserrat-Bold" charset="0"/>
                <a:ea typeface="ＭＳ Ｐゴシック" charset="0"/>
                <a:cs typeface="Montserrat-Bold" charset="0"/>
                <a:sym typeface="Montserrat-Bold" charset="0"/>
              </a:rPr>
              <a:t>LOST IT</a:t>
            </a:r>
          </a:p>
        </p:txBody>
      </p:sp>
      <p:grpSp>
        <p:nvGrpSpPr>
          <p:cNvPr id="47120" name="Group 16"/>
          <p:cNvGrpSpPr>
            <a:grpSpLocks/>
          </p:cNvGrpSpPr>
          <p:nvPr/>
        </p:nvGrpSpPr>
        <p:grpSpPr bwMode="auto">
          <a:xfrm>
            <a:off x="5295900" y="2740818"/>
            <a:ext cx="1509713" cy="1509713"/>
            <a:chOff x="0" y="0"/>
            <a:chExt cx="2536" cy="2536"/>
          </a:xfrm>
        </p:grpSpPr>
        <p:sp>
          <p:nvSpPr>
            <p:cNvPr id="47121" name="Rectangle 17"/>
            <p:cNvSpPr>
              <a:spLocks/>
            </p:cNvSpPr>
            <p:nvPr/>
          </p:nvSpPr>
          <p:spPr bwMode="auto">
            <a:xfrm>
              <a:off x="0" y="0"/>
              <a:ext cx="2536" cy="2536"/>
            </a:xfrm>
            <a:prstGeom prst="rect">
              <a:avLst/>
            </a:prstGeom>
            <a:solidFill>
              <a:schemeClr val="accent2">
                <a:alpha val="95000"/>
              </a:schemeClr>
            </a:solidFill>
            <a:ln>
              <a:noFill/>
            </a:ln>
            <a:extLst>
              <a:ext uri="{91240B29-F687-4F45-9708-019B960494DF}">
                <a14:hiddenLine xmlns:a14="http://schemas.microsoft.com/office/drawing/2010/main" w="25400" cap="flat">
                  <a:solidFill>
                    <a:schemeClr val="tx1">
                      <a:alpha val="95000"/>
                    </a:schemeClr>
                  </a:solidFill>
                  <a:miter lim="800000"/>
                  <a:headEnd type="none" w="med" len="med"/>
                  <a:tailEnd type="none" w="med" len="med"/>
                </a14:hiddenLine>
              </a:ext>
            </a:extLst>
          </p:spPr>
          <p:txBody>
            <a:bodyPr lIns="0" tIns="0" rIns="0" bIns="0"/>
            <a:lstStyle/>
            <a:p>
              <a:endParaRPr lang="en-US"/>
            </a:p>
          </p:txBody>
        </p:sp>
        <p:sp>
          <p:nvSpPr>
            <p:cNvPr id="47122" name="Rectangle 18"/>
            <p:cNvSpPr>
              <a:spLocks/>
            </p:cNvSpPr>
            <p:nvPr/>
          </p:nvSpPr>
          <p:spPr bwMode="auto">
            <a:xfrm>
              <a:off x="191" y="292"/>
              <a:ext cx="2088" cy="1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r>
                <a:rPr lang="en-US" sz="4100">
                  <a:solidFill>
                    <a:schemeClr val="tx1"/>
                  </a:solidFill>
                  <a:latin typeface="Montserrat-Bold" charset="0"/>
                  <a:ea typeface="ＭＳ Ｐゴシック" charset="0"/>
                  <a:cs typeface="Montserrat-Bold" charset="0"/>
                  <a:sym typeface="Montserrat-Bold" charset="0"/>
                </a:rPr>
                <a:t>24%</a:t>
              </a:r>
            </a:p>
          </p:txBody>
        </p:sp>
        <p:sp>
          <p:nvSpPr>
            <p:cNvPr id="47123" name="Rectangle 19"/>
            <p:cNvSpPr>
              <a:spLocks/>
            </p:cNvSpPr>
            <p:nvPr/>
          </p:nvSpPr>
          <p:spPr bwMode="auto">
            <a:xfrm>
              <a:off x="354" y="1435"/>
              <a:ext cx="1768" cy="7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80000"/>
                </a:lnSpc>
              </a:pPr>
              <a:r>
                <a:rPr lang="en-US" sz="1100">
                  <a:solidFill>
                    <a:schemeClr val="tx1"/>
                  </a:solidFill>
                  <a:latin typeface="Montserrat-Bold" charset="0"/>
                  <a:ea typeface="ＭＳ Ｐゴシック" charset="0"/>
                  <a:cs typeface="Montserrat-Bold" charset="0"/>
                  <a:sym typeface="Montserrat-Bold" charset="0"/>
                </a:rPr>
                <a:t>HEADTEXT OF THIS FACT</a:t>
              </a:r>
            </a:p>
          </p:txBody>
        </p:sp>
      </p:grpSp>
      <p:grpSp>
        <p:nvGrpSpPr>
          <p:cNvPr id="47124" name="Group 20"/>
          <p:cNvGrpSpPr>
            <a:grpSpLocks/>
          </p:cNvGrpSpPr>
          <p:nvPr/>
        </p:nvGrpSpPr>
        <p:grpSpPr bwMode="auto">
          <a:xfrm>
            <a:off x="6985397" y="3595688"/>
            <a:ext cx="976908" cy="657225"/>
            <a:chOff x="0" y="0"/>
            <a:chExt cx="1641" cy="1104"/>
          </a:xfrm>
        </p:grpSpPr>
        <p:sp>
          <p:nvSpPr>
            <p:cNvPr id="47125" name="AutoShape 21"/>
            <p:cNvSpPr>
              <a:spLocks/>
            </p:cNvSpPr>
            <p:nvPr/>
          </p:nvSpPr>
          <p:spPr bwMode="auto">
            <a:xfrm>
              <a:off x="0" y="0"/>
              <a:ext cx="1000" cy="1104"/>
            </a:xfrm>
            <a:prstGeom prst="triangle">
              <a:avLst>
                <a:gd name="adj" fmla="val 50000"/>
              </a:avLst>
            </a:prstGeom>
            <a:solidFill>
              <a:schemeClr val="accent1">
                <a:alpha val="75000"/>
              </a:schemeClr>
            </a:solidFill>
            <a:ln>
              <a:noFill/>
            </a:ln>
            <a:extLst>
              <a:ext uri="{91240B29-F687-4F45-9708-019B960494DF}">
                <a14:hiddenLine xmlns:a14="http://schemas.microsoft.com/office/drawing/2010/main" w="25400" cap="flat">
                  <a:solidFill>
                    <a:schemeClr val="tx1">
                      <a:alpha val="75000"/>
                    </a:schemeClr>
                  </a:solidFill>
                  <a:miter lim="800000"/>
                  <a:headEnd type="none" w="med" len="med"/>
                  <a:tailEnd type="none" w="med" len="med"/>
                </a14:hiddenLine>
              </a:ext>
            </a:extLst>
          </p:spPr>
          <p:txBody>
            <a:bodyPr lIns="0" tIns="0" rIns="0" bIns="0"/>
            <a:lstStyle/>
            <a:p>
              <a:endParaRPr lang="en-US"/>
            </a:p>
          </p:txBody>
        </p:sp>
        <p:sp>
          <p:nvSpPr>
            <p:cNvPr id="47126" name="AutoShape 22"/>
            <p:cNvSpPr>
              <a:spLocks/>
            </p:cNvSpPr>
            <p:nvPr/>
          </p:nvSpPr>
          <p:spPr bwMode="auto">
            <a:xfrm>
              <a:off x="793" y="600"/>
              <a:ext cx="848" cy="504"/>
            </a:xfrm>
            <a:prstGeom prst="triangle">
              <a:avLst>
                <a:gd name="adj" fmla="val 50000"/>
              </a:avLst>
            </a:prstGeom>
            <a:solidFill>
              <a:srgbClr val="9B9B9B">
                <a:alpha val="75000"/>
              </a:srgbClr>
            </a:solidFill>
            <a:ln>
              <a:noFill/>
            </a:ln>
            <a:extLst>
              <a:ext uri="{91240B29-F687-4F45-9708-019B960494DF}">
                <a14:hiddenLine xmlns:a14="http://schemas.microsoft.com/office/drawing/2010/main" w="25400" cap="flat">
                  <a:solidFill>
                    <a:schemeClr val="tx1">
                      <a:alpha val="75000"/>
                    </a:schemeClr>
                  </a:solidFill>
                  <a:miter lim="800000"/>
                  <a:headEnd type="none" w="med" len="med"/>
                  <a:tailEnd type="none" w="med" len="med"/>
                </a14:hiddenLine>
              </a:ext>
            </a:extLst>
          </p:spPr>
          <p:txBody>
            <a:bodyPr lIns="0" tIns="0" rIns="0" bIns="0"/>
            <a:lstStyle/>
            <a:p>
              <a:endParaRPr lang="en-US"/>
            </a:p>
          </p:txBody>
        </p:sp>
      </p:grpSp>
      <p:sp>
        <p:nvSpPr>
          <p:cNvPr id="47127" name="Rectangle 23"/>
          <p:cNvSpPr>
            <a:spLocks/>
          </p:cNvSpPr>
          <p:nvPr/>
        </p:nvSpPr>
        <p:spPr bwMode="auto">
          <a:xfrm>
            <a:off x="6521648" y="1564481"/>
            <a:ext cx="1700213"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30000"/>
              </a:lnSpc>
            </a:pPr>
            <a:r>
              <a:rPr lang="en-US" sz="700">
                <a:solidFill>
                  <a:srgbClr val="8C8C8C"/>
                </a:solidFill>
                <a:latin typeface="Montserrat-Regular" charset="0"/>
                <a:ea typeface="ＭＳ Ｐゴシック" charset="0"/>
                <a:cs typeface="Montserrat-Regular" charset="0"/>
                <a:sym typeface="Montserrat-Regular" charset="0"/>
              </a:rPr>
              <a:t>This letterhead design is meant to project an image of professional and reliability. By using alignments we have created a very spacious feel. The simplicity suggests stringed and the spaciousness contributes.</a:t>
            </a:r>
          </a:p>
        </p:txBody>
      </p:sp>
      <p:grpSp>
        <p:nvGrpSpPr>
          <p:cNvPr id="47128" name="Group 24"/>
          <p:cNvGrpSpPr>
            <a:grpSpLocks/>
          </p:cNvGrpSpPr>
          <p:nvPr/>
        </p:nvGrpSpPr>
        <p:grpSpPr bwMode="auto">
          <a:xfrm>
            <a:off x="8169474" y="4824412"/>
            <a:ext cx="759619" cy="176213"/>
            <a:chOff x="0" y="0"/>
            <a:chExt cx="1275" cy="296"/>
          </a:xfrm>
        </p:grpSpPr>
        <p:pic>
          <p:nvPicPr>
            <p:cNvPr id="47129" name="Picture 2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6" y="32"/>
              <a:ext cx="719"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47130" name="Rectangle 26"/>
            <p:cNvSpPr>
              <a:spLocks/>
            </p:cNvSpPr>
            <p:nvPr/>
          </p:nvSpPr>
          <p:spPr bwMode="auto">
            <a:xfrm>
              <a:off x="32" y="56"/>
              <a:ext cx="288" cy="216"/>
            </a:xfrm>
            <a:prstGeom prst="rect">
              <a:avLst/>
            </a:prstGeom>
            <a:solidFill>
              <a:srgbClr val="000000"/>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47131" name="Rectangle 27"/>
            <p:cNvSpPr>
              <a:spLocks/>
            </p:cNvSpPr>
            <p:nvPr/>
          </p:nvSpPr>
          <p:spPr bwMode="auto">
            <a:xfrm>
              <a:off x="0" y="40"/>
              <a:ext cx="35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130000"/>
                </a:lnSpc>
              </a:pPr>
              <a:r>
                <a:rPr lang="en-US" sz="700">
                  <a:solidFill>
                    <a:srgbClr val="FFFFFF"/>
                  </a:solidFill>
                  <a:latin typeface="Montserrat-Regular" charset="0"/>
                  <a:ea typeface="ＭＳ Ｐゴシック" charset="0"/>
                  <a:cs typeface="Montserrat-Regular" charset="0"/>
                  <a:sym typeface="Montserrat-Regular" charset="0"/>
                </a:rPr>
                <a:t>32</a:t>
              </a:r>
            </a:p>
          </p:txBody>
        </p:sp>
        <p:sp>
          <p:nvSpPr>
            <p:cNvPr id="47132" name="Rectangle 28"/>
            <p:cNvSpPr>
              <a:spLocks/>
            </p:cNvSpPr>
            <p:nvPr/>
          </p:nvSpPr>
          <p:spPr bwMode="auto">
            <a:xfrm flipH="1">
              <a:off x="444" y="0"/>
              <a:ext cx="8" cy="288"/>
            </a:xfrm>
            <a:prstGeom prst="rect">
              <a:avLst/>
            </a:prstGeom>
            <a:solidFill>
              <a:srgbClr val="000000"/>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spTree>
  </p:cSld>
  <p:clrMapOvr>
    <a:masterClrMapping/>
  </p:clrMapOvr>
  <mc:AlternateContent xmlns:mc="http://schemas.openxmlformats.org/markup-compatibility/2006" xmlns:p14="http://schemas.microsoft.com/office/powerpoint/2010/main">
    <mc:Choice Requires="p14">
      <p:transition spd="med">
        <p14:prism dir="d"/>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nodeType="clickEffect">
                                  <p:stCondLst>
                                    <p:cond delay="0"/>
                                  </p:stCondLst>
                                  <p:childTnLst>
                                    <p:set>
                                      <p:cBhvr>
                                        <p:cTn id="6" dur="1" fill="hold">
                                          <p:stCondLst>
                                            <p:cond delay="0"/>
                                          </p:stCondLst>
                                        </p:cTn>
                                        <p:tgtEl>
                                          <p:spTgt spid="47106"/>
                                        </p:tgtEl>
                                        <p:attrNameLst>
                                          <p:attrName>style.visibility</p:attrName>
                                        </p:attrNameLst>
                                      </p:cBhvr>
                                      <p:to>
                                        <p:strVal val="visible"/>
                                      </p:to>
                                    </p:set>
                                    <p:anim calcmode="lin" valueType="num">
                                      <p:cBhvr>
                                        <p:cTn id="7" dur="500" fill="hold"/>
                                        <p:tgtEl>
                                          <p:spTgt spid="47106"/>
                                        </p:tgtEl>
                                        <p:attrNameLst>
                                          <p:attrName>ppt_w</p:attrName>
                                        </p:attrNameLst>
                                      </p:cBhvr>
                                      <p:tavLst>
                                        <p:tav tm="0">
                                          <p:val>
                                            <p:fltVal val="0"/>
                                          </p:val>
                                        </p:tav>
                                        <p:tav tm="100000">
                                          <p:val>
                                            <p:strVal val="#ppt_w"/>
                                          </p:val>
                                        </p:tav>
                                      </p:tavLst>
                                    </p:anim>
                                    <p:anim calcmode="lin" valueType="num">
                                      <p:cBhvr>
                                        <p:cTn id="8" dur="500" fill="hold"/>
                                        <p:tgtEl>
                                          <p:spTgt spid="47106"/>
                                        </p:tgtEl>
                                        <p:attrNameLst>
                                          <p:attrName>ppt_h</p:attrName>
                                        </p:attrNameLst>
                                      </p:cBhvr>
                                      <p:tavLst>
                                        <p:tav tm="0">
                                          <p:val>
                                            <p:fltVal val="0"/>
                                          </p:val>
                                        </p:tav>
                                        <p:tav tm="100000">
                                          <p:val>
                                            <p:strVal val="#ppt_h"/>
                                          </p:val>
                                        </p:tav>
                                      </p:tavLst>
                                    </p:anim>
                                  </p:childTnLst>
                                </p:cTn>
                              </p:par>
                            </p:childTnLst>
                          </p:cTn>
                        </p:par>
                        <p:par>
                          <p:cTn id="9" fill="hold" nodeType="afterGroup">
                            <p:stCondLst>
                              <p:cond delay="500"/>
                            </p:stCondLst>
                            <p:childTnLst>
                              <p:par>
                                <p:cTn id="10" presetID="17" presetClass="entr" presetSubtype="8" fill="hold" nodeType="afterEffect">
                                  <p:stCondLst>
                                    <p:cond delay="500"/>
                                  </p:stCondLst>
                                  <p:childTnLst>
                                    <p:set>
                                      <p:cBhvr>
                                        <p:cTn id="11" dur="1" fill="hold">
                                          <p:stCondLst>
                                            <p:cond delay="0"/>
                                          </p:stCondLst>
                                        </p:cTn>
                                        <p:tgtEl>
                                          <p:spTgt spid="47105"/>
                                        </p:tgtEl>
                                        <p:attrNameLst>
                                          <p:attrName>style.visibility</p:attrName>
                                        </p:attrNameLst>
                                      </p:cBhvr>
                                      <p:to>
                                        <p:strVal val="visible"/>
                                      </p:to>
                                    </p:set>
                                    <p:anim calcmode="lin" valueType="num">
                                      <p:cBhvr>
                                        <p:cTn id="12" dur="500" fill="hold"/>
                                        <p:tgtEl>
                                          <p:spTgt spid="47105"/>
                                        </p:tgtEl>
                                        <p:attrNameLst>
                                          <p:attrName>ppt_x</p:attrName>
                                        </p:attrNameLst>
                                      </p:cBhvr>
                                      <p:tavLst>
                                        <p:tav tm="0">
                                          <p:val>
                                            <p:strVal val="#ppt_x-#ppt_w/2"/>
                                          </p:val>
                                        </p:tav>
                                        <p:tav tm="100000">
                                          <p:val>
                                            <p:strVal val="#ppt_x"/>
                                          </p:val>
                                        </p:tav>
                                      </p:tavLst>
                                    </p:anim>
                                    <p:anim calcmode="lin" valueType="num">
                                      <p:cBhvr>
                                        <p:cTn id="13" dur="500" fill="hold"/>
                                        <p:tgtEl>
                                          <p:spTgt spid="47105"/>
                                        </p:tgtEl>
                                        <p:attrNameLst>
                                          <p:attrName>ppt_y</p:attrName>
                                        </p:attrNameLst>
                                      </p:cBhvr>
                                      <p:tavLst>
                                        <p:tav tm="0">
                                          <p:val>
                                            <p:strVal val="#ppt_y"/>
                                          </p:val>
                                        </p:tav>
                                        <p:tav tm="100000">
                                          <p:val>
                                            <p:strVal val="#ppt_y"/>
                                          </p:val>
                                        </p:tav>
                                      </p:tavLst>
                                    </p:anim>
                                    <p:anim calcmode="lin" valueType="num">
                                      <p:cBhvr>
                                        <p:cTn id="14" dur="500" fill="hold"/>
                                        <p:tgtEl>
                                          <p:spTgt spid="47105"/>
                                        </p:tgtEl>
                                        <p:attrNameLst>
                                          <p:attrName>ppt_w</p:attrName>
                                        </p:attrNameLst>
                                      </p:cBhvr>
                                      <p:tavLst>
                                        <p:tav tm="0">
                                          <p:val>
                                            <p:fltVal val="0"/>
                                          </p:val>
                                        </p:tav>
                                        <p:tav tm="100000">
                                          <p:val>
                                            <p:strVal val="#ppt_w"/>
                                          </p:val>
                                        </p:tav>
                                      </p:tavLst>
                                    </p:anim>
                                    <p:anim calcmode="lin" valueType="num">
                                      <p:cBhvr>
                                        <p:cTn id="15" dur="500" fill="hold"/>
                                        <p:tgtEl>
                                          <p:spTgt spid="47105"/>
                                        </p:tgtEl>
                                        <p:attrNameLst>
                                          <p:attrName>ppt_h</p:attrName>
                                        </p:attrNameLst>
                                      </p:cBhvr>
                                      <p:tavLst>
                                        <p:tav tm="0">
                                          <p:val>
                                            <p:strVal val="#ppt_h"/>
                                          </p:val>
                                        </p:tav>
                                        <p:tav tm="100000">
                                          <p:val>
                                            <p:strVal val="#ppt_h"/>
                                          </p:val>
                                        </p:tav>
                                      </p:tavLst>
                                    </p:anim>
                                  </p:childTnLst>
                                </p:cTn>
                              </p:par>
                            </p:childTnLst>
                          </p:cTn>
                        </p:par>
                        <p:par>
                          <p:cTn id="16" fill="hold" nodeType="afterGroup">
                            <p:stCondLst>
                              <p:cond delay="1500"/>
                            </p:stCondLst>
                            <p:childTnLst>
                              <p:par>
                                <p:cTn id="17" presetID="23" presetClass="entr" presetSubtype="32" fill="hold" grpId="0" nodeType="afterEffect">
                                  <p:stCondLst>
                                    <p:cond delay="300"/>
                                  </p:stCondLst>
                                  <p:iterate type="lt">
                                    <p:tmPct val="100000"/>
                                  </p:iterate>
                                  <p:childTnLst>
                                    <p:set>
                                      <p:cBhvr>
                                        <p:cTn id="18" dur="1" fill="hold">
                                          <p:stCondLst>
                                            <p:cond delay="0"/>
                                          </p:stCondLst>
                                        </p:cTn>
                                        <p:tgtEl>
                                          <p:spTgt spid="47107"/>
                                        </p:tgtEl>
                                        <p:attrNameLst>
                                          <p:attrName>style.visibility</p:attrName>
                                        </p:attrNameLst>
                                      </p:cBhvr>
                                      <p:to>
                                        <p:strVal val="visible"/>
                                      </p:to>
                                    </p:set>
                                    <p:anim calcmode="lin" valueType="num">
                                      <p:cBhvr>
                                        <p:cTn id="19" dur="75" fill="hold"/>
                                        <p:tgtEl>
                                          <p:spTgt spid="47107"/>
                                        </p:tgtEl>
                                        <p:attrNameLst>
                                          <p:attrName>ppt_w</p:attrName>
                                        </p:attrNameLst>
                                      </p:cBhvr>
                                      <p:tavLst>
                                        <p:tav tm="0">
                                          <p:val>
                                            <p:strVal val="4*#ppt_w"/>
                                          </p:val>
                                        </p:tav>
                                        <p:tav tm="100000">
                                          <p:val>
                                            <p:strVal val="#ppt_w"/>
                                          </p:val>
                                        </p:tav>
                                      </p:tavLst>
                                    </p:anim>
                                    <p:anim calcmode="lin" valueType="num">
                                      <p:cBhvr>
                                        <p:cTn id="20" dur="75" fill="hold"/>
                                        <p:tgtEl>
                                          <p:spTgt spid="47107"/>
                                        </p:tgtEl>
                                        <p:attrNameLst>
                                          <p:attrName>ppt_h</p:attrName>
                                        </p:attrNameLst>
                                      </p:cBhvr>
                                      <p:tavLst>
                                        <p:tav tm="0">
                                          <p:val>
                                            <p:strVal val="4*#ppt_h"/>
                                          </p:val>
                                        </p:tav>
                                        <p:tav tm="100000">
                                          <p:val>
                                            <p:strVal val="#ppt_h"/>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3" presetClass="entr" presetSubtype="16" fill="hold" nodeType="clickEffect">
                                  <p:stCondLst>
                                    <p:cond delay="0"/>
                                  </p:stCondLst>
                                  <p:childTnLst>
                                    <p:set>
                                      <p:cBhvr>
                                        <p:cTn id="24" dur="1" fill="hold">
                                          <p:stCondLst>
                                            <p:cond delay="0"/>
                                          </p:stCondLst>
                                        </p:cTn>
                                        <p:tgtEl>
                                          <p:spTgt spid="47111"/>
                                        </p:tgtEl>
                                        <p:attrNameLst>
                                          <p:attrName>style.visibility</p:attrName>
                                        </p:attrNameLst>
                                      </p:cBhvr>
                                      <p:to>
                                        <p:strVal val="visible"/>
                                      </p:to>
                                    </p:set>
                                    <p:anim calcmode="lin" valueType="num">
                                      <p:cBhvr>
                                        <p:cTn id="25" dur="500" fill="hold"/>
                                        <p:tgtEl>
                                          <p:spTgt spid="47111"/>
                                        </p:tgtEl>
                                        <p:attrNameLst>
                                          <p:attrName>ppt_w</p:attrName>
                                        </p:attrNameLst>
                                      </p:cBhvr>
                                      <p:tavLst>
                                        <p:tav tm="0">
                                          <p:val>
                                            <p:fltVal val="0"/>
                                          </p:val>
                                        </p:tav>
                                        <p:tav tm="100000">
                                          <p:val>
                                            <p:strVal val="#ppt_w"/>
                                          </p:val>
                                        </p:tav>
                                      </p:tavLst>
                                    </p:anim>
                                    <p:anim calcmode="lin" valueType="num">
                                      <p:cBhvr>
                                        <p:cTn id="26" dur="500" fill="hold"/>
                                        <p:tgtEl>
                                          <p:spTgt spid="47111"/>
                                        </p:tgtEl>
                                        <p:attrNameLst>
                                          <p:attrName>ppt_h</p:attrName>
                                        </p:attrNameLst>
                                      </p:cBhvr>
                                      <p:tavLst>
                                        <p:tav tm="0">
                                          <p:val>
                                            <p:fltVal val="0"/>
                                          </p:val>
                                        </p:tav>
                                        <p:tav tm="100000">
                                          <p:val>
                                            <p:strVal val="#ppt_h"/>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47110"/>
                                        </p:tgtEl>
                                        <p:attrNameLst>
                                          <p:attrName>style.visibility</p:attrName>
                                        </p:attrNameLst>
                                      </p:cBhvr>
                                      <p:to>
                                        <p:strVal val="visible"/>
                                      </p:to>
                                    </p:set>
                                    <p:animEffect transition="in" filter="wipe(left)">
                                      <p:cBhvr>
                                        <p:cTn id="31" dur="500"/>
                                        <p:tgtEl>
                                          <p:spTgt spid="47110"/>
                                        </p:tgtEl>
                                      </p:cBhvr>
                                    </p:animEffect>
                                  </p:childTnLst>
                                </p:cTn>
                              </p:par>
                            </p:childTnLst>
                          </p:cTn>
                        </p:par>
                        <p:par>
                          <p:cTn id="32" fill="hold" nodeType="afterGroup">
                            <p:stCondLst>
                              <p:cond delay="500"/>
                            </p:stCondLst>
                            <p:childTnLst>
                              <p:par>
                                <p:cTn id="33" presetID="22" presetClass="entr" presetSubtype="4" fill="hold" nodeType="afterEffect">
                                  <p:stCondLst>
                                    <p:cond delay="300"/>
                                  </p:stCondLst>
                                  <p:childTnLst>
                                    <p:set>
                                      <p:cBhvr>
                                        <p:cTn id="34" dur="1" fill="hold">
                                          <p:stCondLst>
                                            <p:cond delay="0"/>
                                          </p:stCondLst>
                                        </p:cTn>
                                        <p:tgtEl>
                                          <p:spTgt spid="47116"/>
                                        </p:tgtEl>
                                        <p:attrNameLst>
                                          <p:attrName>style.visibility</p:attrName>
                                        </p:attrNameLst>
                                      </p:cBhvr>
                                      <p:to>
                                        <p:strVal val="visible"/>
                                      </p:to>
                                    </p:set>
                                    <p:animEffect transition="in" filter="wipe(down)">
                                      <p:cBhvr>
                                        <p:cTn id="35" dur="500"/>
                                        <p:tgtEl>
                                          <p:spTgt spid="47116"/>
                                        </p:tgtEl>
                                      </p:cBhvr>
                                    </p:animEffect>
                                  </p:childTnLst>
                                </p:cTn>
                              </p:par>
                            </p:childTnLst>
                          </p:cTn>
                        </p:par>
                        <p:par>
                          <p:cTn id="36" fill="hold" nodeType="afterGroup">
                            <p:stCondLst>
                              <p:cond delay="1300"/>
                            </p:stCondLst>
                            <p:childTnLst>
                              <p:par>
                                <p:cTn id="37" presetID="2" presetClass="entr" presetSubtype="8" fill="hold" grpId="0" nodeType="afterEffect">
                                  <p:stCondLst>
                                    <p:cond delay="300"/>
                                  </p:stCondLst>
                                  <p:childTnLst>
                                    <p:set>
                                      <p:cBhvr>
                                        <p:cTn id="38" dur="1" fill="hold">
                                          <p:stCondLst>
                                            <p:cond delay="0"/>
                                          </p:stCondLst>
                                        </p:cTn>
                                        <p:tgtEl>
                                          <p:spTgt spid="47115"/>
                                        </p:tgtEl>
                                        <p:attrNameLst>
                                          <p:attrName>style.visibility</p:attrName>
                                        </p:attrNameLst>
                                      </p:cBhvr>
                                      <p:to>
                                        <p:strVal val="visible"/>
                                      </p:to>
                                    </p:set>
                                    <p:anim calcmode="lin" valueType="num">
                                      <p:cBhvr additive="base">
                                        <p:cTn id="39" dur="500" fill="hold"/>
                                        <p:tgtEl>
                                          <p:spTgt spid="47115"/>
                                        </p:tgtEl>
                                        <p:attrNameLst>
                                          <p:attrName>ppt_x</p:attrName>
                                        </p:attrNameLst>
                                      </p:cBhvr>
                                      <p:tavLst>
                                        <p:tav tm="0">
                                          <p:val>
                                            <p:strVal val="0-#ppt_w/2"/>
                                          </p:val>
                                        </p:tav>
                                        <p:tav tm="100000">
                                          <p:val>
                                            <p:strVal val="#ppt_x"/>
                                          </p:val>
                                        </p:tav>
                                      </p:tavLst>
                                    </p:anim>
                                    <p:anim calcmode="lin" valueType="num">
                                      <p:cBhvr additive="base">
                                        <p:cTn id="40" dur="500" fill="hold"/>
                                        <p:tgtEl>
                                          <p:spTgt spid="47115"/>
                                        </p:tgtEl>
                                        <p:attrNameLst>
                                          <p:attrName>ppt_y</p:attrName>
                                        </p:attrNameLst>
                                      </p:cBhvr>
                                      <p:tavLst>
                                        <p:tav tm="0">
                                          <p:val>
                                            <p:strVal val="#ppt_y"/>
                                          </p:val>
                                        </p:tav>
                                        <p:tav tm="100000">
                                          <p:val>
                                            <p:strVal val="#ppt_y"/>
                                          </p:val>
                                        </p:tav>
                                      </p:tavLst>
                                    </p:anim>
                                  </p:childTnLst>
                                </p:cTn>
                              </p:par>
                            </p:childTnLst>
                          </p:cTn>
                        </p:par>
                      </p:childTnLst>
                    </p:cTn>
                  </p:par>
                  <p:par>
                    <p:cTn id="41" fill="hold" nodeType="clickPar">
                      <p:stCondLst>
                        <p:cond delay="indefinite"/>
                      </p:stCondLst>
                      <p:childTnLst>
                        <p:par>
                          <p:cTn id="42" fill="hold" nodeType="withGroup">
                            <p:stCondLst>
                              <p:cond delay="0"/>
                            </p:stCondLst>
                            <p:childTnLst>
                              <p:par>
                                <p:cTn id="43" presetID="2" presetClass="entr" presetSubtype="2" fill="hold" grpId="0" nodeType="clickEffect">
                                  <p:stCondLst>
                                    <p:cond delay="0"/>
                                  </p:stCondLst>
                                  <p:childTnLst>
                                    <p:set>
                                      <p:cBhvr>
                                        <p:cTn id="44" dur="1" fill="hold">
                                          <p:stCondLst>
                                            <p:cond delay="0"/>
                                          </p:stCondLst>
                                        </p:cTn>
                                        <p:tgtEl>
                                          <p:spTgt spid="47127"/>
                                        </p:tgtEl>
                                        <p:attrNameLst>
                                          <p:attrName>style.visibility</p:attrName>
                                        </p:attrNameLst>
                                      </p:cBhvr>
                                      <p:to>
                                        <p:strVal val="visible"/>
                                      </p:to>
                                    </p:set>
                                    <p:anim calcmode="lin" valueType="num">
                                      <p:cBhvr additive="base">
                                        <p:cTn id="45" dur="500" fill="hold"/>
                                        <p:tgtEl>
                                          <p:spTgt spid="47127"/>
                                        </p:tgtEl>
                                        <p:attrNameLst>
                                          <p:attrName>ppt_x</p:attrName>
                                        </p:attrNameLst>
                                      </p:cBhvr>
                                      <p:tavLst>
                                        <p:tav tm="0">
                                          <p:val>
                                            <p:strVal val="1+#ppt_w/2"/>
                                          </p:val>
                                        </p:tav>
                                        <p:tav tm="100000">
                                          <p:val>
                                            <p:strVal val="#ppt_x"/>
                                          </p:val>
                                        </p:tav>
                                      </p:tavLst>
                                    </p:anim>
                                    <p:anim calcmode="lin" valueType="num">
                                      <p:cBhvr additive="base">
                                        <p:cTn id="46" dur="500" fill="hold"/>
                                        <p:tgtEl>
                                          <p:spTgt spid="47127"/>
                                        </p:tgtEl>
                                        <p:attrNameLst>
                                          <p:attrName>ppt_y</p:attrName>
                                        </p:attrNameLst>
                                      </p:cBhvr>
                                      <p:tavLst>
                                        <p:tav tm="0">
                                          <p:val>
                                            <p:strVal val="#ppt_y"/>
                                          </p:val>
                                        </p:tav>
                                        <p:tav tm="100000">
                                          <p:val>
                                            <p:strVal val="#ppt_y"/>
                                          </p:val>
                                        </p:tav>
                                      </p:tavLst>
                                    </p:anim>
                                  </p:childTnLst>
                                </p:cTn>
                              </p:par>
                            </p:childTnLst>
                          </p:cTn>
                        </p:par>
                        <p:par>
                          <p:cTn id="47" fill="hold" nodeType="afterGroup">
                            <p:stCondLst>
                              <p:cond delay="500"/>
                            </p:stCondLst>
                            <p:childTnLst>
                              <p:par>
                                <p:cTn id="48" presetID="23" presetClass="entr" presetSubtype="16" fill="hold" nodeType="afterEffect">
                                  <p:stCondLst>
                                    <p:cond delay="300"/>
                                  </p:stCondLst>
                                  <p:childTnLst>
                                    <p:set>
                                      <p:cBhvr>
                                        <p:cTn id="49" dur="1" fill="hold">
                                          <p:stCondLst>
                                            <p:cond delay="0"/>
                                          </p:stCondLst>
                                        </p:cTn>
                                        <p:tgtEl>
                                          <p:spTgt spid="47120"/>
                                        </p:tgtEl>
                                        <p:attrNameLst>
                                          <p:attrName>style.visibility</p:attrName>
                                        </p:attrNameLst>
                                      </p:cBhvr>
                                      <p:to>
                                        <p:strVal val="visible"/>
                                      </p:to>
                                    </p:set>
                                    <p:anim calcmode="lin" valueType="num">
                                      <p:cBhvr>
                                        <p:cTn id="50" dur="500" fill="hold"/>
                                        <p:tgtEl>
                                          <p:spTgt spid="47120"/>
                                        </p:tgtEl>
                                        <p:attrNameLst>
                                          <p:attrName>ppt_w</p:attrName>
                                        </p:attrNameLst>
                                      </p:cBhvr>
                                      <p:tavLst>
                                        <p:tav tm="0">
                                          <p:val>
                                            <p:fltVal val="0"/>
                                          </p:val>
                                        </p:tav>
                                        <p:tav tm="100000">
                                          <p:val>
                                            <p:strVal val="#ppt_w"/>
                                          </p:val>
                                        </p:tav>
                                      </p:tavLst>
                                    </p:anim>
                                    <p:anim calcmode="lin" valueType="num">
                                      <p:cBhvr>
                                        <p:cTn id="51" dur="500" fill="hold"/>
                                        <p:tgtEl>
                                          <p:spTgt spid="47120"/>
                                        </p:tgtEl>
                                        <p:attrNameLst>
                                          <p:attrName>ppt_h</p:attrName>
                                        </p:attrNameLst>
                                      </p:cBhvr>
                                      <p:tavLst>
                                        <p:tav tm="0">
                                          <p:val>
                                            <p:fltVal val="0"/>
                                          </p:val>
                                        </p:tav>
                                        <p:tav tm="100000">
                                          <p:val>
                                            <p:strVal val="#ppt_h"/>
                                          </p:val>
                                        </p:tav>
                                      </p:tavLst>
                                    </p:anim>
                                  </p:childTnLst>
                                </p:cTn>
                              </p:par>
                            </p:childTnLst>
                          </p:cTn>
                        </p:par>
                      </p:childTnLst>
                    </p:cTn>
                  </p:par>
                  <p:par>
                    <p:cTn id="52" fill="hold" nodeType="clickPar">
                      <p:stCondLst>
                        <p:cond delay="indefinite"/>
                      </p:stCondLst>
                      <p:childTnLst>
                        <p:par>
                          <p:cTn id="53" fill="hold" nodeType="withGroup">
                            <p:stCondLst>
                              <p:cond delay="0"/>
                            </p:stCondLst>
                            <p:childTnLst>
                              <p:par>
                                <p:cTn id="54" presetID="22" presetClass="entr" presetSubtype="8" fill="hold" grpId="0" nodeType="clickEffect">
                                  <p:stCondLst>
                                    <p:cond delay="0"/>
                                  </p:stCondLst>
                                  <p:childTnLst>
                                    <p:set>
                                      <p:cBhvr>
                                        <p:cTn id="55" dur="1" fill="hold">
                                          <p:stCondLst>
                                            <p:cond delay="0"/>
                                          </p:stCondLst>
                                        </p:cTn>
                                        <p:tgtEl>
                                          <p:spTgt spid="47119"/>
                                        </p:tgtEl>
                                        <p:attrNameLst>
                                          <p:attrName>style.visibility</p:attrName>
                                        </p:attrNameLst>
                                      </p:cBhvr>
                                      <p:to>
                                        <p:strVal val="visible"/>
                                      </p:to>
                                    </p:set>
                                    <p:animEffect transition="in" filter="wipe(left)">
                                      <p:cBhvr>
                                        <p:cTn id="56" dur="500"/>
                                        <p:tgtEl>
                                          <p:spTgt spid="47119"/>
                                        </p:tgtEl>
                                      </p:cBhvr>
                                    </p:animEffect>
                                  </p:childTnLst>
                                </p:cTn>
                              </p:par>
                            </p:childTnLst>
                          </p:cTn>
                        </p:par>
                        <p:par>
                          <p:cTn id="57" fill="hold" nodeType="afterGroup">
                            <p:stCondLst>
                              <p:cond delay="500"/>
                            </p:stCondLst>
                            <p:childTnLst>
                              <p:par>
                                <p:cTn id="58" presetID="22" presetClass="entr" presetSubtype="4" fill="hold" nodeType="afterEffect">
                                  <p:stCondLst>
                                    <p:cond delay="300"/>
                                  </p:stCondLst>
                                  <p:childTnLst>
                                    <p:set>
                                      <p:cBhvr>
                                        <p:cTn id="59" dur="1" fill="hold">
                                          <p:stCondLst>
                                            <p:cond delay="0"/>
                                          </p:stCondLst>
                                        </p:cTn>
                                        <p:tgtEl>
                                          <p:spTgt spid="47124"/>
                                        </p:tgtEl>
                                        <p:attrNameLst>
                                          <p:attrName>style.visibility</p:attrName>
                                        </p:attrNameLst>
                                      </p:cBhvr>
                                      <p:to>
                                        <p:strVal val="visible"/>
                                      </p:to>
                                    </p:set>
                                    <p:animEffect transition="in" filter="wipe(down)">
                                      <p:cBhvr>
                                        <p:cTn id="60" dur="500"/>
                                        <p:tgtEl>
                                          <p:spTgt spid="471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7" grpId="0" animBg="1"/>
      <p:bldP spid="47110" grpId="0" autoUpdateAnimBg="0"/>
      <p:bldP spid="47115" grpId="0" autoUpdateAnimBg="0"/>
      <p:bldP spid="47119" grpId="0" autoUpdateAnimBg="0"/>
      <p:bldP spid="47127" grpId="0"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48129" name="Rectangle 1"/>
          <p:cNvSpPr>
            <a:spLocks/>
          </p:cNvSpPr>
          <p:nvPr/>
        </p:nvSpPr>
        <p:spPr bwMode="auto">
          <a:xfrm>
            <a:off x="723305" y="545306"/>
            <a:ext cx="4029075"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70000"/>
              </a:lnSpc>
            </a:pPr>
            <a:r>
              <a:rPr lang="en-US" sz="1700">
                <a:solidFill>
                  <a:srgbClr val="9B9B9B"/>
                </a:solidFill>
                <a:latin typeface="Montserrat-Bold" charset="0"/>
                <a:ea typeface="ＭＳ Ｐゴシック" charset="0"/>
                <a:cs typeface="Montserrat-Bold" charset="0"/>
                <a:sym typeface="Montserrat-Bold" charset="0"/>
              </a:rPr>
              <a:t>P R E S E N T   S T A T U S</a:t>
            </a:r>
          </a:p>
        </p:txBody>
      </p:sp>
      <p:sp>
        <p:nvSpPr>
          <p:cNvPr id="48130" name="Rectangle 2"/>
          <p:cNvSpPr>
            <a:spLocks/>
          </p:cNvSpPr>
          <p:nvPr/>
        </p:nvSpPr>
        <p:spPr bwMode="auto">
          <a:xfrm>
            <a:off x="725686" y="4026694"/>
            <a:ext cx="7496175" cy="28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30000"/>
              </a:lnSpc>
            </a:pPr>
            <a:r>
              <a:rPr lang="en-US" sz="700">
                <a:solidFill>
                  <a:schemeClr val="tx1"/>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 created a very spacious feeling. The simplicity suggests strength and the spaciousness contributes to the aesthetics of the layout. These basic qualities along with the (Your Company) colors,</a:t>
            </a:r>
          </a:p>
        </p:txBody>
      </p:sp>
      <p:sp>
        <p:nvSpPr>
          <p:cNvPr id="48131" name="Rectangle 3"/>
          <p:cNvSpPr>
            <a:spLocks/>
          </p:cNvSpPr>
          <p:nvPr/>
        </p:nvSpPr>
        <p:spPr bwMode="auto">
          <a:xfrm>
            <a:off x="725686" y="2864644"/>
            <a:ext cx="2247900" cy="785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800" dirty="0">
                <a:solidFill>
                  <a:schemeClr val="accent2"/>
                </a:solidFill>
                <a:latin typeface="Montserrat-Bold" charset="0"/>
                <a:ea typeface="ＭＳ Ｐゴシック" charset="0"/>
                <a:cs typeface="Montserrat-Bold" charset="0"/>
                <a:sym typeface="Montserrat-Bold" charset="0"/>
              </a:rPr>
              <a:t>This letterhead design is meant to project an image of professionalism and reliability. By using simple alignments we have created a very spacious feeling. The simplicity suggests strength.</a:t>
            </a:r>
          </a:p>
        </p:txBody>
      </p:sp>
      <p:sp>
        <p:nvSpPr>
          <p:cNvPr id="48132" name="Rectangle 4"/>
          <p:cNvSpPr>
            <a:spLocks/>
          </p:cNvSpPr>
          <p:nvPr/>
        </p:nvSpPr>
        <p:spPr bwMode="auto">
          <a:xfrm>
            <a:off x="3535561" y="3033713"/>
            <a:ext cx="4686300" cy="55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30000"/>
              </a:lnSpc>
            </a:pPr>
            <a:r>
              <a:rPr lang="en-US" sz="700">
                <a:solidFill>
                  <a:srgbClr val="808080"/>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 created a very spacious feeling. The simplicity suggests strength and the spaciousnes contributes to the aesthetics of the layout. These basic qualities along with the (Your Company) colours, are consistent with the overall look and helps to reinforce the brand.</a:t>
            </a:r>
          </a:p>
        </p:txBody>
      </p:sp>
      <p:sp>
        <p:nvSpPr>
          <p:cNvPr id="48133" name="Rectangle 5"/>
          <p:cNvSpPr>
            <a:spLocks/>
          </p:cNvSpPr>
          <p:nvPr/>
        </p:nvSpPr>
        <p:spPr bwMode="auto">
          <a:xfrm>
            <a:off x="723305" y="1635919"/>
            <a:ext cx="2247900" cy="1119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70000"/>
              </a:lnSpc>
            </a:pPr>
            <a:r>
              <a:rPr lang="en-US" sz="2300">
                <a:solidFill>
                  <a:schemeClr val="tx1"/>
                </a:solidFill>
                <a:latin typeface="Montserrat-Bold" charset="0"/>
                <a:ea typeface="ＭＳ Ｐゴシック" charset="0"/>
                <a:cs typeface="Montserrat-Bold" charset="0"/>
                <a:sym typeface="Montserrat-Bold" charset="0"/>
              </a:rPr>
              <a:t>Extra HEADING FOR THIS TEXT AS EXAMPLE</a:t>
            </a:r>
          </a:p>
        </p:txBody>
      </p:sp>
      <p:pic>
        <p:nvPicPr>
          <p:cNvPr id="48134"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33775" y="1585913"/>
            <a:ext cx="4686300" cy="1171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48135" name="Line 7"/>
          <p:cNvSpPr>
            <a:spLocks noChangeShapeType="1"/>
          </p:cNvSpPr>
          <p:nvPr/>
        </p:nvSpPr>
        <p:spPr bwMode="auto">
          <a:xfrm>
            <a:off x="723305" y="1076325"/>
            <a:ext cx="7496770" cy="0"/>
          </a:xfrm>
          <a:prstGeom prst="line">
            <a:avLst/>
          </a:prstGeom>
          <a:noFill/>
          <a:ln w="12700" cap="flat">
            <a:solidFill>
              <a:srgbClr val="414141"/>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pic>
        <p:nvPicPr>
          <p:cNvPr id="48136"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91400" y="607219"/>
            <a:ext cx="829866"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grpSp>
        <p:nvGrpSpPr>
          <p:cNvPr id="48137" name="Group 9"/>
          <p:cNvGrpSpPr>
            <a:grpSpLocks/>
          </p:cNvGrpSpPr>
          <p:nvPr/>
        </p:nvGrpSpPr>
        <p:grpSpPr bwMode="auto">
          <a:xfrm>
            <a:off x="8169474" y="4824412"/>
            <a:ext cx="759619" cy="176213"/>
            <a:chOff x="0" y="0"/>
            <a:chExt cx="1275" cy="296"/>
          </a:xfrm>
        </p:grpSpPr>
        <p:pic>
          <p:nvPicPr>
            <p:cNvPr id="48138" name="Picture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6" y="32"/>
              <a:ext cx="719"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48139" name="Rectangle 11"/>
            <p:cNvSpPr>
              <a:spLocks/>
            </p:cNvSpPr>
            <p:nvPr/>
          </p:nvSpPr>
          <p:spPr bwMode="auto">
            <a:xfrm>
              <a:off x="32" y="56"/>
              <a:ext cx="288" cy="216"/>
            </a:xfrm>
            <a:prstGeom prst="rect">
              <a:avLst/>
            </a:prstGeom>
            <a:solidFill>
              <a:srgbClr val="000000"/>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48140" name="Rectangle 12"/>
            <p:cNvSpPr>
              <a:spLocks/>
            </p:cNvSpPr>
            <p:nvPr/>
          </p:nvSpPr>
          <p:spPr bwMode="auto">
            <a:xfrm>
              <a:off x="0" y="40"/>
              <a:ext cx="35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130000"/>
                </a:lnSpc>
              </a:pPr>
              <a:r>
                <a:rPr lang="en-US" sz="700">
                  <a:solidFill>
                    <a:srgbClr val="FFFFFF"/>
                  </a:solidFill>
                  <a:latin typeface="Montserrat-Regular" charset="0"/>
                  <a:ea typeface="ＭＳ Ｐゴシック" charset="0"/>
                  <a:cs typeface="Montserrat-Regular" charset="0"/>
                  <a:sym typeface="Montserrat-Regular" charset="0"/>
                </a:rPr>
                <a:t>33</a:t>
              </a:r>
            </a:p>
          </p:txBody>
        </p:sp>
        <p:sp>
          <p:nvSpPr>
            <p:cNvPr id="48141" name="Rectangle 13"/>
            <p:cNvSpPr>
              <a:spLocks/>
            </p:cNvSpPr>
            <p:nvPr/>
          </p:nvSpPr>
          <p:spPr bwMode="auto">
            <a:xfrm flipH="1">
              <a:off x="444" y="0"/>
              <a:ext cx="8" cy="288"/>
            </a:xfrm>
            <a:prstGeom prst="rect">
              <a:avLst/>
            </a:prstGeom>
            <a:solidFill>
              <a:srgbClr val="000000"/>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spTree>
  </p:cSld>
  <p:clrMapOvr>
    <a:masterClrMapping/>
  </p:clrMapOvr>
  <p:transition spd="med">
    <p:push/>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8133"/>
                                        </p:tgtEl>
                                        <p:attrNameLst>
                                          <p:attrName>style.visibility</p:attrName>
                                        </p:attrNameLst>
                                      </p:cBhvr>
                                      <p:to>
                                        <p:strVal val="visible"/>
                                      </p:to>
                                    </p:set>
                                    <p:anim calcmode="lin" valueType="num">
                                      <p:cBhvr additive="base">
                                        <p:cTn id="7" dur="500" fill="hold"/>
                                        <p:tgtEl>
                                          <p:spTgt spid="48133"/>
                                        </p:tgtEl>
                                        <p:attrNameLst>
                                          <p:attrName>ppt_x</p:attrName>
                                        </p:attrNameLst>
                                      </p:cBhvr>
                                      <p:tavLst>
                                        <p:tav tm="0">
                                          <p:val>
                                            <p:strVal val="0-#ppt_w/2"/>
                                          </p:val>
                                        </p:tav>
                                        <p:tav tm="100000">
                                          <p:val>
                                            <p:strVal val="#ppt_x"/>
                                          </p:val>
                                        </p:tav>
                                      </p:tavLst>
                                    </p:anim>
                                    <p:anim calcmode="lin" valueType="num">
                                      <p:cBhvr additive="base">
                                        <p:cTn id="8" dur="500" fill="hold"/>
                                        <p:tgtEl>
                                          <p:spTgt spid="48133"/>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 presetClass="entr" presetSubtype="8" fill="hold" grpId="0" nodeType="afterEffect">
                                  <p:stCondLst>
                                    <p:cond delay="300"/>
                                  </p:stCondLst>
                                  <p:childTnLst>
                                    <p:set>
                                      <p:cBhvr>
                                        <p:cTn id="11" dur="1" fill="hold">
                                          <p:stCondLst>
                                            <p:cond delay="0"/>
                                          </p:stCondLst>
                                        </p:cTn>
                                        <p:tgtEl>
                                          <p:spTgt spid="48131"/>
                                        </p:tgtEl>
                                        <p:attrNameLst>
                                          <p:attrName>style.visibility</p:attrName>
                                        </p:attrNameLst>
                                      </p:cBhvr>
                                      <p:to>
                                        <p:strVal val="visible"/>
                                      </p:to>
                                    </p:set>
                                    <p:anim calcmode="lin" valueType="num">
                                      <p:cBhvr additive="base">
                                        <p:cTn id="12" dur="500" fill="hold"/>
                                        <p:tgtEl>
                                          <p:spTgt spid="48131"/>
                                        </p:tgtEl>
                                        <p:attrNameLst>
                                          <p:attrName>ppt_x</p:attrName>
                                        </p:attrNameLst>
                                      </p:cBhvr>
                                      <p:tavLst>
                                        <p:tav tm="0">
                                          <p:val>
                                            <p:strVal val="0-#ppt_w/2"/>
                                          </p:val>
                                        </p:tav>
                                        <p:tav tm="100000">
                                          <p:val>
                                            <p:strVal val="#ppt_x"/>
                                          </p:val>
                                        </p:tav>
                                      </p:tavLst>
                                    </p:anim>
                                    <p:anim calcmode="lin" valueType="num">
                                      <p:cBhvr additive="base">
                                        <p:cTn id="13" dur="500" fill="hold"/>
                                        <p:tgtEl>
                                          <p:spTgt spid="48131"/>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3" presetClass="entr" presetSubtype="16" fill="hold" nodeType="clickEffect">
                                  <p:stCondLst>
                                    <p:cond delay="0"/>
                                  </p:stCondLst>
                                  <p:childTnLst>
                                    <p:set>
                                      <p:cBhvr>
                                        <p:cTn id="17" dur="1" fill="hold">
                                          <p:stCondLst>
                                            <p:cond delay="0"/>
                                          </p:stCondLst>
                                        </p:cTn>
                                        <p:tgtEl>
                                          <p:spTgt spid="48134"/>
                                        </p:tgtEl>
                                        <p:attrNameLst>
                                          <p:attrName>style.visibility</p:attrName>
                                        </p:attrNameLst>
                                      </p:cBhvr>
                                      <p:to>
                                        <p:strVal val="visible"/>
                                      </p:to>
                                    </p:set>
                                    <p:anim calcmode="lin" valueType="num">
                                      <p:cBhvr>
                                        <p:cTn id="18" dur="500" fill="hold"/>
                                        <p:tgtEl>
                                          <p:spTgt spid="48134"/>
                                        </p:tgtEl>
                                        <p:attrNameLst>
                                          <p:attrName>ppt_w</p:attrName>
                                        </p:attrNameLst>
                                      </p:cBhvr>
                                      <p:tavLst>
                                        <p:tav tm="0">
                                          <p:val>
                                            <p:fltVal val="0"/>
                                          </p:val>
                                        </p:tav>
                                        <p:tav tm="100000">
                                          <p:val>
                                            <p:strVal val="#ppt_w"/>
                                          </p:val>
                                        </p:tav>
                                      </p:tavLst>
                                    </p:anim>
                                    <p:anim calcmode="lin" valueType="num">
                                      <p:cBhvr>
                                        <p:cTn id="19" dur="500" fill="hold"/>
                                        <p:tgtEl>
                                          <p:spTgt spid="48134"/>
                                        </p:tgtEl>
                                        <p:attrNameLst>
                                          <p:attrName>ppt_h</p:attrName>
                                        </p:attrNameLst>
                                      </p:cBhvr>
                                      <p:tavLst>
                                        <p:tav tm="0">
                                          <p:val>
                                            <p:fltVal val="0"/>
                                          </p:val>
                                        </p:tav>
                                        <p:tav tm="100000">
                                          <p:val>
                                            <p:strVal val="#ppt_h"/>
                                          </p:val>
                                        </p:tav>
                                      </p:tavLst>
                                    </p:anim>
                                  </p:childTnLst>
                                </p:cTn>
                              </p:par>
                            </p:childTnLst>
                          </p:cTn>
                        </p:par>
                        <p:par>
                          <p:cTn id="20" fill="hold" nodeType="afterGroup">
                            <p:stCondLst>
                              <p:cond delay="500"/>
                            </p:stCondLst>
                            <p:childTnLst>
                              <p:par>
                                <p:cTn id="21" presetID="22" presetClass="entr" presetSubtype="8" fill="hold" grpId="0" nodeType="afterEffect">
                                  <p:stCondLst>
                                    <p:cond delay="300"/>
                                  </p:stCondLst>
                                  <p:childTnLst>
                                    <p:set>
                                      <p:cBhvr>
                                        <p:cTn id="22" dur="1" fill="hold">
                                          <p:stCondLst>
                                            <p:cond delay="0"/>
                                          </p:stCondLst>
                                        </p:cTn>
                                        <p:tgtEl>
                                          <p:spTgt spid="48132"/>
                                        </p:tgtEl>
                                        <p:attrNameLst>
                                          <p:attrName>style.visibility</p:attrName>
                                        </p:attrNameLst>
                                      </p:cBhvr>
                                      <p:to>
                                        <p:strVal val="visible"/>
                                      </p:to>
                                    </p:set>
                                    <p:animEffect transition="in" filter="wipe(left)">
                                      <p:cBhvr>
                                        <p:cTn id="23" dur="500"/>
                                        <p:tgtEl>
                                          <p:spTgt spid="48132"/>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3" presetClass="entr" presetSubtype="16" fill="hold" grpId="0" nodeType="clickEffect">
                                  <p:stCondLst>
                                    <p:cond delay="0"/>
                                  </p:stCondLst>
                                  <p:childTnLst>
                                    <p:set>
                                      <p:cBhvr>
                                        <p:cTn id="27" dur="1" fill="hold">
                                          <p:stCondLst>
                                            <p:cond delay="0"/>
                                          </p:stCondLst>
                                        </p:cTn>
                                        <p:tgtEl>
                                          <p:spTgt spid="48130"/>
                                        </p:tgtEl>
                                        <p:attrNameLst>
                                          <p:attrName>style.visibility</p:attrName>
                                        </p:attrNameLst>
                                      </p:cBhvr>
                                      <p:to>
                                        <p:strVal val="visible"/>
                                      </p:to>
                                    </p:set>
                                    <p:anim calcmode="lin" valueType="num">
                                      <p:cBhvr>
                                        <p:cTn id="28" dur="500" fill="hold"/>
                                        <p:tgtEl>
                                          <p:spTgt spid="48130"/>
                                        </p:tgtEl>
                                        <p:attrNameLst>
                                          <p:attrName>ppt_w</p:attrName>
                                        </p:attrNameLst>
                                      </p:cBhvr>
                                      <p:tavLst>
                                        <p:tav tm="0">
                                          <p:val>
                                            <p:fltVal val="0"/>
                                          </p:val>
                                        </p:tav>
                                        <p:tav tm="100000">
                                          <p:val>
                                            <p:strVal val="#ppt_w"/>
                                          </p:val>
                                        </p:tav>
                                      </p:tavLst>
                                    </p:anim>
                                    <p:anim calcmode="lin" valueType="num">
                                      <p:cBhvr>
                                        <p:cTn id="29" dur="500" fill="hold"/>
                                        <p:tgtEl>
                                          <p:spTgt spid="48130"/>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0" grpId="0" autoUpdateAnimBg="0"/>
      <p:bldP spid="48131" grpId="0" autoUpdateAnimBg="0"/>
      <p:bldP spid="48132" grpId="0" autoUpdateAnimBg="0"/>
      <p:bldP spid="48133" grpId="0"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153"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53525" cy="51488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49154" name="Rectangle 2"/>
          <p:cNvSpPr>
            <a:spLocks/>
          </p:cNvSpPr>
          <p:nvPr/>
        </p:nvSpPr>
        <p:spPr bwMode="auto">
          <a:xfrm>
            <a:off x="-40482" y="-40481"/>
            <a:ext cx="9205913" cy="5191125"/>
          </a:xfrm>
          <a:prstGeom prst="rect">
            <a:avLst/>
          </a:prstGeom>
          <a:solidFill>
            <a:srgbClr val="000000">
              <a:alpha val="84999"/>
            </a:srgbClr>
          </a:solidFill>
          <a:ln>
            <a:noFill/>
          </a:ln>
          <a:extLst>
            <a:ext uri="{91240B29-F687-4F45-9708-019B960494DF}">
              <a14:hiddenLine xmlns:a14="http://schemas.microsoft.com/office/drawing/2010/main" w="25400" cap="flat">
                <a:solidFill>
                  <a:schemeClr val="tx1">
                    <a:alpha val="84999"/>
                  </a:schemeClr>
                </a:solidFill>
                <a:miter lim="800000"/>
                <a:headEnd type="none" w="med" len="med"/>
                <a:tailEnd type="none" w="med" len="med"/>
              </a14:hiddenLine>
            </a:ext>
          </a:extLst>
        </p:spPr>
        <p:txBody>
          <a:bodyPr lIns="0" tIns="0" rIns="0" bIns="0"/>
          <a:lstStyle/>
          <a:p>
            <a:endParaRPr lang="en-US"/>
          </a:p>
        </p:txBody>
      </p:sp>
      <p:grpSp>
        <p:nvGrpSpPr>
          <p:cNvPr id="49155" name="Group 3"/>
          <p:cNvGrpSpPr>
            <a:grpSpLocks/>
          </p:cNvGrpSpPr>
          <p:nvPr/>
        </p:nvGrpSpPr>
        <p:grpSpPr bwMode="auto">
          <a:xfrm>
            <a:off x="934045" y="-9525"/>
            <a:ext cx="1385888" cy="1375767"/>
            <a:chOff x="0" y="0"/>
            <a:chExt cx="2328" cy="2312"/>
          </a:xfrm>
        </p:grpSpPr>
        <p:sp>
          <p:nvSpPr>
            <p:cNvPr id="49156" name="AutoShape 4"/>
            <p:cNvSpPr>
              <a:spLocks/>
            </p:cNvSpPr>
            <p:nvPr/>
          </p:nvSpPr>
          <p:spPr bwMode="auto">
            <a:xfrm rot="-5400000">
              <a:off x="-292" y="292"/>
              <a:ext cx="2311" cy="1727"/>
            </a:xfrm>
            <a:custGeom>
              <a:avLst/>
              <a:gdLst/>
              <a:ahLst/>
              <a:cxnLst/>
              <a:rect l="0" t="0" r="r" b="b"/>
              <a:pathLst>
                <a:path w="21600" h="21600">
                  <a:moveTo>
                    <a:pt x="23" y="0"/>
                  </a:moveTo>
                  <a:lnTo>
                    <a:pt x="21600" y="19391"/>
                  </a:lnTo>
                  <a:lnTo>
                    <a:pt x="21600" y="21600"/>
                  </a:lnTo>
                  <a:lnTo>
                    <a:pt x="0" y="2369"/>
                  </a:lnTo>
                  <a:lnTo>
                    <a:pt x="23" y="0"/>
                  </a:lnTo>
                  <a:close/>
                  <a:moveTo>
                    <a:pt x="23" y="0"/>
                  </a:moveTo>
                </a:path>
              </a:pathLst>
            </a:custGeom>
            <a:solidFill>
              <a:srgbClr val="FFFFFF"/>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49157" name="AutoShape 5"/>
            <p:cNvSpPr>
              <a:spLocks/>
            </p:cNvSpPr>
            <p:nvPr/>
          </p:nvSpPr>
          <p:spPr bwMode="auto">
            <a:xfrm rot="-5400000">
              <a:off x="1571" y="37"/>
              <a:ext cx="793" cy="719"/>
            </a:xfrm>
            <a:custGeom>
              <a:avLst/>
              <a:gdLst/>
              <a:ahLst/>
              <a:cxnLst/>
              <a:rect l="0" t="0" r="r" b="b"/>
              <a:pathLst>
                <a:path w="21600" h="21600">
                  <a:moveTo>
                    <a:pt x="68" y="0"/>
                  </a:moveTo>
                  <a:lnTo>
                    <a:pt x="21600" y="16295"/>
                  </a:lnTo>
                  <a:lnTo>
                    <a:pt x="21600" y="21600"/>
                  </a:lnTo>
                  <a:lnTo>
                    <a:pt x="0" y="5691"/>
                  </a:lnTo>
                  <a:lnTo>
                    <a:pt x="68" y="0"/>
                  </a:lnTo>
                  <a:close/>
                  <a:moveTo>
                    <a:pt x="68" y="0"/>
                  </a:moveTo>
                </a:path>
              </a:pathLst>
            </a:custGeom>
            <a:solidFill>
              <a:srgbClr val="4B4B4B"/>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sp>
        <p:nvSpPr>
          <p:cNvPr id="49158" name="Rectangle 6"/>
          <p:cNvSpPr>
            <a:spLocks/>
          </p:cNvSpPr>
          <p:nvPr/>
        </p:nvSpPr>
        <p:spPr bwMode="auto">
          <a:xfrm>
            <a:off x="1542455" y="3533775"/>
            <a:ext cx="2352675" cy="82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r"/>
            <a:r>
              <a:rPr lang="en-US" sz="1700">
                <a:solidFill>
                  <a:srgbClr val="FFFFFF"/>
                </a:solidFill>
                <a:latin typeface="Montserrat-Bold" charset="0"/>
                <a:ea typeface="ＭＳ Ｐゴシック" charset="0"/>
                <a:cs typeface="Montserrat-Bold" charset="0"/>
                <a:sym typeface="Montserrat-Bold" charset="0"/>
              </a:rPr>
              <a:t>P L A N</a:t>
            </a:r>
          </a:p>
          <a:p>
            <a:pPr algn="r"/>
            <a:r>
              <a:rPr lang="en-US" sz="1700">
                <a:solidFill>
                  <a:srgbClr val="FFFFFF"/>
                </a:solidFill>
                <a:latin typeface="Montserrat-Bold" charset="0"/>
                <a:ea typeface="ＭＳ Ｐゴシック" charset="0"/>
                <a:cs typeface="Montserrat-Bold" charset="0"/>
                <a:sym typeface="Montserrat-Bold" charset="0"/>
              </a:rPr>
              <a:t>F O R   C O M P A N Y</a:t>
            </a:r>
          </a:p>
          <a:p>
            <a:pPr algn="r"/>
            <a:r>
              <a:rPr lang="en-US" sz="1700">
                <a:solidFill>
                  <a:srgbClr val="FFFFFF"/>
                </a:solidFill>
                <a:latin typeface="Montserrat-Bold" charset="0"/>
                <a:ea typeface="ＭＳ Ｐゴシック" charset="0"/>
                <a:cs typeface="Montserrat-Bold" charset="0"/>
                <a:sym typeface="Montserrat-Bold" charset="0"/>
              </a:rPr>
              <a:t>F U T U R E</a:t>
            </a:r>
          </a:p>
        </p:txBody>
      </p:sp>
      <p:sp>
        <p:nvSpPr>
          <p:cNvPr id="49159" name="Rectangle 7"/>
          <p:cNvSpPr>
            <a:spLocks/>
          </p:cNvSpPr>
          <p:nvPr/>
        </p:nvSpPr>
        <p:spPr bwMode="auto">
          <a:xfrm>
            <a:off x="4349949" y="3569494"/>
            <a:ext cx="3448050" cy="747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30000"/>
              </a:lnSpc>
            </a:pPr>
            <a:r>
              <a:rPr lang="en-US" sz="800">
                <a:solidFill>
                  <a:srgbClr val="808080"/>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 created a very spacious feeling. The simplicity suggests strength and the spaciousnes contributes to the aesthetics of the layout. These basic qualities along with the (Your Company) colours, are consistent.</a:t>
            </a:r>
          </a:p>
        </p:txBody>
      </p:sp>
      <p:pic>
        <p:nvPicPr>
          <p:cNvPr id="49160"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5697" y="857250"/>
            <a:ext cx="1388269" cy="50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49161" name="Freeform 9"/>
          <p:cNvSpPr>
            <a:spLocks/>
          </p:cNvSpPr>
          <p:nvPr/>
        </p:nvSpPr>
        <p:spPr bwMode="auto">
          <a:xfrm>
            <a:off x="3265289" y="1194197"/>
            <a:ext cx="585788" cy="2290763"/>
          </a:xfrm>
          <a:custGeom>
            <a:avLst/>
            <a:gdLst>
              <a:gd name="T0" fmla="*/ 21600 w 21600"/>
              <a:gd name="T1" fmla="*/ 21600 h 21600"/>
              <a:gd name="T2" fmla="*/ 21600 w 21600"/>
              <a:gd name="T3" fmla="*/ 0 h 21600"/>
              <a:gd name="T4" fmla="*/ 0 w 21600"/>
              <a:gd name="T5" fmla="*/ 0 h 21600"/>
            </a:gdLst>
            <a:ahLst/>
            <a:cxnLst>
              <a:cxn ang="0">
                <a:pos x="T0" y="T1"/>
              </a:cxn>
              <a:cxn ang="0">
                <a:pos x="T2" y="T3"/>
              </a:cxn>
              <a:cxn ang="0">
                <a:pos x="T4" y="T5"/>
              </a:cxn>
            </a:cxnLst>
            <a:rect l="0" t="0" r="r" b="b"/>
            <a:pathLst>
              <a:path w="21600" h="21600">
                <a:moveTo>
                  <a:pt x="21600" y="21600"/>
                </a:moveTo>
                <a:lnTo>
                  <a:pt x="21600" y="0"/>
                </a:lnTo>
                <a:lnTo>
                  <a:pt x="0" y="0"/>
                </a:lnTo>
              </a:path>
            </a:pathLst>
          </a:custGeom>
          <a:noFill/>
          <a:ln w="12700" cap="flat">
            <a:solidFill>
              <a:srgbClr val="FFFFFF"/>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49162" name="Rectangle 10"/>
          <p:cNvSpPr>
            <a:spLocks/>
          </p:cNvSpPr>
          <p:nvPr/>
        </p:nvSpPr>
        <p:spPr bwMode="auto">
          <a:xfrm>
            <a:off x="4349949" y="3005138"/>
            <a:ext cx="379285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30000"/>
              </a:lnSpc>
            </a:pPr>
            <a:r>
              <a:rPr lang="en-US" sz="800" dirty="0">
                <a:solidFill>
                  <a:schemeClr val="accent3"/>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 created.</a:t>
            </a:r>
          </a:p>
        </p:txBody>
      </p:sp>
      <p:grpSp>
        <p:nvGrpSpPr>
          <p:cNvPr id="49163" name="Group 11"/>
          <p:cNvGrpSpPr>
            <a:grpSpLocks/>
          </p:cNvGrpSpPr>
          <p:nvPr/>
        </p:nvGrpSpPr>
        <p:grpSpPr bwMode="auto">
          <a:xfrm>
            <a:off x="8169473" y="4824412"/>
            <a:ext cx="761405" cy="176213"/>
            <a:chOff x="0" y="0"/>
            <a:chExt cx="1279" cy="296"/>
          </a:xfrm>
        </p:grpSpPr>
        <p:pic>
          <p:nvPicPr>
            <p:cNvPr id="49164" name="Picture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0" y="32"/>
              <a:ext cx="719"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49165" name="Rectangle 13"/>
            <p:cNvSpPr>
              <a:spLocks/>
            </p:cNvSpPr>
            <p:nvPr/>
          </p:nvSpPr>
          <p:spPr bwMode="auto">
            <a:xfrm>
              <a:off x="32" y="56"/>
              <a:ext cx="288" cy="216"/>
            </a:xfrm>
            <a:prstGeom prst="rect">
              <a:avLst/>
            </a:prstGeom>
            <a:solidFill>
              <a:srgbClr val="FFFFFF"/>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49166" name="Rectangle 14"/>
            <p:cNvSpPr>
              <a:spLocks/>
            </p:cNvSpPr>
            <p:nvPr/>
          </p:nvSpPr>
          <p:spPr bwMode="auto">
            <a:xfrm>
              <a:off x="0" y="40"/>
              <a:ext cx="35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130000"/>
                </a:lnSpc>
              </a:pPr>
              <a:r>
                <a:rPr lang="en-US" sz="700">
                  <a:solidFill>
                    <a:schemeClr val="tx1"/>
                  </a:solidFill>
                  <a:latin typeface="Montserrat-Regular" charset="0"/>
                  <a:ea typeface="ＭＳ Ｐゴシック" charset="0"/>
                  <a:cs typeface="Montserrat-Regular" charset="0"/>
                  <a:sym typeface="Montserrat-Regular" charset="0"/>
                </a:rPr>
                <a:t>34</a:t>
              </a:r>
            </a:p>
          </p:txBody>
        </p:sp>
        <p:sp>
          <p:nvSpPr>
            <p:cNvPr id="49167" name="Rectangle 15"/>
            <p:cNvSpPr>
              <a:spLocks/>
            </p:cNvSpPr>
            <p:nvPr/>
          </p:nvSpPr>
          <p:spPr bwMode="auto">
            <a:xfrm flipH="1">
              <a:off x="444" y="0"/>
              <a:ext cx="8" cy="288"/>
            </a:xfrm>
            <a:prstGeom prst="rect">
              <a:avLst/>
            </a:prstGeom>
            <a:solidFill>
              <a:srgbClr val="FFFFFF"/>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spTree>
  </p:cSld>
  <p:clrMapOvr>
    <a:masterClrMapping/>
  </p:clrMapOvr>
  <mc:AlternateContent xmlns:mc="http://schemas.openxmlformats.org/markup-compatibility/2006" xmlns:p14="http://schemas.microsoft.com/office/powerpoint/2010/main">
    <mc:Choice Requires="p14">
      <p:transition spd="med">
        <p14:flip dir="l"/>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32" fill="hold" grpId="0" nodeType="clickEffect">
                                  <p:stCondLst>
                                    <p:cond delay="0"/>
                                  </p:stCondLst>
                                  <p:iterate type="lt">
                                    <p:tmPct val="100000"/>
                                  </p:iterate>
                                  <p:childTnLst>
                                    <p:set>
                                      <p:cBhvr>
                                        <p:cTn id="6" dur="1" fill="hold">
                                          <p:stCondLst>
                                            <p:cond delay="0"/>
                                          </p:stCondLst>
                                        </p:cTn>
                                        <p:tgtEl>
                                          <p:spTgt spid="49154"/>
                                        </p:tgtEl>
                                        <p:attrNameLst>
                                          <p:attrName>style.visibility</p:attrName>
                                        </p:attrNameLst>
                                      </p:cBhvr>
                                      <p:to>
                                        <p:strVal val="visible"/>
                                      </p:to>
                                    </p:set>
                                    <p:anim calcmode="lin" valueType="num">
                                      <p:cBhvr>
                                        <p:cTn id="7" dur="75" fill="hold"/>
                                        <p:tgtEl>
                                          <p:spTgt spid="49154"/>
                                        </p:tgtEl>
                                        <p:attrNameLst>
                                          <p:attrName>ppt_w</p:attrName>
                                        </p:attrNameLst>
                                      </p:cBhvr>
                                      <p:tavLst>
                                        <p:tav tm="0">
                                          <p:val>
                                            <p:strVal val="4*#ppt_w"/>
                                          </p:val>
                                        </p:tav>
                                        <p:tav tm="100000">
                                          <p:val>
                                            <p:strVal val="#ppt_w"/>
                                          </p:val>
                                        </p:tav>
                                      </p:tavLst>
                                    </p:anim>
                                    <p:anim calcmode="lin" valueType="num">
                                      <p:cBhvr>
                                        <p:cTn id="8" dur="75" fill="hold"/>
                                        <p:tgtEl>
                                          <p:spTgt spid="49154"/>
                                        </p:tgtEl>
                                        <p:attrNameLst>
                                          <p:attrName>ppt_h</p:attrName>
                                        </p:attrNameLst>
                                      </p:cBhvr>
                                      <p:tavLst>
                                        <p:tav tm="0">
                                          <p:val>
                                            <p:strVal val="4*#ppt_h"/>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2" fill="hold" grpId="0" nodeType="clickEffect">
                                  <p:stCondLst>
                                    <p:cond delay="0"/>
                                  </p:stCondLst>
                                  <p:childTnLst>
                                    <p:set>
                                      <p:cBhvr>
                                        <p:cTn id="12" dur="1" fill="hold">
                                          <p:stCondLst>
                                            <p:cond delay="0"/>
                                          </p:stCondLst>
                                        </p:cTn>
                                        <p:tgtEl>
                                          <p:spTgt spid="49158"/>
                                        </p:tgtEl>
                                        <p:attrNameLst>
                                          <p:attrName>style.visibility</p:attrName>
                                        </p:attrNameLst>
                                      </p:cBhvr>
                                      <p:to>
                                        <p:strVal val="visible"/>
                                      </p:to>
                                    </p:set>
                                    <p:animEffect transition="in" filter="wipe(right)">
                                      <p:cBhvr>
                                        <p:cTn id="13" dur="500"/>
                                        <p:tgtEl>
                                          <p:spTgt spid="49158"/>
                                        </p:tgtEl>
                                      </p:cBhvr>
                                    </p:animEffect>
                                  </p:childTnLst>
                                </p:cTn>
                              </p:par>
                            </p:childTnLst>
                          </p:cTn>
                        </p:par>
                        <p:par>
                          <p:cTn id="14" fill="hold" nodeType="afterGroup">
                            <p:stCondLst>
                              <p:cond delay="500"/>
                            </p:stCondLst>
                            <p:childTnLst>
                              <p:par>
                                <p:cTn id="15" presetID="2" presetClass="entr" presetSubtype="2" fill="hold" grpId="0" nodeType="afterEffect">
                                  <p:stCondLst>
                                    <p:cond delay="300"/>
                                  </p:stCondLst>
                                  <p:childTnLst>
                                    <p:set>
                                      <p:cBhvr>
                                        <p:cTn id="16" dur="1" fill="hold">
                                          <p:stCondLst>
                                            <p:cond delay="0"/>
                                          </p:stCondLst>
                                        </p:cTn>
                                        <p:tgtEl>
                                          <p:spTgt spid="49159"/>
                                        </p:tgtEl>
                                        <p:attrNameLst>
                                          <p:attrName>style.visibility</p:attrName>
                                        </p:attrNameLst>
                                      </p:cBhvr>
                                      <p:to>
                                        <p:strVal val="visible"/>
                                      </p:to>
                                    </p:set>
                                    <p:anim calcmode="lin" valueType="num">
                                      <p:cBhvr additive="base">
                                        <p:cTn id="17" dur="500" fill="hold"/>
                                        <p:tgtEl>
                                          <p:spTgt spid="49159"/>
                                        </p:tgtEl>
                                        <p:attrNameLst>
                                          <p:attrName>ppt_x</p:attrName>
                                        </p:attrNameLst>
                                      </p:cBhvr>
                                      <p:tavLst>
                                        <p:tav tm="0">
                                          <p:val>
                                            <p:strVal val="1+#ppt_w/2"/>
                                          </p:val>
                                        </p:tav>
                                        <p:tav tm="100000">
                                          <p:val>
                                            <p:strVal val="#ppt_x"/>
                                          </p:val>
                                        </p:tav>
                                      </p:tavLst>
                                    </p:anim>
                                    <p:anim calcmode="lin" valueType="num">
                                      <p:cBhvr additive="base">
                                        <p:cTn id="18" dur="500" fill="hold"/>
                                        <p:tgtEl>
                                          <p:spTgt spid="49159"/>
                                        </p:tgtEl>
                                        <p:attrNameLst>
                                          <p:attrName>ppt_y</p:attrName>
                                        </p:attrNameLst>
                                      </p:cBhvr>
                                      <p:tavLst>
                                        <p:tav tm="0">
                                          <p:val>
                                            <p:strVal val="#ppt_y"/>
                                          </p:val>
                                        </p:tav>
                                        <p:tav tm="100000">
                                          <p:val>
                                            <p:strVal val="#ppt_y"/>
                                          </p:val>
                                        </p:tav>
                                      </p:tavLst>
                                    </p:anim>
                                  </p:childTnLst>
                                </p:cTn>
                              </p:par>
                            </p:childTnLst>
                          </p:cTn>
                        </p:par>
                        <p:par>
                          <p:cTn id="19" fill="hold" nodeType="afterGroup">
                            <p:stCondLst>
                              <p:cond delay="1300"/>
                            </p:stCondLst>
                            <p:childTnLst>
                              <p:par>
                                <p:cTn id="20" presetID="2" presetClass="entr" presetSubtype="2" fill="hold" grpId="0" nodeType="afterEffect">
                                  <p:stCondLst>
                                    <p:cond delay="300"/>
                                  </p:stCondLst>
                                  <p:childTnLst>
                                    <p:set>
                                      <p:cBhvr>
                                        <p:cTn id="21" dur="1" fill="hold">
                                          <p:stCondLst>
                                            <p:cond delay="0"/>
                                          </p:stCondLst>
                                        </p:cTn>
                                        <p:tgtEl>
                                          <p:spTgt spid="49162"/>
                                        </p:tgtEl>
                                        <p:attrNameLst>
                                          <p:attrName>style.visibility</p:attrName>
                                        </p:attrNameLst>
                                      </p:cBhvr>
                                      <p:to>
                                        <p:strVal val="visible"/>
                                      </p:to>
                                    </p:set>
                                    <p:anim calcmode="lin" valueType="num">
                                      <p:cBhvr additive="base">
                                        <p:cTn id="22" dur="500" fill="hold"/>
                                        <p:tgtEl>
                                          <p:spTgt spid="49162"/>
                                        </p:tgtEl>
                                        <p:attrNameLst>
                                          <p:attrName>ppt_x</p:attrName>
                                        </p:attrNameLst>
                                      </p:cBhvr>
                                      <p:tavLst>
                                        <p:tav tm="0">
                                          <p:val>
                                            <p:strVal val="1+#ppt_w/2"/>
                                          </p:val>
                                        </p:tav>
                                        <p:tav tm="100000">
                                          <p:val>
                                            <p:strVal val="#ppt_x"/>
                                          </p:val>
                                        </p:tav>
                                      </p:tavLst>
                                    </p:anim>
                                    <p:anim calcmode="lin" valueType="num">
                                      <p:cBhvr additive="base">
                                        <p:cTn id="23" dur="500" fill="hold"/>
                                        <p:tgtEl>
                                          <p:spTgt spid="49162"/>
                                        </p:tgtEl>
                                        <p:attrNameLst>
                                          <p:attrName>ppt_y</p:attrName>
                                        </p:attrNameLst>
                                      </p:cBhvr>
                                      <p:tavLst>
                                        <p:tav tm="0">
                                          <p:val>
                                            <p:strVal val="#ppt_y"/>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18" presetClass="entr" presetSubtype="12" fill="hold" grpId="0" nodeType="clickEffect">
                                  <p:stCondLst>
                                    <p:cond delay="0"/>
                                  </p:stCondLst>
                                  <p:childTnLst>
                                    <p:set>
                                      <p:cBhvr>
                                        <p:cTn id="27" dur="1" fill="hold">
                                          <p:stCondLst>
                                            <p:cond delay="0"/>
                                          </p:stCondLst>
                                        </p:cTn>
                                        <p:tgtEl>
                                          <p:spTgt spid="49161"/>
                                        </p:tgtEl>
                                        <p:attrNameLst>
                                          <p:attrName>style.visibility</p:attrName>
                                        </p:attrNameLst>
                                      </p:cBhvr>
                                      <p:to>
                                        <p:strVal val="visible"/>
                                      </p:to>
                                    </p:set>
                                    <p:animEffect transition="in" filter="strips(downLeft)">
                                      <p:cBhvr>
                                        <p:cTn id="28" dur="500"/>
                                        <p:tgtEl>
                                          <p:spTgt spid="49161"/>
                                        </p:tgtEl>
                                      </p:cBhvr>
                                    </p:animEffect>
                                  </p:childTnLst>
                                </p:cTn>
                              </p:par>
                            </p:childTnLst>
                          </p:cTn>
                        </p:par>
                        <p:par>
                          <p:cTn id="29" fill="hold" nodeType="afterGroup">
                            <p:stCondLst>
                              <p:cond delay="500"/>
                            </p:stCondLst>
                            <p:childTnLst>
                              <p:par>
                                <p:cTn id="30" presetID="23" presetClass="entr" presetSubtype="16" fill="hold" nodeType="afterEffect">
                                  <p:stCondLst>
                                    <p:cond delay="500"/>
                                  </p:stCondLst>
                                  <p:childTnLst>
                                    <p:set>
                                      <p:cBhvr>
                                        <p:cTn id="31" dur="1" fill="hold">
                                          <p:stCondLst>
                                            <p:cond delay="0"/>
                                          </p:stCondLst>
                                        </p:cTn>
                                        <p:tgtEl>
                                          <p:spTgt spid="49160"/>
                                        </p:tgtEl>
                                        <p:attrNameLst>
                                          <p:attrName>style.visibility</p:attrName>
                                        </p:attrNameLst>
                                      </p:cBhvr>
                                      <p:to>
                                        <p:strVal val="visible"/>
                                      </p:to>
                                    </p:set>
                                    <p:anim calcmode="lin" valueType="num">
                                      <p:cBhvr>
                                        <p:cTn id="32" dur="500" fill="hold"/>
                                        <p:tgtEl>
                                          <p:spTgt spid="49160"/>
                                        </p:tgtEl>
                                        <p:attrNameLst>
                                          <p:attrName>ppt_w</p:attrName>
                                        </p:attrNameLst>
                                      </p:cBhvr>
                                      <p:tavLst>
                                        <p:tav tm="0">
                                          <p:val>
                                            <p:fltVal val="0"/>
                                          </p:val>
                                        </p:tav>
                                        <p:tav tm="100000">
                                          <p:val>
                                            <p:strVal val="#ppt_w"/>
                                          </p:val>
                                        </p:tav>
                                      </p:tavLst>
                                    </p:anim>
                                    <p:anim calcmode="lin" valueType="num">
                                      <p:cBhvr>
                                        <p:cTn id="33" dur="500" fill="hold"/>
                                        <p:tgtEl>
                                          <p:spTgt spid="49160"/>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4" grpId="0" animBg="1"/>
      <p:bldP spid="49158" grpId="0" autoUpdateAnimBg="0"/>
      <p:bldP spid="49159" grpId="0" autoUpdateAnimBg="0"/>
      <p:bldP spid="49161" grpId="0" animBg="1"/>
      <p:bldP spid="49162" grpId="0"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50177" name="Oval 1"/>
          <p:cNvSpPr>
            <a:spLocks/>
          </p:cNvSpPr>
          <p:nvPr/>
        </p:nvSpPr>
        <p:spPr bwMode="auto">
          <a:xfrm>
            <a:off x="4600575" y="1357312"/>
            <a:ext cx="3081338" cy="3081338"/>
          </a:xfrm>
          <a:prstGeom prst="ellipse">
            <a:avLst/>
          </a:prstGeom>
          <a:solidFill>
            <a:schemeClr val="bg2"/>
          </a:solidFill>
          <a:ln>
            <a:noFill/>
          </a:ln>
          <a:extLst/>
        </p:spPr>
        <p:txBody>
          <a:bodyPr lIns="0" tIns="0" rIns="0" bIns="0"/>
          <a:lstStyle/>
          <a:p>
            <a:endParaRPr lang="en-US"/>
          </a:p>
        </p:txBody>
      </p:sp>
      <p:sp>
        <p:nvSpPr>
          <p:cNvPr id="50178" name="Oval 2"/>
          <p:cNvSpPr>
            <a:spLocks/>
          </p:cNvSpPr>
          <p:nvPr/>
        </p:nvSpPr>
        <p:spPr bwMode="auto">
          <a:xfrm>
            <a:off x="3131344" y="3090862"/>
            <a:ext cx="2338388" cy="2338388"/>
          </a:xfrm>
          <a:prstGeom prst="ellipse">
            <a:avLst/>
          </a:prstGeom>
          <a:solidFill>
            <a:schemeClr val="bg2"/>
          </a:solidFill>
          <a:ln>
            <a:noFill/>
          </a:ln>
          <a:extLst/>
        </p:spPr>
        <p:txBody>
          <a:bodyPr lIns="0" tIns="0" rIns="0" bIns="0"/>
          <a:lstStyle/>
          <a:p>
            <a:endParaRPr lang="en-US"/>
          </a:p>
        </p:txBody>
      </p:sp>
      <p:sp>
        <p:nvSpPr>
          <p:cNvPr id="50179" name="Rectangle 3"/>
          <p:cNvSpPr>
            <a:spLocks/>
          </p:cNvSpPr>
          <p:nvPr/>
        </p:nvSpPr>
        <p:spPr bwMode="auto">
          <a:xfrm>
            <a:off x="723305" y="545306"/>
            <a:ext cx="4029075"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70000"/>
              </a:lnSpc>
            </a:pPr>
            <a:r>
              <a:rPr lang="en-US" sz="1700">
                <a:solidFill>
                  <a:srgbClr val="8C8C8C"/>
                </a:solidFill>
                <a:latin typeface="Montserrat-Bold" charset="0"/>
                <a:ea typeface="ＭＳ Ｐゴシック" charset="0"/>
                <a:cs typeface="Montserrat-Bold" charset="0"/>
                <a:sym typeface="Montserrat-Bold" charset="0"/>
              </a:rPr>
              <a:t>F U T U R E   P L A N</a:t>
            </a:r>
          </a:p>
        </p:txBody>
      </p:sp>
      <p:sp>
        <p:nvSpPr>
          <p:cNvPr id="50180" name="Rectangle 4"/>
          <p:cNvSpPr>
            <a:spLocks/>
          </p:cNvSpPr>
          <p:nvPr/>
        </p:nvSpPr>
        <p:spPr bwMode="auto">
          <a:xfrm>
            <a:off x="725686" y="902494"/>
            <a:ext cx="7496175" cy="28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30000"/>
              </a:lnSpc>
            </a:pPr>
            <a:r>
              <a:rPr lang="en-US" sz="700">
                <a:solidFill>
                  <a:srgbClr val="8C8C8C"/>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 created a very spacious feeling. The simplicity suggests strength and the spaciousness contributes to the aesthetics of the layout. These basic qualities along with the (Your Company) colors,</a:t>
            </a:r>
          </a:p>
        </p:txBody>
      </p:sp>
      <p:pic>
        <p:nvPicPr>
          <p:cNvPr id="50181"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91213" y="1532930"/>
            <a:ext cx="2202061" cy="36248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50182" name="Oval 6"/>
          <p:cNvSpPr>
            <a:spLocks/>
          </p:cNvSpPr>
          <p:nvPr/>
        </p:nvSpPr>
        <p:spPr bwMode="auto">
          <a:xfrm>
            <a:off x="2252663" y="1423988"/>
            <a:ext cx="1857375" cy="1857375"/>
          </a:xfrm>
          <a:prstGeom prst="ellipse">
            <a:avLst/>
          </a:prstGeom>
          <a:solidFill>
            <a:srgbClr val="000000"/>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50183" name="Oval 7"/>
          <p:cNvSpPr>
            <a:spLocks/>
          </p:cNvSpPr>
          <p:nvPr/>
        </p:nvSpPr>
        <p:spPr bwMode="auto">
          <a:xfrm>
            <a:off x="423863" y="2890838"/>
            <a:ext cx="2609850" cy="2609850"/>
          </a:xfrm>
          <a:prstGeom prst="ellipse">
            <a:avLst/>
          </a:prstGeom>
          <a:solidFill>
            <a:schemeClr val="accent1">
              <a:lumMod val="20000"/>
              <a:lumOff val="80000"/>
            </a:schemeClr>
          </a:solidFill>
          <a:ln>
            <a:noFill/>
          </a:ln>
          <a:extLst/>
        </p:spPr>
        <p:txBody>
          <a:bodyPr lIns="0" tIns="0" rIns="0" bIns="0"/>
          <a:lstStyle/>
          <a:p>
            <a:endParaRPr lang="en-US"/>
          </a:p>
        </p:txBody>
      </p:sp>
      <p:pic>
        <p:nvPicPr>
          <p:cNvPr id="50184"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14800" y="3394472"/>
            <a:ext cx="357188" cy="3107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grpSp>
        <p:nvGrpSpPr>
          <p:cNvPr id="50185" name="Group 9"/>
          <p:cNvGrpSpPr>
            <a:grpSpLocks/>
          </p:cNvGrpSpPr>
          <p:nvPr/>
        </p:nvGrpSpPr>
        <p:grpSpPr bwMode="auto">
          <a:xfrm>
            <a:off x="3763565" y="3833217"/>
            <a:ext cx="1109663" cy="809625"/>
            <a:chOff x="0" y="0"/>
            <a:chExt cx="1864" cy="1360"/>
          </a:xfrm>
        </p:grpSpPr>
        <p:sp>
          <p:nvSpPr>
            <p:cNvPr id="50186" name="Rectangle 10"/>
            <p:cNvSpPr>
              <a:spLocks/>
            </p:cNvSpPr>
            <p:nvPr/>
          </p:nvSpPr>
          <p:spPr bwMode="auto">
            <a:xfrm>
              <a:off x="0" y="0"/>
              <a:ext cx="1848" cy="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80000"/>
                </a:lnSpc>
              </a:pPr>
              <a:r>
                <a:rPr lang="en-US" sz="1100">
                  <a:solidFill>
                    <a:srgbClr val="FFFFFF"/>
                  </a:solidFill>
                  <a:latin typeface="Montserrat-Bold" charset="0"/>
                  <a:ea typeface="ＭＳ Ｐゴシック" charset="0"/>
                  <a:cs typeface="Montserrat-Bold" charset="0"/>
                  <a:sym typeface="Montserrat-Bold" charset="0"/>
                </a:rPr>
                <a:t>HEADTEXT OF THIS FACT</a:t>
              </a:r>
            </a:p>
          </p:txBody>
        </p:sp>
        <p:sp>
          <p:nvSpPr>
            <p:cNvPr id="50187" name="Rectangle 11"/>
            <p:cNvSpPr>
              <a:spLocks/>
            </p:cNvSpPr>
            <p:nvPr/>
          </p:nvSpPr>
          <p:spPr bwMode="auto">
            <a:xfrm>
              <a:off x="16" y="688"/>
              <a:ext cx="1848" cy="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700">
                  <a:solidFill>
                    <a:srgbClr val="FFFFFF"/>
                  </a:solidFill>
                  <a:latin typeface="Montserrat-Regular" charset="0"/>
                  <a:ea typeface="ＭＳ Ｐゴシック" charset="0"/>
                  <a:cs typeface="Montserrat-Regular" charset="0"/>
                  <a:sym typeface="Montserrat-Regular" charset="0"/>
                </a:rPr>
                <a:t>This letterhead design meant to project andon image of professional.</a:t>
              </a:r>
            </a:p>
          </p:txBody>
        </p:sp>
      </p:grpSp>
      <p:pic>
        <p:nvPicPr>
          <p:cNvPr id="50188" name="Picture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82233" y="1819275"/>
            <a:ext cx="326231"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grpSp>
        <p:nvGrpSpPr>
          <p:cNvPr id="50189" name="Group 13"/>
          <p:cNvGrpSpPr>
            <a:grpSpLocks/>
          </p:cNvGrpSpPr>
          <p:nvPr/>
        </p:nvGrpSpPr>
        <p:grpSpPr bwMode="auto">
          <a:xfrm>
            <a:off x="5116115" y="2271117"/>
            <a:ext cx="1109663" cy="809625"/>
            <a:chOff x="0" y="0"/>
            <a:chExt cx="1864" cy="1360"/>
          </a:xfrm>
        </p:grpSpPr>
        <p:sp>
          <p:nvSpPr>
            <p:cNvPr id="50190" name="Rectangle 14"/>
            <p:cNvSpPr>
              <a:spLocks/>
            </p:cNvSpPr>
            <p:nvPr/>
          </p:nvSpPr>
          <p:spPr bwMode="auto">
            <a:xfrm>
              <a:off x="0" y="0"/>
              <a:ext cx="1848" cy="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80000"/>
                </a:lnSpc>
              </a:pPr>
              <a:r>
                <a:rPr lang="en-US" sz="1100" dirty="0">
                  <a:solidFill>
                    <a:schemeClr val="accent1">
                      <a:lumMod val="60000"/>
                      <a:lumOff val="40000"/>
                    </a:schemeClr>
                  </a:solidFill>
                  <a:latin typeface="Montserrat-Bold" charset="0"/>
                  <a:ea typeface="ＭＳ Ｐゴシック" charset="0"/>
                  <a:cs typeface="Montserrat-Bold" charset="0"/>
                  <a:sym typeface="Montserrat-Bold" charset="0"/>
                </a:rPr>
                <a:t>HEADTEXT OF THIS FACT</a:t>
              </a:r>
            </a:p>
          </p:txBody>
        </p:sp>
        <p:sp>
          <p:nvSpPr>
            <p:cNvPr id="50191" name="Rectangle 15"/>
            <p:cNvSpPr>
              <a:spLocks/>
            </p:cNvSpPr>
            <p:nvPr/>
          </p:nvSpPr>
          <p:spPr bwMode="auto">
            <a:xfrm>
              <a:off x="16" y="688"/>
              <a:ext cx="1848" cy="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700">
                  <a:solidFill>
                    <a:srgbClr val="FFFFFF"/>
                  </a:solidFill>
                  <a:latin typeface="Montserrat-Regular" charset="0"/>
                  <a:ea typeface="ＭＳ Ｐゴシック" charset="0"/>
                  <a:cs typeface="Montserrat-Regular" charset="0"/>
                  <a:sym typeface="Montserrat-Regular" charset="0"/>
                </a:rPr>
                <a:t>This letterhead design meant to project andon image of professional.</a:t>
              </a:r>
            </a:p>
          </p:txBody>
        </p:sp>
      </p:grpSp>
      <p:pic>
        <p:nvPicPr>
          <p:cNvPr id="50192" name="Picture 1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76387" y="3343275"/>
            <a:ext cx="300038" cy="300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grpSp>
        <p:nvGrpSpPr>
          <p:cNvPr id="50193" name="Group 17"/>
          <p:cNvGrpSpPr>
            <a:grpSpLocks/>
          </p:cNvGrpSpPr>
          <p:nvPr/>
        </p:nvGrpSpPr>
        <p:grpSpPr bwMode="auto">
          <a:xfrm>
            <a:off x="1196578" y="3776067"/>
            <a:ext cx="1109663" cy="809625"/>
            <a:chOff x="0" y="0"/>
            <a:chExt cx="1864" cy="1360"/>
          </a:xfrm>
        </p:grpSpPr>
        <p:sp>
          <p:nvSpPr>
            <p:cNvPr id="50194" name="Rectangle 18"/>
            <p:cNvSpPr>
              <a:spLocks/>
            </p:cNvSpPr>
            <p:nvPr/>
          </p:nvSpPr>
          <p:spPr bwMode="auto">
            <a:xfrm>
              <a:off x="0" y="0"/>
              <a:ext cx="1848" cy="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80000"/>
                </a:lnSpc>
              </a:pPr>
              <a:r>
                <a:rPr lang="en-US" sz="1100">
                  <a:solidFill>
                    <a:schemeClr val="tx1"/>
                  </a:solidFill>
                  <a:latin typeface="Montserrat-Bold" charset="0"/>
                  <a:ea typeface="ＭＳ Ｐゴシック" charset="0"/>
                  <a:cs typeface="Montserrat-Bold" charset="0"/>
                  <a:sym typeface="Montserrat-Bold" charset="0"/>
                </a:rPr>
                <a:t>HEADTEXT OF THIS FACT</a:t>
              </a:r>
            </a:p>
          </p:txBody>
        </p:sp>
        <p:sp>
          <p:nvSpPr>
            <p:cNvPr id="50195" name="Rectangle 19"/>
            <p:cNvSpPr>
              <a:spLocks/>
            </p:cNvSpPr>
            <p:nvPr/>
          </p:nvSpPr>
          <p:spPr bwMode="auto">
            <a:xfrm>
              <a:off x="16" y="688"/>
              <a:ext cx="1848" cy="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700">
                  <a:solidFill>
                    <a:srgbClr val="6E6E6E"/>
                  </a:solidFill>
                  <a:latin typeface="Montserrat-Regular" charset="0"/>
                  <a:ea typeface="ＭＳ Ｐゴシック" charset="0"/>
                  <a:cs typeface="Montserrat-Regular" charset="0"/>
                  <a:sym typeface="Montserrat-Regular" charset="0"/>
                </a:rPr>
                <a:t>This letterhead design meant to project andon image of professional.</a:t>
              </a:r>
            </a:p>
          </p:txBody>
        </p:sp>
      </p:grpSp>
      <p:pic>
        <p:nvPicPr>
          <p:cNvPr id="50196" name="Picture 2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14662" y="1619250"/>
            <a:ext cx="338138"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grpSp>
        <p:nvGrpSpPr>
          <p:cNvPr id="50197" name="Group 21"/>
          <p:cNvGrpSpPr>
            <a:grpSpLocks/>
          </p:cNvGrpSpPr>
          <p:nvPr/>
        </p:nvGrpSpPr>
        <p:grpSpPr bwMode="auto">
          <a:xfrm>
            <a:off x="2653903" y="2090142"/>
            <a:ext cx="1109663" cy="809625"/>
            <a:chOff x="0" y="0"/>
            <a:chExt cx="1864" cy="1360"/>
          </a:xfrm>
        </p:grpSpPr>
        <p:sp>
          <p:nvSpPr>
            <p:cNvPr id="50198" name="Rectangle 22"/>
            <p:cNvSpPr>
              <a:spLocks/>
            </p:cNvSpPr>
            <p:nvPr/>
          </p:nvSpPr>
          <p:spPr bwMode="auto">
            <a:xfrm>
              <a:off x="0" y="0"/>
              <a:ext cx="1848" cy="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80000"/>
                </a:lnSpc>
              </a:pPr>
              <a:r>
                <a:rPr lang="en-US" sz="1100" dirty="0">
                  <a:solidFill>
                    <a:schemeClr val="accent3"/>
                  </a:solidFill>
                  <a:latin typeface="Montserrat-Bold" charset="0"/>
                  <a:ea typeface="ＭＳ Ｐゴシック" charset="0"/>
                  <a:cs typeface="Montserrat-Bold" charset="0"/>
                  <a:sym typeface="Montserrat-Bold" charset="0"/>
                </a:rPr>
                <a:t>HEADTEXT OF THIS FACT</a:t>
              </a:r>
            </a:p>
          </p:txBody>
        </p:sp>
        <p:sp>
          <p:nvSpPr>
            <p:cNvPr id="50199" name="Rectangle 23"/>
            <p:cNvSpPr>
              <a:spLocks/>
            </p:cNvSpPr>
            <p:nvPr/>
          </p:nvSpPr>
          <p:spPr bwMode="auto">
            <a:xfrm>
              <a:off x="16" y="688"/>
              <a:ext cx="1848" cy="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700">
                  <a:solidFill>
                    <a:srgbClr val="9B9B9B"/>
                  </a:solidFill>
                  <a:latin typeface="Montserrat-Regular" charset="0"/>
                  <a:ea typeface="ＭＳ Ｐゴシック" charset="0"/>
                  <a:cs typeface="Montserrat-Regular" charset="0"/>
                  <a:sym typeface="Montserrat-Regular" charset="0"/>
                </a:rPr>
                <a:t>This letterhead design meant to project andon image of professional.</a:t>
              </a:r>
            </a:p>
          </p:txBody>
        </p:sp>
      </p:grpSp>
      <p:sp>
        <p:nvSpPr>
          <p:cNvPr id="50200" name="Rectangle 24"/>
          <p:cNvSpPr>
            <a:spLocks/>
          </p:cNvSpPr>
          <p:nvPr/>
        </p:nvSpPr>
        <p:spPr bwMode="auto">
          <a:xfrm>
            <a:off x="723305" y="1576388"/>
            <a:ext cx="1295400" cy="104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r">
              <a:lnSpc>
                <a:spcPct val="65000"/>
              </a:lnSpc>
            </a:pPr>
            <a:r>
              <a:rPr lang="en-US" sz="2800">
                <a:solidFill>
                  <a:schemeClr val="tx1"/>
                </a:solidFill>
                <a:latin typeface="Montserrat-Bold" charset="0"/>
                <a:ea typeface="ＭＳ Ｐゴシック" charset="0"/>
                <a:cs typeface="Montserrat-Bold" charset="0"/>
                <a:sym typeface="Montserrat-Bold" charset="0"/>
              </a:rPr>
              <a:t>Four</a:t>
            </a:r>
            <a:br>
              <a:rPr lang="en-US" sz="2800">
                <a:solidFill>
                  <a:schemeClr val="tx1"/>
                </a:solidFill>
                <a:latin typeface="Montserrat-Bold" charset="0"/>
                <a:ea typeface="ＭＳ Ｐゴシック" charset="0"/>
                <a:cs typeface="Montserrat-Bold" charset="0"/>
                <a:sym typeface="Montserrat-Bold" charset="0"/>
              </a:rPr>
            </a:br>
            <a:r>
              <a:rPr lang="en-US" sz="2800">
                <a:solidFill>
                  <a:schemeClr val="tx1"/>
                </a:solidFill>
                <a:latin typeface="Montserrat-Bold" charset="0"/>
                <a:ea typeface="ＭＳ Ｐゴシック" charset="0"/>
                <a:cs typeface="Montserrat-Bold" charset="0"/>
                <a:sym typeface="Montserrat-Bold" charset="0"/>
              </a:rPr>
              <a:t>STEPS</a:t>
            </a:r>
          </a:p>
          <a:p>
            <a:pPr algn="r">
              <a:lnSpc>
                <a:spcPct val="65000"/>
              </a:lnSpc>
            </a:pPr>
            <a:r>
              <a:rPr lang="en-US" sz="2800">
                <a:solidFill>
                  <a:schemeClr val="tx1"/>
                </a:solidFill>
                <a:latin typeface="Montserrat-Bold" charset="0"/>
                <a:ea typeface="ＭＳ Ｐゴシック" charset="0"/>
                <a:cs typeface="Montserrat-Bold" charset="0"/>
                <a:sym typeface="Montserrat-Bold" charset="0"/>
              </a:rPr>
              <a:t>PLAN</a:t>
            </a:r>
          </a:p>
        </p:txBody>
      </p:sp>
      <p:grpSp>
        <p:nvGrpSpPr>
          <p:cNvPr id="50201" name="Group 25"/>
          <p:cNvGrpSpPr>
            <a:grpSpLocks/>
          </p:cNvGrpSpPr>
          <p:nvPr/>
        </p:nvGrpSpPr>
        <p:grpSpPr bwMode="auto">
          <a:xfrm>
            <a:off x="8169474" y="4824412"/>
            <a:ext cx="759619" cy="176213"/>
            <a:chOff x="0" y="0"/>
            <a:chExt cx="1275" cy="296"/>
          </a:xfrm>
        </p:grpSpPr>
        <p:pic>
          <p:nvPicPr>
            <p:cNvPr id="50202" name="Picture 2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56" y="32"/>
              <a:ext cx="719"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50203" name="Rectangle 27"/>
            <p:cNvSpPr>
              <a:spLocks/>
            </p:cNvSpPr>
            <p:nvPr/>
          </p:nvSpPr>
          <p:spPr bwMode="auto">
            <a:xfrm>
              <a:off x="32" y="56"/>
              <a:ext cx="288" cy="216"/>
            </a:xfrm>
            <a:prstGeom prst="rect">
              <a:avLst/>
            </a:prstGeom>
            <a:solidFill>
              <a:srgbClr val="000000"/>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50204" name="Rectangle 28"/>
            <p:cNvSpPr>
              <a:spLocks/>
            </p:cNvSpPr>
            <p:nvPr/>
          </p:nvSpPr>
          <p:spPr bwMode="auto">
            <a:xfrm>
              <a:off x="0" y="40"/>
              <a:ext cx="35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130000"/>
                </a:lnSpc>
              </a:pPr>
              <a:r>
                <a:rPr lang="en-US" sz="700">
                  <a:solidFill>
                    <a:srgbClr val="FFFFFF"/>
                  </a:solidFill>
                  <a:latin typeface="Montserrat-Regular" charset="0"/>
                  <a:ea typeface="ＭＳ Ｐゴシック" charset="0"/>
                  <a:cs typeface="Montserrat-Regular" charset="0"/>
                  <a:sym typeface="Montserrat-Regular" charset="0"/>
                </a:rPr>
                <a:t>35</a:t>
              </a:r>
            </a:p>
          </p:txBody>
        </p:sp>
        <p:sp>
          <p:nvSpPr>
            <p:cNvPr id="50205" name="Rectangle 29"/>
            <p:cNvSpPr>
              <a:spLocks/>
            </p:cNvSpPr>
            <p:nvPr/>
          </p:nvSpPr>
          <p:spPr bwMode="auto">
            <a:xfrm flipH="1">
              <a:off x="444" y="0"/>
              <a:ext cx="8" cy="288"/>
            </a:xfrm>
            <a:prstGeom prst="rect">
              <a:avLst/>
            </a:prstGeom>
            <a:solidFill>
              <a:srgbClr val="000000"/>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spTree>
  </p:cSld>
  <p:clrMapOvr>
    <a:masterClrMapping/>
  </p:clrMapOvr>
  <p:transition spd="med">
    <p:push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0200"/>
                                        </p:tgtEl>
                                        <p:attrNameLst>
                                          <p:attrName>style.visibility</p:attrName>
                                        </p:attrNameLst>
                                      </p:cBhvr>
                                      <p:to>
                                        <p:strVal val="visible"/>
                                      </p:to>
                                    </p:set>
                                    <p:anim calcmode="lin" valueType="num">
                                      <p:cBhvr additive="base">
                                        <p:cTn id="7" dur="500" fill="hold"/>
                                        <p:tgtEl>
                                          <p:spTgt spid="50200"/>
                                        </p:tgtEl>
                                        <p:attrNameLst>
                                          <p:attrName>ppt_x</p:attrName>
                                        </p:attrNameLst>
                                      </p:cBhvr>
                                      <p:tavLst>
                                        <p:tav tm="0">
                                          <p:val>
                                            <p:strVal val="0-#ppt_w/2"/>
                                          </p:val>
                                        </p:tav>
                                        <p:tav tm="100000">
                                          <p:val>
                                            <p:strVal val="#ppt_x"/>
                                          </p:val>
                                        </p:tav>
                                      </p:tavLst>
                                    </p:anim>
                                    <p:anim calcmode="lin" valueType="num">
                                      <p:cBhvr additive="base">
                                        <p:cTn id="8" dur="500" fill="hold"/>
                                        <p:tgtEl>
                                          <p:spTgt spid="50200"/>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3" presetClass="entr" presetSubtype="32" fill="hold" grpId="0" nodeType="afterEffect">
                                  <p:stCondLst>
                                    <p:cond delay="300"/>
                                  </p:stCondLst>
                                  <p:iterate type="lt">
                                    <p:tmPct val="100000"/>
                                  </p:iterate>
                                  <p:childTnLst>
                                    <p:set>
                                      <p:cBhvr>
                                        <p:cTn id="11" dur="1" fill="hold">
                                          <p:stCondLst>
                                            <p:cond delay="0"/>
                                          </p:stCondLst>
                                        </p:cTn>
                                        <p:tgtEl>
                                          <p:spTgt spid="50182"/>
                                        </p:tgtEl>
                                        <p:attrNameLst>
                                          <p:attrName>style.visibility</p:attrName>
                                        </p:attrNameLst>
                                      </p:cBhvr>
                                      <p:to>
                                        <p:strVal val="visible"/>
                                      </p:to>
                                    </p:set>
                                    <p:anim calcmode="lin" valueType="num">
                                      <p:cBhvr>
                                        <p:cTn id="12" dur="75" fill="hold"/>
                                        <p:tgtEl>
                                          <p:spTgt spid="50182"/>
                                        </p:tgtEl>
                                        <p:attrNameLst>
                                          <p:attrName>ppt_w</p:attrName>
                                        </p:attrNameLst>
                                      </p:cBhvr>
                                      <p:tavLst>
                                        <p:tav tm="0">
                                          <p:val>
                                            <p:strVal val="4*#ppt_w"/>
                                          </p:val>
                                        </p:tav>
                                        <p:tav tm="100000">
                                          <p:val>
                                            <p:strVal val="#ppt_w"/>
                                          </p:val>
                                        </p:tav>
                                      </p:tavLst>
                                    </p:anim>
                                    <p:anim calcmode="lin" valueType="num">
                                      <p:cBhvr>
                                        <p:cTn id="13" dur="75" fill="hold"/>
                                        <p:tgtEl>
                                          <p:spTgt spid="50182"/>
                                        </p:tgtEl>
                                        <p:attrNameLst>
                                          <p:attrName>ppt_h</p:attrName>
                                        </p:attrNameLst>
                                      </p:cBhvr>
                                      <p:tavLst>
                                        <p:tav tm="0">
                                          <p:val>
                                            <p:strVal val="4*#ppt_h"/>
                                          </p:val>
                                        </p:tav>
                                        <p:tav tm="100000">
                                          <p:val>
                                            <p:strVal val="#ppt_h"/>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3" presetClass="entr" presetSubtype="16" fill="hold" nodeType="clickEffect">
                                  <p:stCondLst>
                                    <p:cond delay="0"/>
                                  </p:stCondLst>
                                  <p:childTnLst>
                                    <p:set>
                                      <p:cBhvr>
                                        <p:cTn id="17" dur="1" fill="hold">
                                          <p:stCondLst>
                                            <p:cond delay="0"/>
                                          </p:stCondLst>
                                        </p:cTn>
                                        <p:tgtEl>
                                          <p:spTgt spid="50196"/>
                                        </p:tgtEl>
                                        <p:attrNameLst>
                                          <p:attrName>style.visibility</p:attrName>
                                        </p:attrNameLst>
                                      </p:cBhvr>
                                      <p:to>
                                        <p:strVal val="visible"/>
                                      </p:to>
                                    </p:set>
                                    <p:anim calcmode="lin" valueType="num">
                                      <p:cBhvr>
                                        <p:cTn id="18" dur="500" fill="hold"/>
                                        <p:tgtEl>
                                          <p:spTgt spid="50196"/>
                                        </p:tgtEl>
                                        <p:attrNameLst>
                                          <p:attrName>ppt_w</p:attrName>
                                        </p:attrNameLst>
                                      </p:cBhvr>
                                      <p:tavLst>
                                        <p:tav tm="0">
                                          <p:val>
                                            <p:fltVal val="0"/>
                                          </p:val>
                                        </p:tav>
                                        <p:tav tm="100000">
                                          <p:val>
                                            <p:strVal val="#ppt_w"/>
                                          </p:val>
                                        </p:tav>
                                      </p:tavLst>
                                    </p:anim>
                                    <p:anim calcmode="lin" valueType="num">
                                      <p:cBhvr>
                                        <p:cTn id="19" dur="500" fill="hold"/>
                                        <p:tgtEl>
                                          <p:spTgt spid="50196"/>
                                        </p:tgtEl>
                                        <p:attrNameLst>
                                          <p:attrName>ppt_h</p:attrName>
                                        </p:attrNameLst>
                                      </p:cBhvr>
                                      <p:tavLst>
                                        <p:tav tm="0">
                                          <p:val>
                                            <p:fltVal val="0"/>
                                          </p:val>
                                        </p:tav>
                                        <p:tav tm="100000">
                                          <p:val>
                                            <p:strVal val="#ppt_h"/>
                                          </p:val>
                                        </p:tav>
                                      </p:tavLst>
                                    </p:anim>
                                  </p:childTnLst>
                                </p:cTn>
                              </p:par>
                            </p:childTnLst>
                          </p:cTn>
                        </p:par>
                        <p:par>
                          <p:cTn id="20" fill="hold" nodeType="afterGroup">
                            <p:stCondLst>
                              <p:cond delay="500"/>
                            </p:stCondLst>
                            <p:childTnLst>
                              <p:par>
                                <p:cTn id="21" presetID="17" presetClass="entr" presetSubtype="8" fill="hold" nodeType="afterEffect">
                                  <p:stCondLst>
                                    <p:cond delay="300"/>
                                  </p:stCondLst>
                                  <p:childTnLst>
                                    <p:set>
                                      <p:cBhvr>
                                        <p:cTn id="22" dur="1" fill="hold">
                                          <p:stCondLst>
                                            <p:cond delay="0"/>
                                          </p:stCondLst>
                                        </p:cTn>
                                        <p:tgtEl>
                                          <p:spTgt spid="50197"/>
                                        </p:tgtEl>
                                        <p:attrNameLst>
                                          <p:attrName>style.visibility</p:attrName>
                                        </p:attrNameLst>
                                      </p:cBhvr>
                                      <p:to>
                                        <p:strVal val="visible"/>
                                      </p:to>
                                    </p:set>
                                    <p:anim calcmode="lin" valueType="num">
                                      <p:cBhvr>
                                        <p:cTn id="23" dur="500" fill="hold"/>
                                        <p:tgtEl>
                                          <p:spTgt spid="50197"/>
                                        </p:tgtEl>
                                        <p:attrNameLst>
                                          <p:attrName>ppt_x</p:attrName>
                                        </p:attrNameLst>
                                      </p:cBhvr>
                                      <p:tavLst>
                                        <p:tav tm="0">
                                          <p:val>
                                            <p:strVal val="#ppt_x-#ppt_w/2"/>
                                          </p:val>
                                        </p:tav>
                                        <p:tav tm="100000">
                                          <p:val>
                                            <p:strVal val="#ppt_x"/>
                                          </p:val>
                                        </p:tav>
                                      </p:tavLst>
                                    </p:anim>
                                    <p:anim calcmode="lin" valueType="num">
                                      <p:cBhvr>
                                        <p:cTn id="24" dur="500" fill="hold"/>
                                        <p:tgtEl>
                                          <p:spTgt spid="50197"/>
                                        </p:tgtEl>
                                        <p:attrNameLst>
                                          <p:attrName>ppt_y</p:attrName>
                                        </p:attrNameLst>
                                      </p:cBhvr>
                                      <p:tavLst>
                                        <p:tav tm="0">
                                          <p:val>
                                            <p:strVal val="#ppt_y"/>
                                          </p:val>
                                        </p:tav>
                                        <p:tav tm="100000">
                                          <p:val>
                                            <p:strVal val="#ppt_y"/>
                                          </p:val>
                                        </p:tav>
                                      </p:tavLst>
                                    </p:anim>
                                    <p:anim calcmode="lin" valueType="num">
                                      <p:cBhvr>
                                        <p:cTn id="25" dur="500" fill="hold"/>
                                        <p:tgtEl>
                                          <p:spTgt spid="50197"/>
                                        </p:tgtEl>
                                        <p:attrNameLst>
                                          <p:attrName>ppt_w</p:attrName>
                                        </p:attrNameLst>
                                      </p:cBhvr>
                                      <p:tavLst>
                                        <p:tav tm="0">
                                          <p:val>
                                            <p:fltVal val="0"/>
                                          </p:val>
                                        </p:tav>
                                        <p:tav tm="100000">
                                          <p:val>
                                            <p:strVal val="#ppt_w"/>
                                          </p:val>
                                        </p:tav>
                                      </p:tavLst>
                                    </p:anim>
                                    <p:anim calcmode="lin" valueType="num">
                                      <p:cBhvr>
                                        <p:cTn id="26" dur="500" fill="hold"/>
                                        <p:tgtEl>
                                          <p:spTgt spid="50197"/>
                                        </p:tgtEl>
                                        <p:attrNameLst>
                                          <p:attrName>ppt_h</p:attrName>
                                        </p:attrNameLst>
                                      </p:cBhvr>
                                      <p:tavLst>
                                        <p:tav tm="0">
                                          <p:val>
                                            <p:strVal val="#ppt_h"/>
                                          </p:val>
                                        </p:tav>
                                        <p:tav tm="100000">
                                          <p:val>
                                            <p:strVal val="#ppt_h"/>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2" fill="hold" nodeType="clickEffect">
                                  <p:stCondLst>
                                    <p:cond delay="0"/>
                                  </p:stCondLst>
                                  <p:childTnLst>
                                    <p:set>
                                      <p:cBhvr>
                                        <p:cTn id="30" dur="1" fill="hold">
                                          <p:stCondLst>
                                            <p:cond delay="0"/>
                                          </p:stCondLst>
                                        </p:cTn>
                                        <p:tgtEl>
                                          <p:spTgt spid="50181"/>
                                        </p:tgtEl>
                                        <p:attrNameLst>
                                          <p:attrName>style.visibility</p:attrName>
                                        </p:attrNameLst>
                                      </p:cBhvr>
                                      <p:to>
                                        <p:strVal val="visible"/>
                                      </p:to>
                                    </p:set>
                                    <p:anim calcmode="lin" valueType="num">
                                      <p:cBhvr additive="base">
                                        <p:cTn id="31" dur="500" fill="hold"/>
                                        <p:tgtEl>
                                          <p:spTgt spid="50181"/>
                                        </p:tgtEl>
                                        <p:attrNameLst>
                                          <p:attrName>ppt_x</p:attrName>
                                        </p:attrNameLst>
                                      </p:cBhvr>
                                      <p:tavLst>
                                        <p:tav tm="0">
                                          <p:val>
                                            <p:strVal val="1+#ppt_w/2"/>
                                          </p:val>
                                        </p:tav>
                                        <p:tav tm="100000">
                                          <p:val>
                                            <p:strVal val="#ppt_x"/>
                                          </p:val>
                                        </p:tav>
                                      </p:tavLst>
                                    </p:anim>
                                    <p:anim calcmode="lin" valueType="num">
                                      <p:cBhvr additive="base">
                                        <p:cTn id="32" dur="500" fill="hold"/>
                                        <p:tgtEl>
                                          <p:spTgt spid="50181"/>
                                        </p:tgtEl>
                                        <p:attrNameLst>
                                          <p:attrName>ppt_y</p:attrName>
                                        </p:attrNameLst>
                                      </p:cBhvr>
                                      <p:tavLst>
                                        <p:tav tm="0">
                                          <p:val>
                                            <p:strVal val="#ppt_y"/>
                                          </p:val>
                                        </p:tav>
                                        <p:tav tm="100000">
                                          <p:val>
                                            <p:strVal val="#ppt_y"/>
                                          </p:val>
                                        </p:tav>
                                      </p:tavLst>
                                    </p:anim>
                                  </p:childTnLst>
                                </p:cTn>
                              </p:par>
                            </p:childTnLst>
                          </p:cTn>
                        </p:par>
                        <p:par>
                          <p:cTn id="33" fill="hold" nodeType="afterGroup">
                            <p:stCondLst>
                              <p:cond delay="500"/>
                            </p:stCondLst>
                            <p:childTnLst>
                              <p:par>
                                <p:cTn id="34" presetID="23" presetClass="entr" presetSubtype="32" fill="hold" grpId="0" nodeType="afterEffect">
                                  <p:stCondLst>
                                    <p:cond delay="500"/>
                                  </p:stCondLst>
                                  <p:iterate type="lt">
                                    <p:tmPct val="100000"/>
                                  </p:iterate>
                                  <p:childTnLst>
                                    <p:set>
                                      <p:cBhvr>
                                        <p:cTn id="35" dur="1" fill="hold">
                                          <p:stCondLst>
                                            <p:cond delay="0"/>
                                          </p:stCondLst>
                                        </p:cTn>
                                        <p:tgtEl>
                                          <p:spTgt spid="50177"/>
                                        </p:tgtEl>
                                        <p:attrNameLst>
                                          <p:attrName>style.visibility</p:attrName>
                                        </p:attrNameLst>
                                      </p:cBhvr>
                                      <p:to>
                                        <p:strVal val="visible"/>
                                      </p:to>
                                    </p:set>
                                    <p:anim calcmode="lin" valueType="num">
                                      <p:cBhvr>
                                        <p:cTn id="36" dur="75" fill="hold"/>
                                        <p:tgtEl>
                                          <p:spTgt spid="50177"/>
                                        </p:tgtEl>
                                        <p:attrNameLst>
                                          <p:attrName>ppt_w</p:attrName>
                                        </p:attrNameLst>
                                      </p:cBhvr>
                                      <p:tavLst>
                                        <p:tav tm="0">
                                          <p:val>
                                            <p:strVal val="4*#ppt_w"/>
                                          </p:val>
                                        </p:tav>
                                        <p:tav tm="100000">
                                          <p:val>
                                            <p:strVal val="#ppt_w"/>
                                          </p:val>
                                        </p:tav>
                                      </p:tavLst>
                                    </p:anim>
                                    <p:anim calcmode="lin" valueType="num">
                                      <p:cBhvr>
                                        <p:cTn id="37" dur="75" fill="hold"/>
                                        <p:tgtEl>
                                          <p:spTgt spid="50177"/>
                                        </p:tgtEl>
                                        <p:attrNameLst>
                                          <p:attrName>ppt_h</p:attrName>
                                        </p:attrNameLst>
                                      </p:cBhvr>
                                      <p:tavLst>
                                        <p:tav tm="0">
                                          <p:val>
                                            <p:strVal val="4*#ppt_h"/>
                                          </p:val>
                                        </p:tav>
                                        <p:tav tm="100000">
                                          <p:val>
                                            <p:strVal val="#ppt_h"/>
                                          </p:val>
                                        </p:tav>
                                      </p:tavLst>
                                    </p:anim>
                                  </p:childTnLst>
                                </p:cTn>
                              </p:par>
                            </p:childTnLst>
                          </p:cTn>
                        </p:par>
                      </p:childTnLst>
                    </p:cTn>
                  </p:par>
                  <p:par>
                    <p:cTn id="38" fill="hold" nodeType="clickPar">
                      <p:stCondLst>
                        <p:cond delay="indefinite"/>
                      </p:stCondLst>
                      <p:childTnLst>
                        <p:par>
                          <p:cTn id="39" fill="hold" nodeType="withGroup">
                            <p:stCondLst>
                              <p:cond delay="0"/>
                            </p:stCondLst>
                            <p:childTnLst>
                              <p:par>
                                <p:cTn id="40" presetID="17" presetClass="entr" presetSubtype="8" fill="hold" nodeType="clickEffect">
                                  <p:stCondLst>
                                    <p:cond delay="0"/>
                                  </p:stCondLst>
                                  <p:childTnLst>
                                    <p:set>
                                      <p:cBhvr>
                                        <p:cTn id="41" dur="1" fill="hold">
                                          <p:stCondLst>
                                            <p:cond delay="0"/>
                                          </p:stCondLst>
                                        </p:cTn>
                                        <p:tgtEl>
                                          <p:spTgt spid="50188"/>
                                        </p:tgtEl>
                                        <p:attrNameLst>
                                          <p:attrName>style.visibility</p:attrName>
                                        </p:attrNameLst>
                                      </p:cBhvr>
                                      <p:to>
                                        <p:strVal val="visible"/>
                                      </p:to>
                                    </p:set>
                                    <p:anim calcmode="lin" valueType="num">
                                      <p:cBhvr>
                                        <p:cTn id="42" dur="500" fill="hold"/>
                                        <p:tgtEl>
                                          <p:spTgt spid="50188"/>
                                        </p:tgtEl>
                                        <p:attrNameLst>
                                          <p:attrName>ppt_x</p:attrName>
                                        </p:attrNameLst>
                                      </p:cBhvr>
                                      <p:tavLst>
                                        <p:tav tm="0">
                                          <p:val>
                                            <p:strVal val="#ppt_x-#ppt_w/2"/>
                                          </p:val>
                                        </p:tav>
                                        <p:tav tm="100000">
                                          <p:val>
                                            <p:strVal val="#ppt_x"/>
                                          </p:val>
                                        </p:tav>
                                      </p:tavLst>
                                    </p:anim>
                                    <p:anim calcmode="lin" valueType="num">
                                      <p:cBhvr>
                                        <p:cTn id="43" dur="500" fill="hold"/>
                                        <p:tgtEl>
                                          <p:spTgt spid="50188"/>
                                        </p:tgtEl>
                                        <p:attrNameLst>
                                          <p:attrName>ppt_y</p:attrName>
                                        </p:attrNameLst>
                                      </p:cBhvr>
                                      <p:tavLst>
                                        <p:tav tm="0">
                                          <p:val>
                                            <p:strVal val="#ppt_y"/>
                                          </p:val>
                                        </p:tav>
                                        <p:tav tm="100000">
                                          <p:val>
                                            <p:strVal val="#ppt_y"/>
                                          </p:val>
                                        </p:tav>
                                      </p:tavLst>
                                    </p:anim>
                                    <p:anim calcmode="lin" valueType="num">
                                      <p:cBhvr>
                                        <p:cTn id="44" dur="500" fill="hold"/>
                                        <p:tgtEl>
                                          <p:spTgt spid="50188"/>
                                        </p:tgtEl>
                                        <p:attrNameLst>
                                          <p:attrName>ppt_w</p:attrName>
                                        </p:attrNameLst>
                                      </p:cBhvr>
                                      <p:tavLst>
                                        <p:tav tm="0">
                                          <p:val>
                                            <p:fltVal val="0"/>
                                          </p:val>
                                        </p:tav>
                                        <p:tav tm="100000">
                                          <p:val>
                                            <p:strVal val="#ppt_w"/>
                                          </p:val>
                                        </p:tav>
                                      </p:tavLst>
                                    </p:anim>
                                    <p:anim calcmode="lin" valueType="num">
                                      <p:cBhvr>
                                        <p:cTn id="45" dur="500" fill="hold"/>
                                        <p:tgtEl>
                                          <p:spTgt spid="50188"/>
                                        </p:tgtEl>
                                        <p:attrNameLst>
                                          <p:attrName>ppt_h</p:attrName>
                                        </p:attrNameLst>
                                      </p:cBhvr>
                                      <p:tavLst>
                                        <p:tav tm="0">
                                          <p:val>
                                            <p:strVal val="#ppt_h"/>
                                          </p:val>
                                        </p:tav>
                                        <p:tav tm="100000">
                                          <p:val>
                                            <p:strVal val="#ppt_h"/>
                                          </p:val>
                                        </p:tav>
                                      </p:tavLst>
                                    </p:anim>
                                  </p:childTnLst>
                                </p:cTn>
                              </p:par>
                            </p:childTnLst>
                          </p:cTn>
                        </p:par>
                        <p:par>
                          <p:cTn id="46" fill="hold" nodeType="afterGroup">
                            <p:stCondLst>
                              <p:cond delay="500"/>
                            </p:stCondLst>
                            <p:childTnLst>
                              <p:par>
                                <p:cTn id="47" presetID="22" presetClass="entr" presetSubtype="8" fill="hold" nodeType="afterEffect">
                                  <p:stCondLst>
                                    <p:cond delay="300"/>
                                  </p:stCondLst>
                                  <p:childTnLst>
                                    <p:set>
                                      <p:cBhvr>
                                        <p:cTn id="48" dur="1" fill="hold">
                                          <p:stCondLst>
                                            <p:cond delay="0"/>
                                          </p:stCondLst>
                                        </p:cTn>
                                        <p:tgtEl>
                                          <p:spTgt spid="50189"/>
                                        </p:tgtEl>
                                        <p:attrNameLst>
                                          <p:attrName>style.visibility</p:attrName>
                                        </p:attrNameLst>
                                      </p:cBhvr>
                                      <p:to>
                                        <p:strVal val="visible"/>
                                      </p:to>
                                    </p:set>
                                    <p:animEffect transition="in" filter="wipe(left)">
                                      <p:cBhvr>
                                        <p:cTn id="49" dur="500"/>
                                        <p:tgtEl>
                                          <p:spTgt spid="50189"/>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23" presetClass="entr" presetSubtype="32" fill="hold" grpId="0" nodeType="clickEffect">
                                  <p:stCondLst>
                                    <p:cond delay="0"/>
                                  </p:stCondLst>
                                  <p:iterate type="lt">
                                    <p:tmPct val="100000"/>
                                  </p:iterate>
                                  <p:childTnLst>
                                    <p:set>
                                      <p:cBhvr>
                                        <p:cTn id="53" dur="1" fill="hold">
                                          <p:stCondLst>
                                            <p:cond delay="0"/>
                                          </p:stCondLst>
                                        </p:cTn>
                                        <p:tgtEl>
                                          <p:spTgt spid="50178"/>
                                        </p:tgtEl>
                                        <p:attrNameLst>
                                          <p:attrName>style.visibility</p:attrName>
                                        </p:attrNameLst>
                                      </p:cBhvr>
                                      <p:to>
                                        <p:strVal val="visible"/>
                                      </p:to>
                                    </p:set>
                                    <p:anim calcmode="lin" valueType="num">
                                      <p:cBhvr>
                                        <p:cTn id="54" dur="75" fill="hold"/>
                                        <p:tgtEl>
                                          <p:spTgt spid="50178"/>
                                        </p:tgtEl>
                                        <p:attrNameLst>
                                          <p:attrName>ppt_w</p:attrName>
                                        </p:attrNameLst>
                                      </p:cBhvr>
                                      <p:tavLst>
                                        <p:tav tm="0">
                                          <p:val>
                                            <p:strVal val="4*#ppt_w"/>
                                          </p:val>
                                        </p:tav>
                                        <p:tav tm="100000">
                                          <p:val>
                                            <p:strVal val="#ppt_w"/>
                                          </p:val>
                                        </p:tav>
                                      </p:tavLst>
                                    </p:anim>
                                    <p:anim calcmode="lin" valueType="num">
                                      <p:cBhvr>
                                        <p:cTn id="55" dur="75" fill="hold"/>
                                        <p:tgtEl>
                                          <p:spTgt spid="50178"/>
                                        </p:tgtEl>
                                        <p:attrNameLst>
                                          <p:attrName>ppt_h</p:attrName>
                                        </p:attrNameLst>
                                      </p:cBhvr>
                                      <p:tavLst>
                                        <p:tav tm="0">
                                          <p:val>
                                            <p:strVal val="4*#ppt_h"/>
                                          </p:val>
                                        </p:tav>
                                        <p:tav tm="100000">
                                          <p:val>
                                            <p:strVal val="#ppt_h"/>
                                          </p:val>
                                        </p:tav>
                                      </p:tavLst>
                                    </p:anim>
                                  </p:childTnLst>
                                </p:cTn>
                              </p:par>
                            </p:childTnLst>
                          </p:cTn>
                        </p:par>
                      </p:childTnLst>
                    </p:cTn>
                  </p:par>
                  <p:par>
                    <p:cTn id="56" fill="hold" nodeType="clickPar">
                      <p:stCondLst>
                        <p:cond delay="indefinite"/>
                      </p:stCondLst>
                      <p:childTnLst>
                        <p:par>
                          <p:cTn id="57" fill="hold" nodeType="withGroup">
                            <p:stCondLst>
                              <p:cond delay="0"/>
                            </p:stCondLst>
                            <p:childTnLst>
                              <p:par>
                                <p:cTn id="58" presetID="23" presetClass="entr" presetSubtype="16" fill="hold" nodeType="clickEffect">
                                  <p:stCondLst>
                                    <p:cond delay="0"/>
                                  </p:stCondLst>
                                  <p:childTnLst>
                                    <p:set>
                                      <p:cBhvr>
                                        <p:cTn id="59" dur="1" fill="hold">
                                          <p:stCondLst>
                                            <p:cond delay="0"/>
                                          </p:stCondLst>
                                        </p:cTn>
                                        <p:tgtEl>
                                          <p:spTgt spid="50184"/>
                                        </p:tgtEl>
                                        <p:attrNameLst>
                                          <p:attrName>style.visibility</p:attrName>
                                        </p:attrNameLst>
                                      </p:cBhvr>
                                      <p:to>
                                        <p:strVal val="visible"/>
                                      </p:to>
                                    </p:set>
                                    <p:anim calcmode="lin" valueType="num">
                                      <p:cBhvr>
                                        <p:cTn id="60" dur="500" fill="hold"/>
                                        <p:tgtEl>
                                          <p:spTgt spid="50184"/>
                                        </p:tgtEl>
                                        <p:attrNameLst>
                                          <p:attrName>ppt_w</p:attrName>
                                        </p:attrNameLst>
                                      </p:cBhvr>
                                      <p:tavLst>
                                        <p:tav tm="0">
                                          <p:val>
                                            <p:fltVal val="0"/>
                                          </p:val>
                                        </p:tav>
                                        <p:tav tm="100000">
                                          <p:val>
                                            <p:strVal val="#ppt_w"/>
                                          </p:val>
                                        </p:tav>
                                      </p:tavLst>
                                    </p:anim>
                                    <p:anim calcmode="lin" valueType="num">
                                      <p:cBhvr>
                                        <p:cTn id="61" dur="500" fill="hold"/>
                                        <p:tgtEl>
                                          <p:spTgt spid="50184"/>
                                        </p:tgtEl>
                                        <p:attrNameLst>
                                          <p:attrName>ppt_h</p:attrName>
                                        </p:attrNameLst>
                                      </p:cBhvr>
                                      <p:tavLst>
                                        <p:tav tm="0">
                                          <p:val>
                                            <p:fltVal val="0"/>
                                          </p:val>
                                        </p:tav>
                                        <p:tav tm="100000">
                                          <p:val>
                                            <p:strVal val="#ppt_h"/>
                                          </p:val>
                                        </p:tav>
                                      </p:tavLst>
                                    </p:anim>
                                  </p:childTnLst>
                                </p:cTn>
                              </p:par>
                            </p:childTnLst>
                          </p:cTn>
                        </p:par>
                        <p:par>
                          <p:cTn id="62" fill="hold" nodeType="afterGroup">
                            <p:stCondLst>
                              <p:cond delay="500"/>
                            </p:stCondLst>
                            <p:childTnLst>
                              <p:par>
                                <p:cTn id="63" presetID="22" presetClass="entr" presetSubtype="8" fill="hold" nodeType="afterEffect">
                                  <p:stCondLst>
                                    <p:cond delay="500"/>
                                  </p:stCondLst>
                                  <p:childTnLst>
                                    <p:set>
                                      <p:cBhvr>
                                        <p:cTn id="64" dur="1" fill="hold">
                                          <p:stCondLst>
                                            <p:cond delay="0"/>
                                          </p:stCondLst>
                                        </p:cTn>
                                        <p:tgtEl>
                                          <p:spTgt spid="50185"/>
                                        </p:tgtEl>
                                        <p:attrNameLst>
                                          <p:attrName>style.visibility</p:attrName>
                                        </p:attrNameLst>
                                      </p:cBhvr>
                                      <p:to>
                                        <p:strVal val="visible"/>
                                      </p:to>
                                    </p:set>
                                    <p:animEffect transition="in" filter="wipe(left)">
                                      <p:cBhvr>
                                        <p:cTn id="65" dur="500"/>
                                        <p:tgtEl>
                                          <p:spTgt spid="50185"/>
                                        </p:tgtEl>
                                      </p:cBhvr>
                                    </p:animEffect>
                                  </p:childTnLst>
                                </p:cTn>
                              </p:par>
                            </p:childTnLst>
                          </p:cTn>
                        </p:par>
                      </p:childTnLst>
                    </p:cTn>
                  </p:par>
                  <p:par>
                    <p:cTn id="66" fill="hold" nodeType="clickPar">
                      <p:stCondLst>
                        <p:cond delay="indefinite"/>
                      </p:stCondLst>
                      <p:childTnLst>
                        <p:par>
                          <p:cTn id="67" fill="hold" nodeType="withGroup">
                            <p:stCondLst>
                              <p:cond delay="0"/>
                            </p:stCondLst>
                            <p:childTnLst>
                              <p:par>
                                <p:cTn id="68" presetID="2" presetClass="entr" presetSubtype="4" fill="hold" grpId="0" nodeType="clickEffect">
                                  <p:stCondLst>
                                    <p:cond delay="0"/>
                                  </p:stCondLst>
                                  <p:childTnLst>
                                    <p:set>
                                      <p:cBhvr>
                                        <p:cTn id="69" dur="1" fill="hold">
                                          <p:stCondLst>
                                            <p:cond delay="0"/>
                                          </p:stCondLst>
                                        </p:cTn>
                                        <p:tgtEl>
                                          <p:spTgt spid="50183"/>
                                        </p:tgtEl>
                                        <p:attrNameLst>
                                          <p:attrName>style.visibility</p:attrName>
                                        </p:attrNameLst>
                                      </p:cBhvr>
                                      <p:to>
                                        <p:strVal val="visible"/>
                                      </p:to>
                                    </p:set>
                                    <p:anim calcmode="lin" valueType="num">
                                      <p:cBhvr additive="base">
                                        <p:cTn id="70" dur="500" fill="hold"/>
                                        <p:tgtEl>
                                          <p:spTgt spid="50183"/>
                                        </p:tgtEl>
                                        <p:attrNameLst>
                                          <p:attrName>ppt_x</p:attrName>
                                        </p:attrNameLst>
                                      </p:cBhvr>
                                      <p:tavLst>
                                        <p:tav tm="0">
                                          <p:val>
                                            <p:strVal val="#ppt_x"/>
                                          </p:val>
                                        </p:tav>
                                        <p:tav tm="100000">
                                          <p:val>
                                            <p:strVal val="#ppt_x"/>
                                          </p:val>
                                        </p:tav>
                                      </p:tavLst>
                                    </p:anim>
                                    <p:anim calcmode="lin" valueType="num">
                                      <p:cBhvr additive="base">
                                        <p:cTn id="71" dur="500" fill="hold"/>
                                        <p:tgtEl>
                                          <p:spTgt spid="50183"/>
                                        </p:tgtEl>
                                        <p:attrNameLst>
                                          <p:attrName>ppt_y</p:attrName>
                                        </p:attrNameLst>
                                      </p:cBhvr>
                                      <p:tavLst>
                                        <p:tav tm="0">
                                          <p:val>
                                            <p:strVal val="1+#ppt_h/2"/>
                                          </p:val>
                                        </p:tav>
                                        <p:tav tm="100000">
                                          <p:val>
                                            <p:strVal val="#ppt_y"/>
                                          </p:val>
                                        </p:tav>
                                      </p:tavLst>
                                    </p:anim>
                                  </p:childTnLst>
                                </p:cTn>
                              </p:par>
                            </p:childTnLst>
                          </p:cTn>
                        </p:par>
                        <p:par>
                          <p:cTn id="72" fill="hold" nodeType="afterGroup">
                            <p:stCondLst>
                              <p:cond delay="500"/>
                            </p:stCondLst>
                            <p:childTnLst>
                              <p:par>
                                <p:cTn id="73" presetID="2" presetClass="entr" presetSubtype="4" fill="hold" nodeType="afterEffect">
                                  <p:stCondLst>
                                    <p:cond delay="300"/>
                                  </p:stCondLst>
                                  <p:childTnLst>
                                    <p:set>
                                      <p:cBhvr>
                                        <p:cTn id="74" dur="1" fill="hold">
                                          <p:stCondLst>
                                            <p:cond delay="0"/>
                                          </p:stCondLst>
                                        </p:cTn>
                                        <p:tgtEl>
                                          <p:spTgt spid="50192"/>
                                        </p:tgtEl>
                                        <p:attrNameLst>
                                          <p:attrName>style.visibility</p:attrName>
                                        </p:attrNameLst>
                                      </p:cBhvr>
                                      <p:to>
                                        <p:strVal val="visible"/>
                                      </p:to>
                                    </p:set>
                                    <p:anim calcmode="lin" valueType="num">
                                      <p:cBhvr additive="base">
                                        <p:cTn id="75" dur="500" fill="hold"/>
                                        <p:tgtEl>
                                          <p:spTgt spid="50192"/>
                                        </p:tgtEl>
                                        <p:attrNameLst>
                                          <p:attrName>ppt_x</p:attrName>
                                        </p:attrNameLst>
                                      </p:cBhvr>
                                      <p:tavLst>
                                        <p:tav tm="0">
                                          <p:val>
                                            <p:strVal val="#ppt_x"/>
                                          </p:val>
                                        </p:tav>
                                        <p:tav tm="100000">
                                          <p:val>
                                            <p:strVal val="#ppt_x"/>
                                          </p:val>
                                        </p:tav>
                                      </p:tavLst>
                                    </p:anim>
                                    <p:anim calcmode="lin" valueType="num">
                                      <p:cBhvr additive="base">
                                        <p:cTn id="76" dur="500" fill="hold"/>
                                        <p:tgtEl>
                                          <p:spTgt spid="50192"/>
                                        </p:tgtEl>
                                        <p:attrNameLst>
                                          <p:attrName>ppt_y</p:attrName>
                                        </p:attrNameLst>
                                      </p:cBhvr>
                                      <p:tavLst>
                                        <p:tav tm="0">
                                          <p:val>
                                            <p:strVal val="1+#ppt_h/2"/>
                                          </p:val>
                                        </p:tav>
                                        <p:tav tm="100000">
                                          <p:val>
                                            <p:strVal val="#ppt_y"/>
                                          </p:val>
                                        </p:tav>
                                      </p:tavLst>
                                    </p:anim>
                                  </p:childTnLst>
                                </p:cTn>
                              </p:par>
                            </p:childTnLst>
                          </p:cTn>
                        </p:par>
                        <p:par>
                          <p:cTn id="77" fill="hold" nodeType="afterGroup">
                            <p:stCondLst>
                              <p:cond delay="1300"/>
                            </p:stCondLst>
                            <p:childTnLst>
                              <p:par>
                                <p:cTn id="78" presetID="2" presetClass="entr" presetSubtype="4" fill="hold" nodeType="afterEffect">
                                  <p:stCondLst>
                                    <p:cond delay="300"/>
                                  </p:stCondLst>
                                  <p:childTnLst>
                                    <p:set>
                                      <p:cBhvr>
                                        <p:cTn id="79" dur="1" fill="hold">
                                          <p:stCondLst>
                                            <p:cond delay="0"/>
                                          </p:stCondLst>
                                        </p:cTn>
                                        <p:tgtEl>
                                          <p:spTgt spid="50193"/>
                                        </p:tgtEl>
                                        <p:attrNameLst>
                                          <p:attrName>style.visibility</p:attrName>
                                        </p:attrNameLst>
                                      </p:cBhvr>
                                      <p:to>
                                        <p:strVal val="visible"/>
                                      </p:to>
                                    </p:set>
                                    <p:anim calcmode="lin" valueType="num">
                                      <p:cBhvr additive="base">
                                        <p:cTn id="80" dur="500" fill="hold"/>
                                        <p:tgtEl>
                                          <p:spTgt spid="50193"/>
                                        </p:tgtEl>
                                        <p:attrNameLst>
                                          <p:attrName>ppt_x</p:attrName>
                                        </p:attrNameLst>
                                      </p:cBhvr>
                                      <p:tavLst>
                                        <p:tav tm="0">
                                          <p:val>
                                            <p:strVal val="#ppt_x"/>
                                          </p:val>
                                        </p:tav>
                                        <p:tav tm="100000">
                                          <p:val>
                                            <p:strVal val="#ppt_x"/>
                                          </p:val>
                                        </p:tav>
                                      </p:tavLst>
                                    </p:anim>
                                    <p:anim calcmode="lin" valueType="num">
                                      <p:cBhvr additive="base">
                                        <p:cTn id="81" dur="500" fill="hold"/>
                                        <p:tgtEl>
                                          <p:spTgt spid="5019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77" grpId="0" animBg="1"/>
      <p:bldP spid="50178" grpId="0" animBg="1"/>
      <p:bldP spid="50182" grpId="0" animBg="1"/>
      <p:bldP spid="50183" grpId="0" animBg="1"/>
      <p:bldP spid="50200" grpId="0"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51201" name="Rectangle 1"/>
          <p:cNvSpPr>
            <a:spLocks/>
          </p:cNvSpPr>
          <p:nvPr/>
        </p:nvSpPr>
        <p:spPr bwMode="auto">
          <a:xfrm>
            <a:off x="723305" y="545306"/>
            <a:ext cx="4029075"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70000"/>
              </a:lnSpc>
            </a:pPr>
            <a:r>
              <a:rPr lang="en-US" sz="1700">
                <a:solidFill>
                  <a:srgbClr val="8C8C8C"/>
                </a:solidFill>
                <a:latin typeface="Montserrat-Bold" charset="0"/>
                <a:ea typeface="ＭＳ Ｐゴシック" charset="0"/>
                <a:cs typeface="Montserrat-Bold" charset="0"/>
                <a:sym typeface="Montserrat-Bold" charset="0"/>
              </a:rPr>
              <a:t>F U T U R E   P L A N</a:t>
            </a:r>
          </a:p>
        </p:txBody>
      </p:sp>
      <p:sp>
        <p:nvSpPr>
          <p:cNvPr id="51202" name="Rectangle 2"/>
          <p:cNvSpPr>
            <a:spLocks/>
          </p:cNvSpPr>
          <p:nvPr/>
        </p:nvSpPr>
        <p:spPr bwMode="auto">
          <a:xfrm>
            <a:off x="725686" y="902494"/>
            <a:ext cx="7600950" cy="28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30000"/>
              </a:lnSpc>
            </a:pPr>
            <a:r>
              <a:rPr lang="en-US" sz="700">
                <a:solidFill>
                  <a:srgbClr val="8C8C8C"/>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 created a very spacious feeling. The simplicity suggests strength and the spaciousness contributes to the aesthetics of the layout. These basic qualities along with the (Your Company) colors,</a:t>
            </a:r>
          </a:p>
        </p:txBody>
      </p:sp>
      <p:pic>
        <p:nvPicPr>
          <p:cNvPr id="5120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3900" y="1481137"/>
            <a:ext cx="7600950" cy="1900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51204" name="Rectangle 4"/>
          <p:cNvSpPr>
            <a:spLocks/>
          </p:cNvSpPr>
          <p:nvPr/>
        </p:nvSpPr>
        <p:spPr bwMode="auto">
          <a:xfrm>
            <a:off x="723900" y="1473994"/>
            <a:ext cx="4733925" cy="1900238"/>
          </a:xfrm>
          <a:prstGeom prst="rect">
            <a:avLst/>
          </a:prstGeom>
          <a:solidFill>
            <a:schemeClr val="bg2">
              <a:alpha val="84999"/>
            </a:schemeClr>
          </a:solidFill>
          <a:ln>
            <a:noFill/>
          </a:ln>
          <a:extLst/>
        </p:spPr>
        <p:txBody>
          <a:bodyPr lIns="0" tIns="0" rIns="0" bIns="0"/>
          <a:lstStyle/>
          <a:p>
            <a:endParaRPr lang="en-US"/>
          </a:p>
        </p:txBody>
      </p:sp>
      <p:sp>
        <p:nvSpPr>
          <p:cNvPr id="51205" name="Rectangle 5"/>
          <p:cNvSpPr>
            <a:spLocks/>
          </p:cNvSpPr>
          <p:nvPr/>
        </p:nvSpPr>
        <p:spPr bwMode="auto">
          <a:xfrm>
            <a:off x="725686" y="3679031"/>
            <a:ext cx="7600950" cy="919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pPr algn="l">
              <a:lnSpc>
                <a:spcPct val="130000"/>
              </a:lnSpc>
            </a:pPr>
            <a:r>
              <a:rPr lang="en-US" sz="800">
                <a:solidFill>
                  <a:srgbClr val="808080"/>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 created a very spacious feeling. The simplicity suggests strength and the spaciousnes contributes to the aesthetics of the layout. These basic qualities along with the (Your Company) colours, are consistent with the overall look and helps to reinforce the (Your Company) brand. This letterhead design is meant to project an image of professionalism and reliability. This letterhead design is meant to project an image of professionalism and reliability. By using simple alignments we have created a very spacious feeling. The simplicity suggests strength and the spaciousnes contributes to the aesthetics of the layout.</a:t>
            </a:r>
          </a:p>
        </p:txBody>
      </p:sp>
      <p:sp>
        <p:nvSpPr>
          <p:cNvPr id="51206" name="Rectangle 6"/>
          <p:cNvSpPr>
            <a:spLocks/>
          </p:cNvSpPr>
          <p:nvPr/>
        </p:nvSpPr>
        <p:spPr bwMode="auto">
          <a:xfrm>
            <a:off x="1144786" y="2616994"/>
            <a:ext cx="3890963" cy="452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30000"/>
              </a:lnSpc>
            </a:pPr>
            <a:r>
              <a:rPr lang="en-US" sz="800">
                <a:solidFill>
                  <a:srgbClr val="FFFFFF"/>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 created a very spacious feeling. The simplicity suggests strength and the spaciousness.</a:t>
            </a:r>
          </a:p>
        </p:txBody>
      </p:sp>
      <p:sp>
        <p:nvSpPr>
          <p:cNvPr id="51207" name="Rectangle 7"/>
          <p:cNvSpPr>
            <a:spLocks/>
          </p:cNvSpPr>
          <p:nvPr/>
        </p:nvSpPr>
        <p:spPr bwMode="auto">
          <a:xfrm>
            <a:off x="1144786" y="1821656"/>
            <a:ext cx="3890963" cy="614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90000"/>
              </a:lnSpc>
            </a:pPr>
            <a:r>
              <a:rPr lang="en-US" sz="1300">
                <a:solidFill>
                  <a:srgbClr val="C8F0FF"/>
                </a:solidFill>
                <a:latin typeface="Montserrat-Bold" charset="0"/>
                <a:ea typeface="ＭＳ Ｐゴシック" charset="0"/>
                <a:cs typeface="Montserrat-Bold" charset="0"/>
                <a:sym typeface="Montserrat-Bold" charset="0"/>
              </a:rPr>
              <a:t>contributes to the aesthetics of the layout These basic qualities along with the colours, are consistent the aesthetic.</a:t>
            </a:r>
          </a:p>
        </p:txBody>
      </p:sp>
      <p:grpSp>
        <p:nvGrpSpPr>
          <p:cNvPr id="51208" name="Group 8"/>
          <p:cNvGrpSpPr>
            <a:grpSpLocks/>
          </p:cNvGrpSpPr>
          <p:nvPr/>
        </p:nvGrpSpPr>
        <p:grpSpPr bwMode="auto">
          <a:xfrm>
            <a:off x="8169474" y="4824412"/>
            <a:ext cx="759619" cy="176213"/>
            <a:chOff x="0" y="0"/>
            <a:chExt cx="1275" cy="296"/>
          </a:xfrm>
        </p:grpSpPr>
        <p:pic>
          <p:nvPicPr>
            <p:cNvPr id="51209"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6" y="32"/>
              <a:ext cx="719"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51210" name="Rectangle 10"/>
            <p:cNvSpPr>
              <a:spLocks/>
            </p:cNvSpPr>
            <p:nvPr/>
          </p:nvSpPr>
          <p:spPr bwMode="auto">
            <a:xfrm>
              <a:off x="32" y="56"/>
              <a:ext cx="288" cy="216"/>
            </a:xfrm>
            <a:prstGeom prst="rect">
              <a:avLst/>
            </a:prstGeom>
            <a:solidFill>
              <a:srgbClr val="000000"/>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51211" name="Rectangle 11"/>
            <p:cNvSpPr>
              <a:spLocks/>
            </p:cNvSpPr>
            <p:nvPr/>
          </p:nvSpPr>
          <p:spPr bwMode="auto">
            <a:xfrm>
              <a:off x="0" y="40"/>
              <a:ext cx="35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130000"/>
                </a:lnSpc>
              </a:pPr>
              <a:r>
                <a:rPr lang="en-US" sz="700">
                  <a:solidFill>
                    <a:srgbClr val="FFFFFF"/>
                  </a:solidFill>
                  <a:latin typeface="Montserrat-Regular" charset="0"/>
                  <a:ea typeface="ＭＳ Ｐゴシック" charset="0"/>
                  <a:cs typeface="Montserrat-Regular" charset="0"/>
                  <a:sym typeface="Montserrat-Regular" charset="0"/>
                </a:rPr>
                <a:t>36</a:t>
              </a:r>
            </a:p>
          </p:txBody>
        </p:sp>
        <p:sp>
          <p:nvSpPr>
            <p:cNvPr id="51212" name="Rectangle 12"/>
            <p:cNvSpPr>
              <a:spLocks/>
            </p:cNvSpPr>
            <p:nvPr/>
          </p:nvSpPr>
          <p:spPr bwMode="auto">
            <a:xfrm flipH="1">
              <a:off x="444" y="0"/>
              <a:ext cx="8" cy="288"/>
            </a:xfrm>
            <a:prstGeom prst="rect">
              <a:avLst/>
            </a:prstGeom>
            <a:solidFill>
              <a:srgbClr val="000000"/>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spTree>
  </p:cSld>
  <p:clrMapOvr>
    <a:masterClrMapping/>
  </p:clrMapOvr>
  <mc:AlternateContent xmlns:mc="http://schemas.openxmlformats.org/markup-compatibility/2006" xmlns:p14="http://schemas.microsoft.com/office/powerpoint/2010/main">
    <mc:Choice Requires="p14">
      <p:transition spd="med">
        <p14:prism/>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nodeType="clickEffect">
                                  <p:stCondLst>
                                    <p:cond delay="0"/>
                                  </p:stCondLst>
                                  <p:childTnLst>
                                    <p:set>
                                      <p:cBhvr>
                                        <p:cTn id="6" dur="1" fill="hold">
                                          <p:stCondLst>
                                            <p:cond delay="0"/>
                                          </p:stCondLst>
                                        </p:cTn>
                                        <p:tgtEl>
                                          <p:spTgt spid="51203"/>
                                        </p:tgtEl>
                                        <p:attrNameLst>
                                          <p:attrName>style.visibility</p:attrName>
                                        </p:attrNameLst>
                                      </p:cBhvr>
                                      <p:to>
                                        <p:strVal val="visible"/>
                                      </p:to>
                                    </p:set>
                                    <p:anim calcmode="lin" valueType="num">
                                      <p:cBhvr>
                                        <p:cTn id="7" dur="500" fill="hold"/>
                                        <p:tgtEl>
                                          <p:spTgt spid="51203"/>
                                        </p:tgtEl>
                                        <p:attrNameLst>
                                          <p:attrName>ppt_w</p:attrName>
                                        </p:attrNameLst>
                                      </p:cBhvr>
                                      <p:tavLst>
                                        <p:tav tm="0">
                                          <p:val>
                                            <p:fltVal val="0"/>
                                          </p:val>
                                        </p:tav>
                                        <p:tav tm="100000">
                                          <p:val>
                                            <p:strVal val="#ppt_w"/>
                                          </p:val>
                                        </p:tav>
                                      </p:tavLst>
                                    </p:anim>
                                    <p:anim calcmode="lin" valueType="num">
                                      <p:cBhvr>
                                        <p:cTn id="8" dur="500" fill="hold"/>
                                        <p:tgtEl>
                                          <p:spTgt spid="51203"/>
                                        </p:tgtEl>
                                        <p:attrNameLst>
                                          <p:attrName>ppt_h</p:attrName>
                                        </p:attrNameLst>
                                      </p:cBhvr>
                                      <p:tavLst>
                                        <p:tav tm="0">
                                          <p:val>
                                            <p:fltVal val="0"/>
                                          </p:val>
                                        </p:tav>
                                        <p:tav tm="100000">
                                          <p:val>
                                            <p:strVal val="#ppt_h"/>
                                          </p:val>
                                        </p:tav>
                                      </p:tavLst>
                                    </p:anim>
                                  </p:childTnLst>
                                </p:cTn>
                              </p:par>
                            </p:childTnLst>
                          </p:cTn>
                        </p:par>
                        <p:par>
                          <p:cTn id="9" fill="hold" nodeType="afterGroup">
                            <p:stCondLst>
                              <p:cond delay="500"/>
                            </p:stCondLst>
                            <p:childTnLst>
                              <p:par>
                                <p:cTn id="10" presetID="23" presetClass="entr" presetSubtype="32" fill="hold" grpId="0" nodeType="afterEffect">
                                  <p:stCondLst>
                                    <p:cond delay="500"/>
                                  </p:stCondLst>
                                  <p:iterate type="lt">
                                    <p:tmPct val="100000"/>
                                  </p:iterate>
                                  <p:childTnLst>
                                    <p:set>
                                      <p:cBhvr>
                                        <p:cTn id="11" dur="1" fill="hold">
                                          <p:stCondLst>
                                            <p:cond delay="0"/>
                                          </p:stCondLst>
                                        </p:cTn>
                                        <p:tgtEl>
                                          <p:spTgt spid="51204"/>
                                        </p:tgtEl>
                                        <p:attrNameLst>
                                          <p:attrName>style.visibility</p:attrName>
                                        </p:attrNameLst>
                                      </p:cBhvr>
                                      <p:to>
                                        <p:strVal val="visible"/>
                                      </p:to>
                                    </p:set>
                                    <p:anim calcmode="lin" valueType="num">
                                      <p:cBhvr>
                                        <p:cTn id="12" dur="75" fill="hold"/>
                                        <p:tgtEl>
                                          <p:spTgt spid="51204"/>
                                        </p:tgtEl>
                                        <p:attrNameLst>
                                          <p:attrName>ppt_w</p:attrName>
                                        </p:attrNameLst>
                                      </p:cBhvr>
                                      <p:tavLst>
                                        <p:tav tm="0">
                                          <p:val>
                                            <p:strVal val="4*#ppt_w"/>
                                          </p:val>
                                        </p:tav>
                                        <p:tav tm="100000">
                                          <p:val>
                                            <p:strVal val="#ppt_w"/>
                                          </p:val>
                                        </p:tav>
                                      </p:tavLst>
                                    </p:anim>
                                    <p:anim calcmode="lin" valueType="num">
                                      <p:cBhvr>
                                        <p:cTn id="13" dur="75" fill="hold"/>
                                        <p:tgtEl>
                                          <p:spTgt spid="51204"/>
                                        </p:tgtEl>
                                        <p:attrNameLst>
                                          <p:attrName>ppt_h</p:attrName>
                                        </p:attrNameLst>
                                      </p:cBhvr>
                                      <p:tavLst>
                                        <p:tav tm="0">
                                          <p:val>
                                            <p:strVal val="4*#ppt_h"/>
                                          </p:val>
                                        </p:tav>
                                        <p:tav tm="100000">
                                          <p:val>
                                            <p:strVal val="#ppt_h"/>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51207"/>
                                        </p:tgtEl>
                                        <p:attrNameLst>
                                          <p:attrName>style.visibility</p:attrName>
                                        </p:attrNameLst>
                                      </p:cBhvr>
                                      <p:to>
                                        <p:strVal val="visible"/>
                                      </p:to>
                                    </p:set>
                                    <p:animEffect transition="in" filter="wipe(left)">
                                      <p:cBhvr>
                                        <p:cTn id="18" dur="500"/>
                                        <p:tgtEl>
                                          <p:spTgt spid="51207"/>
                                        </p:tgtEl>
                                      </p:cBhvr>
                                    </p:animEffect>
                                  </p:childTnLst>
                                </p:cTn>
                              </p:par>
                            </p:childTnLst>
                          </p:cTn>
                        </p:par>
                        <p:par>
                          <p:cTn id="19" fill="hold" nodeType="afterGroup">
                            <p:stCondLst>
                              <p:cond delay="500"/>
                            </p:stCondLst>
                            <p:childTnLst>
                              <p:par>
                                <p:cTn id="20" presetID="22" presetClass="entr" presetSubtype="8" fill="hold" grpId="0" nodeType="afterEffect">
                                  <p:stCondLst>
                                    <p:cond delay="500"/>
                                  </p:stCondLst>
                                  <p:childTnLst>
                                    <p:set>
                                      <p:cBhvr>
                                        <p:cTn id="21" dur="1" fill="hold">
                                          <p:stCondLst>
                                            <p:cond delay="0"/>
                                          </p:stCondLst>
                                        </p:cTn>
                                        <p:tgtEl>
                                          <p:spTgt spid="51206"/>
                                        </p:tgtEl>
                                        <p:attrNameLst>
                                          <p:attrName>style.visibility</p:attrName>
                                        </p:attrNameLst>
                                      </p:cBhvr>
                                      <p:to>
                                        <p:strVal val="visible"/>
                                      </p:to>
                                    </p:set>
                                    <p:animEffect transition="in" filter="wipe(left)">
                                      <p:cBhvr>
                                        <p:cTn id="22" dur="500"/>
                                        <p:tgtEl>
                                          <p:spTgt spid="5120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51205"/>
                                        </p:tgtEl>
                                        <p:attrNameLst>
                                          <p:attrName>style.visibility</p:attrName>
                                        </p:attrNameLst>
                                      </p:cBhvr>
                                      <p:to>
                                        <p:strVal val="visible"/>
                                      </p:to>
                                    </p:set>
                                    <p:animEffect transition="in" filter="wipe(up)">
                                      <p:cBhvr>
                                        <p:cTn id="27" dur="500"/>
                                        <p:tgtEl>
                                          <p:spTgt spid="512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4" grpId="0" animBg="1"/>
      <p:bldP spid="51205" grpId="0" autoUpdateAnimBg="0"/>
      <p:bldP spid="51206" grpId="0" autoUpdateAnimBg="0"/>
      <p:bldP spid="51207" grpId="0"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52225" name="Rectangle 1"/>
          <p:cNvSpPr>
            <a:spLocks/>
          </p:cNvSpPr>
          <p:nvPr/>
        </p:nvSpPr>
        <p:spPr bwMode="auto">
          <a:xfrm>
            <a:off x="723305" y="545306"/>
            <a:ext cx="4029075"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70000"/>
              </a:lnSpc>
            </a:pPr>
            <a:r>
              <a:rPr lang="en-US" sz="1700">
                <a:solidFill>
                  <a:srgbClr val="8C8C8C"/>
                </a:solidFill>
                <a:latin typeface="Montserrat-Bold" charset="0"/>
                <a:ea typeface="ＭＳ Ｐゴシック" charset="0"/>
                <a:cs typeface="Montserrat-Bold" charset="0"/>
                <a:sym typeface="Montserrat-Bold" charset="0"/>
              </a:rPr>
              <a:t>F U T U R E   P L A N</a:t>
            </a:r>
          </a:p>
        </p:txBody>
      </p:sp>
      <p:sp>
        <p:nvSpPr>
          <p:cNvPr id="52226" name="Rectangle 2"/>
          <p:cNvSpPr>
            <a:spLocks/>
          </p:cNvSpPr>
          <p:nvPr/>
        </p:nvSpPr>
        <p:spPr bwMode="auto">
          <a:xfrm>
            <a:off x="725686" y="902494"/>
            <a:ext cx="7600950" cy="28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30000"/>
              </a:lnSpc>
            </a:pPr>
            <a:r>
              <a:rPr lang="en-US" sz="700">
                <a:solidFill>
                  <a:srgbClr val="8C8C8C"/>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 created a very spacious feeling. The simplicity suggests strength and the spaciousness contributes to the aesthetics of the layout. These basic qualities along with the (Your Company) colors,</a:t>
            </a:r>
          </a:p>
        </p:txBody>
      </p:sp>
      <p:sp>
        <p:nvSpPr>
          <p:cNvPr id="52227" name="Freeform 3"/>
          <p:cNvSpPr>
            <a:spLocks/>
          </p:cNvSpPr>
          <p:nvPr/>
        </p:nvSpPr>
        <p:spPr bwMode="auto">
          <a:xfrm>
            <a:off x="4198740" y="1677591"/>
            <a:ext cx="1351359" cy="1539478"/>
          </a:xfrm>
          <a:custGeom>
            <a:avLst/>
            <a:gdLst>
              <a:gd name="T0" fmla="*/ 3496 w 20624"/>
              <a:gd name="T1" fmla="+- 0 6735 401"/>
              <a:gd name="T2" fmla="*/ 6735 h 21065"/>
              <a:gd name="T3" fmla="*/ 12680 w 20624"/>
              <a:gd name="T4" fmla="+- 0 5550 401"/>
              <a:gd name="T5" fmla="*/ 5550 h 21065"/>
              <a:gd name="T6" fmla="*/ 15544 w 20624"/>
              <a:gd name="T7" fmla="+- 0 13138 401"/>
              <a:gd name="T8" fmla="*/ 13138 h 21065"/>
              <a:gd name="T9" fmla="*/ 7984 w 20624"/>
              <a:gd name="T10" fmla="+- 0 17246 401"/>
              <a:gd name="T11" fmla="*/ 17246 h 21065"/>
              <a:gd name="T12" fmla="*/ 3522 w 20624"/>
              <a:gd name="T13" fmla="+- 0 15111 401"/>
              <a:gd name="T14" fmla="*/ 15111 h 21065"/>
              <a:gd name="T15" fmla="*/ 0 w 20624"/>
              <a:gd name="T16" fmla="+- 0 17850 401"/>
              <a:gd name="T17" fmla="*/ 17850 h 21065"/>
              <a:gd name="T18" fmla="*/ 8628 w 20624"/>
              <a:gd name="T19" fmla="+- 0 21458 401"/>
              <a:gd name="T20" fmla="*/ 21458 h 21065"/>
              <a:gd name="T21" fmla="*/ 19349 w 20624"/>
              <a:gd name="T22" fmla="+- 0 15729 401"/>
              <a:gd name="T23" fmla="*/ 15729 h 21065"/>
              <a:gd name="T24" fmla="*/ 18830 w 20624"/>
              <a:gd name="T25" fmla="+- 0 5325 401"/>
              <a:gd name="T26" fmla="*/ 5325 h 21065"/>
              <a:gd name="T27" fmla="*/ 7696 w 20624"/>
              <a:gd name="T28" fmla="+- 0 445 401"/>
              <a:gd name="T29" fmla="*/ 445 h 21065"/>
              <a:gd name="T30" fmla="*/ 3 w 20624"/>
              <a:gd name="T31" fmla="+- 0 3995 401"/>
              <a:gd name="T32" fmla="*/ 3995 h 21065"/>
              <a:gd name="T33" fmla="*/ 3496 w 20624"/>
              <a:gd name="T34" fmla="+- 0 6735 401"/>
              <a:gd name="T35" fmla="*/ 6735 h 21065"/>
              <a:gd name="T36" fmla="*/ 3496 w 20624"/>
              <a:gd name="T37" fmla="+- 0 6735 401"/>
              <a:gd name="T38" fmla="*/ 6735 h 21065"/>
            </a:gdLst>
            <a:ahLst/>
            <a:cxnLst>
              <a:cxn ang="0">
                <a:pos x="T0" y="T2"/>
              </a:cxn>
              <a:cxn ang="0">
                <a:pos x="T3" y="T5"/>
              </a:cxn>
              <a:cxn ang="0">
                <a:pos x="T6" y="T8"/>
              </a:cxn>
              <a:cxn ang="0">
                <a:pos x="T9" y="T11"/>
              </a:cxn>
              <a:cxn ang="0">
                <a:pos x="T12" y="T14"/>
              </a:cxn>
              <a:cxn ang="0">
                <a:pos x="T15" y="T17"/>
              </a:cxn>
              <a:cxn ang="0">
                <a:pos x="T18" y="T20"/>
              </a:cxn>
              <a:cxn ang="0">
                <a:pos x="T21" y="T23"/>
              </a:cxn>
              <a:cxn ang="0">
                <a:pos x="T24" y="T26"/>
              </a:cxn>
              <a:cxn ang="0">
                <a:pos x="T27" y="T29"/>
              </a:cxn>
              <a:cxn ang="0">
                <a:pos x="T30" y="T32"/>
              </a:cxn>
              <a:cxn ang="0">
                <a:pos x="T33" y="T35"/>
              </a:cxn>
              <a:cxn ang="0">
                <a:pos x="T36" y="T38"/>
              </a:cxn>
            </a:cxnLst>
            <a:rect l="0" t="0" r="r" b="b"/>
            <a:pathLst>
              <a:path w="20624" h="21065">
                <a:moveTo>
                  <a:pt x="3496" y="6334"/>
                </a:moveTo>
                <a:cubicBezTo>
                  <a:pt x="4872" y="4952"/>
                  <a:pt x="8409" y="2863"/>
                  <a:pt x="12680" y="5149"/>
                </a:cubicBezTo>
                <a:cubicBezTo>
                  <a:pt x="14357" y="6148"/>
                  <a:pt x="17036" y="8730"/>
                  <a:pt x="15544" y="12737"/>
                </a:cubicBezTo>
                <a:cubicBezTo>
                  <a:pt x="14559" y="14872"/>
                  <a:pt x="11928" y="17178"/>
                  <a:pt x="7984" y="16845"/>
                </a:cubicBezTo>
                <a:cubicBezTo>
                  <a:pt x="5345" y="16633"/>
                  <a:pt x="3522" y="14710"/>
                  <a:pt x="3522" y="14710"/>
                </a:cubicBezTo>
                <a:lnTo>
                  <a:pt x="0" y="17449"/>
                </a:lnTo>
                <a:cubicBezTo>
                  <a:pt x="2534" y="19802"/>
                  <a:pt x="5020" y="20915"/>
                  <a:pt x="8628" y="21057"/>
                </a:cubicBezTo>
                <a:cubicBezTo>
                  <a:pt x="12237" y="21199"/>
                  <a:pt x="17108" y="19376"/>
                  <a:pt x="19349" y="15328"/>
                </a:cubicBezTo>
                <a:cubicBezTo>
                  <a:pt x="20660" y="12938"/>
                  <a:pt x="21600" y="8829"/>
                  <a:pt x="18830" y="4924"/>
                </a:cubicBezTo>
                <a:cubicBezTo>
                  <a:pt x="17167" y="2590"/>
                  <a:pt x="13571" y="-401"/>
                  <a:pt x="7696" y="44"/>
                </a:cubicBezTo>
                <a:cubicBezTo>
                  <a:pt x="4131" y="347"/>
                  <a:pt x="1205" y="2130"/>
                  <a:pt x="3" y="3594"/>
                </a:cubicBezTo>
                <a:lnTo>
                  <a:pt x="3496" y="6334"/>
                </a:lnTo>
                <a:close/>
                <a:moveTo>
                  <a:pt x="3496" y="6334"/>
                </a:moveTo>
              </a:path>
            </a:pathLst>
          </a:custGeom>
          <a:solidFill>
            <a:srgbClr val="505A64"/>
          </a:solidFill>
          <a:ln>
            <a:noFill/>
          </a:ln>
          <a:extLst>
            <a:ext uri="{91240B29-F687-4F45-9708-019B960494DF}">
              <a14:hiddenLine xmlns:a14="http://schemas.microsoft.com/office/drawing/2010/main" w="3175" cap="flat">
                <a:solidFill>
                  <a:schemeClr val="tx1"/>
                </a:solidFill>
                <a:miter lim="800000"/>
                <a:headEnd type="none" w="med" len="med"/>
                <a:tailEnd type="none" w="med" len="med"/>
              </a14:hiddenLine>
            </a:ext>
          </a:extLst>
        </p:spPr>
        <p:txBody>
          <a:bodyPr lIns="0" tIns="0" rIns="0" bIns="0"/>
          <a:lstStyle/>
          <a:p>
            <a:endParaRPr lang="en-US"/>
          </a:p>
        </p:txBody>
      </p:sp>
      <p:sp>
        <p:nvSpPr>
          <p:cNvPr id="52228" name="Freeform 4"/>
          <p:cNvSpPr>
            <a:spLocks/>
          </p:cNvSpPr>
          <p:nvPr/>
        </p:nvSpPr>
        <p:spPr bwMode="auto">
          <a:xfrm rot="10800000">
            <a:off x="3078362" y="2491978"/>
            <a:ext cx="1351359" cy="1538883"/>
          </a:xfrm>
          <a:custGeom>
            <a:avLst/>
            <a:gdLst>
              <a:gd name="T0" fmla="*/ 3496 w 20624"/>
              <a:gd name="T1" fmla="+- 0 6735 401"/>
              <a:gd name="T2" fmla="*/ 6735 h 21065"/>
              <a:gd name="T3" fmla="*/ 12680 w 20624"/>
              <a:gd name="T4" fmla="+- 0 5550 401"/>
              <a:gd name="T5" fmla="*/ 5550 h 21065"/>
              <a:gd name="T6" fmla="*/ 15544 w 20624"/>
              <a:gd name="T7" fmla="+- 0 13138 401"/>
              <a:gd name="T8" fmla="*/ 13138 h 21065"/>
              <a:gd name="T9" fmla="*/ 7984 w 20624"/>
              <a:gd name="T10" fmla="+- 0 17246 401"/>
              <a:gd name="T11" fmla="*/ 17246 h 21065"/>
              <a:gd name="T12" fmla="*/ 3522 w 20624"/>
              <a:gd name="T13" fmla="+- 0 15111 401"/>
              <a:gd name="T14" fmla="*/ 15111 h 21065"/>
              <a:gd name="T15" fmla="*/ 0 w 20624"/>
              <a:gd name="T16" fmla="+- 0 17850 401"/>
              <a:gd name="T17" fmla="*/ 17850 h 21065"/>
              <a:gd name="T18" fmla="*/ 8628 w 20624"/>
              <a:gd name="T19" fmla="+- 0 21458 401"/>
              <a:gd name="T20" fmla="*/ 21458 h 21065"/>
              <a:gd name="T21" fmla="*/ 19349 w 20624"/>
              <a:gd name="T22" fmla="+- 0 15729 401"/>
              <a:gd name="T23" fmla="*/ 15729 h 21065"/>
              <a:gd name="T24" fmla="*/ 18830 w 20624"/>
              <a:gd name="T25" fmla="+- 0 5325 401"/>
              <a:gd name="T26" fmla="*/ 5325 h 21065"/>
              <a:gd name="T27" fmla="*/ 7696 w 20624"/>
              <a:gd name="T28" fmla="+- 0 445 401"/>
              <a:gd name="T29" fmla="*/ 445 h 21065"/>
              <a:gd name="T30" fmla="*/ 3 w 20624"/>
              <a:gd name="T31" fmla="+- 0 3995 401"/>
              <a:gd name="T32" fmla="*/ 3995 h 21065"/>
              <a:gd name="T33" fmla="*/ 3496 w 20624"/>
              <a:gd name="T34" fmla="+- 0 6735 401"/>
              <a:gd name="T35" fmla="*/ 6735 h 21065"/>
              <a:gd name="T36" fmla="*/ 3496 w 20624"/>
              <a:gd name="T37" fmla="+- 0 6735 401"/>
              <a:gd name="T38" fmla="*/ 6735 h 21065"/>
            </a:gdLst>
            <a:ahLst/>
            <a:cxnLst>
              <a:cxn ang="0">
                <a:pos x="T0" y="T2"/>
              </a:cxn>
              <a:cxn ang="0">
                <a:pos x="T3" y="T5"/>
              </a:cxn>
              <a:cxn ang="0">
                <a:pos x="T6" y="T8"/>
              </a:cxn>
              <a:cxn ang="0">
                <a:pos x="T9" y="T11"/>
              </a:cxn>
              <a:cxn ang="0">
                <a:pos x="T12" y="T14"/>
              </a:cxn>
              <a:cxn ang="0">
                <a:pos x="T15" y="T17"/>
              </a:cxn>
              <a:cxn ang="0">
                <a:pos x="T18" y="T20"/>
              </a:cxn>
              <a:cxn ang="0">
                <a:pos x="T21" y="T23"/>
              </a:cxn>
              <a:cxn ang="0">
                <a:pos x="T24" y="T26"/>
              </a:cxn>
              <a:cxn ang="0">
                <a:pos x="T27" y="T29"/>
              </a:cxn>
              <a:cxn ang="0">
                <a:pos x="T30" y="T32"/>
              </a:cxn>
              <a:cxn ang="0">
                <a:pos x="T33" y="T35"/>
              </a:cxn>
              <a:cxn ang="0">
                <a:pos x="T36" y="T38"/>
              </a:cxn>
            </a:cxnLst>
            <a:rect l="0" t="0" r="r" b="b"/>
            <a:pathLst>
              <a:path w="20624" h="21065">
                <a:moveTo>
                  <a:pt x="3496" y="6334"/>
                </a:moveTo>
                <a:cubicBezTo>
                  <a:pt x="4872" y="4952"/>
                  <a:pt x="8409" y="2863"/>
                  <a:pt x="12680" y="5149"/>
                </a:cubicBezTo>
                <a:cubicBezTo>
                  <a:pt x="14357" y="6148"/>
                  <a:pt x="17036" y="8730"/>
                  <a:pt x="15544" y="12737"/>
                </a:cubicBezTo>
                <a:cubicBezTo>
                  <a:pt x="14559" y="14872"/>
                  <a:pt x="11928" y="17178"/>
                  <a:pt x="7984" y="16845"/>
                </a:cubicBezTo>
                <a:cubicBezTo>
                  <a:pt x="5345" y="16633"/>
                  <a:pt x="3522" y="14710"/>
                  <a:pt x="3522" y="14710"/>
                </a:cubicBezTo>
                <a:lnTo>
                  <a:pt x="0" y="17449"/>
                </a:lnTo>
                <a:cubicBezTo>
                  <a:pt x="2534" y="19802"/>
                  <a:pt x="5020" y="20915"/>
                  <a:pt x="8628" y="21057"/>
                </a:cubicBezTo>
                <a:cubicBezTo>
                  <a:pt x="12237" y="21199"/>
                  <a:pt x="17108" y="19376"/>
                  <a:pt x="19349" y="15328"/>
                </a:cubicBezTo>
                <a:cubicBezTo>
                  <a:pt x="20660" y="12938"/>
                  <a:pt x="21600" y="8829"/>
                  <a:pt x="18830" y="4924"/>
                </a:cubicBezTo>
                <a:cubicBezTo>
                  <a:pt x="17167" y="2590"/>
                  <a:pt x="13571" y="-401"/>
                  <a:pt x="7696" y="44"/>
                </a:cubicBezTo>
                <a:cubicBezTo>
                  <a:pt x="4131" y="347"/>
                  <a:pt x="1205" y="2130"/>
                  <a:pt x="3" y="3594"/>
                </a:cubicBezTo>
                <a:lnTo>
                  <a:pt x="3496" y="6334"/>
                </a:lnTo>
                <a:close/>
                <a:moveTo>
                  <a:pt x="3496" y="6334"/>
                </a:moveTo>
              </a:path>
            </a:pathLst>
          </a:custGeom>
          <a:solidFill>
            <a:schemeClr val="accent1"/>
          </a:solidFill>
          <a:ln>
            <a:noFill/>
          </a:ln>
          <a:extLst/>
        </p:spPr>
        <p:txBody>
          <a:bodyPr lIns="0" tIns="0" rIns="0" bIns="0"/>
          <a:lstStyle/>
          <a:p>
            <a:endParaRPr lang="en-US"/>
          </a:p>
        </p:txBody>
      </p:sp>
      <p:grpSp>
        <p:nvGrpSpPr>
          <p:cNvPr id="52229" name="Group 5"/>
          <p:cNvGrpSpPr>
            <a:grpSpLocks/>
          </p:cNvGrpSpPr>
          <p:nvPr/>
        </p:nvGrpSpPr>
        <p:grpSpPr bwMode="auto">
          <a:xfrm>
            <a:off x="3078361" y="3305771"/>
            <a:ext cx="2471738" cy="2353270"/>
            <a:chOff x="0" y="0"/>
            <a:chExt cx="4151" cy="3953"/>
          </a:xfrm>
          <a:solidFill>
            <a:schemeClr val="accent2"/>
          </a:solidFill>
        </p:grpSpPr>
        <p:sp>
          <p:nvSpPr>
            <p:cNvPr id="52230" name="Freeform 6"/>
            <p:cNvSpPr>
              <a:spLocks/>
            </p:cNvSpPr>
            <p:nvPr/>
          </p:nvSpPr>
          <p:spPr bwMode="auto">
            <a:xfrm>
              <a:off x="1881" y="0"/>
              <a:ext cx="2270" cy="2585"/>
            </a:xfrm>
            <a:custGeom>
              <a:avLst/>
              <a:gdLst>
                <a:gd name="T0" fmla="*/ 3496 w 20624"/>
                <a:gd name="T1" fmla="+- 0 6735 401"/>
                <a:gd name="T2" fmla="*/ 6735 h 21065"/>
                <a:gd name="T3" fmla="*/ 12680 w 20624"/>
                <a:gd name="T4" fmla="+- 0 5550 401"/>
                <a:gd name="T5" fmla="*/ 5550 h 21065"/>
                <a:gd name="T6" fmla="*/ 15544 w 20624"/>
                <a:gd name="T7" fmla="+- 0 13138 401"/>
                <a:gd name="T8" fmla="*/ 13138 h 21065"/>
                <a:gd name="T9" fmla="*/ 7984 w 20624"/>
                <a:gd name="T10" fmla="+- 0 17246 401"/>
                <a:gd name="T11" fmla="*/ 17246 h 21065"/>
                <a:gd name="T12" fmla="*/ 3522 w 20624"/>
                <a:gd name="T13" fmla="+- 0 15111 401"/>
                <a:gd name="T14" fmla="*/ 15111 h 21065"/>
                <a:gd name="T15" fmla="*/ 0 w 20624"/>
                <a:gd name="T16" fmla="+- 0 17850 401"/>
                <a:gd name="T17" fmla="*/ 17850 h 21065"/>
                <a:gd name="T18" fmla="*/ 8628 w 20624"/>
                <a:gd name="T19" fmla="+- 0 21458 401"/>
                <a:gd name="T20" fmla="*/ 21458 h 21065"/>
                <a:gd name="T21" fmla="*/ 19349 w 20624"/>
                <a:gd name="T22" fmla="+- 0 15729 401"/>
                <a:gd name="T23" fmla="*/ 15729 h 21065"/>
                <a:gd name="T24" fmla="*/ 18830 w 20624"/>
                <a:gd name="T25" fmla="+- 0 5325 401"/>
                <a:gd name="T26" fmla="*/ 5325 h 21065"/>
                <a:gd name="T27" fmla="*/ 7696 w 20624"/>
                <a:gd name="T28" fmla="+- 0 445 401"/>
                <a:gd name="T29" fmla="*/ 445 h 21065"/>
                <a:gd name="T30" fmla="*/ 3 w 20624"/>
                <a:gd name="T31" fmla="+- 0 3995 401"/>
                <a:gd name="T32" fmla="*/ 3995 h 21065"/>
                <a:gd name="T33" fmla="*/ 3496 w 20624"/>
                <a:gd name="T34" fmla="+- 0 6735 401"/>
                <a:gd name="T35" fmla="*/ 6735 h 21065"/>
                <a:gd name="T36" fmla="*/ 3496 w 20624"/>
                <a:gd name="T37" fmla="+- 0 6735 401"/>
                <a:gd name="T38" fmla="*/ 6735 h 21065"/>
              </a:gdLst>
              <a:ahLst/>
              <a:cxnLst>
                <a:cxn ang="0">
                  <a:pos x="T0" y="T2"/>
                </a:cxn>
                <a:cxn ang="0">
                  <a:pos x="T3" y="T5"/>
                </a:cxn>
                <a:cxn ang="0">
                  <a:pos x="T6" y="T8"/>
                </a:cxn>
                <a:cxn ang="0">
                  <a:pos x="T9" y="T11"/>
                </a:cxn>
                <a:cxn ang="0">
                  <a:pos x="T12" y="T14"/>
                </a:cxn>
                <a:cxn ang="0">
                  <a:pos x="T15" y="T17"/>
                </a:cxn>
                <a:cxn ang="0">
                  <a:pos x="T18" y="T20"/>
                </a:cxn>
                <a:cxn ang="0">
                  <a:pos x="T21" y="T23"/>
                </a:cxn>
                <a:cxn ang="0">
                  <a:pos x="T24" y="T26"/>
                </a:cxn>
                <a:cxn ang="0">
                  <a:pos x="T27" y="T29"/>
                </a:cxn>
                <a:cxn ang="0">
                  <a:pos x="T30" y="T32"/>
                </a:cxn>
                <a:cxn ang="0">
                  <a:pos x="T33" y="T35"/>
                </a:cxn>
                <a:cxn ang="0">
                  <a:pos x="T36" y="T38"/>
                </a:cxn>
              </a:cxnLst>
              <a:rect l="0" t="0" r="r" b="b"/>
              <a:pathLst>
                <a:path w="20624" h="21065">
                  <a:moveTo>
                    <a:pt x="3496" y="6334"/>
                  </a:moveTo>
                  <a:cubicBezTo>
                    <a:pt x="4872" y="4952"/>
                    <a:pt x="8409" y="2863"/>
                    <a:pt x="12680" y="5149"/>
                  </a:cubicBezTo>
                  <a:cubicBezTo>
                    <a:pt x="14357" y="6148"/>
                    <a:pt x="17036" y="8730"/>
                    <a:pt x="15544" y="12737"/>
                  </a:cubicBezTo>
                  <a:cubicBezTo>
                    <a:pt x="14559" y="14872"/>
                    <a:pt x="11928" y="17178"/>
                    <a:pt x="7984" y="16845"/>
                  </a:cubicBezTo>
                  <a:cubicBezTo>
                    <a:pt x="5345" y="16633"/>
                    <a:pt x="3522" y="14710"/>
                    <a:pt x="3522" y="14710"/>
                  </a:cubicBezTo>
                  <a:lnTo>
                    <a:pt x="0" y="17449"/>
                  </a:lnTo>
                  <a:cubicBezTo>
                    <a:pt x="2534" y="19802"/>
                    <a:pt x="5020" y="20915"/>
                    <a:pt x="8628" y="21057"/>
                  </a:cubicBezTo>
                  <a:cubicBezTo>
                    <a:pt x="12237" y="21199"/>
                    <a:pt x="17108" y="19376"/>
                    <a:pt x="19349" y="15328"/>
                  </a:cubicBezTo>
                  <a:cubicBezTo>
                    <a:pt x="20660" y="12938"/>
                    <a:pt x="21600" y="8829"/>
                    <a:pt x="18830" y="4924"/>
                  </a:cubicBezTo>
                  <a:cubicBezTo>
                    <a:pt x="17167" y="2590"/>
                    <a:pt x="13571" y="-401"/>
                    <a:pt x="7696" y="44"/>
                  </a:cubicBezTo>
                  <a:cubicBezTo>
                    <a:pt x="4131" y="347"/>
                    <a:pt x="1205" y="2130"/>
                    <a:pt x="3" y="3594"/>
                  </a:cubicBezTo>
                  <a:lnTo>
                    <a:pt x="3496" y="6334"/>
                  </a:lnTo>
                  <a:close/>
                  <a:moveTo>
                    <a:pt x="3496" y="6334"/>
                  </a:moveTo>
                </a:path>
              </a:pathLst>
            </a:custGeom>
            <a:grpFill/>
            <a:ln>
              <a:noFill/>
            </a:ln>
            <a:extLst>
              <a:ext uri="{91240B29-F687-4F45-9708-019B960494DF}">
                <a14:hiddenLine xmlns:a14="http://schemas.microsoft.com/office/drawing/2010/main" w="3175" cap="flat">
                  <a:solidFill>
                    <a:schemeClr val="tx1"/>
                  </a:solidFill>
                  <a:miter lim="800000"/>
                  <a:headEnd type="none" w="med" len="med"/>
                  <a:tailEnd type="none" w="med" len="med"/>
                </a14:hiddenLine>
              </a:ext>
            </a:extLst>
          </p:spPr>
          <p:txBody>
            <a:bodyPr lIns="0" tIns="0" rIns="0" bIns="0"/>
            <a:lstStyle/>
            <a:p>
              <a:endParaRPr lang="en-US"/>
            </a:p>
          </p:txBody>
        </p:sp>
        <p:sp>
          <p:nvSpPr>
            <p:cNvPr id="52231" name="Freeform 7"/>
            <p:cNvSpPr>
              <a:spLocks/>
            </p:cNvSpPr>
            <p:nvPr/>
          </p:nvSpPr>
          <p:spPr bwMode="auto">
            <a:xfrm rot="10800000">
              <a:off x="0" y="1367"/>
              <a:ext cx="2270" cy="2586"/>
            </a:xfrm>
            <a:custGeom>
              <a:avLst/>
              <a:gdLst>
                <a:gd name="T0" fmla="*/ 3496 w 20624"/>
                <a:gd name="T1" fmla="+- 0 6735 401"/>
                <a:gd name="T2" fmla="*/ 6735 h 21065"/>
                <a:gd name="T3" fmla="*/ 12680 w 20624"/>
                <a:gd name="T4" fmla="+- 0 5550 401"/>
                <a:gd name="T5" fmla="*/ 5550 h 21065"/>
                <a:gd name="T6" fmla="*/ 15544 w 20624"/>
                <a:gd name="T7" fmla="+- 0 13138 401"/>
                <a:gd name="T8" fmla="*/ 13138 h 21065"/>
                <a:gd name="T9" fmla="*/ 7984 w 20624"/>
                <a:gd name="T10" fmla="+- 0 17246 401"/>
                <a:gd name="T11" fmla="*/ 17246 h 21065"/>
                <a:gd name="T12" fmla="*/ 3522 w 20624"/>
                <a:gd name="T13" fmla="+- 0 15111 401"/>
                <a:gd name="T14" fmla="*/ 15111 h 21065"/>
                <a:gd name="T15" fmla="*/ 0 w 20624"/>
                <a:gd name="T16" fmla="+- 0 17850 401"/>
                <a:gd name="T17" fmla="*/ 17850 h 21065"/>
                <a:gd name="T18" fmla="*/ 8628 w 20624"/>
                <a:gd name="T19" fmla="+- 0 21458 401"/>
                <a:gd name="T20" fmla="*/ 21458 h 21065"/>
                <a:gd name="T21" fmla="*/ 19349 w 20624"/>
                <a:gd name="T22" fmla="+- 0 15729 401"/>
                <a:gd name="T23" fmla="*/ 15729 h 21065"/>
                <a:gd name="T24" fmla="*/ 18830 w 20624"/>
                <a:gd name="T25" fmla="+- 0 5325 401"/>
                <a:gd name="T26" fmla="*/ 5325 h 21065"/>
                <a:gd name="T27" fmla="*/ 7696 w 20624"/>
                <a:gd name="T28" fmla="+- 0 445 401"/>
                <a:gd name="T29" fmla="*/ 445 h 21065"/>
                <a:gd name="T30" fmla="*/ 3 w 20624"/>
                <a:gd name="T31" fmla="+- 0 3995 401"/>
                <a:gd name="T32" fmla="*/ 3995 h 21065"/>
                <a:gd name="T33" fmla="*/ 3496 w 20624"/>
                <a:gd name="T34" fmla="+- 0 6735 401"/>
                <a:gd name="T35" fmla="*/ 6735 h 21065"/>
                <a:gd name="T36" fmla="*/ 3496 w 20624"/>
                <a:gd name="T37" fmla="+- 0 6735 401"/>
                <a:gd name="T38" fmla="*/ 6735 h 21065"/>
              </a:gdLst>
              <a:ahLst/>
              <a:cxnLst>
                <a:cxn ang="0">
                  <a:pos x="T0" y="T2"/>
                </a:cxn>
                <a:cxn ang="0">
                  <a:pos x="T3" y="T5"/>
                </a:cxn>
                <a:cxn ang="0">
                  <a:pos x="T6" y="T8"/>
                </a:cxn>
                <a:cxn ang="0">
                  <a:pos x="T9" y="T11"/>
                </a:cxn>
                <a:cxn ang="0">
                  <a:pos x="T12" y="T14"/>
                </a:cxn>
                <a:cxn ang="0">
                  <a:pos x="T15" y="T17"/>
                </a:cxn>
                <a:cxn ang="0">
                  <a:pos x="T18" y="T20"/>
                </a:cxn>
                <a:cxn ang="0">
                  <a:pos x="T21" y="T23"/>
                </a:cxn>
                <a:cxn ang="0">
                  <a:pos x="T24" y="T26"/>
                </a:cxn>
                <a:cxn ang="0">
                  <a:pos x="T27" y="T29"/>
                </a:cxn>
                <a:cxn ang="0">
                  <a:pos x="T30" y="T32"/>
                </a:cxn>
                <a:cxn ang="0">
                  <a:pos x="T33" y="T35"/>
                </a:cxn>
                <a:cxn ang="0">
                  <a:pos x="T36" y="T38"/>
                </a:cxn>
              </a:cxnLst>
              <a:rect l="0" t="0" r="r" b="b"/>
              <a:pathLst>
                <a:path w="20624" h="21065">
                  <a:moveTo>
                    <a:pt x="3496" y="6334"/>
                  </a:moveTo>
                  <a:cubicBezTo>
                    <a:pt x="4872" y="4952"/>
                    <a:pt x="8409" y="2863"/>
                    <a:pt x="12680" y="5149"/>
                  </a:cubicBezTo>
                  <a:cubicBezTo>
                    <a:pt x="14357" y="6148"/>
                    <a:pt x="17036" y="8730"/>
                    <a:pt x="15544" y="12737"/>
                  </a:cubicBezTo>
                  <a:cubicBezTo>
                    <a:pt x="14559" y="14872"/>
                    <a:pt x="11928" y="17178"/>
                    <a:pt x="7984" y="16845"/>
                  </a:cubicBezTo>
                  <a:cubicBezTo>
                    <a:pt x="5345" y="16633"/>
                    <a:pt x="3522" y="14710"/>
                    <a:pt x="3522" y="14710"/>
                  </a:cubicBezTo>
                  <a:lnTo>
                    <a:pt x="0" y="17449"/>
                  </a:lnTo>
                  <a:cubicBezTo>
                    <a:pt x="2534" y="19802"/>
                    <a:pt x="5020" y="20915"/>
                    <a:pt x="8628" y="21057"/>
                  </a:cubicBezTo>
                  <a:cubicBezTo>
                    <a:pt x="12237" y="21199"/>
                    <a:pt x="17108" y="19376"/>
                    <a:pt x="19349" y="15328"/>
                  </a:cubicBezTo>
                  <a:cubicBezTo>
                    <a:pt x="20660" y="12938"/>
                    <a:pt x="21600" y="8829"/>
                    <a:pt x="18830" y="4924"/>
                  </a:cubicBezTo>
                  <a:cubicBezTo>
                    <a:pt x="17167" y="2590"/>
                    <a:pt x="13571" y="-401"/>
                    <a:pt x="7696" y="44"/>
                  </a:cubicBezTo>
                  <a:cubicBezTo>
                    <a:pt x="4131" y="347"/>
                    <a:pt x="1205" y="2130"/>
                    <a:pt x="3" y="3594"/>
                  </a:cubicBezTo>
                  <a:lnTo>
                    <a:pt x="3496" y="6334"/>
                  </a:lnTo>
                  <a:close/>
                  <a:moveTo>
                    <a:pt x="3496" y="6334"/>
                  </a:moveTo>
                </a:path>
              </a:pathLst>
            </a:custGeom>
            <a:grpFill/>
            <a:ln>
              <a:noFill/>
            </a:ln>
            <a:extLst>
              <a:ext uri="{91240B29-F687-4F45-9708-019B960494DF}">
                <a14:hiddenLine xmlns:a14="http://schemas.microsoft.com/office/drawing/2010/main" w="3175" cap="flat">
                  <a:solidFill>
                    <a:schemeClr val="tx1"/>
                  </a:solidFill>
                  <a:miter lim="800000"/>
                  <a:headEnd type="none" w="med" len="med"/>
                  <a:tailEnd type="none" w="med" len="med"/>
                </a14:hiddenLine>
              </a:ext>
            </a:extLst>
          </p:spPr>
          <p:txBody>
            <a:bodyPr lIns="0" tIns="0" rIns="0" bIns="0"/>
            <a:lstStyle/>
            <a:p>
              <a:endParaRPr lang="en-US"/>
            </a:p>
          </p:txBody>
        </p:sp>
      </p:grpSp>
      <p:grpSp>
        <p:nvGrpSpPr>
          <p:cNvPr id="52232" name="Group 8"/>
          <p:cNvGrpSpPr>
            <a:grpSpLocks/>
          </p:cNvGrpSpPr>
          <p:nvPr/>
        </p:nvGrpSpPr>
        <p:grpSpPr bwMode="auto">
          <a:xfrm>
            <a:off x="4460081" y="3752850"/>
            <a:ext cx="642938" cy="642938"/>
            <a:chOff x="0" y="0"/>
            <a:chExt cx="1080" cy="1080"/>
          </a:xfrm>
        </p:grpSpPr>
        <p:sp>
          <p:nvSpPr>
            <p:cNvPr id="52233" name="Oval 9"/>
            <p:cNvSpPr>
              <a:spLocks/>
            </p:cNvSpPr>
            <p:nvPr/>
          </p:nvSpPr>
          <p:spPr bwMode="auto">
            <a:xfrm>
              <a:off x="0" y="0"/>
              <a:ext cx="1080" cy="1080"/>
            </a:xfrm>
            <a:prstGeom prst="ellipse">
              <a:avLst/>
            </a:prstGeom>
            <a:solidFill>
              <a:srgbClr val="6E6E6E"/>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pic>
          <p:nvPicPr>
            <p:cNvPr id="52234"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2" y="254"/>
              <a:ext cx="600" cy="5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grpSp>
      <p:grpSp>
        <p:nvGrpSpPr>
          <p:cNvPr id="52235" name="Group 11"/>
          <p:cNvGrpSpPr>
            <a:grpSpLocks/>
          </p:cNvGrpSpPr>
          <p:nvPr/>
        </p:nvGrpSpPr>
        <p:grpSpPr bwMode="auto">
          <a:xfrm>
            <a:off x="3531393" y="2943225"/>
            <a:ext cx="642938" cy="642938"/>
            <a:chOff x="0" y="0"/>
            <a:chExt cx="1080" cy="1080"/>
          </a:xfrm>
        </p:grpSpPr>
        <p:sp>
          <p:nvSpPr>
            <p:cNvPr id="52236" name="Oval 12"/>
            <p:cNvSpPr>
              <a:spLocks/>
            </p:cNvSpPr>
            <p:nvPr/>
          </p:nvSpPr>
          <p:spPr bwMode="auto">
            <a:xfrm>
              <a:off x="0" y="0"/>
              <a:ext cx="1080" cy="1080"/>
            </a:xfrm>
            <a:prstGeom prst="ellipse">
              <a:avLst/>
            </a:prstGeom>
            <a:solidFill>
              <a:srgbClr val="414141"/>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pic>
          <p:nvPicPr>
            <p:cNvPr id="52237"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3" y="240"/>
              <a:ext cx="548" cy="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grpSp>
      <p:grpSp>
        <p:nvGrpSpPr>
          <p:cNvPr id="52238" name="Group 14"/>
          <p:cNvGrpSpPr>
            <a:grpSpLocks/>
          </p:cNvGrpSpPr>
          <p:nvPr/>
        </p:nvGrpSpPr>
        <p:grpSpPr bwMode="auto">
          <a:xfrm>
            <a:off x="4460081" y="2124075"/>
            <a:ext cx="642938" cy="642938"/>
            <a:chOff x="0" y="0"/>
            <a:chExt cx="1080" cy="1080"/>
          </a:xfrm>
        </p:grpSpPr>
        <p:sp>
          <p:nvSpPr>
            <p:cNvPr id="52239" name="Oval 15"/>
            <p:cNvSpPr>
              <a:spLocks/>
            </p:cNvSpPr>
            <p:nvPr/>
          </p:nvSpPr>
          <p:spPr bwMode="auto">
            <a:xfrm>
              <a:off x="0" y="0"/>
              <a:ext cx="1080" cy="1080"/>
            </a:xfrm>
            <a:prstGeom prst="ellipse">
              <a:avLst/>
            </a:prstGeom>
            <a:solidFill>
              <a:srgbClr val="000000"/>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pic>
          <p:nvPicPr>
            <p:cNvPr id="52240" name="Picture 1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0" y="240"/>
              <a:ext cx="568" cy="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grpSp>
      <p:sp>
        <p:nvSpPr>
          <p:cNvPr id="52241" name="AutoShape 17"/>
          <p:cNvSpPr>
            <a:spLocks/>
          </p:cNvSpPr>
          <p:nvPr/>
        </p:nvSpPr>
        <p:spPr bwMode="auto">
          <a:xfrm>
            <a:off x="5391150" y="1857375"/>
            <a:ext cx="1209675" cy="1209675"/>
          </a:xfrm>
          <a:prstGeom prst="wedgeEllipseCallout">
            <a:avLst>
              <a:gd name="adj1" fmla="val -76949"/>
              <a:gd name="adj2" fmla="val 16435"/>
            </a:avLst>
          </a:prstGeom>
          <a:solidFill>
            <a:srgbClr val="000000">
              <a:alpha val="79999"/>
            </a:srgbClr>
          </a:solidFill>
          <a:ln>
            <a:noFill/>
          </a:ln>
          <a:extLst>
            <a:ext uri="{91240B29-F687-4F45-9708-019B960494DF}">
              <a14:hiddenLine xmlns:a14="http://schemas.microsoft.com/office/drawing/2010/main" w="25400" cap="flat">
                <a:solidFill>
                  <a:schemeClr val="tx1">
                    <a:alpha val="79999"/>
                  </a:schemeClr>
                </a:solidFill>
                <a:miter lim="800000"/>
                <a:headEnd type="none" w="med" len="med"/>
                <a:tailEnd type="none" w="med" len="med"/>
              </a14:hiddenLine>
            </a:ext>
          </a:extLst>
        </p:spPr>
        <p:txBody>
          <a:bodyPr lIns="0" tIns="0" rIns="0" bIns="0"/>
          <a:lstStyle/>
          <a:p>
            <a:endParaRPr lang="en-US"/>
          </a:p>
        </p:txBody>
      </p:sp>
      <p:sp>
        <p:nvSpPr>
          <p:cNvPr id="52242" name="AutoShape 18"/>
          <p:cNvSpPr>
            <a:spLocks/>
          </p:cNvSpPr>
          <p:nvPr/>
        </p:nvSpPr>
        <p:spPr bwMode="auto">
          <a:xfrm>
            <a:off x="5429250" y="3367088"/>
            <a:ext cx="1209675" cy="1209675"/>
          </a:xfrm>
          <a:prstGeom prst="wedgeEllipseCallout">
            <a:avLst>
              <a:gd name="adj1" fmla="val -78778"/>
              <a:gd name="adj2" fmla="val -11153"/>
            </a:avLst>
          </a:prstGeom>
          <a:solidFill>
            <a:schemeClr val="accent4">
              <a:lumMod val="85000"/>
              <a:alpha val="79999"/>
            </a:schemeClr>
          </a:solidFill>
          <a:ln>
            <a:noFill/>
          </a:ln>
          <a:extLst/>
        </p:spPr>
        <p:txBody>
          <a:bodyPr lIns="0" tIns="0" rIns="0" bIns="0"/>
          <a:lstStyle/>
          <a:p>
            <a:endParaRPr lang="en-US"/>
          </a:p>
        </p:txBody>
      </p:sp>
      <p:sp>
        <p:nvSpPr>
          <p:cNvPr id="52243" name="AutoShape 19"/>
          <p:cNvSpPr>
            <a:spLocks/>
          </p:cNvSpPr>
          <p:nvPr/>
        </p:nvSpPr>
        <p:spPr bwMode="auto">
          <a:xfrm>
            <a:off x="2100263" y="2652713"/>
            <a:ext cx="1209675" cy="1209675"/>
          </a:xfrm>
          <a:prstGeom prst="wedgeEllipseCallout">
            <a:avLst>
              <a:gd name="adj1" fmla="val 66491"/>
              <a:gd name="adj2" fmla="val 2421"/>
            </a:avLst>
          </a:prstGeom>
          <a:solidFill>
            <a:schemeClr val="tx2">
              <a:lumMod val="75000"/>
              <a:alpha val="79999"/>
            </a:schemeClr>
          </a:solidFill>
          <a:ln>
            <a:noFill/>
          </a:ln>
          <a:extLst/>
        </p:spPr>
        <p:txBody>
          <a:bodyPr lIns="0" tIns="0" rIns="0" bIns="0"/>
          <a:lstStyle/>
          <a:p>
            <a:endParaRPr lang="en-US"/>
          </a:p>
        </p:txBody>
      </p:sp>
      <p:grpSp>
        <p:nvGrpSpPr>
          <p:cNvPr id="52244" name="Group 20"/>
          <p:cNvGrpSpPr>
            <a:grpSpLocks/>
          </p:cNvGrpSpPr>
          <p:nvPr/>
        </p:nvGrpSpPr>
        <p:grpSpPr bwMode="auto">
          <a:xfrm>
            <a:off x="5642372" y="2000250"/>
            <a:ext cx="752475" cy="863799"/>
            <a:chOff x="0" y="0"/>
            <a:chExt cx="1264" cy="1451"/>
          </a:xfrm>
        </p:grpSpPr>
        <p:sp>
          <p:nvSpPr>
            <p:cNvPr id="52245" name="Rectangle 21"/>
            <p:cNvSpPr>
              <a:spLocks/>
            </p:cNvSpPr>
            <p:nvPr/>
          </p:nvSpPr>
          <p:spPr bwMode="auto">
            <a:xfrm>
              <a:off x="0" y="691"/>
              <a:ext cx="1264" cy="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80000"/>
                </a:lnSpc>
              </a:pPr>
              <a:r>
                <a:rPr lang="en-US" sz="900">
                  <a:solidFill>
                    <a:srgbClr val="FFFFFF"/>
                  </a:solidFill>
                  <a:latin typeface="Montserrat-Bold" charset="0"/>
                  <a:ea typeface="ＭＳ Ｐゴシック" charset="0"/>
                  <a:cs typeface="Montserrat-Bold" charset="0"/>
                  <a:sym typeface="Montserrat-Bold" charset="0"/>
                </a:rPr>
                <a:t>Example</a:t>
              </a:r>
            </a:p>
            <a:p>
              <a:pPr>
                <a:lnSpc>
                  <a:spcPct val="80000"/>
                </a:lnSpc>
              </a:pPr>
              <a:r>
                <a:rPr lang="en-US" sz="900">
                  <a:solidFill>
                    <a:srgbClr val="FFFFFF"/>
                  </a:solidFill>
                  <a:latin typeface="Montserrat-Bold" charset="0"/>
                  <a:ea typeface="ＭＳ Ｐゴシック" charset="0"/>
                  <a:cs typeface="Montserrat-Bold" charset="0"/>
                  <a:sym typeface="Montserrat-Bold" charset="0"/>
                </a:rPr>
                <a:t>HEADTEXT FACT</a:t>
              </a:r>
            </a:p>
          </p:txBody>
        </p:sp>
        <p:sp>
          <p:nvSpPr>
            <p:cNvPr id="52246" name="Rectangle 22"/>
            <p:cNvSpPr>
              <a:spLocks/>
            </p:cNvSpPr>
            <p:nvPr/>
          </p:nvSpPr>
          <p:spPr bwMode="auto">
            <a:xfrm>
              <a:off x="40" y="0"/>
              <a:ext cx="1152" cy="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r>
                <a:rPr lang="en-US" sz="2800">
                  <a:solidFill>
                    <a:srgbClr val="FFFFFF"/>
                  </a:solidFill>
                  <a:latin typeface="Montserrat-Bold" charset="0"/>
                  <a:ea typeface="ＭＳ Ｐゴシック" charset="0"/>
                  <a:cs typeface="Montserrat-Bold" charset="0"/>
                  <a:sym typeface="Montserrat-Bold" charset="0"/>
                </a:rPr>
                <a:t>8%</a:t>
              </a:r>
            </a:p>
          </p:txBody>
        </p:sp>
      </p:grpSp>
      <p:grpSp>
        <p:nvGrpSpPr>
          <p:cNvPr id="52247" name="Group 23"/>
          <p:cNvGrpSpPr>
            <a:grpSpLocks/>
          </p:cNvGrpSpPr>
          <p:nvPr/>
        </p:nvGrpSpPr>
        <p:grpSpPr bwMode="auto">
          <a:xfrm>
            <a:off x="5657255" y="3524250"/>
            <a:ext cx="771525" cy="863799"/>
            <a:chOff x="0" y="0"/>
            <a:chExt cx="1296" cy="1451"/>
          </a:xfrm>
        </p:grpSpPr>
        <p:sp>
          <p:nvSpPr>
            <p:cNvPr id="52248" name="Rectangle 24"/>
            <p:cNvSpPr>
              <a:spLocks/>
            </p:cNvSpPr>
            <p:nvPr/>
          </p:nvSpPr>
          <p:spPr bwMode="auto">
            <a:xfrm>
              <a:off x="31" y="691"/>
              <a:ext cx="1264" cy="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80000"/>
                </a:lnSpc>
              </a:pPr>
              <a:r>
                <a:rPr lang="en-US" sz="900">
                  <a:solidFill>
                    <a:schemeClr val="tx1"/>
                  </a:solidFill>
                  <a:latin typeface="Montserrat-Bold" charset="0"/>
                  <a:ea typeface="ＭＳ Ｐゴシック" charset="0"/>
                  <a:cs typeface="Montserrat-Bold" charset="0"/>
                  <a:sym typeface="Montserrat-Bold" charset="0"/>
                </a:rPr>
                <a:t>Example</a:t>
              </a:r>
            </a:p>
            <a:p>
              <a:pPr>
                <a:lnSpc>
                  <a:spcPct val="80000"/>
                </a:lnSpc>
              </a:pPr>
              <a:r>
                <a:rPr lang="en-US" sz="900">
                  <a:solidFill>
                    <a:schemeClr val="tx1"/>
                  </a:solidFill>
                  <a:latin typeface="Montserrat-Bold" charset="0"/>
                  <a:ea typeface="ＭＳ Ｐゴシック" charset="0"/>
                  <a:cs typeface="Montserrat-Bold" charset="0"/>
                  <a:sym typeface="Montserrat-Bold" charset="0"/>
                </a:rPr>
                <a:t>HEADTEXT FACT</a:t>
              </a:r>
            </a:p>
          </p:txBody>
        </p:sp>
        <p:sp>
          <p:nvSpPr>
            <p:cNvPr id="52249" name="Rectangle 25"/>
            <p:cNvSpPr>
              <a:spLocks/>
            </p:cNvSpPr>
            <p:nvPr/>
          </p:nvSpPr>
          <p:spPr bwMode="auto">
            <a:xfrm>
              <a:off x="0" y="0"/>
              <a:ext cx="1296" cy="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r>
                <a:rPr lang="en-US" sz="2800">
                  <a:solidFill>
                    <a:schemeClr val="tx1"/>
                  </a:solidFill>
                  <a:latin typeface="Montserrat-Bold" charset="0"/>
                  <a:ea typeface="ＭＳ Ｐゴシック" charset="0"/>
                  <a:cs typeface="Montserrat-Bold" charset="0"/>
                  <a:sym typeface="Montserrat-Bold" charset="0"/>
                </a:rPr>
                <a:t>12%</a:t>
              </a:r>
            </a:p>
          </p:txBody>
        </p:sp>
      </p:grpSp>
      <p:grpSp>
        <p:nvGrpSpPr>
          <p:cNvPr id="52250" name="Group 26"/>
          <p:cNvGrpSpPr>
            <a:grpSpLocks/>
          </p:cNvGrpSpPr>
          <p:nvPr/>
        </p:nvGrpSpPr>
        <p:grpSpPr bwMode="auto">
          <a:xfrm>
            <a:off x="2280642" y="2843213"/>
            <a:ext cx="885825" cy="863799"/>
            <a:chOff x="0" y="0"/>
            <a:chExt cx="1488" cy="1451"/>
          </a:xfrm>
        </p:grpSpPr>
        <p:sp>
          <p:nvSpPr>
            <p:cNvPr id="52251" name="Rectangle 27"/>
            <p:cNvSpPr>
              <a:spLocks/>
            </p:cNvSpPr>
            <p:nvPr/>
          </p:nvSpPr>
          <p:spPr bwMode="auto">
            <a:xfrm>
              <a:off x="127" y="691"/>
              <a:ext cx="1264" cy="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80000"/>
                </a:lnSpc>
              </a:pPr>
              <a:r>
                <a:rPr lang="en-US" sz="900">
                  <a:solidFill>
                    <a:srgbClr val="FFFFFF"/>
                  </a:solidFill>
                  <a:latin typeface="Montserrat-Bold" charset="0"/>
                  <a:ea typeface="ＭＳ Ｐゴシック" charset="0"/>
                  <a:cs typeface="Montserrat-Bold" charset="0"/>
                  <a:sym typeface="Montserrat-Bold" charset="0"/>
                </a:rPr>
                <a:t>Example</a:t>
              </a:r>
            </a:p>
            <a:p>
              <a:pPr>
                <a:lnSpc>
                  <a:spcPct val="80000"/>
                </a:lnSpc>
              </a:pPr>
              <a:r>
                <a:rPr lang="en-US" sz="900">
                  <a:solidFill>
                    <a:srgbClr val="FFFFFF"/>
                  </a:solidFill>
                  <a:latin typeface="Montserrat-Bold" charset="0"/>
                  <a:ea typeface="ＭＳ Ｐゴシック" charset="0"/>
                  <a:cs typeface="Montserrat-Bold" charset="0"/>
                  <a:sym typeface="Montserrat-Bold" charset="0"/>
                </a:rPr>
                <a:t>HEADTEXT FACT</a:t>
              </a:r>
            </a:p>
          </p:txBody>
        </p:sp>
        <p:sp>
          <p:nvSpPr>
            <p:cNvPr id="52252" name="Rectangle 28"/>
            <p:cNvSpPr>
              <a:spLocks/>
            </p:cNvSpPr>
            <p:nvPr/>
          </p:nvSpPr>
          <p:spPr bwMode="auto">
            <a:xfrm>
              <a:off x="0" y="0"/>
              <a:ext cx="1488" cy="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r>
                <a:rPr lang="en-US" sz="2800">
                  <a:solidFill>
                    <a:srgbClr val="FFFFFF"/>
                  </a:solidFill>
                  <a:latin typeface="Montserrat-Bold" charset="0"/>
                  <a:ea typeface="ＭＳ Ｐゴシック" charset="0"/>
                  <a:cs typeface="Montserrat-Bold" charset="0"/>
                  <a:sym typeface="Montserrat-Bold" charset="0"/>
                </a:rPr>
                <a:t>66%</a:t>
              </a:r>
            </a:p>
          </p:txBody>
        </p:sp>
      </p:grpSp>
      <p:sp>
        <p:nvSpPr>
          <p:cNvPr id="52253" name="Rectangle 29"/>
          <p:cNvSpPr>
            <a:spLocks/>
          </p:cNvSpPr>
          <p:nvPr/>
        </p:nvSpPr>
        <p:spPr bwMode="auto">
          <a:xfrm>
            <a:off x="6964561" y="2045494"/>
            <a:ext cx="1474205"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30000"/>
              </a:lnSpc>
            </a:pPr>
            <a:r>
              <a:rPr lang="en-US" sz="700">
                <a:solidFill>
                  <a:srgbClr val="808080"/>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 created a very spacious feeling.</a:t>
            </a:r>
          </a:p>
        </p:txBody>
      </p:sp>
      <p:sp>
        <p:nvSpPr>
          <p:cNvPr id="52254" name="AutoShape 30"/>
          <p:cNvSpPr>
            <a:spLocks/>
          </p:cNvSpPr>
          <p:nvPr/>
        </p:nvSpPr>
        <p:spPr bwMode="auto">
          <a:xfrm rot="2700000">
            <a:off x="6749653" y="2393156"/>
            <a:ext cx="142875" cy="142875"/>
          </a:xfrm>
          <a:prstGeom prst="rtTriangle">
            <a:avLst/>
          </a:prstGeom>
          <a:solidFill>
            <a:schemeClr val="accent4">
              <a:lumMod val="85000"/>
            </a:schemeClr>
          </a:solidFill>
          <a:ln>
            <a:noFill/>
          </a:ln>
          <a:extLst/>
        </p:spPr>
        <p:txBody>
          <a:bodyPr lIns="0" tIns="0" rIns="0" bIns="0"/>
          <a:lstStyle/>
          <a:p>
            <a:endParaRPr lang="en-US"/>
          </a:p>
        </p:txBody>
      </p:sp>
      <p:sp>
        <p:nvSpPr>
          <p:cNvPr id="52255" name="Rectangle 31"/>
          <p:cNvSpPr>
            <a:spLocks/>
          </p:cNvSpPr>
          <p:nvPr/>
        </p:nvSpPr>
        <p:spPr bwMode="auto">
          <a:xfrm>
            <a:off x="6964561" y="3612356"/>
            <a:ext cx="1474205"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30000"/>
              </a:lnSpc>
            </a:pPr>
            <a:r>
              <a:rPr lang="en-US" sz="700">
                <a:solidFill>
                  <a:srgbClr val="808080"/>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 created a very spacious feeling.</a:t>
            </a:r>
          </a:p>
        </p:txBody>
      </p:sp>
      <p:sp>
        <p:nvSpPr>
          <p:cNvPr id="52256" name="AutoShape 32"/>
          <p:cNvSpPr>
            <a:spLocks/>
          </p:cNvSpPr>
          <p:nvPr/>
        </p:nvSpPr>
        <p:spPr bwMode="auto">
          <a:xfrm rot="2700000">
            <a:off x="6749653" y="3960019"/>
            <a:ext cx="142875" cy="142875"/>
          </a:xfrm>
          <a:prstGeom prst="rtTriangle">
            <a:avLst/>
          </a:prstGeom>
          <a:solidFill>
            <a:schemeClr val="accent4">
              <a:lumMod val="85000"/>
            </a:schemeClr>
          </a:solidFill>
          <a:ln>
            <a:noFill/>
          </a:ln>
          <a:extLst/>
        </p:spPr>
        <p:txBody>
          <a:bodyPr lIns="0" tIns="0" rIns="0" bIns="0"/>
          <a:lstStyle/>
          <a:p>
            <a:endParaRPr lang="en-US"/>
          </a:p>
        </p:txBody>
      </p:sp>
      <p:sp>
        <p:nvSpPr>
          <p:cNvPr id="52257" name="Rectangle 33"/>
          <p:cNvSpPr>
            <a:spLocks/>
          </p:cNvSpPr>
          <p:nvPr/>
        </p:nvSpPr>
        <p:spPr bwMode="auto">
          <a:xfrm>
            <a:off x="723305" y="3826669"/>
            <a:ext cx="1431131" cy="690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r">
              <a:lnSpc>
                <a:spcPct val="130000"/>
              </a:lnSpc>
            </a:pPr>
            <a:r>
              <a:rPr lang="en-US" sz="700" dirty="0">
                <a:solidFill>
                  <a:srgbClr val="808080"/>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 created a very.</a:t>
            </a:r>
          </a:p>
        </p:txBody>
      </p:sp>
      <p:sp>
        <p:nvSpPr>
          <p:cNvPr id="52258" name="AutoShape 34"/>
          <p:cNvSpPr>
            <a:spLocks/>
          </p:cNvSpPr>
          <p:nvPr/>
        </p:nvSpPr>
        <p:spPr bwMode="auto">
          <a:xfrm rot="10800000">
            <a:off x="2244328" y="3879056"/>
            <a:ext cx="142875" cy="142875"/>
          </a:xfrm>
          <a:prstGeom prst="rtTriangle">
            <a:avLst/>
          </a:prstGeom>
          <a:solidFill>
            <a:schemeClr val="accent4">
              <a:lumMod val="85000"/>
            </a:schemeClr>
          </a:solidFill>
          <a:ln>
            <a:noFill/>
          </a:ln>
          <a:extLst/>
        </p:spPr>
        <p:txBody>
          <a:bodyPr lIns="0" tIns="0" rIns="0" bIns="0"/>
          <a:lstStyle/>
          <a:p>
            <a:endParaRPr lang="en-US"/>
          </a:p>
        </p:txBody>
      </p:sp>
      <p:sp>
        <p:nvSpPr>
          <p:cNvPr id="52259" name="Rectangle 35"/>
          <p:cNvSpPr>
            <a:spLocks/>
          </p:cNvSpPr>
          <p:nvPr/>
        </p:nvSpPr>
        <p:spPr bwMode="auto">
          <a:xfrm>
            <a:off x="697111" y="1559719"/>
            <a:ext cx="2828925" cy="614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90000"/>
              </a:lnSpc>
            </a:pPr>
            <a:r>
              <a:rPr lang="en-US" sz="1300" dirty="0">
                <a:solidFill>
                  <a:schemeClr val="tx1"/>
                </a:solidFill>
                <a:latin typeface="Montserrat-Bold" charset="0"/>
                <a:ea typeface="ＭＳ Ｐゴシック" charset="0"/>
                <a:cs typeface="Montserrat-Bold" charset="0"/>
                <a:sym typeface="Montserrat-Bold" charset="0"/>
              </a:rPr>
              <a:t>contributes to the aesthetics of the layout These basic qualities along with the colors,</a:t>
            </a:r>
          </a:p>
        </p:txBody>
      </p:sp>
      <p:grpSp>
        <p:nvGrpSpPr>
          <p:cNvPr id="52260" name="Group 36"/>
          <p:cNvGrpSpPr>
            <a:grpSpLocks/>
          </p:cNvGrpSpPr>
          <p:nvPr/>
        </p:nvGrpSpPr>
        <p:grpSpPr bwMode="auto">
          <a:xfrm>
            <a:off x="8169474" y="4824412"/>
            <a:ext cx="759619" cy="176213"/>
            <a:chOff x="0" y="0"/>
            <a:chExt cx="1275" cy="296"/>
          </a:xfrm>
        </p:grpSpPr>
        <p:pic>
          <p:nvPicPr>
            <p:cNvPr id="52261" name="Picture 3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6" y="32"/>
              <a:ext cx="719"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52262" name="Rectangle 38"/>
            <p:cNvSpPr>
              <a:spLocks/>
            </p:cNvSpPr>
            <p:nvPr/>
          </p:nvSpPr>
          <p:spPr bwMode="auto">
            <a:xfrm>
              <a:off x="32" y="56"/>
              <a:ext cx="288" cy="216"/>
            </a:xfrm>
            <a:prstGeom prst="rect">
              <a:avLst/>
            </a:prstGeom>
            <a:solidFill>
              <a:srgbClr val="000000"/>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52263" name="Rectangle 39"/>
            <p:cNvSpPr>
              <a:spLocks/>
            </p:cNvSpPr>
            <p:nvPr/>
          </p:nvSpPr>
          <p:spPr bwMode="auto">
            <a:xfrm>
              <a:off x="0" y="40"/>
              <a:ext cx="35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130000"/>
                </a:lnSpc>
              </a:pPr>
              <a:r>
                <a:rPr lang="en-US" sz="700">
                  <a:solidFill>
                    <a:srgbClr val="FFFFFF"/>
                  </a:solidFill>
                  <a:latin typeface="Montserrat-Regular" charset="0"/>
                  <a:ea typeface="ＭＳ Ｐゴシック" charset="0"/>
                  <a:cs typeface="Montserrat-Regular" charset="0"/>
                  <a:sym typeface="Montserrat-Regular" charset="0"/>
                </a:rPr>
                <a:t>37</a:t>
              </a:r>
            </a:p>
          </p:txBody>
        </p:sp>
        <p:sp>
          <p:nvSpPr>
            <p:cNvPr id="52264" name="Rectangle 40"/>
            <p:cNvSpPr>
              <a:spLocks/>
            </p:cNvSpPr>
            <p:nvPr/>
          </p:nvSpPr>
          <p:spPr bwMode="auto">
            <a:xfrm flipH="1">
              <a:off x="444" y="0"/>
              <a:ext cx="8" cy="288"/>
            </a:xfrm>
            <a:prstGeom prst="rect">
              <a:avLst/>
            </a:prstGeom>
            <a:solidFill>
              <a:srgbClr val="000000"/>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spTree>
  </p:cSld>
  <p:clrMapOvr>
    <a:masterClrMapping/>
  </p:clrMapOvr>
  <mc:AlternateContent xmlns:mc="http://schemas.openxmlformats.org/markup-compatibility/2006" xmlns:p14="http://schemas.microsoft.com/office/powerpoint/2010/main">
    <mc:Choice Requires="p14">
      <p:transition spd="med">
        <p14:flip dir="r"/>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2259"/>
                                        </p:tgtEl>
                                        <p:attrNameLst>
                                          <p:attrName>style.visibility</p:attrName>
                                        </p:attrNameLst>
                                      </p:cBhvr>
                                      <p:to>
                                        <p:strVal val="visible"/>
                                      </p:to>
                                    </p:set>
                                    <p:anim calcmode="lin" valueType="num">
                                      <p:cBhvr additive="base">
                                        <p:cTn id="7" dur="500" fill="hold"/>
                                        <p:tgtEl>
                                          <p:spTgt spid="52259"/>
                                        </p:tgtEl>
                                        <p:attrNameLst>
                                          <p:attrName>ppt_x</p:attrName>
                                        </p:attrNameLst>
                                      </p:cBhvr>
                                      <p:tavLst>
                                        <p:tav tm="0">
                                          <p:val>
                                            <p:strVal val="0-#ppt_w/2"/>
                                          </p:val>
                                        </p:tav>
                                        <p:tav tm="100000">
                                          <p:val>
                                            <p:strVal val="#ppt_x"/>
                                          </p:val>
                                        </p:tav>
                                      </p:tavLst>
                                    </p:anim>
                                    <p:anim calcmode="lin" valueType="num">
                                      <p:cBhvr additive="base">
                                        <p:cTn id="8" dur="500" fill="hold"/>
                                        <p:tgtEl>
                                          <p:spTgt spid="52259"/>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1" fill="hold" grpId="0" nodeType="clickEffect">
                                  <p:stCondLst>
                                    <p:cond delay="0"/>
                                  </p:stCondLst>
                                  <p:childTnLst>
                                    <p:set>
                                      <p:cBhvr>
                                        <p:cTn id="12" dur="1" fill="hold">
                                          <p:stCondLst>
                                            <p:cond delay="0"/>
                                          </p:stCondLst>
                                        </p:cTn>
                                        <p:tgtEl>
                                          <p:spTgt spid="52227"/>
                                        </p:tgtEl>
                                        <p:attrNameLst>
                                          <p:attrName>style.visibility</p:attrName>
                                        </p:attrNameLst>
                                      </p:cBhvr>
                                      <p:to>
                                        <p:strVal val="visible"/>
                                      </p:to>
                                    </p:set>
                                    <p:animEffect transition="in" filter="wipe(up)">
                                      <p:cBhvr>
                                        <p:cTn id="13" dur="500"/>
                                        <p:tgtEl>
                                          <p:spTgt spid="52227"/>
                                        </p:tgtEl>
                                      </p:cBhvr>
                                    </p:animEffect>
                                  </p:childTnLst>
                                </p:cTn>
                              </p:par>
                            </p:childTnLst>
                          </p:cTn>
                        </p:par>
                        <p:par>
                          <p:cTn id="14" fill="hold" nodeType="afterGroup">
                            <p:stCondLst>
                              <p:cond delay="500"/>
                            </p:stCondLst>
                            <p:childTnLst>
                              <p:par>
                                <p:cTn id="15" presetID="23" presetClass="entr" presetSubtype="16" fill="hold" nodeType="afterEffect">
                                  <p:stCondLst>
                                    <p:cond delay="500"/>
                                  </p:stCondLst>
                                  <p:childTnLst>
                                    <p:set>
                                      <p:cBhvr>
                                        <p:cTn id="16" dur="1" fill="hold">
                                          <p:stCondLst>
                                            <p:cond delay="0"/>
                                          </p:stCondLst>
                                        </p:cTn>
                                        <p:tgtEl>
                                          <p:spTgt spid="52238"/>
                                        </p:tgtEl>
                                        <p:attrNameLst>
                                          <p:attrName>style.visibility</p:attrName>
                                        </p:attrNameLst>
                                      </p:cBhvr>
                                      <p:to>
                                        <p:strVal val="visible"/>
                                      </p:to>
                                    </p:set>
                                    <p:anim calcmode="lin" valueType="num">
                                      <p:cBhvr>
                                        <p:cTn id="17" dur="500" fill="hold"/>
                                        <p:tgtEl>
                                          <p:spTgt spid="52238"/>
                                        </p:tgtEl>
                                        <p:attrNameLst>
                                          <p:attrName>ppt_w</p:attrName>
                                        </p:attrNameLst>
                                      </p:cBhvr>
                                      <p:tavLst>
                                        <p:tav tm="0">
                                          <p:val>
                                            <p:fltVal val="0"/>
                                          </p:val>
                                        </p:tav>
                                        <p:tav tm="100000">
                                          <p:val>
                                            <p:strVal val="#ppt_w"/>
                                          </p:val>
                                        </p:tav>
                                      </p:tavLst>
                                    </p:anim>
                                    <p:anim calcmode="lin" valueType="num">
                                      <p:cBhvr>
                                        <p:cTn id="18" dur="500" fill="hold"/>
                                        <p:tgtEl>
                                          <p:spTgt spid="52238"/>
                                        </p:tgtEl>
                                        <p:attrNameLst>
                                          <p:attrName>ppt_h</p:attrName>
                                        </p:attrNameLst>
                                      </p:cBhvr>
                                      <p:tavLst>
                                        <p:tav tm="0">
                                          <p:val>
                                            <p:fltVal val="0"/>
                                          </p:val>
                                        </p:tav>
                                        <p:tav tm="100000">
                                          <p:val>
                                            <p:strVal val="#ppt_h"/>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3" presetClass="entr" presetSubtype="32" fill="hold" grpId="0" nodeType="clickEffect">
                                  <p:stCondLst>
                                    <p:cond delay="0"/>
                                  </p:stCondLst>
                                  <p:iterate type="lt">
                                    <p:tmPct val="100000"/>
                                  </p:iterate>
                                  <p:childTnLst>
                                    <p:set>
                                      <p:cBhvr>
                                        <p:cTn id="22" dur="1" fill="hold">
                                          <p:stCondLst>
                                            <p:cond delay="0"/>
                                          </p:stCondLst>
                                        </p:cTn>
                                        <p:tgtEl>
                                          <p:spTgt spid="52241"/>
                                        </p:tgtEl>
                                        <p:attrNameLst>
                                          <p:attrName>style.visibility</p:attrName>
                                        </p:attrNameLst>
                                      </p:cBhvr>
                                      <p:to>
                                        <p:strVal val="visible"/>
                                      </p:to>
                                    </p:set>
                                    <p:anim calcmode="lin" valueType="num">
                                      <p:cBhvr>
                                        <p:cTn id="23" dur="75" fill="hold"/>
                                        <p:tgtEl>
                                          <p:spTgt spid="52241"/>
                                        </p:tgtEl>
                                        <p:attrNameLst>
                                          <p:attrName>ppt_w</p:attrName>
                                        </p:attrNameLst>
                                      </p:cBhvr>
                                      <p:tavLst>
                                        <p:tav tm="0">
                                          <p:val>
                                            <p:strVal val="4*#ppt_w"/>
                                          </p:val>
                                        </p:tav>
                                        <p:tav tm="100000">
                                          <p:val>
                                            <p:strVal val="#ppt_w"/>
                                          </p:val>
                                        </p:tav>
                                      </p:tavLst>
                                    </p:anim>
                                    <p:anim calcmode="lin" valueType="num">
                                      <p:cBhvr>
                                        <p:cTn id="24" dur="75" fill="hold"/>
                                        <p:tgtEl>
                                          <p:spTgt spid="52241"/>
                                        </p:tgtEl>
                                        <p:attrNameLst>
                                          <p:attrName>ppt_h</p:attrName>
                                        </p:attrNameLst>
                                      </p:cBhvr>
                                      <p:tavLst>
                                        <p:tav tm="0">
                                          <p:val>
                                            <p:strVal val="4*#ppt_h"/>
                                          </p:val>
                                        </p:tav>
                                        <p:tav tm="100000">
                                          <p:val>
                                            <p:strVal val="#ppt_h"/>
                                          </p:val>
                                        </p:tav>
                                      </p:tavLst>
                                    </p:anim>
                                  </p:childTnLst>
                                </p:cTn>
                              </p:par>
                            </p:childTnLst>
                          </p:cTn>
                        </p:par>
                        <p:par>
                          <p:cTn id="25" fill="hold" nodeType="afterGroup">
                            <p:stCondLst>
                              <p:cond delay="75"/>
                            </p:stCondLst>
                            <p:childTnLst>
                              <p:par>
                                <p:cTn id="26" presetID="17" presetClass="entr" presetSubtype="8" fill="hold" nodeType="afterEffect">
                                  <p:stCondLst>
                                    <p:cond delay="500"/>
                                  </p:stCondLst>
                                  <p:childTnLst>
                                    <p:set>
                                      <p:cBhvr>
                                        <p:cTn id="27" dur="1" fill="hold">
                                          <p:stCondLst>
                                            <p:cond delay="0"/>
                                          </p:stCondLst>
                                        </p:cTn>
                                        <p:tgtEl>
                                          <p:spTgt spid="52244"/>
                                        </p:tgtEl>
                                        <p:attrNameLst>
                                          <p:attrName>style.visibility</p:attrName>
                                        </p:attrNameLst>
                                      </p:cBhvr>
                                      <p:to>
                                        <p:strVal val="visible"/>
                                      </p:to>
                                    </p:set>
                                    <p:anim calcmode="lin" valueType="num">
                                      <p:cBhvr>
                                        <p:cTn id="28" dur="500" fill="hold"/>
                                        <p:tgtEl>
                                          <p:spTgt spid="52244"/>
                                        </p:tgtEl>
                                        <p:attrNameLst>
                                          <p:attrName>ppt_x</p:attrName>
                                        </p:attrNameLst>
                                      </p:cBhvr>
                                      <p:tavLst>
                                        <p:tav tm="0">
                                          <p:val>
                                            <p:strVal val="#ppt_x-#ppt_w/2"/>
                                          </p:val>
                                        </p:tav>
                                        <p:tav tm="100000">
                                          <p:val>
                                            <p:strVal val="#ppt_x"/>
                                          </p:val>
                                        </p:tav>
                                      </p:tavLst>
                                    </p:anim>
                                    <p:anim calcmode="lin" valueType="num">
                                      <p:cBhvr>
                                        <p:cTn id="29" dur="500" fill="hold"/>
                                        <p:tgtEl>
                                          <p:spTgt spid="52244"/>
                                        </p:tgtEl>
                                        <p:attrNameLst>
                                          <p:attrName>ppt_y</p:attrName>
                                        </p:attrNameLst>
                                      </p:cBhvr>
                                      <p:tavLst>
                                        <p:tav tm="0">
                                          <p:val>
                                            <p:strVal val="#ppt_y"/>
                                          </p:val>
                                        </p:tav>
                                        <p:tav tm="100000">
                                          <p:val>
                                            <p:strVal val="#ppt_y"/>
                                          </p:val>
                                        </p:tav>
                                      </p:tavLst>
                                    </p:anim>
                                    <p:anim calcmode="lin" valueType="num">
                                      <p:cBhvr>
                                        <p:cTn id="30" dur="500" fill="hold"/>
                                        <p:tgtEl>
                                          <p:spTgt spid="52244"/>
                                        </p:tgtEl>
                                        <p:attrNameLst>
                                          <p:attrName>ppt_w</p:attrName>
                                        </p:attrNameLst>
                                      </p:cBhvr>
                                      <p:tavLst>
                                        <p:tav tm="0">
                                          <p:val>
                                            <p:fltVal val="0"/>
                                          </p:val>
                                        </p:tav>
                                        <p:tav tm="100000">
                                          <p:val>
                                            <p:strVal val="#ppt_w"/>
                                          </p:val>
                                        </p:tav>
                                      </p:tavLst>
                                    </p:anim>
                                    <p:anim calcmode="lin" valueType="num">
                                      <p:cBhvr>
                                        <p:cTn id="31" dur="500" fill="hold"/>
                                        <p:tgtEl>
                                          <p:spTgt spid="52244"/>
                                        </p:tgtEl>
                                        <p:attrNameLst>
                                          <p:attrName>ppt_h</p:attrName>
                                        </p:attrNameLst>
                                      </p:cBhvr>
                                      <p:tavLst>
                                        <p:tav tm="0">
                                          <p:val>
                                            <p:strVal val="#ppt_h"/>
                                          </p:val>
                                        </p:tav>
                                        <p:tav tm="100000">
                                          <p:val>
                                            <p:strVal val="#ppt_h"/>
                                          </p:val>
                                        </p:tav>
                                      </p:tavLst>
                                    </p:anim>
                                  </p:childTnLst>
                                </p:cTn>
                              </p:par>
                            </p:childTnLst>
                          </p:cTn>
                        </p:par>
                        <p:par>
                          <p:cTn id="32" fill="hold" nodeType="afterGroup">
                            <p:stCondLst>
                              <p:cond delay="1075"/>
                            </p:stCondLst>
                            <p:childTnLst>
                              <p:par>
                                <p:cTn id="33" presetID="2" presetClass="entr" presetSubtype="2" fill="hold" grpId="0" nodeType="afterEffect">
                                  <p:stCondLst>
                                    <p:cond delay="500"/>
                                  </p:stCondLst>
                                  <p:childTnLst>
                                    <p:set>
                                      <p:cBhvr>
                                        <p:cTn id="34" dur="1" fill="hold">
                                          <p:stCondLst>
                                            <p:cond delay="0"/>
                                          </p:stCondLst>
                                        </p:cTn>
                                        <p:tgtEl>
                                          <p:spTgt spid="52254"/>
                                        </p:tgtEl>
                                        <p:attrNameLst>
                                          <p:attrName>style.visibility</p:attrName>
                                        </p:attrNameLst>
                                      </p:cBhvr>
                                      <p:to>
                                        <p:strVal val="visible"/>
                                      </p:to>
                                    </p:set>
                                    <p:anim calcmode="lin" valueType="num">
                                      <p:cBhvr additive="base">
                                        <p:cTn id="35" dur="500" fill="hold"/>
                                        <p:tgtEl>
                                          <p:spTgt spid="52254"/>
                                        </p:tgtEl>
                                        <p:attrNameLst>
                                          <p:attrName>ppt_x</p:attrName>
                                        </p:attrNameLst>
                                      </p:cBhvr>
                                      <p:tavLst>
                                        <p:tav tm="0">
                                          <p:val>
                                            <p:strVal val="1+#ppt_w/2"/>
                                          </p:val>
                                        </p:tav>
                                        <p:tav tm="100000">
                                          <p:val>
                                            <p:strVal val="#ppt_x"/>
                                          </p:val>
                                        </p:tav>
                                      </p:tavLst>
                                    </p:anim>
                                    <p:anim calcmode="lin" valueType="num">
                                      <p:cBhvr additive="base">
                                        <p:cTn id="36" dur="500" fill="hold"/>
                                        <p:tgtEl>
                                          <p:spTgt spid="52254"/>
                                        </p:tgtEl>
                                        <p:attrNameLst>
                                          <p:attrName>ppt_y</p:attrName>
                                        </p:attrNameLst>
                                      </p:cBhvr>
                                      <p:tavLst>
                                        <p:tav tm="0">
                                          <p:val>
                                            <p:strVal val="#ppt_y"/>
                                          </p:val>
                                        </p:tav>
                                        <p:tav tm="100000">
                                          <p:val>
                                            <p:strVal val="#ppt_y"/>
                                          </p:val>
                                        </p:tav>
                                      </p:tavLst>
                                    </p:anim>
                                  </p:childTnLst>
                                </p:cTn>
                              </p:par>
                            </p:childTnLst>
                          </p:cTn>
                        </p:par>
                        <p:par>
                          <p:cTn id="37" fill="hold" nodeType="afterGroup">
                            <p:stCondLst>
                              <p:cond delay="2075"/>
                            </p:stCondLst>
                            <p:childTnLst>
                              <p:par>
                                <p:cTn id="38" presetID="2" presetClass="entr" presetSubtype="2" fill="hold" grpId="0" nodeType="afterEffect">
                                  <p:stCondLst>
                                    <p:cond delay="500"/>
                                  </p:stCondLst>
                                  <p:childTnLst>
                                    <p:set>
                                      <p:cBhvr>
                                        <p:cTn id="39" dur="1" fill="hold">
                                          <p:stCondLst>
                                            <p:cond delay="0"/>
                                          </p:stCondLst>
                                        </p:cTn>
                                        <p:tgtEl>
                                          <p:spTgt spid="52253"/>
                                        </p:tgtEl>
                                        <p:attrNameLst>
                                          <p:attrName>style.visibility</p:attrName>
                                        </p:attrNameLst>
                                      </p:cBhvr>
                                      <p:to>
                                        <p:strVal val="visible"/>
                                      </p:to>
                                    </p:set>
                                    <p:anim calcmode="lin" valueType="num">
                                      <p:cBhvr additive="base">
                                        <p:cTn id="40" dur="500" fill="hold"/>
                                        <p:tgtEl>
                                          <p:spTgt spid="52253"/>
                                        </p:tgtEl>
                                        <p:attrNameLst>
                                          <p:attrName>ppt_x</p:attrName>
                                        </p:attrNameLst>
                                      </p:cBhvr>
                                      <p:tavLst>
                                        <p:tav tm="0">
                                          <p:val>
                                            <p:strVal val="1+#ppt_w/2"/>
                                          </p:val>
                                        </p:tav>
                                        <p:tav tm="100000">
                                          <p:val>
                                            <p:strVal val="#ppt_x"/>
                                          </p:val>
                                        </p:tav>
                                      </p:tavLst>
                                    </p:anim>
                                    <p:anim calcmode="lin" valueType="num">
                                      <p:cBhvr additive="base">
                                        <p:cTn id="41" dur="500" fill="hold"/>
                                        <p:tgtEl>
                                          <p:spTgt spid="52253"/>
                                        </p:tgtEl>
                                        <p:attrNameLst>
                                          <p:attrName>ppt_y</p:attrName>
                                        </p:attrNameLst>
                                      </p:cBhvr>
                                      <p:tavLst>
                                        <p:tav tm="0">
                                          <p:val>
                                            <p:strVal val="#ppt_y"/>
                                          </p:val>
                                        </p:tav>
                                        <p:tav tm="100000">
                                          <p:val>
                                            <p:strVal val="#ppt_y"/>
                                          </p:val>
                                        </p:tav>
                                      </p:tavLst>
                                    </p:anim>
                                  </p:childTnLst>
                                </p:cTn>
                              </p:par>
                            </p:childTnLst>
                          </p:cTn>
                        </p:par>
                      </p:childTnLst>
                    </p:cTn>
                  </p:par>
                  <p:par>
                    <p:cTn id="42" fill="hold" nodeType="clickPar">
                      <p:stCondLst>
                        <p:cond delay="indefinite"/>
                      </p:stCondLst>
                      <p:childTnLst>
                        <p:par>
                          <p:cTn id="43" fill="hold" nodeType="withGroup">
                            <p:stCondLst>
                              <p:cond delay="0"/>
                            </p:stCondLst>
                            <p:childTnLst>
                              <p:par>
                                <p:cTn id="44" presetID="18" presetClass="entr" presetSubtype="12" fill="hold" grpId="0" nodeType="clickEffect">
                                  <p:stCondLst>
                                    <p:cond delay="0"/>
                                  </p:stCondLst>
                                  <p:childTnLst>
                                    <p:set>
                                      <p:cBhvr>
                                        <p:cTn id="45" dur="1" fill="hold">
                                          <p:stCondLst>
                                            <p:cond delay="0"/>
                                          </p:stCondLst>
                                        </p:cTn>
                                        <p:tgtEl>
                                          <p:spTgt spid="52228"/>
                                        </p:tgtEl>
                                        <p:attrNameLst>
                                          <p:attrName>style.visibility</p:attrName>
                                        </p:attrNameLst>
                                      </p:cBhvr>
                                      <p:to>
                                        <p:strVal val="visible"/>
                                      </p:to>
                                    </p:set>
                                    <p:animEffect transition="in" filter="strips(downLeft)">
                                      <p:cBhvr>
                                        <p:cTn id="46" dur="500"/>
                                        <p:tgtEl>
                                          <p:spTgt spid="52228"/>
                                        </p:tgtEl>
                                      </p:cBhvr>
                                    </p:animEffect>
                                  </p:childTnLst>
                                </p:cTn>
                              </p:par>
                            </p:childTnLst>
                          </p:cTn>
                        </p:par>
                        <p:par>
                          <p:cTn id="47" fill="hold" nodeType="afterGroup">
                            <p:stCondLst>
                              <p:cond delay="500"/>
                            </p:stCondLst>
                            <p:childTnLst>
                              <p:par>
                                <p:cTn id="48" presetID="17" presetClass="entr" presetSubtype="8" fill="hold" nodeType="afterEffect">
                                  <p:stCondLst>
                                    <p:cond delay="500"/>
                                  </p:stCondLst>
                                  <p:childTnLst>
                                    <p:set>
                                      <p:cBhvr>
                                        <p:cTn id="49" dur="1" fill="hold">
                                          <p:stCondLst>
                                            <p:cond delay="0"/>
                                          </p:stCondLst>
                                        </p:cTn>
                                        <p:tgtEl>
                                          <p:spTgt spid="52235"/>
                                        </p:tgtEl>
                                        <p:attrNameLst>
                                          <p:attrName>style.visibility</p:attrName>
                                        </p:attrNameLst>
                                      </p:cBhvr>
                                      <p:to>
                                        <p:strVal val="visible"/>
                                      </p:to>
                                    </p:set>
                                    <p:anim calcmode="lin" valueType="num">
                                      <p:cBhvr>
                                        <p:cTn id="50" dur="500" fill="hold"/>
                                        <p:tgtEl>
                                          <p:spTgt spid="52235"/>
                                        </p:tgtEl>
                                        <p:attrNameLst>
                                          <p:attrName>ppt_x</p:attrName>
                                        </p:attrNameLst>
                                      </p:cBhvr>
                                      <p:tavLst>
                                        <p:tav tm="0">
                                          <p:val>
                                            <p:strVal val="#ppt_x-#ppt_w/2"/>
                                          </p:val>
                                        </p:tav>
                                        <p:tav tm="100000">
                                          <p:val>
                                            <p:strVal val="#ppt_x"/>
                                          </p:val>
                                        </p:tav>
                                      </p:tavLst>
                                    </p:anim>
                                    <p:anim calcmode="lin" valueType="num">
                                      <p:cBhvr>
                                        <p:cTn id="51" dur="500" fill="hold"/>
                                        <p:tgtEl>
                                          <p:spTgt spid="52235"/>
                                        </p:tgtEl>
                                        <p:attrNameLst>
                                          <p:attrName>ppt_y</p:attrName>
                                        </p:attrNameLst>
                                      </p:cBhvr>
                                      <p:tavLst>
                                        <p:tav tm="0">
                                          <p:val>
                                            <p:strVal val="#ppt_y"/>
                                          </p:val>
                                        </p:tav>
                                        <p:tav tm="100000">
                                          <p:val>
                                            <p:strVal val="#ppt_y"/>
                                          </p:val>
                                        </p:tav>
                                      </p:tavLst>
                                    </p:anim>
                                    <p:anim calcmode="lin" valueType="num">
                                      <p:cBhvr>
                                        <p:cTn id="52" dur="500" fill="hold"/>
                                        <p:tgtEl>
                                          <p:spTgt spid="52235"/>
                                        </p:tgtEl>
                                        <p:attrNameLst>
                                          <p:attrName>ppt_w</p:attrName>
                                        </p:attrNameLst>
                                      </p:cBhvr>
                                      <p:tavLst>
                                        <p:tav tm="0">
                                          <p:val>
                                            <p:fltVal val="0"/>
                                          </p:val>
                                        </p:tav>
                                        <p:tav tm="100000">
                                          <p:val>
                                            <p:strVal val="#ppt_w"/>
                                          </p:val>
                                        </p:tav>
                                      </p:tavLst>
                                    </p:anim>
                                    <p:anim calcmode="lin" valueType="num">
                                      <p:cBhvr>
                                        <p:cTn id="53" dur="500" fill="hold"/>
                                        <p:tgtEl>
                                          <p:spTgt spid="52235"/>
                                        </p:tgtEl>
                                        <p:attrNameLst>
                                          <p:attrName>ppt_h</p:attrName>
                                        </p:attrNameLst>
                                      </p:cBhvr>
                                      <p:tavLst>
                                        <p:tav tm="0">
                                          <p:val>
                                            <p:strVal val="#ppt_h"/>
                                          </p:val>
                                        </p:tav>
                                        <p:tav tm="100000">
                                          <p:val>
                                            <p:strVal val="#ppt_h"/>
                                          </p:val>
                                        </p:tav>
                                      </p:tavLst>
                                    </p:anim>
                                  </p:childTnLst>
                                </p:cTn>
                              </p:par>
                            </p:childTnLst>
                          </p:cTn>
                        </p:par>
                      </p:childTnLst>
                    </p:cTn>
                  </p:par>
                  <p:par>
                    <p:cTn id="54" fill="hold" nodeType="clickPar">
                      <p:stCondLst>
                        <p:cond delay="indefinite"/>
                      </p:stCondLst>
                      <p:childTnLst>
                        <p:par>
                          <p:cTn id="55" fill="hold" nodeType="withGroup">
                            <p:stCondLst>
                              <p:cond delay="0"/>
                            </p:stCondLst>
                            <p:childTnLst>
                              <p:par>
                                <p:cTn id="56" presetID="23" presetClass="entr" presetSubtype="32" fill="hold" grpId="0" nodeType="clickEffect">
                                  <p:stCondLst>
                                    <p:cond delay="0"/>
                                  </p:stCondLst>
                                  <p:iterate type="lt">
                                    <p:tmPct val="100000"/>
                                  </p:iterate>
                                  <p:childTnLst>
                                    <p:set>
                                      <p:cBhvr>
                                        <p:cTn id="57" dur="1" fill="hold">
                                          <p:stCondLst>
                                            <p:cond delay="0"/>
                                          </p:stCondLst>
                                        </p:cTn>
                                        <p:tgtEl>
                                          <p:spTgt spid="52243"/>
                                        </p:tgtEl>
                                        <p:attrNameLst>
                                          <p:attrName>style.visibility</p:attrName>
                                        </p:attrNameLst>
                                      </p:cBhvr>
                                      <p:to>
                                        <p:strVal val="visible"/>
                                      </p:to>
                                    </p:set>
                                    <p:anim calcmode="lin" valueType="num">
                                      <p:cBhvr>
                                        <p:cTn id="58" dur="75" fill="hold"/>
                                        <p:tgtEl>
                                          <p:spTgt spid="52243"/>
                                        </p:tgtEl>
                                        <p:attrNameLst>
                                          <p:attrName>ppt_w</p:attrName>
                                        </p:attrNameLst>
                                      </p:cBhvr>
                                      <p:tavLst>
                                        <p:tav tm="0">
                                          <p:val>
                                            <p:strVal val="4*#ppt_w"/>
                                          </p:val>
                                        </p:tav>
                                        <p:tav tm="100000">
                                          <p:val>
                                            <p:strVal val="#ppt_w"/>
                                          </p:val>
                                        </p:tav>
                                      </p:tavLst>
                                    </p:anim>
                                    <p:anim calcmode="lin" valueType="num">
                                      <p:cBhvr>
                                        <p:cTn id="59" dur="75" fill="hold"/>
                                        <p:tgtEl>
                                          <p:spTgt spid="52243"/>
                                        </p:tgtEl>
                                        <p:attrNameLst>
                                          <p:attrName>ppt_h</p:attrName>
                                        </p:attrNameLst>
                                      </p:cBhvr>
                                      <p:tavLst>
                                        <p:tav tm="0">
                                          <p:val>
                                            <p:strVal val="4*#ppt_h"/>
                                          </p:val>
                                        </p:tav>
                                        <p:tav tm="100000">
                                          <p:val>
                                            <p:strVal val="#ppt_h"/>
                                          </p:val>
                                        </p:tav>
                                      </p:tavLst>
                                    </p:anim>
                                  </p:childTnLst>
                                </p:cTn>
                              </p:par>
                            </p:childTnLst>
                          </p:cTn>
                        </p:par>
                        <p:par>
                          <p:cTn id="60" fill="hold" nodeType="afterGroup">
                            <p:stCondLst>
                              <p:cond delay="75"/>
                            </p:stCondLst>
                            <p:childTnLst>
                              <p:par>
                                <p:cTn id="61" presetID="23" presetClass="entr" presetSubtype="16" fill="hold" nodeType="afterEffect">
                                  <p:stCondLst>
                                    <p:cond delay="500"/>
                                  </p:stCondLst>
                                  <p:childTnLst>
                                    <p:set>
                                      <p:cBhvr>
                                        <p:cTn id="62" dur="1" fill="hold">
                                          <p:stCondLst>
                                            <p:cond delay="0"/>
                                          </p:stCondLst>
                                        </p:cTn>
                                        <p:tgtEl>
                                          <p:spTgt spid="52250"/>
                                        </p:tgtEl>
                                        <p:attrNameLst>
                                          <p:attrName>style.visibility</p:attrName>
                                        </p:attrNameLst>
                                      </p:cBhvr>
                                      <p:to>
                                        <p:strVal val="visible"/>
                                      </p:to>
                                    </p:set>
                                    <p:anim calcmode="lin" valueType="num">
                                      <p:cBhvr>
                                        <p:cTn id="63" dur="500" fill="hold"/>
                                        <p:tgtEl>
                                          <p:spTgt spid="52250"/>
                                        </p:tgtEl>
                                        <p:attrNameLst>
                                          <p:attrName>ppt_w</p:attrName>
                                        </p:attrNameLst>
                                      </p:cBhvr>
                                      <p:tavLst>
                                        <p:tav tm="0">
                                          <p:val>
                                            <p:fltVal val="0"/>
                                          </p:val>
                                        </p:tav>
                                        <p:tav tm="100000">
                                          <p:val>
                                            <p:strVal val="#ppt_w"/>
                                          </p:val>
                                        </p:tav>
                                      </p:tavLst>
                                    </p:anim>
                                    <p:anim calcmode="lin" valueType="num">
                                      <p:cBhvr>
                                        <p:cTn id="64" dur="500" fill="hold"/>
                                        <p:tgtEl>
                                          <p:spTgt spid="52250"/>
                                        </p:tgtEl>
                                        <p:attrNameLst>
                                          <p:attrName>ppt_h</p:attrName>
                                        </p:attrNameLst>
                                      </p:cBhvr>
                                      <p:tavLst>
                                        <p:tav tm="0">
                                          <p:val>
                                            <p:fltVal val="0"/>
                                          </p:val>
                                        </p:tav>
                                        <p:tav tm="100000">
                                          <p:val>
                                            <p:strVal val="#ppt_h"/>
                                          </p:val>
                                        </p:tav>
                                      </p:tavLst>
                                    </p:anim>
                                  </p:childTnLst>
                                </p:cTn>
                              </p:par>
                            </p:childTnLst>
                          </p:cTn>
                        </p:par>
                        <p:par>
                          <p:cTn id="65" fill="hold" nodeType="afterGroup">
                            <p:stCondLst>
                              <p:cond delay="1075"/>
                            </p:stCondLst>
                            <p:childTnLst>
                              <p:par>
                                <p:cTn id="66" presetID="2" presetClass="entr" presetSubtype="8" fill="hold" grpId="0" nodeType="afterEffect">
                                  <p:stCondLst>
                                    <p:cond delay="300"/>
                                  </p:stCondLst>
                                  <p:childTnLst>
                                    <p:set>
                                      <p:cBhvr>
                                        <p:cTn id="67" dur="1" fill="hold">
                                          <p:stCondLst>
                                            <p:cond delay="0"/>
                                          </p:stCondLst>
                                        </p:cTn>
                                        <p:tgtEl>
                                          <p:spTgt spid="52258"/>
                                        </p:tgtEl>
                                        <p:attrNameLst>
                                          <p:attrName>style.visibility</p:attrName>
                                        </p:attrNameLst>
                                      </p:cBhvr>
                                      <p:to>
                                        <p:strVal val="visible"/>
                                      </p:to>
                                    </p:set>
                                    <p:anim calcmode="lin" valueType="num">
                                      <p:cBhvr additive="base">
                                        <p:cTn id="68" dur="500" fill="hold"/>
                                        <p:tgtEl>
                                          <p:spTgt spid="52258"/>
                                        </p:tgtEl>
                                        <p:attrNameLst>
                                          <p:attrName>ppt_x</p:attrName>
                                        </p:attrNameLst>
                                      </p:cBhvr>
                                      <p:tavLst>
                                        <p:tav tm="0">
                                          <p:val>
                                            <p:strVal val="0-#ppt_w/2"/>
                                          </p:val>
                                        </p:tav>
                                        <p:tav tm="100000">
                                          <p:val>
                                            <p:strVal val="#ppt_x"/>
                                          </p:val>
                                        </p:tav>
                                      </p:tavLst>
                                    </p:anim>
                                    <p:anim calcmode="lin" valueType="num">
                                      <p:cBhvr additive="base">
                                        <p:cTn id="69" dur="500" fill="hold"/>
                                        <p:tgtEl>
                                          <p:spTgt spid="52258"/>
                                        </p:tgtEl>
                                        <p:attrNameLst>
                                          <p:attrName>ppt_y</p:attrName>
                                        </p:attrNameLst>
                                      </p:cBhvr>
                                      <p:tavLst>
                                        <p:tav tm="0">
                                          <p:val>
                                            <p:strVal val="#ppt_y"/>
                                          </p:val>
                                        </p:tav>
                                        <p:tav tm="100000">
                                          <p:val>
                                            <p:strVal val="#ppt_y"/>
                                          </p:val>
                                        </p:tav>
                                      </p:tavLst>
                                    </p:anim>
                                  </p:childTnLst>
                                </p:cTn>
                              </p:par>
                            </p:childTnLst>
                          </p:cTn>
                        </p:par>
                        <p:par>
                          <p:cTn id="70" fill="hold" nodeType="afterGroup">
                            <p:stCondLst>
                              <p:cond delay="1875"/>
                            </p:stCondLst>
                            <p:childTnLst>
                              <p:par>
                                <p:cTn id="71" presetID="2" presetClass="entr" presetSubtype="8" fill="hold" grpId="0" nodeType="afterEffect">
                                  <p:stCondLst>
                                    <p:cond delay="300"/>
                                  </p:stCondLst>
                                  <p:childTnLst>
                                    <p:set>
                                      <p:cBhvr>
                                        <p:cTn id="72" dur="1" fill="hold">
                                          <p:stCondLst>
                                            <p:cond delay="0"/>
                                          </p:stCondLst>
                                        </p:cTn>
                                        <p:tgtEl>
                                          <p:spTgt spid="52257"/>
                                        </p:tgtEl>
                                        <p:attrNameLst>
                                          <p:attrName>style.visibility</p:attrName>
                                        </p:attrNameLst>
                                      </p:cBhvr>
                                      <p:to>
                                        <p:strVal val="visible"/>
                                      </p:to>
                                    </p:set>
                                    <p:anim calcmode="lin" valueType="num">
                                      <p:cBhvr additive="base">
                                        <p:cTn id="73" dur="500" fill="hold"/>
                                        <p:tgtEl>
                                          <p:spTgt spid="52257"/>
                                        </p:tgtEl>
                                        <p:attrNameLst>
                                          <p:attrName>ppt_x</p:attrName>
                                        </p:attrNameLst>
                                      </p:cBhvr>
                                      <p:tavLst>
                                        <p:tav tm="0">
                                          <p:val>
                                            <p:strVal val="0-#ppt_w/2"/>
                                          </p:val>
                                        </p:tav>
                                        <p:tav tm="100000">
                                          <p:val>
                                            <p:strVal val="#ppt_x"/>
                                          </p:val>
                                        </p:tav>
                                      </p:tavLst>
                                    </p:anim>
                                    <p:anim calcmode="lin" valueType="num">
                                      <p:cBhvr additive="base">
                                        <p:cTn id="74" dur="500" fill="hold"/>
                                        <p:tgtEl>
                                          <p:spTgt spid="52257"/>
                                        </p:tgtEl>
                                        <p:attrNameLst>
                                          <p:attrName>ppt_y</p:attrName>
                                        </p:attrNameLst>
                                      </p:cBhvr>
                                      <p:tavLst>
                                        <p:tav tm="0">
                                          <p:val>
                                            <p:strVal val="#ppt_y"/>
                                          </p:val>
                                        </p:tav>
                                        <p:tav tm="100000">
                                          <p:val>
                                            <p:strVal val="#ppt_y"/>
                                          </p:val>
                                        </p:tav>
                                      </p:tavLst>
                                    </p:anim>
                                  </p:childTnLst>
                                </p:cTn>
                              </p:par>
                            </p:childTnLst>
                          </p:cTn>
                        </p:par>
                      </p:childTnLst>
                    </p:cTn>
                  </p:par>
                  <p:par>
                    <p:cTn id="75" fill="hold" nodeType="clickPar">
                      <p:stCondLst>
                        <p:cond delay="indefinite"/>
                      </p:stCondLst>
                      <p:childTnLst>
                        <p:par>
                          <p:cTn id="76" fill="hold" nodeType="withGroup">
                            <p:stCondLst>
                              <p:cond delay="0"/>
                            </p:stCondLst>
                            <p:childTnLst>
                              <p:par>
                                <p:cTn id="77" presetID="22" presetClass="entr" presetSubtype="1" fill="hold" nodeType="clickEffect">
                                  <p:stCondLst>
                                    <p:cond delay="0"/>
                                  </p:stCondLst>
                                  <p:childTnLst>
                                    <p:set>
                                      <p:cBhvr>
                                        <p:cTn id="78" dur="1" fill="hold">
                                          <p:stCondLst>
                                            <p:cond delay="0"/>
                                          </p:stCondLst>
                                        </p:cTn>
                                        <p:tgtEl>
                                          <p:spTgt spid="52229"/>
                                        </p:tgtEl>
                                        <p:attrNameLst>
                                          <p:attrName>style.visibility</p:attrName>
                                        </p:attrNameLst>
                                      </p:cBhvr>
                                      <p:to>
                                        <p:strVal val="visible"/>
                                      </p:to>
                                    </p:set>
                                    <p:animEffect transition="in" filter="wipe(up)">
                                      <p:cBhvr>
                                        <p:cTn id="79" dur="500"/>
                                        <p:tgtEl>
                                          <p:spTgt spid="52229"/>
                                        </p:tgtEl>
                                      </p:cBhvr>
                                    </p:animEffect>
                                  </p:childTnLst>
                                </p:cTn>
                              </p:par>
                            </p:childTnLst>
                          </p:cTn>
                        </p:par>
                        <p:par>
                          <p:cTn id="80" fill="hold" nodeType="afterGroup">
                            <p:stCondLst>
                              <p:cond delay="500"/>
                            </p:stCondLst>
                            <p:childTnLst>
                              <p:par>
                                <p:cTn id="81" presetID="23" presetClass="entr" presetSubtype="16" fill="hold" nodeType="afterEffect">
                                  <p:stCondLst>
                                    <p:cond delay="500"/>
                                  </p:stCondLst>
                                  <p:childTnLst>
                                    <p:set>
                                      <p:cBhvr>
                                        <p:cTn id="82" dur="1" fill="hold">
                                          <p:stCondLst>
                                            <p:cond delay="0"/>
                                          </p:stCondLst>
                                        </p:cTn>
                                        <p:tgtEl>
                                          <p:spTgt spid="52232"/>
                                        </p:tgtEl>
                                        <p:attrNameLst>
                                          <p:attrName>style.visibility</p:attrName>
                                        </p:attrNameLst>
                                      </p:cBhvr>
                                      <p:to>
                                        <p:strVal val="visible"/>
                                      </p:to>
                                    </p:set>
                                    <p:anim calcmode="lin" valueType="num">
                                      <p:cBhvr>
                                        <p:cTn id="83" dur="500" fill="hold"/>
                                        <p:tgtEl>
                                          <p:spTgt spid="52232"/>
                                        </p:tgtEl>
                                        <p:attrNameLst>
                                          <p:attrName>ppt_w</p:attrName>
                                        </p:attrNameLst>
                                      </p:cBhvr>
                                      <p:tavLst>
                                        <p:tav tm="0">
                                          <p:val>
                                            <p:fltVal val="0"/>
                                          </p:val>
                                        </p:tav>
                                        <p:tav tm="100000">
                                          <p:val>
                                            <p:strVal val="#ppt_w"/>
                                          </p:val>
                                        </p:tav>
                                      </p:tavLst>
                                    </p:anim>
                                    <p:anim calcmode="lin" valueType="num">
                                      <p:cBhvr>
                                        <p:cTn id="84" dur="500" fill="hold"/>
                                        <p:tgtEl>
                                          <p:spTgt spid="52232"/>
                                        </p:tgtEl>
                                        <p:attrNameLst>
                                          <p:attrName>ppt_h</p:attrName>
                                        </p:attrNameLst>
                                      </p:cBhvr>
                                      <p:tavLst>
                                        <p:tav tm="0">
                                          <p:val>
                                            <p:fltVal val="0"/>
                                          </p:val>
                                        </p:tav>
                                        <p:tav tm="100000">
                                          <p:val>
                                            <p:strVal val="#ppt_h"/>
                                          </p:val>
                                        </p:tav>
                                      </p:tavLst>
                                    </p:anim>
                                  </p:childTnLst>
                                </p:cTn>
                              </p:par>
                            </p:childTnLst>
                          </p:cTn>
                        </p:par>
                      </p:childTnLst>
                    </p:cTn>
                  </p:par>
                  <p:par>
                    <p:cTn id="85" fill="hold" nodeType="clickPar">
                      <p:stCondLst>
                        <p:cond delay="indefinite"/>
                      </p:stCondLst>
                      <p:childTnLst>
                        <p:par>
                          <p:cTn id="86" fill="hold" nodeType="withGroup">
                            <p:stCondLst>
                              <p:cond delay="0"/>
                            </p:stCondLst>
                            <p:childTnLst>
                              <p:par>
                                <p:cTn id="87" presetID="23" presetClass="entr" presetSubtype="16" fill="hold" grpId="0" nodeType="clickEffect">
                                  <p:stCondLst>
                                    <p:cond delay="0"/>
                                  </p:stCondLst>
                                  <p:childTnLst>
                                    <p:set>
                                      <p:cBhvr>
                                        <p:cTn id="88" dur="1" fill="hold">
                                          <p:stCondLst>
                                            <p:cond delay="0"/>
                                          </p:stCondLst>
                                        </p:cTn>
                                        <p:tgtEl>
                                          <p:spTgt spid="52242"/>
                                        </p:tgtEl>
                                        <p:attrNameLst>
                                          <p:attrName>style.visibility</p:attrName>
                                        </p:attrNameLst>
                                      </p:cBhvr>
                                      <p:to>
                                        <p:strVal val="visible"/>
                                      </p:to>
                                    </p:set>
                                    <p:anim calcmode="lin" valueType="num">
                                      <p:cBhvr>
                                        <p:cTn id="89" dur="500" fill="hold"/>
                                        <p:tgtEl>
                                          <p:spTgt spid="52242"/>
                                        </p:tgtEl>
                                        <p:attrNameLst>
                                          <p:attrName>ppt_w</p:attrName>
                                        </p:attrNameLst>
                                      </p:cBhvr>
                                      <p:tavLst>
                                        <p:tav tm="0">
                                          <p:val>
                                            <p:fltVal val="0"/>
                                          </p:val>
                                        </p:tav>
                                        <p:tav tm="100000">
                                          <p:val>
                                            <p:strVal val="#ppt_w"/>
                                          </p:val>
                                        </p:tav>
                                      </p:tavLst>
                                    </p:anim>
                                    <p:anim calcmode="lin" valueType="num">
                                      <p:cBhvr>
                                        <p:cTn id="90" dur="500" fill="hold"/>
                                        <p:tgtEl>
                                          <p:spTgt spid="52242"/>
                                        </p:tgtEl>
                                        <p:attrNameLst>
                                          <p:attrName>ppt_h</p:attrName>
                                        </p:attrNameLst>
                                      </p:cBhvr>
                                      <p:tavLst>
                                        <p:tav tm="0">
                                          <p:val>
                                            <p:fltVal val="0"/>
                                          </p:val>
                                        </p:tav>
                                        <p:tav tm="100000">
                                          <p:val>
                                            <p:strVal val="#ppt_h"/>
                                          </p:val>
                                        </p:tav>
                                      </p:tavLst>
                                    </p:anim>
                                  </p:childTnLst>
                                </p:cTn>
                              </p:par>
                            </p:childTnLst>
                          </p:cTn>
                        </p:par>
                        <p:par>
                          <p:cTn id="91" fill="hold" nodeType="afterGroup">
                            <p:stCondLst>
                              <p:cond delay="500"/>
                            </p:stCondLst>
                            <p:childTnLst>
                              <p:par>
                                <p:cTn id="92" presetID="23" presetClass="entr" presetSubtype="16" fill="hold" nodeType="afterEffect">
                                  <p:stCondLst>
                                    <p:cond delay="500"/>
                                  </p:stCondLst>
                                  <p:childTnLst>
                                    <p:set>
                                      <p:cBhvr>
                                        <p:cTn id="93" dur="1" fill="hold">
                                          <p:stCondLst>
                                            <p:cond delay="0"/>
                                          </p:stCondLst>
                                        </p:cTn>
                                        <p:tgtEl>
                                          <p:spTgt spid="52247"/>
                                        </p:tgtEl>
                                        <p:attrNameLst>
                                          <p:attrName>style.visibility</p:attrName>
                                        </p:attrNameLst>
                                      </p:cBhvr>
                                      <p:to>
                                        <p:strVal val="visible"/>
                                      </p:to>
                                    </p:set>
                                    <p:anim calcmode="lin" valueType="num">
                                      <p:cBhvr>
                                        <p:cTn id="94" dur="500" fill="hold"/>
                                        <p:tgtEl>
                                          <p:spTgt spid="52247"/>
                                        </p:tgtEl>
                                        <p:attrNameLst>
                                          <p:attrName>ppt_w</p:attrName>
                                        </p:attrNameLst>
                                      </p:cBhvr>
                                      <p:tavLst>
                                        <p:tav tm="0">
                                          <p:val>
                                            <p:fltVal val="0"/>
                                          </p:val>
                                        </p:tav>
                                        <p:tav tm="100000">
                                          <p:val>
                                            <p:strVal val="#ppt_w"/>
                                          </p:val>
                                        </p:tav>
                                      </p:tavLst>
                                    </p:anim>
                                    <p:anim calcmode="lin" valueType="num">
                                      <p:cBhvr>
                                        <p:cTn id="95" dur="500" fill="hold"/>
                                        <p:tgtEl>
                                          <p:spTgt spid="52247"/>
                                        </p:tgtEl>
                                        <p:attrNameLst>
                                          <p:attrName>ppt_h</p:attrName>
                                        </p:attrNameLst>
                                      </p:cBhvr>
                                      <p:tavLst>
                                        <p:tav tm="0">
                                          <p:val>
                                            <p:fltVal val="0"/>
                                          </p:val>
                                        </p:tav>
                                        <p:tav tm="100000">
                                          <p:val>
                                            <p:strVal val="#ppt_h"/>
                                          </p:val>
                                        </p:tav>
                                      </p:tavLst>
                                    </p:anim>
                                  </p:childTnLst>
                                </p:cTn>
                              </p:par>
                            </p:childTnLst>
                          </p:cTn>
                        </p:par>
                        <p:par>
                          <p:cTn id="96" fill="hold" nodeType="afterGroup">
                            <p:stCondLst>
                              <p:cond delay="1500"/>
                            </p:stCondLst>
                            <p:childTnLst>
                              <p:par>
                                <p:cTn id="97" presetID="2" presetClass="entr" presetSubtype="2" fill="hold" grpId="0" nodeType="afterEffect">
                                  <p:stCondLst>
                                    <p:cond delay="500"/>
                                  </p:stCondLst>
                                  <p:childTnLst>
                                    <p:set>
                                      <p:cBhvr>
                                        <p:cTn id="98" dur="1" fill="hold">
                                          <p:stCondLst>
                                            <p:cond delay="0"/>
                                          </p:stCondLst>
                                        </p:cTn>
                                        <p:tgtEl>
                                          <p:spTgt spid="52256"/>
                                        </p:tgtEl>
                                        <p:attrNameLst>
                                          <p:attrName>style.visibility</p:attrName>
                                        </p:attrNameLst>
                                      </p:cBhvr>
                                      <p:to>
                                        <p:strVal val="visible"/>
                                      </p:to>
                                    </p:set>
                                    <p:anim calcmode="lin" valueType="num">
                                      <p:cBhvr additive="base">
                                        <p:cTn id="99" dur="500" fill="hold"/>
                                        <p:tgtEl>
                                          <p:spTgt spid="52256"/>
                                        </p:tgtEl>
                                        <p:attrNameLst>
                                          <p:attrName>ppt_x</p:attrName>
                                        </p:attrNameLst>
                                      </p:cBhvr>
                                      <p:tavLst>
                                        <p:tav tm="0">
                                          <p:val>
                                            <p:strVal val="1+#ppt_w/2"/>
                                          </p:val>
                                        </p:tav>
                                        <p:tav tm="100000">
                                          <p:val>
                                            <p:strVal val="#ppt_x"/>
                                          </p:val>
                                        </p:tav>
                                      </p:tavLst>
                                    </p:anim>
                                    <p:anim calcmode="lin" valueType="num">
                                      <p:cBhvr additive="base">
                                        <p:cTn id="100" dur="500" fill="hold"/>
                                        <p:tgtEl>
                                          <p:spTgt spid="52256"/>
                                        </p:tgtEl>
                                        <p:attrNameLst>
                                          <p:attrName>ppt_y</p:attrName>
                                        </p:attrNameLst>
                                      </p:cBhvr>
                                      <p:tavLst>
                                        <p:tav tm="0">
                                          <p:val>
                                            <p:strVal val="#ppt_y"/>
                                          </p:val>
                                        </p:tav>
                                        <p:tav tm="100000">
                                          <p:val>
                                            <p:strVal val="#ppt_y"/>
                                          </p:val>
                                        </p:tav>
                                      </p:tavLst>
                                    </p:anim>
                                  </p:childTnLst>
                                </p:cTn>
                              </p:par>
                            </p:childTnLst>
                          </p:cTn>
                        </p:par>
                        <p:par>
                          <p:cTn id="101" fill="hold" nodeType="afterGroup">
                            <p:stCondLst>
                              <p:cond delay="2500"/>
                            </p:stCondLst>
                            <p:childTnLst>
                              <p:par>
                                <p:cTn id="102" presetID="2" presetClass="entr" presetSubtype="2" fill="hold" grpId="0" nodeType="afterEffect">
                                  <p:stCondLst>
                                    <p:cond delay="500"/>
                                  </p:stCondLst>
                                  <p:childTnLst>
                                    <p:set>
                                      <p:cBhvr>
                                        <p:cTn id="103" dur="1" fill="hold">
                                          <p:stCondLst>
                                            <p:cond delay="0"/>
                                          </p:stCondLst>
                                        </p:cTn>
                                        <p:tgtEl>
                                          <p:spTgt spid="52255"/>
                                        </p:tgtEl>
                                        <p:attrNameLst>
                                          <p:attrName>style.visibility</p:attrName>
                                        </p:attrNameLst>
                                      </p:cBhvr>
                                      <p:to>
                                        <p:strVal val="visible"/>
                                      </p:to>
                                    </p:set>
                                    <p:anim calcmode="lin" valueType="num">
                                      <p:cBhvr additive="base">
                                        <p:cTn id="104" dur="500" fill="hold"/>
                                        <p:tgtEl>
                                          <p:spTgt spid="52255"/>
                                        </p:tgtEl>
                                        <p:attrNameLst>
                                          <p:attrName>ppt_x</p:attrName>
                                        </p:attrNameLst>
                                      </p:cBhvr>
                                      <p:tavLst>
                                        <p:tav tm="0">
                                          <p:val>
                                            <p:strVal val="1+#ppt_w/2"/>
                                          </p:val>
                                        </p:tav>
                                        <p:tav tm="100000">
                                          <p:val>
                                            <p:strVal val="#ppt_x"/>
                                          </p:val>
                                        </p:tav>
                                      </p:tavLst>
                                    </p:anim>
                                    <p:anim calcmode="lin" valueType="num">
                                      <p:cBhvr additive="base">
                                        <p:cTn id="105" dur="500" fill="hold"/>
                                        <p:tgtEl>
                                          <p:spTgt spid="5225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27" grpId="0" animBg="1"/>
      <p:bldP spid="52228" grpId="0" animBg="1"/>
      <p:bldP spid="52241" grpId="0" animBg="1"/>
      <p:bldP spid="52242" grpId="0" animBg="1"/>
      <p:bldP spid="52243" grpId="0" animBg="1"/>
      <p:bldP spid="52253" grpId="0" autoUpdateAnimBg="0"/>
      <p:bldP spid="52254" grpId="0" animBg="1"/>
      <p:bldP spid="52255" grpId="0" autoUpdateAnimBg="0"/>
      <p:bldP spid="52256" grpId="0" animBg="1"/>
      <p:bldP spid="52257" grpId="0" autoUpdateAnimBg="0"/>
      <p:bldP spid="52258" grpId="0" animBg="1"/>
      <p:bldP spid="52259" grpId="0"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pic>
        <p:nvPicPr>
          <p:cNvPr id="53249"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3900" y="1457325"/>
            <a:ext cx="5962650" cy="1490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53250" name="Line 2"/>
          <p:cNvSpPr>
            <a:spLocks noChangeShapeType="1"/>
          </p:cNvSpPr>
          <p:nvPr/>
        </p:nvSpPr>
        <p:spPr bwMode="auto">
          <a:xfrm>
            <a:off x="723305" y="1076325"/>
            <a:ext cx="7496770" cy="0"/>
          </a:xfrm>
          <a:prstGeom prst="line">
            <a:avLst/>
          </a:prstGeom>
          <a:noFill/>
          <a:ln w="12700" cap="flat">
            <a:solidFill>
              <a:srgbClr val="414141"/>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pic>
        <p:nvPicPr>
          <p:cNvPr id="532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91400" y="607219"/>
            <a:ext cx="829866"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53252" name="Rectangle 4"/>
          <p:cNvSpPr>
            <a:spLocks/>
          </p:cNvSpPr>
          <p:nvPr/>
        </p:nvSpPr>
        <p:spPr bwMode="auto">
          <a:xfrm>
            <a:off x="723305" y="545306"/>
            <a:ext cx="4029075"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70000"/>
              </a:lnSpc>
            </a:pPr>
            <a:r>
              <a:rPr lang="en-US" sz="1700">
                <a:solidFill>
                  <a:srgbClr val="8C8C8C"/>
                </a:solidFill>
                <a:latin typeface="Montserrat-Bold" charset="0"/>
                <a:ea typeface="ＭＳ Ｐゴシック" charset="0"/>
                <a:cs typeface="Montserrat-Bold" charset="0"/>
                <a:sym typeface="Montserrat-Bold" charset="0"/>
              </a:rPr>
              <a:t>F U T U R E   P L A N</a:t>
            </a:r>
          </a:p>
        </p:txBody>
      </p:sp>
      <p:sp>
        <p:nvSpPr>
          <p:cNvPr id="53253" name="Rectangle 5"/>
          <p:cNvSpPr>
            <a:spLocks/>
          </p:cNvSpPr>
          <p:nvPr/>
        </p:nvSpPr>
        <p:spPr bwMode="auto">
          <a:xfrm>
            <a:off x="5272087" y="2026444"/>
            <a:ext cx="2947988" cy="2171700"/>
          </a:xfrm>
          <a:prstGeom prst="rect">
            <a:avLst/>
          </a:prstGeom>
          <a:solidFill>
            <a:schemeClr val="accent3">
              <a:lumMod val="60000"/>
              <a:lumOff val="40000"/>
              <a:alpha val="84999"/>
            </a:schemeClr>
          </a:solidFill>
          <a:ln>
            <a:noFill/>
          </a:ln>
          <a:extLst/>
        </p:spPr>
        <p:txBody>
          <a:bodyPr lIns="0" tIns="0" rIns="0" bIns="0"/>
          <a:lstStyle/>
          <a:p>
            <a:endParaRPr lang="en-US"/>
          </a:p>
        </p:txBody>
      </p:sp>
      <p:pic>
        <p:nvPicPr>
          <p:cNvPr id="53254"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56660" y="3350419"/>
            <a:ext cx="386953" cy="34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grpSp>
        <p:nvGrpSpPr>
          <p:cNvPr id="53255" name="Group 7"/>
          <p:cNvGrpSpPr>
            <a:grpSpLocks/>
          </p:cNvGrpSpPr>
          <p:nvPr/>
        </p:nvGrpSpPr>
        <p:grpSpPr bwMode="auto">
          <a:xfrm>
            <a:off x="721519" y="3255169"/>
            <a:ext cx="1842492" cy="395288"/>
            <a:chOff x="0" y="0"/>
            <a:chExt cx="3095" cy="664"/>
          </a:xfrm>
        </p:grpSpPr>
        <p:sp>
          <p:nvSpPr>
            <p:cNvPr id="53256" name="Rectangle 8"/>
            <p:cNvSpPr>
              <a:spLocks/>
            </p:cNvSpPr>
            <p:nvPr/>
          </p:nvSpPr>
          <p:spPr bwMode="auto">
            <a:xfrm>
              <a:off x="623" y="0"/>
              <a:ext cx="2472" cy="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700">
                  <a:solidFill>
                    <a:srgbClr val="6E6E6E"/>
                  </a:solidFill>
                  <a:latin typeface="Montserrat-Regular" charset="0"/>
                  <a:ea typeface="ＭＳ Ｐゴシック" charset="0"/>
                  <a:cs typeface="Montserrat-Regular" charset="0"/>
                  <a:sym typeface="Montserrat-Regular" charset="0"/>
                </a:rPr>
                <a:t>This letterhead design is meant project an image of professional and reliability. By using simple.</a:t>
              </a:r>
            </a:p>
          </p:txBody>
        </p:sp>
        <p:grpSp>
          <p:nvGrpSpPr>
            <p:cNvPr id="53257" name="Group 9"/>
            <p:cNvGrpSpPr>
              <a:grpSpLocks/>
            </p:cNvGrpSpPr>
            <p:nvPr/>
          </p:nvGrpSpPr>
          <p:grpSpPr bwMode="auto">
            <a:xfrm>
              <a:off x="0" y="140"/>
              <a:ext cx="400" cy="400"/>
              <a:chOff x="0" y="0"/>
              <a:chExt cx="400" cy="400"/>
            </a:xfrm>
          </p:grpSpPr>
          <p:sp>
            <p:nvSpPr>
              <p:cNvPr id="53258" name="Oval 10"/>
              <p:cNvSpPr>
                <a:spLocks/>
              </p:cNvSpPr>
              <p:nvPr/>
            </p:nvSpPr>
            <p:spPr bwMode="auto">
              <a:xfrm>
                <a:off x="0" y="0"/>
                <a:ext cx="400" cy="400"/>
              </a:xfrm>
              <a:prstGeom prst="ellipse">
                <a:avLst/>
              </a:prstGeom>
              <a:solidFill>
                <a:schemeClr val="accent3"/>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53259" name="Rectangle 11"/>
              <p:cNvSpPr>
                <a:spLocks/>
              </p:cNvSpPr>
              <p:nvPr/>
            </p:nvSpPr>
            <p:spPr bwMode="auto">
              <a:xfrm>
                <a:off x="75" y="31"/>
                <a:ext cx="248"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70000"/>
                  </a:lnSpc>
                </a:pPr>
                <a:r>
                  <a:rPr lang="en-US" sz="900">
                    <a:solidFill>
                      <a:schemeClr val="tx1"/>
                    </a:solidFill>
                    <a:latin typeface="Montserrat-Bold" charset="0"/>
                    <a:ea typeface="ＭＳ Ｐゴシック" charset="0"/>
                    <a:cs typeface="Montserrat-Bold" charset="0"/>
                    <a:sym typeface="Montserrat-Bold" charset="0"/>
                  </a:rPr>
                  <a:t>1</a:t>
                </a:r>
              </a:p>
            </p:txBody>
          </p:sp>
        </p:grpSp>
      </p:grpSp>
      <p:grpSp>
        <p:nvGrpSpPr>
          <p:cNvPr id="53260" name="Group 12"/>
          <p:cNvGrpSpPr>
            <a:grpSpLocks/>
          </p:cNvGrpSpPr>
          <p:nvPr/>
        </p:nvGrpSpPr>
        <p:grpSpPr bwMode="auto">
          <a:xfrm>
            <a:off x="721519" y="3802856"/>
            <a:ext cx="1842492" cy="395288"/>
            <a:chOff x="0" y="0"/>
            <a:chExt cx="3095" cy="664"/>
          </a:xfrm>
        </p:grpSpPr>
        <p:sp>
          <p:nvSpPr>
            <p:cNvPr id="53261" name="Rectangle 13"/>
            <p:cNvSpPr>
              <a:spLocks/>
            </p:cNvSpPr>
            <p:nvPr/>
          </p:nvSpPr>
          <p:spPr bwMode="auto">
            <a:xfrm>
              <a:off x="623" y="0"/>
              <a:ext cx="2472" cy="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700">
                  <a:solidFill>
                    <a:srgbClr val="6E6E6E"/>
                  </a:solidFill>
                  <a:latin typeface="Montserrat-Regular" charset="0"/>
                  <a:ea typeface="ＭＳ Ｐゴシック" charset="0"/>
                  <a:cs typeface="Montserrat-Regular" charset="0"/>
                  <a:sym typeface="Montserrat-Regular" charset="0"/>
                </a:rPr>
                <a:t>This letterhead design is meant project an image of professional and reliability. By using simple.</a:t>
              </a:r>
            </a:p>
          </p:txBody>
        </p:sp>
        <p:grpSp>
          <p:nvGrpSpPr>
            <p:cNvPr id="53262" name="Group 14"/>
            <p:cNvGrpSpPr>
              <a:grpSpLocks/>
            </p:cNvGrpSpPr>
            <p:nvPr/>
          </p:nvGrpSpPr>
          <p:grpSpPr bwMode="auto">
            <a:xfrm>
              <a:off x="0" y="140"/>
              <a:ext cx="400" cy="400"/>
              <a:chOff x="0" y="0"/>
              <a:chExt cx="400" cy="400"/>
            </a:xfrm>
          </p:grpSpPr>
          <p:sp>
            <p:nvSpPr>
              <p:cNvPr id="53263" name="Oval 15"/>
              <p:cNvSpPr>
                <a:spLocks/>
              </p:cNvSpPr>
              <p:nvPr/>
            </p:nvSpPr>
            <p:spPr bwMode="auto">
              <a:xfrm>
                <a:off x="0" y="0"/>
                <a:ext cx="400" cy="400"/>
              </a:xfrm>
              <a:prstGeom prst="ellipse">
                <a:avLst/>
              </a:prstGeom>
              <a:solidFill>
                <a:srgbClr val="000000"/>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53264" name="Rectangle 16"/>
              <p:cNvSpPr>
                <a:spLocks/>
              </p:cNvSpPr>
              <p:nvPr/>
            </p:nvSpPr>
            <p:spPr bwMode="auto">
              <a:xfrm>
                <a:off x="75" y="31"/>
                <a:ext cx="248"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70000"/>
                  </a:lnSpc>
                </a:pPr>
                <a:r>
                  <a:rPr lang="en-US" sz="900">
                    <a:solidFill>
                      <a:srgbClr val="FFFFFF"/>
                    </a:solidFill>
                    <a:latin typeface="Montserrat-Bold" charset="0"/>
                    <a:ea typeface="ＭＳ Ｐゴシック" charset="0"/>
                    <a:cs typeface="Montserrat-Bold" charset="0"/>
                    <a:sym typeface="Montserrat-Bold" charset="0"/>
                  </a:rPr>
                  <a:t>2</a:t>
                </a:r>
              </a:p>
            </p:txBody>
          </p:sp>
        </p:grpSp>
      </p:grpSp>
      <p:grpSp>
        <p:nvGrpSpPr>
          <p:cNvPr id="53265" name="Group 17"/>
          <p:cNvGrpSpPr>
            <a:grpSpLocks/>
          </p:cNvGrpSpPr>
          <p:nvPr/>
        </p:nvGrpSpPr>
        <p:grpSpPr bwMode="auto">
          <a:xfrm>
            <a:off x="3036094" y="3255169"/>
            <a:ext cx="1842492" cy="395288"/>
            <a:chOff x="0" y="0"/>
            <a:chExt cx="3095" cy="664"/>
          </a:xfrm>
        </p:grpSpPr>
        <p:sp>
          <p:nvSpPr>
            <p:cNvPr id="53266" name="Rectangle 18"/>
            <p:cNvSpPr>
              <a:spLocks/>
            </p:cNvSpPr>
            <p:nvPr/>
          </p:nvSpPr>
          <p:spPr bwMode="auto">
            <a:xfrm>
              <a:off x="623" y="0"/>
              <a:ext cx="2472" cy="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700">
                  <a:solidFill>
                    <a:srgbClr val="6E6E6E"/>
                  </a:solidFill>
                  <a:latin typeface="Montserrat-Regular" charset="0"/>
                  <a:ea typeface="ＭＳ Ｐゴシック" charset="0"/>
                  <a:cs typeface="Montserrat-Regular" charset="0"/>
                  <a:sym typeface="Montserrat-Regular" charset="0"/>
                </a:rPr>
                <a:t>This letterhead design is meant project an image of professional and reliability. By using simple.</a:t>
              </a:r>
            </a:p>
          </p:txBody>
        </p:sp>
        <p:grpSp>
          <p:nvGrpSpPr>
            <p:cNvPr id="53267" name="Group 19"/>
            <p:cNvGrpSpPr>
              <a:grpSpLocks/>
            </p:cNvGrpSpPr>
            <p:nvPr/>
          </p:nvGrpSpPr>
          <p:grpSpPr bwMode="auto">
            <a:xfrm>
              <a:off x="0" y="140"/>
              <a:ext cx="400" cy="400"/>
              <a:chOff x="0" y="0"/>
              <a:chExt cx="400" cy="400"/>
            </a:xfrm>
          </p:grpSpPr>
          <p:sp>
            <p:nvSpPr>
              <p:cNvPr id="53268" name="Oval 20"/>
              <p:cNvSpPr>
                <a:spLocks/>
              </p:cNvSpPr>
              <p:nvPr/>
            </p:nvSpPr>
            <p:spPr bwMode="auto">
              <a:xfrm>
                <a:off x="0" y="0"/>
                <a:ext cx="400" cy="400"/>
              </a:xfrm>
              <a:prstGeom prst="ellipse">
                <a:avLst/>
              </a:prstGeom>
              <a:solidFill>
                <a:schemeClr val="accent2"/>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53269" name="Rectangle 21"/>
              <p:cNvSpPr>
                <a:spLocks/>
              </p:cNvSpPr>
              <p:nvPr/>
            </p:nvSpPr>
            <p:spPr bwMode="auto">
              <a:xfrm>
                <a:off x="75" y="31"/>
                <a:ext cx="248"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70000"/>
                  </a:lnSpc>
                </a:pPr>
                <a:r>
                  <a:rPr lang="en-US" sz="900">
                    <a:solidFill>
                      <a:srgbClr val="FFFFFF"/>
                    </a:solidFill>
                    <a:latin typeface="Montserrat-Bold" charset="0"/>
                    <a:ea typeface="ＭＳ Ｐゴシック" charset="0"/>
                    <a:cs typeface="Montserrat-Bold" charset="0"/>
                    <a:sym typeface="Montserrat-Bold" charset="0"/>
                  </a:rPr>
                  <a:t>1</a:t>
                </a:r>
              </a:p>
            </p:txBody>
          </p:sp>
        </p:grpSp>
      </p:grpSp>
      <p:grpSp>
        <p:nvGrpSpPr>
          <p:cNvPr id="53270" name="Group 22"/>
          <p:cNvGrpSpPr>
            <a:grpSpLocks/>
          </p:cNvGrpSpPr>
          <p:nvPr/>
        </p:nvGrpSpPr>
        <p:grpSpPr bwMode="auto">
          <a:xfrm>
            <a:off x="3036094" y="3802856"/>
            <a:ext cx="1842492" cy="395288"/>
            <a:chOff x="0" y="0"/>
            <a:chExt cx="3095" cy="664"/>
          </a:xfrm>
        </p:grpSpPr>
        <p:sp>
          <p:nvSpPr>
            <p:cNvPr id="53271" name="Rectangle 23"/>
            <p:cNvSpPr>
              <a:spLocks/>
            </p:cNvSpPr>
            <p:nvPr/>
          </p:nvSpPr>
          <p:spPr bwMode="auto">
            <a:xfrm>
              <a:off x="623" y="0"/>
              <a:ext cx="2472" cy="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700">
                  <a:solidFill>
                    <a:srgbClr val="6E6E6E"/>
                  </a:solidFill>
                  <a:latin typeface="Montserrat-Regular" charset="0"/>
                  <a:ea typeface="ＭＳ Ｐゴシック" charset="0"/>
                  <a:cs typeface="Montserrat-Regular" charset="0"/>
                  <a:sym typeface="Montserrat-Regular" charset="0"/>
                </a:rPr>
                <a:t>This letterhead design is meant project an image of professional and reliability. By using simple.</a:t>
              </a:r>
            </a:p>
          </p:txBody>
        </p:sp>
        <p:grpSp>
          <p:nvGrpSpPr>
            <p:cNvPr id="53272" name="Group 24"/>
            <p:cNvGrpSpPr>
              <a:grpSpLocks/>
            </p:cNvGrpSpPr>
            <p:nvPr/>
          </p:nvGrpSpPr>
          <p:grpSpPr bwMode="auto">
            <a:xfrm>
              <a:off x="0" y="140"/>
              <a:ext cx="400" cy="400"/>
              <a:chOff x="0" y="0"/>
              <a:chExt cx="400" cy="400"/>
            </a:xfrm>
          </p:grpSpPr>
          <p:sp>
            <p:nvSpPr>
              <p:cNvPr id="53273" name="Oval 25"/>
              <p:cNvSpPr>
                <a:spLocks/>
              </p:cNvSpPr>
              <p:nvPr/>
            </p:nvSpPr>
            <p:spPr bwMode="auto">
              <a:xfrm>
                <a:off x="0" y="0"/>
                <a:ext cx="400" cy="400"/>
              </a:xfrm>
              <a:prstGeom prst="ellipse">
                <a:avLst/>
              </a:prstGeom>
              <a:solidFill>
                <a:srgbClr val="28323C"/>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53274" name="Rectangle 26"/>
              <p:cNvSpPr>
                <a:spLocks/>
              </p:cNvSpPr>
              <p:nvPr/>
            </p:nvSpPr>
            <p:spPr bwMode="auto">
              <a:xfrm>
                <a:off x="75" y="31"/>
                <a:ext cx="248"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70000"/>
                  </a:lnSpc>
                </a:pPr>
                <a:r>
                  <a:rPr lang="en-US" sz="900">
                    <a:solidFill>
                      <a:srgbClr val="FFFFFF"/>
                    </a:solidFill>
                    <a:latin typeface="Montserrat-Bold" charset="0"/>
                    <a:ea typeface="ＭＳ Ｐゴシック" charset="0"/>
                    <a:cs typeface="Montserrat-Bold" charset="0"/>
                    <a:sym typeface="Montserrat-Bold" charset="0"/>
                  </a:rPr>
                  <a:t>2</a:t>
                </a:r>
              </a:p>
            </p:txBody>
          </p:sp>
        </p:grpSp>
      </p:grpSp>
      <p:sp>
        <p:nvSpPr>
          <p:cNvPr id="53275" name="Rectangle 27"/>
          <p:cNvSpPr>
            <a:spLocks/>
          </p:cNvSpPr>
          <p:nvPr/>
        </p:nvSpPr>
        <p:spPr bwMode="auto">
          <a:xfrm>
            <a:off x="6478786" y="3005138"/>
            <a:ext cx="1414463" cy="89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30000"/>
              </a:lnSpc>
            </a:pPr>
            <a:r>
              <a:rPr lang="en-US" sz="800">
                <a:solidFill>
                  <a:schemeClr val="tx1"/>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 created a very spacious feeling.</a:t>
            </a:r>
          </a:p>
        </p:txBody>
      </p:sp>
      <p:sp>
        <p:nvSpPr>
          <p:cNvPr id="53276" name="Rectangle 28"/>
          <p:cNvSpPr>
            <a:spLocks/>
          </p:cNvSpPr>
          <p:nvPr/>
        </p:nvSpPr>
        <p:spPr bwMode="auto">
          <a:xfrm>
            <a:off x="6478786" y="2357438"/>
            <a:ext cx="1414463"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10000"/>
              </a:lnSpc>
            </a:pPr>
            <a:r>
              <a:rPr lang="en-US" sz="900" dirty="0">
                <a:solidFill>
                  <a:schemeClr val="bg2"/>
                </a:solidFill>
                <a:latin typeface="Montserrat-Regular" charset="0"/>
                <a:ea typeface="ＭＳ Ｐゴシック" charset="0"/>
                <a:cs typeface="Montserrat-Regular" charset="0"/>
                <a:sym typeface="Montserrat-Regular" charset="0"/>
              </a:rPr>
              <a:t>Letterhead design meant project image of professionalism.</a:t>
            </a:r>
          </a:p>
        </p:txBody>
      </p:sp>
      <p:grpSp>
        <p:nvGrpSpPr>
          <p:cNvPr id="53277" name="Group 29"/>
          <p:cNvGrpSpPr>
            <a:grpSpLocks/>
          </p:cNvGrpSpPr>
          <p:nvPr/>
        </p:nvGrpSpPr>
        <p:grpSpPr bwMode="auto">
          <a:xfrm>
            <a:off x="8169474" y="4824412"/>
            <a:ext cx="759619" cy="176213"/>
            <a:chOff x="0" y="0"/>
            <a:chExt cx="1275" cy="296"/>
          </a:xfrm>
        </p:grpSpPr>
        <p:pic>
          <p:nvPicPr>
            <p:cNvPr id="53278" name="Picture 3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6" y="32"/>
              <a:ext cx="719"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53279" name="Rectangle 31"/>
            <p:cNvSpPr>
              <a:spLocks/>
            </p:cNvSpPr>
            <p:nvPr/>
          </p:nvSpPr>
          <p:spPr bwMode="auto">
            <a:xfrm>
              <a:off x="32" y="56"/>
              <a:ext cx="288" cy="216"/>
            </a:xfrm>
            <a:prstGeom prst="rect">
              <a:avLst/>
            </a:prstGeom>
            <a:solidFill>
              <a:srgbClr val="000000"/>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53280" name="Rectangle 32"/>
            <p:cNvSpPr>
              <a:spLocks/>
            </p:cNvSpPr>
            <p:nvPr/>
          </p:nvSpPr>
          <p:spPr bwMode="auto">
            <a:xfrm>
              <a:off x="0" y="40"/>
              <a:ext cx="35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130000"/>
                </a:lnSpc>
              </a:pPr>
              <a:r>
                <a:rPr lang="en-US" sz="700">
                  <a:solidFill>
                    <a:srgbClr val="FFFFFF"/>
                  </a:solidFill>
                  <a:latin typeface="Montserrat-Regular" charset="0"/>
                  <a:ea typeface="ＭＳ Ｐゴシック" charset="0"/>
                  <a:cs typeface="Montserrat-Regular" charset="0"/>
                  <a:sym typeface="Montserrat-Regular" charset="0"/>
                </a:rPr>
                <a:t>38</a:t>
              </a:r>
            </a:p>
          </p:txBody>
        </p:sp>
        <p:sp>
          <p:nvSpPr>
            <p:cNvPr id="53281" name="Rectangle 33"/>
            <p:cNvSpPr>
              <a:spLocks/>
            </p:cNvSpPr>
            <p:nvPr/>
          </p:nvSpPr>
          <p:spPr bwMode="auto">
            <a:xfrm flipH="1">
              <a:off x="444" y="0"/>
              <a:ext cx="8" cy="288"/>
            </a:xfrm>
            <a:prstGeom prst="rect">
              <a:avLst/>
            </a:prstGeom>
            <a:solidFill>
              <a:srgbClr val="000000"/>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53249"/>
                                        </p:tgtEl>
                                        <p:attrNameLst>
                                          <p:attrName>style.visibility</p:attrName>
                                        </p:attrNameLst>
                                      </p:cBhvr>
                                      <p:to>
                                        <p:strVal val="visible"/>
                                      </p:to>
                                    </p:set>
                                    <p:anim calcmode="lin" valueType="num">
                                      <p:cBhvr additive="base">
                                        <p:cTn id="7" dur="500" fill="hold"/>
                                        <p:tgtEl>
                                          <p:spTgt spid="53249"/>
                                        </p:tgtEl>
                                        <p:attrNameLst>
                                          <p:attrName>ppt_x</p:attrName>
                                        </p:attrNameLst>
                                      </p:cBhvr>
                                      <p:tavLst>
                                        <p:tav tm="0">
                                          <p:val>
                                            <p:strVal val="0-#ppt_w/2"/>
                                          </p:val>
                                        </p:tav>
                                        <p:tav tm="100000">
                                          <p:val>
                                            <p:strVal val="#ppt_x"/>
                                          </p:val>
                                        </p:tav>
                                      </p:tavLst>
                                    </p:anim>
                                    <p:anim calcmode="lin" valueType="num">
                                      <p:cBhvr additive="base">
                                        <p:cTn id="8" dur="500" fill="hold"/>
                                        <p:tgtEl>
                                          <p:spTgt spid="53249"/>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3" presetClass="entr" presetSubtype="32" fill="hold" grpId="0" nodeType="afterEffect">
                                  <p:stCondLst>
                                    <p:cond delay="500"/>
                                  </p:stCondLst>
                                  <p:iterate type="lt">
                                    <p:tmPct val="100000"/>
                                  </p:iterate>
                                  <p:childTnLst>
                                    <p:set>
                                      <p:cBhvr>
                                        <p:cTn id="11" dur="1" fill="hold">
                                          <p:stCondLst>
                                            <p:cond delay="0"/>
                                          </p:stCondLst>
                                        </p:cTn>
                                        <p:tgtEl>
                                          <p:spTgt spid="53253"/>
                                        </p:tgtEl>
                                        <p:attrNameLst>
                                          <p:attrName>style.visibility</p:attrName>
                                        </p:attrNameLst>
                                      </p:cBhvr>
                                      <p:to>
                                        <p:strVal val="visible"/>
                                      </p:to>
                                    </p:set>
                                    <p:anim calcmode="lin" valueType="num">
                                      <p:cBhvr>
                                        <p:cTn id="12" dur="75" fill="hold"/>
                                        <p:tgtEl>
                                          <p:spTgt spid="53253"/>
                                        </p:tgtEl>
                                        <p:attrNameLst>
                                          <p:attrName>ppt_w</p:attrName>
                                        </p:attrNameLst>
                                      </p:cBhvr>
                                      <p:tavLst>
                                        <p:tav tm="0">
                                          <p:val>
                                            <p:strVal val="4*#ppt_w"/>
                                          </p:val>
                                        </p:tav>
                                        <p:tav tm="100000">
                                          <p:val>
                                            <p:strVal val="#ppt_w"/>
                                          </p:val>
                                        </p:tav>
                                      </p:tavLst>
                                    </p:anim>
                                    <p:anim calcmode="lin" valueType="num">
                                      <p:cBhvr>
                                        <p:cTn id="13" dur="75" fill="hold"/>
                                        <p:tgtEl>
                                          <p:spTgt spid="53253"/>
                                        </p:tgtEl>
                                        <p:attrNameLst>
                                          <p:attrName>ppt_h</p:attrName>
                                        </p:attrNameLst>
                                      </p:cBhvr>
                                      <p:tavLst>
                                        <p:tav tm="0">
                                          <p:val>
                                            <p:strVal val="4*#ppt_h"/>
                                          </p:val>
                                        </p:tav>
                                        <p:tav tm="100000">
                                          <p:val>
                                            <p:strVal val="#ppt_h"/>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2" fill="hold" nodeType="clickEffect">
                                  <p:stCondLst>
                                    <p:cond delay="0"/>
                                  </p:stCondLst>
                                  <p:childTnLst>
                                    <p:set>
                                      <p:cBhvr>
                                        <p:cTn id="17" dur="1" fill="hold">
                                          <p:stCondLst>
                                            <p:cond delay="0"/>
                                          </p:stCondLst>
                                        </p:cTn>
                                        <p:tgtEl>
                                          <p:spTgt spid="53254"/>
                                        </p:tgtEl>
                                        <p:attrNameLst>
                                          <p:attrName>style.visibility</p:attrName>
                                        </p:attrNameLst>
                                      </p:cBhvr>
                                      <p:to>
                                        <p:strVal val="visible"/>
                                      </p:to>
                                    </p:set>
                                    <p:anim calcmode="lin" valueType="num">
                                      <p:cBhvr additive="base">
                                        <p:cTn id="18" dur="500" fill="hold"/>
                                        <p:tgtEl>
                                          <p:spTgt spid="53254"/>
                                        </p:tgtEl>
                                        <p:attrNameLst>
                                          <p:attrName>ppt_x</p:attrName>
                                        </p:attrNameLst>
                                      </p:cBhvr>
                                      <p:tavLst>
                                        <p:tav tm="0">
                                          <p:val>
                                            <p:strVal val="1+#ppt_w/2"/>
                                          </p:val>
                                        </p:tav>
                                        <p:tav tm="100000">
                                          <p:val>
                                            <p:strVal val="#ppt_x"/>
                                          </p:val>
                                        </p:tav>
                                      </p:tavLst>
                                    </p:anim>
                                    <p:anim calcmode="lin" valueType="num">
                                      <p:cBhvr additive="base">
                                        <p:cTn id="19" dur="500" fill="hold"/>
                                        <p:tgtEl>
                                          <p:spTgt spid="53254"/>
                                        </p:tgtEl>
                                        <p:attrNameLst>
                                          <p:attrName>ppt_y</p:attrName>
                                        </p:attrNameLst>
                                      </p:cBhvr>
                                      <p:tavLst>
                                        <p:tav tm="0">
                                          <p:val>
                                            <p:strVal val="#ppt_y"/>
                                          </p:val>
                                        </p:tav>
                                        <p:tav tm="100000">
                                          <p:val>
                                            <p:strVal val="#ppt_y"/>
                                          </p:val>
                                        </p:tav>
                                      </p:tavLst>
                                    </p:anim>
                                  </p:childTnLst>
                                </p:cTn>
                              </p:par>
                            </p:childTnLst>
                          </p:cTn>
                        </p:par>
                        <p:par>
                          <p:cTn id="20" fill="hold" nodeType="afterGroup">
                            <p:stCondLst>
                              <p:cond delay="500"/>
                            </p:stCondLst>
                            <p:childTnLst>
                              <p:par>
                                <p:cTn id="21" presetID="2" presetClass="entr" presetSubtype="2" fill="hold" grpId="0" nodeType="afterEffect">
                                  <p:stCondLst>
                                    <p:cond delay="300"/>
                                  </p:stCondLst>
                                  <p:childTnLst>
                                    <p:set>
                                      <p:cBhvr>
                                        <p:cTn id="22" dur="1" fill="hold">
                                          <p:stCondLst>
                                            <p:cond delay="0"/>
                                          </p:stCondLst>
                                        </p:cTn>
                                        <p:tgtEl>
                                          <p:spTgt spid="53276"/>
                                        </p:tgtEl>
                                        <p:attrNameLst>
                                          <p:attrName>style.visibility</p:attrName>
                                        </p:attrNameLst>
                                      </p:cBhvr>
                                      <p:to>
                                        <p:strVal val="visible"/>
                                      </p:to>
                                    </p:set>
                                    <p:anim calcmode="lin" valueType="num">
                                      <p:cBhvr additive="base">
                                        <p:cTn id="23" dur="500" fill="hold"/>
                                        <p:tgtEl>
                                          <p:spTgt spid="53276"/>
                                        </p:tgtEl>
                                        <p:attrNameLst>
                                          <p:attrName>ppt_x</p:attrName>
                                        </p:attrNameLst>
                                      </p:cBhvr>
                                      <p:tavLst>
                                        <p:tav tm="0">
                                          <p:val>
                                            <p:strVal val="1+#ppt_w/2"/>
                                          </p:val>
                                        </p:tav>
                                        <p:tav tm="100000">
                                          <p:val>
                                            <p:strVal val="#ppt_x"/>
                                          </p:val>
                                        </p:tav>
                                      </p:tavLst>
                                    </p:anim>
                                    <p:anim calcmode="lin" valueType="num">
                                      <p:cBhvr additive="base">
                                        <p:cTn id="24" dur="500" fill="hold"/>
                                        <p:tgtEl>
                                          <p:spTgt spid="53276"/>
                                        </p:tgtEl>
                                        <p:attrNameLst>
                                          <p:attrName>ppt_y</p:attrName>
                                        </p:attrNameLst>
                                      </p:cBhvr>
                                      <p:tavLst>
                                        <p:tav tm="0">
                                          <p:val>
                                            <p:strVal val="#ppt_y"/>
                                          </p:val>
                                        </p:tav>
                                        <p:tav tm="100000">
                                          <p:val>
                                            <p:strVal val="#ppt_y"/>
                                          </p:val>
                                        </p:tav>
                                      </p:tavLst>
                                    </p:anim>
                                  </p:childTnLst>
                                </p:cTn>
                              </p:par>
                            </p:childTnLst>
                          </p:cTn>
                        </p:par>
                        <p:par>
                          <p:cTn id="25" fill="hold" nodeType="afterGroup">
                            <p:stCondLst>
                              <p:cond delay="1300"/>
                            </p:stCondLst>
                            <p:childTnLst>
                              <p:par>
                                <p:cTn id="26" presetID="2" presetClass="entr" presetSubtype="2" fill="hold" grpId="0" nodeType="afterEffect">
                                  <p:stCondLst>
                                    <p:cond delay="300"/>
                                  </p:stCondLst>
                                  <p:childTnLst>
                                    <p:set>
                                      <p:cBhvr>
                                        <p:cTn id="27" dur="1" fill="hold">
                                          <p:stCondLst>
                                            <p:cond delay="0"/>
                                          </p:stCondLst>
                                        </p:cTn>
                                        <p:tgtEl>
                                          <p:spTgt spid="53275"/>
                                        </p:tgtEl>
                                        <p:attrNameLst>
                                          <p:attrName>style.visibility</p:attrName>
                                        </p:attrNameLst>
                                      </p:cBhvr>
                                      <p:to>
                                        <p:strVal val="visible"/>
                                      </p:to>
                                    </p:set>
                                    <p:anim calcmode="lin" valueType="num">
                                      <p:cBhvr additive="base">
                                        <p:cTn id="28" dur="500" fill="hold"/>
                                        <p:tgtEl>
                                          <p:spTgt spid="53275"/>
                                        </p:tgtEl>
                                        <p:attrNameLst>
                                          <p:attrName>ppt_x</p:attrName>
                                        </p:attrNameLst>
                                      </p:cBhvr>
                                      <p:tavLst>
                                        <p:tav tm="0">
                                          <p:val>
                                            <p:strVal val="1+#ppt_w/2"/>
                                          </p:val>
                                        </p:tav>
                                        <p:tav tm="100000">
                                          <p:val>
                                            <p:strVal val="#ppt_x"/>
                                          </p:val>
                                        </p:tav>
                                      </p:tavLst>
                                    </p:anim>
                                    <p:anim calcmode="lin" valueType="num">
                                      <p:cBhvr additive="base">
                                        <p:cTn id="29" dur="500" fill="hold"/>
                                        <p:tgtEl>
                                          <p:spTgt spid="53275"/>
                                        </p:tgtEl>
                                        <p:attrNameLst>
                                          <p:attrName>ppt_y</p:attrName>
                                        </p:attrNameLst>
                                      </p:cBhvr>
                                      <p:tavLst>
                                        <p:tav tm="0">
                                          <p:val>
                                            <p:strVal val="#ppt_y"/>
                                          </p:val>
                                        </p:tav>
                                        <p:tav tm="100000">
                                          <p:val>
                                            <p:strVal val="#ppt_y"/>
                                          </p:val>
                                        </p:tav>
                                      </p:tavLst>
                                    </p:anim>
                                  </p:childTnLst>
                                </p:cTn>
                              </p:par>
                            </p:childTnLst>
                          </p:cTn>
                        </p:par>
                      </p:childTnLst>
                    </p:cTn>
                  </p:par>
                  <p:par>
                    <p:cTn id="30" fill="hold" nodeType="clickPar">
                      <p:stCondLst>
                        <p:cond delay="indefinite"/>
                      </p:stCondLst>
                      <p:childTnLst>
                        <p:par>
                          <p:cTn id="31" fill="hold" nodeType="withGroup">
                            <p:stCondLst>
                              <p:cond delay="0"/>
                            </p:stCondLst>
                            <p:childTnLst>
                              <p:par>
                                <p:cTn id="32" presetID="2" presetClass="entr" presetSubtype="8" fill="hold" nodeType="clickEffect">
                                  <p:stCondLst>
                                    <p:cond delay="0"/>
                                  </p:stCondLst>
                                  <p:childTnLst>
                                    <p:set>
                                      <p:cBhvr>
                                        <p:cTn id="33" dur="1" fill="hold">
                                          <p:stCondLst>
                                            <p:cond delay="0"/>
                                          </p:stCondLst>
                                        </p:cTn>
                                        <p:tgtEl>
                                          <p:spTgt spid="53255"/>
                                        </p:tgtEl>
                                        <p:attrNameLst>
                                          <p:attrName>style.visibility</p:attrName>
                                        </p:attrNameLst>
                                      </p:cBhvr>
                                      <p:to>
                                        <p:strVal val="visible"/>
                                      </p:to>
                                    </p:set>
                                    <p:anim calcmode="lin" valueType="num">
                                      <p:cBhvr additive="base">
                                        <p:cTn id="34" dur="500" fill="hold"/>
                                        <p:tgtEl>
                                          <p:spTgt spid="53255"/>
                                        </p:tgtEl>
                                        <p:attrNameLst>
                                          <p:attrName>ppt_x</p:attrName>
                                        </p:attrNameLst>
                                      </p:cBhvr>
                                      <p:tavLst>
                                        <p:tav tm="0">
                                          <p:val>
                                            <p:strVal val="0-#ppt_w/2"/>
                                          </p:val>
                                        </p:tav>
                                        <p:tav tm="100000">
                                          <p:val>
                                            <p:strVal val="#ppt_x"/>
                                          </p:val>
                                        </p:tav>
                                      </p:tavLst>
                                    </p:anim>
                                    <p:anim calcmode="lin" valueType="num">
                                      <p:cBhvr additive="base">
                                        <p:cTn id="35" dur="500" fill="hold"/>
                                        <p:tgtEl>
                                          <p:spTgt spid="53255"/>
                                        </p:tgtEl>
                                        <p:attrNameLst>
                                          <p:attrName>ppt_y</p:attrName>
                                        </p:attrNameLst>
                                      </p:cBhvr>
                                      <p:tavLst>
                                        <p:tav tm="0">
                                          <p:val>
                                            <p:strVal val="#ppt_y"/>
                                          </p:val>
                                        </p:tav>
                                        <p:tav tm="100000">
                                          <p:val>
                                            <p:strVal val="#ppt_y"/>
                                          </p:val>
                                        </p:tav>
                                      </p:tavLst>
                                    </p:anim>
                                  </p:childTnLst>
                                </p:cTn>
                              </p:par>
                            </p:childTnLst>
                          </p:cTn>
                        </p:par>
                        <p:par>
                          <p:cTn id="36" fill="hold" nodeType="afterGroup">
                            <p:stCondLst>
                              <p:cond delay="500"/>
                            </p:stCondLst>
                            <p:childTnLst>
                              <p:par>
                                <p:cTn id="37" presetID="2" presetClass="entr" presetSubtype="8" fill="hold" nodeType="afterEffect">
                                  <p:stCondLst>
                                    <p:cond delay="300"/>
                                  </p:stCondLst>
                                  <p:childTnLst>
                                    <p:set>
                                      <p:cBhvr>
                                        <p:cTn id="38" dur="1" fill="hold">
                                          <p:stCondLst>
                                            <p:cond delay="0"/>
                                          </p:stCondLst>
                                        </p:cTn>
                                        <p:tgtEl>
                                          <p:spTgt spid="53265"/>
                                        </p:tgtEl>
                                        <p:attrNameLst>
                                          <p:attrName>style.visibility</p:attrName>
                                        </p:attrNameLst>
                                      </p:cBhvr>
                                      <p:to>
                                        <p:strVal val="visible"/>
                                      </p:to>
                                    </p:set>
                                    <p:anim calcmode="lin" valueType="num">
                                      <p:cBhvr additive="base">
                                        <p:cTn id="39" dur="500" fill="hold"/>
                                        <p:tgtEl>
                                          <p:spTgt spid="53265"/>
                                        </p:tgtEl>
                                        <p:attrNameLst>
                                          <p:attrName>ppt_x</p:attrName>
                                        </p:attrNameLst>
                                      </p:cBhvr>
                                      <p:tavLst>
                                        <p:tav tm="0">
                                          <p:val>
                                            <p:strVal val="0-#ppt_w/2"/>
                                          </p:val>
                                        </p:tav>
                                        <p:tav tm="100000">
                                          <p:val>
                                            <p:strVal val="#ppt_x"/>
                                          </p:val>
                                        </p:tav>
                                      </p:tavLst>
                                    </p:anim>
                                    <p:anim calcmode="lin" valueType="num">
                                      <p:cBhvr additive="base">
                                        <p:cTn id="40" dur="500" fill="hold"/>
                                        <p:tgtEl>
                                          <p:spTgt spid="53265"/>
                                        </p:tgtEl>
                                        <p:attrNameLst>
                                          <p:attrName>ppt_y</p:attrName>
                                        </p:attrNameLst>
                                      </p:cBhvr>
                                      <p:tavLst>
                                        <p:tav tm="0">
                                          <p:val>
                                            <p:strVal val="#ppt_y"/>
                                          </p:val>
                                        </p:tav>
                                        <p:tav tm="100000">
                                          <p:val>
                                            <p:strVal val="#ppt_y"/>
                                          </p:val>
                                        </p:tav>
                                      </p:tavLst>
                                    </p:anim>
                                  </p:childTnLst>
                                </p:cTn>
                              </p:par>
                            </p:childTnLst>
                          </p:cTn>
                        </p:par>
                        <p:par>
                          <p:cTn id="41" fill="hold" nodeType="afterGroup">
                            <p:stCondLst>
                              <p:cond delay="1300"/>
                            </p:stCondLst>
                            <p:childTnLst>
                              <p:par>
                                <p:cTn id="42" presetID="22" presetClass="entr" presetSubtype="2" fill="hold" nodeType="afterEffect">
                                  <p:stCondLst>
                                    <p:cond delay="500"/>
                                  </p:stCondLst>
                                  <p:childTnLst>
                                    <p:set>
                                      <p:cBhvr>
                                        <p:cTn id="43" dur="1" fill="hold">
                                          <p:stCondLst>
                                            <p:cond delay="0"/>
                                          </p:stCondLst>
                                        </p:cTn>
                                        <p:tgtEl>
                                          <p:spTgt spid="53260"/>
                                        </p:tgtEl>
                                        <p:attrNameLst>
                                          <p:attrName>style.visibility</p:attrName>
                                        </p:attrNameLst>
                                      </p:cBhvr>
                                      <p:to>
                                        <p:strVal val="visible"/>
                                      </p:to>
                                    </p:set>
                                    <p:animEffect transition="in" filter="wipe(right)">
                                      <p:cBhvr>
                                        <p:cTn id="44" dur="500"/>
                                        <p:tgtEl>
                                          <p:spTgt spid="53260"/>
                                        </p:tgtEl>
                                      </p:cBhvr>
                                    </p:animEffect>
                                  </p:childTnLst>
                                </p:cTn>
                              </p:par>
                            </p:childTnLst>
                          </p:cTn>
                        </p:par>
                        <p:par>
                          <p:cTn id="45" fill="hold" nodeType="afterGroup">
                            <p:stCondLst>
                              <p:cond delay="2300"/>
                            </p:stCondLst>
                            <p:childTnLst>
                              <p:par>
                                <p:cTn id="46" presetID="22" presetClass="entr" presetSubtype="8" fill="hold" nodeType="afterEffect">
                                  <p:stCondLst>
                                    <p:cond delay="200"/>
                                  </p:stCondLst>
                                  <p:childTnLst>
                                    <p:set>
                                      <p:cBhvr>
                                        <p:cTn id="47" dur="1" fill="hold">
                                          <p:stCondLst>
                                            <p:cond delay="0"/>
                                          </p:stCondLst>
                                        </p:cTn>
                                        <p:tgtEl>
                                          <p:spTgt spid="53270"/>
                                        </p:tgtEl>
                                        <p:attrNameLst>
                                          <p:attrName>style.visibility</p:attrName>
                                        </p:attrNameLst>
                                      </p:cBhvr>
                                      <p:to>
                                        <p:strVal val="visible"/>
                                      </p:to>
                                    </p:set>
                                    <p:animEffect transition="in" filter="wipe(left)">
                                      <p:cBhvr>
                                        <p:cTn id="48" dur="500"/>
                                        <p:tgtEl>
                                          <p:spTgt spid="532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3" grpId="0" animBg="1"/>
      <p:bldP spid="53275" grpId="0" autoUpdateAnimBg="0"/>
      <p:bldP spid="53276" grpId="0"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273"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62" y="-4763"/>
            <a:ext cx="9169003" cy="5157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54274" name="Rectangle 2"/>
          <p:cNvSpPr>
            <a:spLocks/>
          </p:cNvSpPr>
          <p:nvPr/>
        </p:nvSpPr>
        <p:spPr bwMode="auto">
          <a:xfrm>
            <a:off x="-35719" y="-40481"/>
            <a:ext cx="9205913" cy="5191125"/>
          </a:xfrm>
          <a:prstGeom prst="rect">
            <a:avLst/>
          </a:prstGeom>
          <a:solidFill>
            <a:schemeClr val="accent3">
              <a:alpha val="84999"/>
            </a:schemeClr>
          </a:solidFill>
          <a:ln>
            <a:noFill/>
          </a:ln>
          <a:extLst/>
        </p:spPr>
        <p:txBody>
          <a:bodyPr lIns="0" tIns="0" rIns="0" bIns="0"/>
          <a:lstStyle/>
          <a:p>
            <a:endParaRPr lang="en-US"/>
          </a:p>
        </p:txBody>
      </p:sp>
      <p:sp>
        <p:nvSpPr>
          <p:cNvPr id="54275" name="Rectangle 3"/>
          <p:cNvSpPr>
            <a:spLocks/>
          </p:cNvSpPr>
          <p:nvPr/>
        </p:nvSpPr>
        <p:spPr bwMode="auto">
          <a:xfrm>
            <a:off x="1261467" y="1752600"/>
            <a:ext cx="3157538"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r"/>
            <a:r>
              <a:rPr lang="en-US" sz="1700">
                <a:solidFill>
                  <a:srgbClr val="FFFFFF"/>
                </a:solidFill>
                <a:latin typeface="Montserrat-Bold" charset="0"/>
                <a:ea typeface="ＭＳ Ｐゴシック" charset="0"/>
                <a:cs typeface="Montserrat-Bold" charset="0"/>
                <a:sym typeface="Montserrat-Bold" charset="0"/>
              </a:rPr>
              <a:t>H A V E   A</a:t>
            </a:r>
          </a:p>
          <a:p>
            <a:pPr algn="r"/>
            <a:r>
              <a:rPr lang="en-US" sz="1700">
                <a:solidFill>
                  <a:srgbClr val="FFFFFF"/>
                </a:solidFill>
                <a:latin typeface="Montserrat-Bold" charset="0"/>
                <a:ea typeface="ＭＳ Ｐゴシック" charset="0"/>
                <a:cs typeface="Montserrat-Bold" charset="0"/>
                <a:sym typeface="Montserrat-Bold" charset="0"/>
              </a:rPr>
              <a:t>C O F F E E   B R E A K</a:t>
            </a:r>
          </a:p>
        </p:txBody>
      </p:sp>
      <p:sp>
        <p:nvSpPr>
          <p:cNvPr id="54276" name="Rectangle 4"/>
          <p:cNvSpPr>
            <a:spLocks/>
          </p:cNvSpPr>
          <p:nvPr/>
        </p:nvSpPr>
        <p:spPr bwMode="auto">
          <a:xfrm>
            <a:off x="1259086" y="2459831"/>
            <a:ext cx="3157538" cy="28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r">
              <a:lnSpc>
                <a:spcPct val="130000"/>
              </a:lnSpc>
            </a:pPr>
            <a:r>
              <a:rPr lang="en-US" sz="700">
                <a:solidFill>
                  <a:schemeClr val="tx1"/>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 created.</a:t>
            </a:r>
          </a:p>
        </p:txBody>
      </p:sp>
      <p:sp>
        <p:nvSpPr>
          <p:cNvPr id="54277" name="Rectangle 5"/>
          <p:cNvSpPr>
            <a:spLocks/>
          </p:cNvSpPr>
          <p:nvPr/>
        </p:nvSpPr>
        <p:spPr bwMode="auto">
          <a:xfrm>
            <a:off x="5066705" y="1664494"/>
            <a:ext cx="1328738" cy="633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70000"/>
              </a:lnSpc>
            </a:pPr>
            <a:r>
              <a:rPr lang="en-US" sz="2300">
                <a:solidFill>
                  <a:srgbClr val="FFFFFF"/>
                </a:solidFill>
                <a:latin typeface="Montserrat-Bold" charset="0"/>
                <a:ea typeface="ＭＳ Ｐゴシック" charset="0"/>
                <a:cs typeface="Montserrat-Bold" charset="0"/>
                <a:sym typeface="Montserrat-Bold" charset="0"/>
              </a:rPr>
              <a:t>We</a:t>
            </a:r>
          </a:p>
          <a:p>
            <a:pPr algn="l">
              <a:lnSpc>
                <a:spcPct val="70000"/>
              </a:lnSpc>
            </a:pPr>
            <a:r>
              <a:rPr lang="en-US" sz="2300">
                <a:solidFill>
                  <a:srgbClr val="FFFFFF"/>
                </a:solidFill>
                <a:latin typeface="Montserrat-Bold" charset="0"/>
                <a:ea typeface="ＭＳ Ｐゴシック" charset="0"/>
                <a:cs typeface="Montserrat-Bold" charset="0"/>
                <a:sym typeface="Montserrat-Bold" charset="0"/>
              </a:rPr>
              <a:t>BACK IN</a:t>
            </a:r>
          </a:p>
        </p:txBody>
      </p:sp>
      <p:grpSp>
        <p:nvGrpSpPr>
          <p:cNvPr id="54278" name="Group 6"/>
          <p:cNvGrpSpPr>
            <a:grpSpLocks/>
          </p:cNvGrpSpPr>
          <p:nvPr/>
        </p:nvGrpSpPr>
        <p:grpSpPr bwMode="auto">
          <a:xfrm>
            <a:off x="5100638" y="2297906"/>
            <a:ext cx="428625" cy="388144"/>
            <a:chOff x="0" y="0"/>
            <a:chExt cx="720" cy="652"/>
          </a:xfrm>
        </p:grpSpPr>
        <p:sp>
          <p:nvSpPr>
            <p:cNvPr id="54279" name="Rectangle 7"/>
            <p:cNvSpPr>
              <a:spLocks/>
            </p:cNvSpPr>
            <p:nvPr/>
          </p:nvSpPr>
          <p:spPr bwMode="auto">
            <a:xfrm>
              <a:off x="0" y="12"/>
              <a:ext cx="720" cy="640"/>
            </a:xfrm>
            <a:prstGeom prst="rect">
              <a:avLst/>
            </a:prstGeom>
            <a:solidFill>
              <a:srgbClr val="C8F0FF"/>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54280" name="Rectangle 8"/>
            <p:cNvSpPr>
              <a:spLocks/>
            </p:cNvSpPr>
            <p:nvPr/>
          </p:nvSpPr>
          <p:spPr bwMode="auto">
            <a:xfrm>
              <a:off x="79" y="0"/>
              <a:ext cx="640" cy="6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r>
                <a:rPr lang="en-US" sz="2300">
                  <a:solidFill>
                    <a:schemeClr val="tx1"/>
                  </a:solidFill>
                  <a:latin typeface="Montserrat-Bold" charset="0"/>
                  <a:ea typeface="ＭＳ Ｐゴシック" charset="0"/>
                  <a:cs typeface="Montserrat-Bold" charset="0"/>
                  <a:sym typeface="Montserrat-Bold" charset="0"/>
                </a:rPr>
                <a:t>10</a:t>
              </a:r>
            </a:p>
          </p:txBody>
        </p:sp>
      </p:grpSp>
      <p:sp>
        <p:nvSpPr>
          <p:cNvPr id="54281" name="Rectangle 9"/>
          <p:cNvSpPr>
            <a:spLocks/>
          </p:cNvSpPr>
          <p:nvPr/>
        </p:nvSpPr>
        <p:spPr bwMode="auto">
          <a:xfrm>
            <a:off x="5571530" y="2526506"/>
            <a:ext cx="642938"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70000"/>
              </a:lnSpc>
            </a:pPr>
            <a:r>
              <a:rPr lang="en-US" sz="1100">
                <a:solidFill>
                  <a:schemeClr val="tx1"/>
                </a:solidFill>
                <a:latin typeface="Montserrat-Bold" charset="0"/>
                <a:ea typeface="ＭＳ Ｐゴシック" charset="0"/>
                <a:cs typeface="Montserrat-Bold" charset="0"/>
                <a:sym typeface="Montserrat-Bold" charset="0"/>
              </a:rPr>
              <a:t>Minutes</a:t>
            </a:r>
          </a:p>
        </p:txBody>
      </p:sp>
      <p:sp>
        <p:nvSpPr>
          <p:cNvPr id="54282" name="Line 10"/>
          <p:cNvSpPr>
            <a:spLocks noChangeShapeType="1"/>
          </p:cNvSpPr>
          <p:nvPr/>
        </p:nvSpPr>
        <p:spPr bwMode="auto">
          <a:xfrm>
            <a:off x="4761905" y="1752600"/>
            <a:ext cx="0" cy="2609850"/>
          </a:xfrm>
          <a:prstGeom prst="line">
            <a:avLst/>
          </a:prstGeom>
          <a:noFill/>
          <a:ln w="12700" cap="flat">
            <a:solidFill>
              <a:srgbClr val="414141"/>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54283" name="Rectangle 11"/>
          <p:cNvSpPr>
            <a:spLocks/>
          </p:cNvSpPr>
          <p:nvPr/>
        </p:nvSpPr>
        <p:spPr bwMode="auto">
          <a:xfrm>
            <a:off x="3362325" y="3852862"/>
            <a:ext cx="1052513" cy="509588"/>
          </a:xfrm>
          <a:prstGeom prst="rect">
            <a:avLst/>
          </a:prstGeom>
          <a:solidFill>
            <a:srgbClr val="FFFFFF"/>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pic>
        <p:nvPicPr>
          <p:cNvPr id="54284" name="Picture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00438" y="3949899"/>
            <a:ext cx="781050" cy="286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grpSp>
        <p:nvGrpSpPr>
          <p:cNvPr id="54285" name="Group 13"/>
          <p:cNvGrpSpPr>
            <a:grpSpLocks/>
          </p:cNvGrpSpPr>
          <p:nvPr/>
        </p:nvGrpSpPr>
        <p:grpSpPr bwMode="auto">
          <a:xfrm>
            <a:off x="8169474" y="4824412"/>
            <a:ext cx="759619" cy="176213"/>
            <a:chOff x="0" y="0"/>
            <a:chExt cx="1275" cy="296"/>
          </a:xfrm>
        </p:grpSpPr>
        <p:pic>
          <p:nvPicPr>
            <p:cNvPr id="54286" name="Picture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6" y="32"/>
              <a:ext cx="719"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54287" name="Rectangle 15"/>
            <p:cNvSpPr>
              <a:spLocks/>
            </p:cNvSpPr>
            <p:nvPr/>
          </p:nvSpPr>
          <p:spPr bwMode="auto">
            <a:xfrm>
              <a:off x="32" y="56"/>
              <a:ext cx="288" cy="216"/>
            </a:xfrm>
            <a:prstGeom prst="rect">
              <a:avLst/>
            </a:prstGeom>
            <a:solidFill>
              <a:srgbClr val="000000"/>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54288" name="Rectangle 16"/>
            <p:cNvSpPr>
              <a:spLocks/>
            </p:cNvSpPr>
            <p:nvPr/>
          </p:nvSpPr>
          <p:spPr bwMode="auto">
            <a:xfrm>
              <a:off x="0" y="40"/>
              <a:ext cx="35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130000"/>
                </a:lnSpc>
              </a:pPr>
              <a:r>
                <a:rPr lang="en-US" sz="700">
                  <a:solidFill>
                    <a:srgbClr val="FFFFFF"/>
                  </a:solidFill>
                  <a:latin typeface="Montserrat-Regular" charset="0"/>
                  <a:ea typeface="ＭＳ Ｐゴシック" charset="0"/>
                  <a:cs typeface="Montserrat-Regular" charset="0"/>
                  <a:sym typeface="Montserrat-Regular" charset="0"/>
                </a:rPr>
                <a:t>39</a:t>
              </a:r>
            </a:p>
          </p:txBody>
        </p:sp>
        <p:sp>
          <p:nvSpPr>
            <p:cNvPr id="54289" name="Rectangle 17"/>
            <p:cNvSpPr>
              <a:spLocks/>
            </p:cNvSpPr>
            <p:nvPr/>
          </p:nvSpPr>
          <p:spPr bwMode="auto">
            <a:xfrm flipH="1">
              <a:off x="444" y="0"/>
              <a:ext cx="8" cy="288"/>
            </a:xfrm>
            <a:prstGeom prst="rect">
              <a:avLst/>
            </a:prstGeom>
            <a:solidFill>
              <a:srgbClr val="000000"/>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spTree>
  </p:cSld>
  <p:clrMapOvr>
    <a:masterClrMapping/>
  </p:clrMapOvr>
  <mc:AlternateContent xmlns:mc="http://schemas.openxmlformats.org/markup-compatibility/2006" xmlns:p14="http://schemas.microsoft.com/office/powerpoint/2010/main">
    <mc:Choice Requires="p14">
      <p:transition spd="med">
        <p14:prism/>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32" fill="hold" grpId="0" nodeType="clickEffect">
                                  <p:stCondLst>
                                    <p:cond delay="0"/>
                                  </p:stCondLst>
                                  <p:iterate type="lt">
                                    <p:tmPct val="100000"/>
                                  </p:iterate>
                                  <p:childTnLst>
                                    <p:set>
                                      <p:cBhvr>
                                        <p:cTn id="6" dur="1" fill="hold">
                                          <p:stCondLst>
                                            <p:cond delay="0"/>
                                          </p:stCondLst>
                                        </p:cTn>
                                        <p:tgtEl>
                                          <p:spTgt spid="54274"/>
                                        </p:tgtEl>
                                        <p:attrNameLst>
                                          <p:attrName>style.visibility</p:attrName>
                                        </p:attrNameLst>
                                      </p:cBhvr>
                                      <p:to>
                                        <p:strVal val="visible"/>
                                      </p:to>
                                    </p:set>
                                    <p:anim calcmode="lin" valueType="num">
                                      <p:cBhvr>
                                        <p:cTn id="7" dur="75" fill="hold"/>
                                        <p:tgtEl>
                                          <p:spTgt spid="54274"/>
                                        </p:tgtEl>
                                        <p:attrNameLst>
                                          <p:attrName>ppt_w</p:attrName>
                                        </p:attrNameLst>
                                      </p:cBhvr>
                                      <p:tavLst>
                                        <p:tav tm="0">
                                          <p:val>
                                            <p:strVal val="4*#ppt_w"/>
                                          </p:val>
                                        </p:tav>
                                        <p:tav tm="100000">
                                          <p:val>
                                            <p:strVal val="#ppt_w"/>
                                          </p:val>
                                        </p:tav>
                                      </p:tavLst>
                                    </p:anim>
                                    <p:anim calcmode="lin" valueType="num">
                                      <p:cBhvr>
                                        <p:cTn id="8" dur="75" fill="hold"/>
                                        <p:tgtEl>
                                          <p:spTgt spid="54274"/>
                                        </p:tgtEl>
                                        <p:attrNameLst>
                                          <p:attrName>ppt_h</p:attrName>
                                        </p:attrNameLst>
                                      </p:cBhvr>
                                      <p:tavLst>
                                        <p:tav tm="0">
                                          <p:val>
                                            <p:strVal val="4*#ppt_h"/>
                                          </p:val>
                                        </p:tav>
                                        <p:tav tm="100000">
                                          <p:val>
                                            <p:strVal val="#ppt_h"/>
                                          </p:val>
                                        </p:tav>
                                      </p:tavLst>
                                    </p:anim>
                                  </p:childTnLst>
                                </p:cTn>
                              </p:par>
                            </p:childTnLst>
                          </p:cTn>
                        </p:par>
                        <p:par>
                          <p:cTn id="9" fill="hold" nodeType="afterGroup">
                            <p:stCondLst>
                              <p:cond delay="75"/>
                            </p:stCondLst>
                            <p:childTnLst>
                              <p:par>
                                <p:cTn id="10" presetID="2" presetClass="entr" presetSubtype="8" fill="hold" grpId="0" nodeType="afterEffect">
                                  <p:stCondLst>
                                    <p:cond delay="500"/>
                                  </p:stCondLst>
                                  <p:childTnLst>
                                    <p:set>
                                      <p:cBhvr>
                                        <p:cTn id="11" dur="1" fill="hold">
                                          <p:stCondLst>
                                            <p:cond delay="0"/>
                                          </p:stCondLst>
                                        </p:cTn>
                                        <p:tgtEl>
                                          <p:spTgt spid="54275"/>
                                        </p:tgtEl>
                                        <p:attrNameLst>
                                          <p:attrName>style.visibility</p:attrName>
                                        </p:attrNameLst>
                                      </p:cBhvr>
                                      <p:to>
                                        <p:strVal val="visible"/>
                                      </p:to>
                                    </p:set>
                                    <p:anim calcmode="lin" valueType="num">
                                      <p:cBhvr additive="base">
                                        <p:cTn id="12" dur="500" fill="hold"/>
                                        <p:tgtEl>
                                          <p:spTgt spid="54275"/>
                                        </p:tgtEl>
                                        <p:attrNameLst>
                                          <p:attrName>ppt_x</p:attrName>
                                        </p:attrNameLst>
                                      </p:cBhvr>
                                      <p:tavLst>
                                        <p:tav tm="0">
                                          <p:val>
                                            <p:strVal val="0-#ppt_w/2"/>
                                          </p:val>
                                        </p:tav>
                                        <p:tav tm="100000">
                                          <p:val>
                                            <p:strVal val="#ppt_x"/>
                                          </p:val>
                                        </p:tav>
                                      </p:tavLst>
                                    </p:anim>
                                    <p:anim calcmode="lin" valueType="num">
                                      <p:cBhvr additive="base">
                                        <p:cTn id="13" dur="500" fill="hold"/>
                                        <p:tgtEl>
                                          <p:spTgt spid="54275"/>
                                        </p:tgtEl>
                                        <p:attrNameLst>
                                          <p:attrName>ppt_y</p:attrName>
                                        </p:attrNameLst>
                                      </p:cBhvr>
                                      <p:tavLst>
                                        <p:tav tm="0">
                                          <p:val>
                                            <p:strVal val="#ppt_y"/>
                                          </p:val>
                                        </p:tav>
                                        <p:tav tm="100000">
                                          <p:val>
                                            <p:strVal val="#ppt_y"/>
                                          </p:val>
                                        </p:tav>
                                      </p:tavLst>
                                    </p:anim>
                                  </p:childTnLst>
                                </p:cTn>
                              </p:par>
                            </p:childTnLst>
                          </p:cTn>
                        </p:par>
                        <p:par>
                          <p:cTn id="14" fill="hold" nodeType="afterGroup">
                            <p:stCondLst>
                              <p:cond delay="1075"/>
                            </p:stCondLst>
                            <p:childTnLst>
                              <p:par>
                                <p:cTn id="15" presetID="2" presetClass="entr" presetSubtype="8" fill="hold" grpId="0" nodeType="afterEffect">
                                  <p:stCondLst>
                                    <p:cond delay="300"/>
                                  </p:stCondLst>
                                  <p:childTnLst>
                                    <p:set>
                                      <p:cBhvr>
                                        <p:cTn id="16" dur="1" fill="hold">
                                          <p:stCondLst>
                                            <p:cond delay="0"/>
                                          </p:stCondLst>
                                        </p:cTn>
                                        <p:tgtEl>
                                          <p:spTgt spid="54276"/>
                                        </p:tgtEl>
                                        <p:attrNameLst>
                                          <p:attrName>style.visibility</p:attrName>
                                        </p:attrNameLst>
                                      </p:cBhvr>
                                      <p:to>
                                        <p:strVal val="visible"/>
                                      </p:to>
                                    </p:set>
                                    <p:anim calcmode="lin" valueType="num">
                                      <p:cBhvr additive="base">
                                        <p:cTn id="17" dur="500" fill="hold"/>
                                        <p:tgtEl>
                                          <p:spTgt spid="54276"/>
                                        </p:tgtEl>
                                        <p:attrNameLst>
                                          <p:attrName>ppt_x</p:attrName>
                                        </p:attrNameLst>
                                      </p:cBhvr>
                                      <p:tavLst>
                                        <p:tav tm="0">
                                          <p:val>
                                            <p:strVal val="0-#ppt_w/2"/>
                                          </p:val>
                                        </p:tav>
                                        <p:tav tm="100000">
                                          <p:val>
                                            <p:strVal val="#ppt_x"/>
                                          </p:val>
                                        </p:tav>
                                      </p:tavLst>
                                    </p:anim>
                                    <p:anim calcmode="lin" valueType="num">
                                      <p:cBhvr additive="base">
                                        <p:cTn id="18" dur="500" fill="hold"/>
                                        <p:tgtEl>
                                          <p:spTgt spid="54276"/>
                                        </p:tgtEl>
                                        <p:attrNameLst>
                                          <p:attrName>ppt_y</p:attrName>
                                        </p:attrNameLst>
                                      </p:cBhvr>
                                      <p:tavLst>
                                        <p:tav tm="0">
                                          <p:val>
                                            <p:strVal val="#ppt_y"/>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4" presetClass="entr" presetSubtype="32" fill="hold" grpId="0" nodeType="clickEffect">
                                  <p:stCondLst>
                                    <p:cond delay="0"/>
                                  </p:stCondLst>
                                  <p:childTnLst>
                                    <p:set>
                                      <p:cBhvr>
                                        <p:cTn id="22" dur="1" fill="hold">
                                          <p:stCondLst>
                                            <p:cond delay="0"/>
                                          </p:stCondLst>
                                        </p:cTn>
                                        <p:tgtEl>
                                          <p:spTgt spid="54282"/>
                                        </p:tgtEl>
                                        <p:attrNameLst>
                                          <p:attrName>style.visibility</p:attrName>
                                        </p:attrNameLst>
                                      </p:cBhvr>
                                      <p:to>
                                        <p:strVal val="visible"/>
                                      </p:to>
                                    </p:set>
                                    <p:animEffect transition="in" filter="box(out)">
                                      <p:cBhvr>
                                        <p:cTn id="23" dur="500"/>
                                        <p:tgtEl>
                                          <p:spTgt spid="54282"/>
                                        </p:tgtEl>
                                      </p:cBhvr>
                                    </p:animEffect>
                                  </p:childTnLst>
                                </p:cTn>
                              </p:par>
                            </p:childTnLst>
                          </p:cTn>
                        </p:par>
                        <p:par>
                          <p:cTn id="24" fill="hold" nodeType="afterGroup">
                            <p:stCondLst>
                              <p:cond delay="500"/>
                            </p:stCondLst>
                            <p:childTnLst>
                              <p:par>
                                <p:cTn id="25" presetID="23" presetClass="entr" presetSubtype="16" fill="hold" grpId="0" nodeType="afterEffect">
                                  <p:stCondLst>
                                    <p:cond delay="200"/>
                                  </p:stCondLst>
                                  <p:childTnLst>
                                    <p:set>
                                      <p:cBhvr>
                                        <p:cTn id="26" dur="1" fill="hold">
                                          <p:stCondLst>
                                            <p:cond delay="0"/>
                                          </p:stCondLst>
                                        </p:cTn>
                                        <p:tgtEl>
                                          <p:spTgt spid="54277"/>
                                        </p:tgtEl>
                                        <p:attrNameLst>
                                          <p:attrName>style.visibility</p:attrName>
                                        </p:attrNameLst>
                                      </p:cBhvr>
                                      <p:to>
                                        <p:strVal val="visible"/>
                                      </p:to>
                                    </p:set>
                                    <p:anim calcmode="lin" valueType="num">
                                      <p:cBhvr>
                                        <p:cTn id="27" dur="500" fill="hold"/>
                                        <p:tgtEl>
                                          <p:spTgt spid="54277"/>
                                        </p:tgtEl>
                                        <p:attrNameLst>
                                          <p:attrName>ppt_w</p:attrName>
                                        </p:attrNameLst>
                                      </p:cBhvr>
                                      <p:tavLst>
                                        <p:tav tm="0">
                                          <p:val>
                                            <p:fltVal val="0"/>
                                          </p:val>
                                        </p:tav>
                                        <p:tav tm="100000">
                                          <p:val>
                                            <p:strVal val="#ppt_w"/>
                                          </p:val>
                                        </p:tav>
                                      </p:tavLst>
                                    </p:anim>
                                    <p:anim calcmode="lin" valueType="num">
                                      <p:cBhvr>
                                        <p:cTn id="28" dur="500" fill="hold"/>
                                        <p:tgtEl>
                                          <p:spTgt spid="54277"/>
                                        </p:tgtEl>
                                        <p:attrNameLst>
                                          <p:attrName>ppt_h</p:attrName>
                                        </p:attrNameLst>
                                      </p:cBhvr>
                                      <p:tavLst>
                                        <p:tav tm="0">
                                          <p:val>
                                            <p:fltVal val="0"/>
                                          </p:val>
                                        </p:tav>
                                        <p:tav tm="100000">
                                          <p:val>
                                            <p:strVal val="#ppt_h"/>
                                          </p:val>
                                        </p:tav>
                                      </p:tavLst>
                                    </p:anim>
                                  </p:childTnLst>
                                </p:cTn>
                              </p:par>
                            </p:childTnLst>
                          </p:cTn>
                        </p:par>
                        <p:par>
                          <p:cTn id="29" fill="hold" nodeType="afterGroup">
                            <p:stCondLst>
                              <p:cond delay="1200"/>
                            </p:stCondLst>
                            <p:childTnLst>
                              <p:par>
                                <p:cTn id="30" presetID="23" presetClass="entr" presetSubtype="16" fill="hold" nodeType="afterEffect">
                                  <p:stCondLst>
                                    <p:cond delay="200"/>
                                  </p:stCondLst>
                                  <p:childTnLst>
                                    <p:set>
                                      <p:cBhvr>
                                        <p:cTn id="31" dur="1" fill="hold">
                                          <p:stCondLst>
                                            <p:cond delay="0"/>
                                          </p:stCondLst>
                                        </p:cTn>
                                        <p:tgtEl>
                                          <p:spTgt spid="54278"/>
                                        </p:tgtEl>
                                        <p:attrNameLst>
                                          <p:attrName>style.visibility</p:attrName>
                                        </p:attrNameLst>
                                      </p:cBhvr>
                                      <p:to>
                                        <p:strVal val="visible"/>
                                      </p:to>
                                    </p:set>
                                    <p:anim calcmode="lin" valueType="num">
                                      <p:cBhvr>
                                        <p:cTn id="32" dur="500" fill="hold"/>
                                        <p:tgtEl>
                                          <p:spTgt spid="54278"/>
                                        </p:tgtEl>
                                        <p:attrNameLst>
                                          <p:attrName>ppt_w</p:attrName>
                                        </p:attrNameLst>
                                      </p:cBhvr>
                                      <p:tavLst>
                                        <p:tav tm="0">
                                          <p:val>
                                            <p:fltVal val="0"/>
                                          </p:val>
                                        </p:tav>
                                        <p:tav tm="100000">
                                          <p:val>
                                            <p:strVal val="#ppt_w"/>
                                          </p:val>
                                        </p:tav>
                                      </p:tavLst>
                                    </p:anim>
                                    <p:anim calcmode="lin" valueType="num">
                                      <p:cBhvr>
                                        <p:cTn id="33" dur="500" fill="hold"/>
                                        <p:tgtEl>
                                          <p:spTgt spid="54278"/>
                                        </p:tgtEl>
                                        <p:attrNameLst>
                                          <p:attrName>ppt_h</p:attrName>
                                        </p:attrNameLst>
                                      </p:cBhvr>
                                      <p:tavLst>
                                        <p:tav tm="0">
                                          <p:val>
                                            <p:fltVal val="0"/>
                                          </p:val>
                                        </p:tav>
                                        <p:tav tm="100000">
                                          <p:val>
                                            <p:strVal val="#ppt_h"/>
                                          </p:val>
                                        </p:tav>
                                      </p:tavLst>
                                    </p:anim>
                                  </p:childTnLst>
                                </p:cTn>
                              </p:par>
                            </p:childTnLst>
                          </p:cTn>
                        </p:par>
                        <p:par>
                          <p:cTn id="34" fill="hold" nodeType="afterGroup">
                            <p:stCondLst>
                              <p:cond delay="1900"/>
                            </p:stCondLst>
                            <p:childTnLst>
                              <p:par>
                                <p:cTn id="35" presetID="23" presetClass="entr" presetSubtype="16" fill="hold" grpId="0" nodeType="afterEffect">
                                  <p:stCondLst>
                                    <p:cond delay="200"/>
                                  </p:stCondLst>
                                  <p:childTnLst>
                                    <p:set>
                                      <p:cBhvr>
                                        <p:cTn id="36" dur="1" fill="hold">
                                          <p:stCondLst>
                                            <p:cond delay="0"/>
                                          </p:stCondLst>
                                        </p:cTn>
                                        <p:tgtEl>
                                          <p:spTgt spid="54281"/>
                                        </p:tgtEl>
                                        <p:attrNameLst>
                                          <p:attrName>style.visibility</p:attrName>
                                        </p:attrNameLst>
                                      </p:cBhvr>
                                      <p:to>
                                        <p:strVal val="visible"/>
                                      </p:to>
                                    </p:set>
                                    <p:anim calcmode="lin" valueType="num">
                                      <p:cBhvr>
                                        <p:cTn id="37" dur="500" fill="hold"/>
                                        <p:tgtEl>
                                          <p:spTgt spid="54281"/>
                                        </p:tgtEl>
                                        <p:attrNameLst>
                                          <p:attrName>ppt_w</p:attrName>
                                        </p:attrNameLst>
                                      </p:cBhvr>
                                      <p:tavLst>
                                        <p:tav tm="0">
                                          <p:val>
                                            <p:fltVal val="0"/>
                                          </p:val>
                                        </p:tav>
                                        <p:tav tm="100000">
                                          <p:val>
                                            <p:strVal val="#ppt_w"/>
                                          </p:val>
                                        </p:tav>
                                      </p:tavLst>
                                    </p:anim>
                                    <p:anim calcmode="lin" valueType="num">
                                      <p:cBhvr>
                                        <p:cTn id="38" dur="500" fill="hold"/>
                                        <p:tgtEl>
                                          <p:spTgt spid="54281"/>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4" grpId="0" animBg="1"/>
      <p:bldP spid="54275" grpId="0" autoUpdateAnimBg="0"/>
      <p:bldP spid="54276" grpId="0" autoUpdateAnimBg="0"/>
      <p:bldP spid="54277" grpId="0" autoUpdateAnimBg="0"/>
      <p:bldP spid="54281" grpId="0" autoUpdateAnimBg="0"/>
      <p:bldP spid="54282"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pic>
        <p:nvPicPr>
          <p:cNvPr id="18433"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19688" y="962025"/>
            <a:ext cx="3111103" cy="1749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18434" name="Rectangle 2"/>
          <p:cNvSpPr>
            <a:spLocks/>
          </p:cNvSpPr>
          <p:nvPr/>
        </p:nvSpPr>
        <p:spPr bwMode="auto">
          <a:xfrm>
            <a:off x="5118497" y="957262"/>
            <a:ext cx="3109913" cy="1752600"/>
          </a:xfrm>
          <a:prstGeom prst="rect">
            <a:avLst/>
          </a:prstGeom>
          <a:solidFill>
            <a:schemeClr val="bg2">
              <a:alpha val="84999"/>
            </a:schemeClr>
          </a:solidFill>
          <a:ln>
            <a:noFill/>
          </a:ln>
          <a:extLst/>
        </p:spPr>
        <p:txBody>
          <a:bodyPr lIns="0" tIns="0" rIns="0" bIns="0"/>
          <a:lstStyle/>
          <a:p>
            <a:endParaRPr lang="en-US"/>
          </a:p>
        </p:txBody>
      </p:sp>
      <p:sp>
        <p:nvSpPr>
          <p:cNvPr id="18435" name="Rectangle 3"/>
          <p:cNvSpPr>
            <a:spLocks/>
          </p:cNvSpPr>
          <p:nvPr/>
        </p:nvSpPr>
        <p:spPr bwMode="auto">
          <a:xfrm>
            <a:off x="2380059" y="960834"/>
            <a:ext cx="2734866" cy="1749624"/>
          </a:xfrm>
          <a:prstGeom prst="rect">
            <a:avLst/>
          </a:prstGeom>
          <a:solidFill>
            <a:schemeClr val="accent3"/>
          </a:solidFill>
          <a:ln>
            <a:noFill/>
          </a:ln>
          <a:extLst/>
        </p:spPr>
        <p:txBody>
          <a:bodyPr lIns="0" tIns="0" rIns="0" bIns="0"/>
          <a:lstStyle/>
          <a:p>
            <a:endParaRPr lang="en-US"/>
          </a:p>
        </p:txBody>
      </p:sp>
      <p:sp>
        <p:nvSpPr>
          <p:cNvPr id="18436" name="Rectangle 4"/>
          <p:cNvSpPr>
            <a:spLocks/>
          </p:cNvSpPr>
          <p:nvPr/>
        </p:nvSpPr>
        <p:spPr bwMode="auto">
          <a:xfrm rot="5400000">
            <a:off x="1944291" y="2272308"/>
            <a:ext cx="437555" cy="438745"/>
          </a:xfrm>
          <a:prstGeom prst="rect">
            <a:avLst/>
          </a:prstGeom>
          <a:solidFill>
            <a:schemeClr val="bg2"/>
          </a:solidFill>
          <a:ln>
            <a:noFill/>
          </a:ln>
          <a:extLst/>
        </p:spPr>
        <p:txBody>
          <a:bodyPr lIns="0" tIns="0" rIns="0" bIns="0"/>
          <a:lstStyle/>
          <a:p>
            <a:endParaRPr lang="en-US"/>
          </a:p>
        </p:txBody>
      </p:sp>
      <p:sp>
        <p:nvSpPr>
          <p:cNvPr id="18437" name="Rectangle 5"/>
          <p:cNvSpPr>
            <a:spLocks/>
          </p:cNvSpPr>
          <p:nvPr/>
        </p:nvSpPr>
        <p:spPr bwMode="auto">
          <a:xfrm rot="5400000">
            <a:off x="1505545" y="2272308"/>
            <a:ext cx="437555" cy="438746"/>
          </a:xfrm>
          <a:prstGeom prst="rect">
            <a:avLst/>
          </a:prstGeom>
          <a:solidFill>
            <a:schemeClr val="bg1">
              <a:lumMod val="20000"/>
              <a:lumOff val="80000"/>
            </a:schemeClr>
          </a:solidFill>
          <a:ln>
            <a:noFill/>
          </a:ln>
          <a:extLst/>
        </p:spPr>
        <p:txBody>
          <a:bodyPr lIns="0" tIns="0" rIns="0" bIns="0"/>
          <a:lstStyle/>
          <a:p>
            <a:endParaRPr lang="en-US"/>
          </a:p>
        </p:txBody>
      </p:sp>
      <p:sp>
        <p:nvSpPr>
          <p:cNvPr id="18438" name="Rectangle 6"/>
          <p:cNvSpPr>
            <a:spLocks/>
          </p:cNvSpPr>
          <p:nvPr/>
        </p:nvSpPr>
        <p:spPr bwMode="auto">
          <a:xfrm rot="5400000">
            <a:off x="1944291" y="1834753"/>
            <a:ext cx="437555" cy="438745"/>
          </a:xfrm>
          <a:prstGeom prst="rect">
            <a:avLst/>
          </a:prstGeom>
          <a:solidFill>
            <a:schemeClr val="accent3"/>
          </a:solidFill>
          <a:ln>
            <a:noFill/>
          </a:ln>
          <a:extLst/>
        </p:spPr>
        <p:txBody>
          <a:bodyPr lIns="0" tIns="0" rIns="0" bIns="0"/>
          <a:lstStyle/>
          <a:p>
            <a:endParaRPr lang="en-US"/>
          </a:p>
        </p:txBody>
      </p:sp>
      <p:sp>
        <p:nvSpPr>
          <p:cNvPr id="18439" name="Rectangle 7"/>
          <p:cNvSpPr>
            <a:spLocks/>
          </p:cNvSpPr>
          <p:nvPr/>
        </p:nvSpPr>
        <p:spPr bwMode="auto">
          <a:xfrm rot="5400000">
            <a:off x="1505545" y="1397794"/>
            <a:ext cx="437555" cy="438746"/>
          </a:xfrm>
          <a:prstGeom prst="rect">
            <a:avLst/>
          </a:prstGeom>
          <a:solidFill>
            <a:schemeClr val="tx2"/>
          </a:solidFill>
          <a:ln>
            <a:noFill/>
          </a:ln>
          <a:extLst/>
        </p:spPr>
        <p:txBody>
          <a:bodyPr lIns="0" tIns="0" rIns="0" bIns="0"/>
          <a:lstStyle/>
          <a:p>
            <a:endParaRPr lang="en-US"/>
          </a:p>
        </p:txBody>
      </p:sp>
      <p:sp>
        <p:nvSpPr>
          <p:cNvPr id="18440" name="Rectangle 8"/>
          <p:cNvSpPr>
            <a:spLocks/>
          </p:cNvSpPr>
          <p:nvPr/>
        </p:nvSpPr>
        <p:spPr bwMode="auto">
          <a:xfrm rot="5400000">
            <a:off x="1944291" y="960240"/>
            <a:ext cx="437555" cy="438745"/>
          </a:xfrm>
          <a:prstGeom prst="rect">
            <a:avLst/>
          </a:prstGeom>
          <a:solidFill>
            <a:schemeClr val="accent3"/>
          </a:solidFill>
          <a:ln>
            <a:noFill/>
          </a:ln>
          <a:extLst/>
        </p:spPr>
        <p:txBody>
          <a:bodyPr lIns="0" tIns="0" rIns="0" bIns="0"/>
          <a:lstStyle/>
          <a:p>
            <a:endParaRPr lang="en-US">
              <a:solidFill>
                <a:schemeClr val="accent4"/>
              </a:solidFill>
            </a:endParaRPr>
          </a:p>
        </p:txBody>
      </p:sp>
      <p:sp>
        <p:nvSpPr>
          <p:cNvPr id="18441" name="Rectangle 9"/>
          <p:cNvSpPr>
            <a:spLocks/>
          </p:cNvSpPr>
          <p:nvPr/>
        </p:nvSpPr>
        <p:spPr bwMode="auto">
          <a:xfrm rot="5400000">
            <a:off x="1066800" y="1834753"/>
            <a:ext cx="437555" cy="438745"/>
          </a:xfrm>
          <a:prstGeom prst="rect">
            <a:avLst/>
          </a:prstGeom>
          <a:solidFill>
            <a:schemeClr val="accent3"/>
          </a:solidFill>
          <a:ln>
            <a:noFill/>
          </a:ln>
          <a:extLst/>
        </p:spPr>
        <p:txBody>
          <a:bodyPr lIns="0" tIns="0" rIns="0" bIns="0"/>
          <a:lstStyle/>
          <a:p>
            <a:endParaRPr lang="en-US"/>
          </a:p>
        </p:txBody>
      </p:sp>
      <p:sp>
        <p:nvSpPr>
          <p:cNvPr id="18442" name="Rectangle 10"/>
          <p:cNvSpPr>
            <a:spLocks/>
          </p:cNvSpPr>
          <p:nvPr/>
        </p:nvSpPr>
        <p:spPr bwMode="auto">
          <a:xfrm>
            <a:off x="5121473" y="2988469"/>
            <a:ext cx="3109913" cy="652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10000"/>
              </a:lnSpc>
            </a:pPr>
            <a:r>
              <a:rPr lang="en-US" sz="900" dirty="0">
                <a:solidFill>
                  <a:schemeClr val="bg2"/>
                </a:solidFill>
                <a:latin typeface="Montserrat-Regular" charset="0"/>
                <a:ea typeface="ＭＳ Ｐゴシック" charset="0"/>
                <a:cs typeface="Montserrat-Regular" charset="0"/>
                <a:sym typeface="Montserrat-Regular" charset="0"/>
              </a:rPr>
              <a:t>This letterhead design is meant to project an image of profession and reliability. By using simple alignments we have created a very spacious feeling. The simplicity suggests strength.</a:t>
            </a:r>
          </a:p>
        </p:txBody>
      </p:sp>
      <p:sp>
        <p:nvSpPr>
          <p:cNvPr id="18443" name="Rectangle 11"/>
          <p:cNvSpPr>
            <a:spLocks/>
          </p:cNvSpPr>
          <p:nvPr/>
        </p:nvSpPr>
        <p:spPr bwMode="auto">
          <a:xfrm>
            <a:off x="5121473" y="3836194"/>
            <a:ext cx="3109913" cy="690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30000"/>
              </a:lnSpc>
            </a:pPr>
            <a:r>
              <a:rPr lang="en-US" sz="700">
                <a:solidFill>
                  <a:srgbClr val="AFAFAF"/>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 created a very spacious feeling. The simplicity suggests strength and the spaciousnes contributes to the aesthetics of the layout. These basic qualities along with the (Your Company) colours, are consistent with the overall look.</a:t>
            </a:r>
          </a:p>
        </p:txBody>
      </p:sp>
      <p:sp>
        <p:nvSpPr>
          <p:cNvPr id="18444" name="Rectangle 12"/>
          <p:cNvSpPr>
            <a:spLocks/>
          </p:cNvSpPr>
          <p:nvPr/>
        </p:nvSpPr>
        <p:spPr bwMode="auto">
          <a:xfrm>
            <a:off x="1504355" y="3621881"/>
            <a:ext cx="2981325" cy="785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70000"/>
              </a:lnSpc>
            </a:pPr>
            <a:r>
              <a:rPr lang="en-US" sz="2800">
                <a:solidFill>
                  <a:srgbClr val="DCDCDC"/>
                </a:solidFill>
                <a:latin typeface="Montserrat-Bold" charset="0"/>
                <a:ea typeface="ＭＳ Ｐゴシック" charset="0"/>
                <a:cs typeface="Montserrat-Bold" charset="0"/>
                <a:sym typeface="Montserrat-Bold" charset="0"/>
              </a:rPr>
              <a:t>AWESOME HEADLINE TEXT</a:t>
            </a:r>
          </a:p>
        </p:txBody>
      </p:sp>
      <p:pic>
        <p:nvPicPr>
          <p:cNvPr id="18445"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09987" y="623293"/>
            <a:ext cx="2157413" cy="20919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18446" name="Line 14"/>
          <p:cNvSpPr>
            <a:spLocks noChangeShapeType="1"/>
          </p:cNvSpPr>
          <p:nvPr/>
        </p:nvSpPr>
        <p:spPr bwMode="auto">
          <a:xfrm>
            <a:off x="-5953" y="4500563"/>
            <a:ext cx="4358878" cy="0"/>
          </a:xfrm>
          <a:prstGeom prst="line">
            <a:avLst/>
          </a:prstGeom>
          <a:noFill/>
          <a:ln w="12700" cap="flat">
            <a:solidFill>
              <a:srgbClr val="CDCDCD"/>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grpSp>
        <p:nvGrpSpPr>
          <p:cNvPr id="18447" name="Group 15"/>
          <p:cNvGrpSpPr>
            <a:grpSpLocks/>
          </p:cNvGrpSpPr>
          <p:nvPr/>
        </p:nvGrpSpPr>
        <p:grpSpPr bwMode="auto">
          <a:xfrm>
            <a:off x="5753100" y="830461"/>
            <a:ext cx="566738" cy="438150"/>
            <a:chOff x="0" y="0"/>
            <a:chExt cx="952" cy="736"/>
          </a:xfrm>
        </p:grpSpPr>
        <p:sp>
          <p:nvSpPr>
            <p:cNvPr id="18448" name="Freeform 16"/>
            <p:cNvSpPr>
              <a:spLocks/>
            </p:cNvSpPr>
            <p:nvPr/>
          </p:nvSpPr>
          <p:spPr bwMode="auto">
            <a:xfrm>
              <a:off x="0" y="206"/>
              <a:ext cx="375" cy="530"/>
            </a:xfrm>
            <a:custGeom>
              <a:avLst/>
              <a:gdLst>
                <a:gd name="T0" fmla="+- 0 14962 3585"/>
                <a:gd name="T1" fmla="*/ T0 w 14846"/>
                <a:gd name="T2" fmla="*/ 9075 h 20742"/>
                <a:gd name="T3" fmla="+- 0 10067 3585"/>
                <a:gd name="T4" fmla="*/ T3 w 14846"/>
                <a:gd name="T5" fmla="*/ 20686 h 20742"/>
                <a:gd name="T6" fmla="+- 0 12283 3585"/>
                <a:gd name="T7" fmla="*/ T6 w 14846"/>
                <a:gd name="T8" fmla="*/ 0 h 20742"/>
                <a:gd name="T9" fmla="+- 0 17825 3585"/>
                <a:gd name="T10" fmla="*/ T9 w 14846"/>
                <a:gd name="T11" fmla="*/ 0 h 20742"/>
                <a:gd name="T12" fmla="+- 0 14962 3585"/>
                <a:gd name="T13" fmla="*/ T12 w 14846"/>
                <a:gd name="T14" fmla="*/ 9075 h 20742"/>
                <a:gd name="T15" fmla="+- 0 14962 3585"/>
                <a:gd name="T16" fmla="*/ T15 w 14846"/>
                <a:gd name="T17" fmla="*/ 9075 h 20742"/>
              </a:gdLst>
              <a:ahLst/>
              <a:cxnLst>
                <a:cxn ang="0">
                  <a:pos x="T1" y="T2"/>
                </a:cxn>
                <a:cxn ang="0">
                  <a:pos x="T4" y="T5"/>
                </a:cxn>
                <a:cxn ang="0">
                  <a:pos x="T7" y="T8"/>
                </a:cxn>
                <a:cxn ang="0">
                  <a:pos x="T10" y="T11"/>
                </a:cxn>
                <a:cxn ang="0">
                  <a:pos x="T13" y="T14"/>
                </a:cxn>
                <a:cxn ang="0">
                  <a:pos x="T16" y="T17"/>
                </a:cxn>
              </a:cxnLst>
              <a:rect l="0" t="0" r="r" b="b"/>
              <a:pathLst>
                <a:path w="14846" h="20742">
                  <a:moveTo>
                    <a:pt x="11377" y="9075"/>
                  </a:moveTo>
                  <a:cubicBezTo>
                    <a:pt x="18015" y="10951"/>
                    <a:pt x="14437" y="21600"/>
                    <a:pt x="6482" y="20686"/>
                  </a:cubicBezTo>
                  <a:cubicBezTo>
                    <a:pt x="-1474" y="19773"/>
                    <a:pt x="-3585" y="5401"/>
                    <a:pt x="8698" y="0"/>
                  </a:cubicBezTo>
                  <a:lnTo>
                    <a:pt x="14240" y="0"/>
                  </a:lnTo>
                  <a:cubicBezTo>
                    <a:pt x="9490" y="2788"/>
                    <a:pt x="8622" y="8330"/>
                    <a:pt x="11377" y="9075"/>
                  </a:cubicBezTo>
                  <a:close/>
                  <a:moveTo>
                    <a:pt x="11377" y="9075"/>
                  </a:moveTo>
                </a:path>
              </a:pathLst>
            </a:custGeom>
            <a:solidFill>
              <a:srgbClr val="FFFFFF"/>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18449" name="Freeform 17"/>
            <p:cNvSpPr>
              <a:spLocks/>
            </p:cNvSpPr>
            <p:nvPr/>
          </p:nvSpPr>
          <p:spPr bwMode="auto">
            <a:xfrm>
              <a:off x="432" y="0"/>
              <a:ext cx="520" cy="735"/>
            </a:xfrm>
            <a:custGeom>
              <a:avLst/>
              <a:gdLst>
                <a:gd name="T0" fmla="+- 0 14962 3585"/>
                <a:gd name="T1" fmla="*/ T0 w 14846"/>
                <a:gd name="T2" fmla="*/ 9075 h 20742"/>
                <a:gd name="T3" fmla="+- 0 10067 3585"/>
                <a:gd name="T4" fmla="*/ T3 w 14846"/>
                <a:gd name="T5" fmla="*/ 20686 h 20742"/>
                <a:gd name="T6" fmla="+- 0 12283 3585"/>
                <a:gd name="T7" fmla="*/ T6 w 14846"/>
                <a:gd name="T8" fmla="*/ 0 h 20742"/>
                <a:gd name="T9" fmla="+- 0 17825 3585"/>
                <a:gd name="T10" fmla="*/ T9 w 14846"/>
                <a:gd name="T11" fmla="*/ 0 h 20742"/>
                <a:gd name="T12" fmla="+- 0 14962 3585"/>
                <a:gd name="T13" fmla="*/ T12 w 14846"/>
                <a:gd name="T14" fmla="*/ 9075 h 20742"/>
                <a:gd name="T15" fmla="+- 0 14962 3585"/>
                <a:gd name="T16" fmla="*/ T15 w 14846"/>
                <a:gd name="T17" fmla="*/ 9075 h 20742"/>
              </a:gdLst>
              <a:ahLst/>
              <a:cxnLst>
                <a:cxn ang="0">
                  <a:pos x="T1" y="T2"/>
                </a:cxn>
                <a:cxn ang="0">
                  <a:pos x="T4" y="T5"/>
                </a:cxn>
                <a:cxn ang="0">
                  <a:pos x="T7" y="T8"/>
                </a:cxn>
                <a:cxn ang="0">
                  <a:pos x="T10" y="T11"/>
                </a:cxn>
                <a:cxn ang="0">
                  <a:pos x="T13" y="T14"/>
                </a:cxn>
                <a:cxn ang="0">
                  <a:pos x="T16" y="T17"/>
                </a:cxn>
              </a:cxnLst>
              <a:rect l="0" t="0" r="r" b="b"/>
              <a:pathLst>
                <a:path w="14846" h="20742">
                  <a:moveTo>
                    <a:pt x="11377" y="9075"/>
                  </a:moveTo>
                  <a:cubicBezTo>
                    <a:pt x="18015" y="10951"/>
                    <a:pt x="14437" y="21600"/>
                    <a:pt x="6482" y="20686"/>
                  </a:cubicBezTo>
                  <a:cubicBezTo>
                    <a:pt x="-1474" y="19773"/>
                    <a:pt x="-3585" y="5401"/>
                    <a:pt x="8698" y="0"/>
                  </a:cubicBezTo>
                  <a:lnTo>
                    <a:pt x="14240" y="0"/>
                  </a:lnTo>
                  <a:cubicBezTo>
                    <a:pt x="9490" y="2788"/>
                    <a:pt x="8622" y="8330"/>
                    <a:pt x="11377" y="9075"/>
                  </a:cubicBezTo>
                  <a:close/>
                  <a:moveTo>
                    <a:pt x="11377" y="9075"/>
                  </a:moveTo>
                </a:path>
              </a:pathLst>
            </a:custGeom>
            <a:solidFill>
              <a:schemeClr val="bg2">
                <a:lumMod val="60000"/>
                <a:lumOff val="40000"/>
              </a:schemeClr>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grpSp>
        <p:nvGrpSpPr>
          <p:cNvPr id="18450" name="Group 18"/>
          <p:cNvGrpSpPr>
            <a:grpSpLocks/>
          </p:cNvGrpSpPr>
          <p:nvPr/>
        </p:nvGrpSpPr>
        <p:grpSpPr bwMode="auto">
          <a:xfrm rot="10800000">
            <a:off x="7310437" y="2402086"/>
            <a:ext cx="566738" cy="438150"/>
            <a:chOff x="0" y="0"/>
            <a:chExt cx="952" cy="736"/>
          </a:xfrm>
        </p:grpSpPr>
        <p:sp>
          <p:nvSpPr>
            <p:cNvPr id="18451" name="Freeform 19"/>
            <p:cNvSpPr>
              <a:spLocks/>
            </p:cNvSpPr>
            <p:nvPr/>
          </p:nvSpPr>
          <p:spPr bwMode="auto">
            <a:xfrm>
              <a:off x="0" y="206"/>
              <a:ext cx="375" cy="530"/>
            </a:xfrm>
            <a:custGeom>
              <a:avLst/>
              <a:gdLst>
                <a:gd name="T0" fmla="+- 0 14962 3585"/>
                <a:gd name="T1" fmla="*/ T0 w 14846"/>
                <a:gd name="T2" fmla="*/ 9075 h 20742"/>
                <a:gd name="T3" fmla="+- 0 10067 3585"/>
                <a:gd name="T4" fmla="*/ T3 w 14846"/>
                <a:gd name="T5" fmla="*/ 20686 h 20742"/>
                <a:gd name="T6" fmla="+- 0 12283 3585"/>
                <a:gd name="T7" fmla="*/ T6 w 14846"/>
                <a:gd name="T8" fmla="*/ 0 h 20742"/>
                <a:gd name="T9" fmla="+- 0 17825 3585"/>
                <a:gd name="T10" fmla="*/ T9 w 14846"/>
                <a:gd name="T11" fmla="*/ 0 h 20742"/>
                <a:gd name="T12" fmla="+- 0 14962 3585"/>
                <a:gd name="T13" fmla="*/ T12 w 14846"/>
                <a:gd name="T14" fmla="*/ 9075 h 20742"/>
                <a:gd name="T15" fmla="+- 0 14962 3585"/>
                <a:gd name="T16" fmla="*/ T15 w 14846"/>
                <a:gd name="T17" fmla="*/ 9075 h 20742"/>
              </a:gdLst>
              <a:ahLst/>
              <a:cxnLst>
                <a:cxn ang="0">
                  <a:pos x="T1" y="T2"/>
                </a:cxn>
                <a:cxn ang="0">
                  <a:pos x="T4" y="T5"/>
                </a:cxn>
                <a:cxn ang="0">
                  <a:pos x="T7" y="T8"/>
                </a:cxn>
                <a:cxn ang="0">
                  <a:pos x="T10" y="T11"/>
                </a:cxn>
                <a:cxn ang="0">
                  <a:pos x="T13" y="T14"/>
                </a:cxn>
                <a:cxn ang="0">
                  <a:pos x="T16" y="T17"/>
                </a:cxn>
              </a:cxnLst>
              <a:rect l="0" t="0" r="r" b="b"/>
              <a:pathLst>
                <a:path w="14846" h="20742">
                  <a:moveTo>
                    <a:pt x="11377" y="9075"/>
                  </a:moveTo>
                  <a:cubicBezTo>
                    <a:pt x="18015" y="10951"/>
                    <a:pt x="14437" y="21600"/>
                    <a:pt x="6482" y="20686"/>
                  </a:cubicBezTo>
                  <a:cubicBezTo>
                    <a:pt x="-1474" y="19773"/>
                    <a:pt x="-3585" y="5401"/>
                    <a:pt x="8698" y="0"/>
                  </a:cubicBezTo>
                  <a:lnTo>
                    <a:pt x="14240" y="0"/>
                  </a:lnTo>
                  <a:cubicBezTo>
                    <a:pt x="9490" y="2788"/>
                    <a:pt x="8622" y="8330"/>
                    <a:pt x="11377" y="9075"/>
                  </a:cubicBezTo>
                  <a:close/>
                  <a:moveTo>
                    <a:pt x="11377" y="9075"/>
                  </a:moveTo>
                </a:path>
              </a:pathLst>
            </a:custGeom>
            <a:solidFill>
              <a:srgbClr val="FFFFFF"/>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18452" name="Freeform 20"/>
            <p:cNvSpPr>
              <a:spLocks/>
            </p:cNvSpPr>
            <p:nvPr/>
          </p:nvSpPr>
          <p:spPr bwMode="auto">
            <a:xfrm>
              <a:off x="432" y="0"/>
              <a:ext cx="520" cy="735"/>
            </a:xfrm>
            <a:custGeom>
              <a:avLst/>
              <a:gdLst>
                <a:gd name="T0" fmla="+- 0 14962 3585"/>
                <a:gd name="T1" fmla="*/ T0 w 14846"/>
                <a:gd name="T2" fmla="*/ 9075 h 20742"/>
                <a:gd name="T3" fmla="+- 0 10067 3585"/>
                <a:gd name="T4" fmla="*/ T3 w 14846"/>
                <a:gd name="T5" fmla="*/ 20686 h 20742"/>
                <a:gd name="T6" fmla="+- 0 12283 3585"/>
                <a:gd name="T7" fmla="*/ T6 w 14846"/>
                <a:gd name="T8" fmla="*/ 0 h 20742"/>
                <a:gd name="T9" fmla="+- 0 17825 3585"/>
                <a:gd name="T10" fmla="*/ T9 w 14846"/>
                <a:gd name="T11" fmla="*/ 0 h 20742"/>
                <a:gd name="T12" fmla="+- 0 14962 3585"/>
                <a:gd name="T13" fmla="*/ T12 w 14846"/>
                <a:gd name="T14" fmla="*/ 9075 h 20742"/>
                <a:gd name="T15" fmla="+- 0 14962 3585"/>
                <a:gd name="T16" fmla="*/ T15 w 14846"/>
                <a:gd name="T17" fmla="*/ 9075 h 20742"/>
              </a:gdLst>
              <a:ahLst/>
              <a:cxnLst>
                <a:cxn ang="0">
                  <a:pos x="T1" y="T2"/>
                </a:cxn>
                <a:cxn ang="0">
                  <a:pos x="T4" y="T5"/>
                </a:cxn>
                <a:cxn ang="0">
                  <a:pos x="T7" y="T8"/>
                </a:cxn>
                <a:cxn ang="0">
                  <a:pos x="T10" y="T11"/>
                </a:cxn>
                <a:cxn ang="0">
                  <a:pos x="T13" y="T14"/>
                </a:cxn>
                <a:cxn ang="0">
                  <a:pos x="T16" y="T17"/>
                </a:cxn>
              </a:cxnLst>
              <a:rect l="0" t="0" r="r" b="b"/>
              <a:pathLst>
                <a:path w="14846" h="20742">
                  <a:moveTo>
                    <a:pt x="11377" y="9075"/>
                  </a:moveTo>
                  <a:cubicBezTo>
                    <a:pt x="18015" y="10951"/>
                    <a:pt x="14437" y="21600"/>
                    <a:pt x="6482" y="20686"/>
                  </a:cubicBezTo>
                  <a:cubicBezTo>
                    <a:pt x="-1474" y="19773"/>
                    <a:pt x="-3585" y="5401"/>
                    <a:pt x="8698" y="0"/>
                  </a:cubicBezTo>
                  <a:lnTo>
                    <a:pt x="14240" y="0"/>
                  </a:lnTo>
                  <a:cubicBezTo>
                    <a:pt x="9490" y="2788"/>
                    <a:pt x="8622" y="8330"/>
                    <a:pt x="11377" y="9075"/>
                  </a:cubicBezTo>
                  <a:close/>
                  <a:moveTo>
                    <a:pt x="11377" y="9075"/>
                  </a:moveTo>
                </a:path>
              </a:pathLst>
            </a:custGeom>
            <a:solidFill>
              <a:schemeClr val="bg2">
                <a:lumMod val="60000"/>
                <a:lumOff val="40000"/>
              </a:schemeClr>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sp>
        <p:nvSpPr>
          <p:cNvPr id="18453" name="Rectangle 21"/>
          <p:cNvSpPr>
            <a:spLocks/>
          </p:cNvSpPr>
          <p:nvPr/>
        </p:nvSpPr>
        <p:spPr bwMode="auto">
          <a:xfrm>
            <a:off x="6231136" y="1545431"/>
            <a:ext cx="1419225" cy="652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10000"/>
              </a:lnSpc>
            </a:pPr>
            <a:r>
              <a:rPr lang="en-US" sz="900">
                <a:solidFill>
                  <a:srgbClr val="FFFFFF"/>
                </a:solidFill>
                <a:latin typeface="Montserrat-Regular" charset="0"/>
                <a:ea typeface="ＭＳ Ｐゴシック" charset="0"/>
                <a:cs typeface="Montserrat-Regular" charset="0"/>
                <a:sym typeface="Montserrat-Regular" charset="0"/>
              </a:rPr>
              <a:t>This letterhead design is meant to project an image of profession and reliability.</a:t>
            </a:r>
          </a:p>
        </p:txBody>
      </p:sp>
      <p:grpSp>
        <p:nvGrpSpPr>
          <p:cNvPr id="18454" name="Group 22"/>
          <p:cNvGrpSpPr>
            <a:grpSpLocks/>
          </p:cNvGrpSpPr>
          <p:nvPr/>
        </p:nvGrpSpPr>
        <p:grpSpPr bwMode="auto">
          <a:xfrm>
            <a:off x="8169474" y="4824412"/>
            <a:ext cx="759619" cy="176213"/>
            <a:chOff x="0" y="0"/>
            <a:chExt cx="1275" cy="296"/>
          </a:xfrm>
        </p:grpSpPr>
        <p:pic>
          <p:nvPicPr>
            <p:cNvPr id="18455" name="Picture 2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6" y="32"/>
              <a:ext cx="719"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18456" name="Rectangle 24"/>
            <p:cNvSpPr>
              <a:spLocks/>
            </p:cNvSpPr>
            <p:nvPr/>
          </p:nvSpPr>
          <p:spPr bwMode="auto">
            <a:xfrm>
              <a:off x="32" y="56"/>
              <a:ext cx="288" cy="216"/>
            </a:xfrm>
            <a:prstGeom prst="rect">
              <a:avLst/>
            </a:prstGeom>
            <a:solidFill>
              <a:srgbClr val="000000"/>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18457" name="Rectangle 25"/>
            <p:cNvSpPr>
              <a:spLocks/>
            </p:cNvSpPr>
            <p:nvPr/>
          </p:nvSpPr>
          <p:spPr bwMode="auto">
            <a:xfrm>
              <a:off x="0" y="40"/>
              <a:ext cx="35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130000"/>
                </a:lnSpc>
              </a:pPr>
              <a:r>
                <a:rPr lang="en-US" sz="700">
                  <a:solidFill>
                    <a:srgbClr val="FFFFFF"/>
                  </a:solidFill>
                  <a:latin typeface="Montserrat-Regular" charset="0"/>
                  <a:ea typeface="ＭＳ Ｐゴシック" charset="0"/>
                  <a:cs typeface="Montserrat-Regular" charset="0"/>
                  <a:sym typeface="Montserrat-Regular" charset="0"/>
                </a:rPr>
                <a:t>04</a:t>
              </a:r>
            </a:p>
          </p:txBody>
        </p:sp>
        <p:sp>
          <p:nvSpPr>
            <p:cNvPr id="18458" name="Rectangle 26"/>
            <p:cNvSpPr>
              <a:spLocks/>
            </p:cNvSpPr>
            <p:nvPr/>
          </p:nvSpPr>
          <p:spPr bwMode="auto">
            <a:xfrm flipH="1">
              <a:off x="444" y="0"/>
              <a:ext cx="8" cy="288"/>
            </a:xfrm>
            <a:prstGeom prst="rect">
              <a:avLst/>
            </a:prstGeom>
            <a:solidFill>
              <a:srgbClr val="000000"/>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spTree>
  </p:cSld>
  <p:clrMapOvr>
    <a:masterClrMapping/>
  </p:clrMapOvr>
  <p:transition spd="med">
    <p:push/>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8435"/>
                                        </p:tgtEl>
                                        <p:attrNameLst>
                                          <p:attrName>style.visibility</p:attrName>
                                        </p:attrNameLst>
                                      </p:cBhvr>
                                      <p:to>
                                        <p:strVal val="visible"/>
                                      </p:to>
                                    </p:set>
                                    <p:anim calcmode="lin" valueType="num">
                                      <p:cBhvr additive="base">
                                        <p:cTn id="7" dur="500" fill="hold"/>
                                        <p:tgtEl>
                                          <p:spTgt spid="18435"/>
                                        </p:tgtEl>
                                        <p:attrNameLst>
                                          <p:attrName>ppt_x</p:attrName>
                                        </p:attrNameLst>
                                      </p:cBhvr>
                                      <p:tavLst>
                                        <p:tav tm="0">
                                          <p:val>
                                            <p:strVal val="0-#ppt_w/2"/>
                                          </p:val>
                                        </p:tav>
                                        <p:tav tm="100000">
                                          <p:val>
                                            <p:strVal val="#ppt_x"/>
                                          </p:val>
                                        </p:tav>
                                      </p:tavLst>
                                    </p:anim>
                                    <p:anim calcmode="lin" valueType="num">
                                      <p:cBhvr additive="base">
                                        <p:cTn id="8" dur="500" fill="hold"/>
                                        <p:tgtEl>
                                          <p:spTgt spid="18435"/>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 presetClass="entr" presetSubtype="1" fill="hold" nodeType="afterEffect">
                                  <p:stCondLst>
                                    <p:cond delay="0"/>
                                  </p:stCondLst>
                                  <p:childTnLst>
                                    <p:set>
                                      <p:cBhvr>
                                        <p:cTn id="11" dur="1" fill="hold">
                                          <p:stCondLst>
                                            <p:cond delay="0"/>
                                          </p:stCondLst>
                                        </p:cTn>
                                        <p:tgtEl>
                                          <p:spTgt spid="18445"/>
                                        </p:tgtEl>
                                        <p:attrNameLst>
                                          <p:attrName>style.visibility</p:attrName>
                                        </p:attrNameLst>
                                      </p:cBhvr>
                                      <p:to>
                                        <p:strVal val="visible"/>
                                      </p:to>
                                    </p:set>
                                    <p:anim calcmode="lin" valueType="num">
                                      <p:cBhvr additive="base">
                                        <p:cTn id="12" dur="500" fill="hold"/>
                                        <p:tgtEl>
                                          <p:spTgt spid="18445"/>
                                        </p:tgtEl>
                                        <p:attrNameLst>
                                          <p:attrName>ppt_x</p:attrName>
                                        </p:attrNameLst>
                                      </p:cBhvr>
                                      <p:tavLst>
                                        <p:tav tm="0">
                                          <p:val>
                                            <p:strVal val="#ppt_x"/>
                                          </p:val>
                                        </p:tav>
                                        <p:tav tm="100000">
                                          <p:val>
                                            <p:strVal val="#ppt_x"/>
                                          </p:val>
                                        </p:tav>
                                      </p:tavLst>
                                    </p:anim>
                                    <p:anim calcmode="lin" valueType="num">
                                      <p:cBhvr additive="base">
                                        <p:cTn id="13" dur="500" fill="hold"/>
                                        <p:tgtEl>
                                          <p:spTgt spid="18445"/>
                                        </p:tgtEl>
                                        <p:attrNameLst>
                                          <p:attrName>ppt_y</p:attrName>
                                        </p:attrNameLst>
                                      </p:cBhvr>
                                      <p:tavLst>
                                        <p:tav tm="0">
                                          <p:val>
                                            <p:strVal val="0-#ppt_h/2"/>
                                          </p:val>
                                        </p:tav>
                                        <p:tav tm="100000">
                                          <p:val>
                                            <p:strVal val="#ppt_y"/>
                                          </p:val>
                                        </p:tav>
                                      </p:tavLst>
                                    </p:anim>
                                  </p:childTnLst>
                                </p:cTn>
                              </p:par>
                            </p:childTnLst>
                          </p:cTn>
                        </p:par>
                        <p:par>
                          <p:cTn id="14" fill="hold" nodeType="afterGroup">
                            <p:stCondLst>
                              <p:cond delay="1000"/>
                            </p:stCondLst>
                            <p:childTnLst>
                              <p:par>
                                <p:cTn id="15" presetID="2" presetClass="entr" presetSubtype="8" fill="hold" grpId="0" nodeType="afterEffect">
                                  <p:stCondLst>
                                    <p:cond delay="300"/>
                                  </p:stCondLst>
                                  <p:childTnLst>
                                    <p:set>
                                      <p:cBhvr>
                                        <p:cTn id="16" dur="1" fill="hold">
                                          <p:stCondLst>
                                            <p:cond delay="0"/>
                                          </p:stCondLst>
                                        </p:cTn>
                                        <p:tgtEl>
                                          <p:spTgt spid="18436"/>
                                        </p:tgtEl>
                                        <p:attrNameLst>
                                          <p:attrName>style.visibility</p:attrName>
                                        </p:attrNameLst>
                                      </p:cBhvr>
                                      <p:to>
                                        <p:strVal val="visible"/>
                                      </p:to>
                                    </p:set>
                                    <p:anim calcmode="lin" valueType="num">
                                      <p:cBhvr additive="base">
                                        <p:cTn id="17" dur="500" fill="hold"/>
                                        <p:tgtEl>
                                          <p:spTgt spid="18436"/>
                                        </p:tgtEl>
                                        <p:attrNameLst>
                                          <p:attrName>ppt_x</p:attrName>
                                        </p:attrNameLst>
                                      </p:cBhvr>
                                      <p:tavLst>
                                        <p:tav tm="0">
                                          <p:val>
                                            <p:strVal val="0-#ppt_w/2"/>
                                          </p:val>
                                        </p:tav>
                                        <p:tav tm="100000">
                                          <p:val>
                                            <p:strVal val="#ppt_x"/>
                                          </p:val>
                                        </p:tav>
                                      </p:tavLst>
                                    </p:anim>
                                    <p:anim calcmode="lin" valueType="num">
                                      <p:cBhvr additive="base">
                                        <p:cTn id="18" dur="500" fill="hold"/>
                                        <p:tgtEl>
                                          <p:spTgt spid="18436"/>
                                        </p:tgtEl>
                                        <p:attrNameLst>
                                          <p:attrName>ppt_y</p:attrName>
                                        </p:attrNameLst>
                                      </p:cBhvr>
                                      <p:tavLst>
                                        <p:tav tm="0">
                                          <p:val>
                                            <p:strVal val="#ppt_y"/>
                                          </p:val>
                                        </p:tav>
                                        <p:tav tm="100000">
                                          <p:val>
                                            <p:strVal val="#ppt_y"/>
                                          </p:val>
                                        </p:tav>
                                      </p:tavLst>
                                    </p:anim>
                                  </p:childTnLst>
                                </p:cTn>
                              </p:par>
                            </p:childTnLst>
                          </p:cTn>
                        </p:par>
                        <p:par>
                          <p:cTn id="19" fill="hold" nodeType="afterGroup">
                            <p:stCondLst>
                              <p:cond delay="1800"/>
                            </p:stCondLst>
                            <p:childTnLst>
                              <p:par>
                                <p:cTn id="20" presetID="2" presetClass="entr" presetSubtype="8" fill="hold" grpId="0" nodeType="afterEffect">
                                  <p:stCondLst>
                                    <p:cond delay="300"/>
                                  </p:stCondLst>
                                  <p:childTnLst>
                                    <p:set>
                                      <p:cBhvr>
                                        <p:cTn id="21" dur="1" fill="hold">
                                          <p:stCondLst>
                                            <p:cond delay="0"/>
                                          </p:stCondLst>
                                        </p:cTn>
                                        <p:tgtEl>
                                          <p:spTgt spid="18437"/>
                                        </p:tgtEl>
                                        <p:attrNameLst>
                                          <p:attrName>style.visibility</p:attrName>
                                        </p:attrNameLst>
                                      </p:cBhvr>
                                      <p:to>
                                        <p:strVal val="visible"/>
                                      </p:to>
                                    </p:set>
                                    <p:anim calcmode="lin" valueType="num">
                                      <p:cBhvr additive="base">
                                        <p:cTn id="22" dur="500" fill="hold"/>
                                        <p:tgtEl>
                                          <p:spTgt spid="18437"/>
                                        </p:tgtEl>
                                        <p:attrNameLst>
                                          <p:attrName>ppt_x</p:attrName>
                                        </p:attrNameLst>
                                      </p:cBhvr>
                                      <p:tavLst>
                                        <p:tav tm="0">
                                          <p:val>
                                            <p:strVal val="0-#ppt_w/2"/>
                                          </p:val>
                                        </p:tav>
                                        <p:tav tm="100000">
                                          <p:val>
                                            <p:strVal val="#ppt_x"/>
                                          </p:val>
                                        </p:tav>
                                      </p:tavLst>
                                    </p:anim>
                                    <p:anim calcmode="lin" valueType="num">
                                      <p:cBhvr additive="base">
                                        <p:cTn id="23" dur="500" fill="hold"/>
                                        <p:tgtEl>
                                          <p:spTgt spid="18437"/>
                                        </p:tgtEl>
                                        <p:attrNameLst>
                                          <p:attrName>ppt_y</p:attrName>
                                        </p:attrNameLst>
                                      </p:cBhvr>
                                      <p:tavLst>
                                        <p:tav tm="0">
                                          <p:val>
                                            <p:strVal val="#ppt_y"/>
                                          </p:val>
                                        </p:tav>
                                        <p:tav tm="100000">
                                          <p:val>
                                            <p:strVal val="#ppt_y"/>
                                          </p:val>
                                        </p:tav>
                                      </p:tavLst>
                                    </p:anim>
                                  </p:childTnLst>
                                </p:cTn>
                              </p:par>
                            </p:childTnLst>
                          </p:cTn>
                        </p:par>
                        <p:par>
                          <p:cTn id="24" fill="hold" nodeType="afterGroup">
                            <p:stCondLst>
                              <p:cond delay="2600"/>
                            </p:stCondLst>
                            <p:childTnLst>
                              <p:par>
                                <p:cTn id="25" presetID="2" presetClass="entr" presetSubtype="8" fill="hold" grpId="0" nodeType="afterEffect">
                                  <p:stCondLst>
                                    <p:cond delay="300"/>
                                  </p:stCondLst>
                                  <p:childTnLst>
                                    <p:set>
                                      <p:cBhvr>
                                        <p:cTn id="26" dur="1" fill="hold">
                                          <p:stCondLst>
                                            <p:cond delay="0"/>
                                          </p:stCondLst>
                                        </p:cTn>
                                        <p:tgtEl>
                                          <p:spTgt spid="18438"/>
                                        </p:tgtEl>
                                        <p:attrNameLst>
                                          <p:attrName>style.visibility</p:attrName>
                                        </p:attrNameLst>
                                      </p:cBhvr>
                                      <p:to>
                                        <p:strVal val="visible"/>
                                      </p:to>
                                    </p:set>
                                    <p:anim calcmode="lin" valueType="num">
                                      <p:cBhvr additive="base">
                                        <p:cTn id="27" dur="500" fill="hold"/>
                                        <p:tgtEl>
                                          <p:spTgt spid="18438"/>
                                        </p:tgtEl>
                                        <p:attrNameLst>
                                          <p:attrName>ppt_x</p:attrName>
                                        </p:attrNameLst>
                                      </p:cBhvr>
                                      <p:tavLst>
                                        <p:tav tm="0">
                                          <p:val>
                                            <p:strVal val="0-#ppt_w/2"/>
                                          </p:val>
                                        </p:tav>
                                        <p:tav tm="100000">
                                          <p:val>
                                            <p:strVal val="#ppt_x"/>
                                          </p:val>
                                        </p:tav>
                                      </p:tavLst>
                                    </p:anim>
                                    <p:anim calcmode="lin" valueType="num">
                                      <p:cBhvr additive="base">
                                        <p:cTn id="28" dur="500" fill="hold"/>
                                        <p:tgtEl>
                                          <p:spTgt spid="18438"/>
                                        </p:tgtEl>
                                        <p:attrNameLst>
                                          <p:attrName>ppt_y</p:attrName>
                                        </p:attrNameLst>
                                      </p:cBhvr>
                                      <p:tavLst>
                                        <p:tav tm="0">
                                          <p:val>
                                            <p:strVal val="#ppt_y"/>
                                          </p:val>
                                        </p:tav>
                                        <p:tav tm="100000">
                                          <p:val>
                                            <p:strVal val="#ppt_y"/>
                                          </p:val>
                                        </p:tav>
                                      </p:tavLst>
                                    </p:anim>
                                  </p:childTnLst>
                                </p:cTn>
                              </p:par>
                            </p:childTnLst>
                          </p:cTn>
                        </p:par>
                        <p:par>
                          <p:cTn id="29" fill="hold" nodeType="afterGroup">
                            <p:stCondLst>
                              <p:cond delay="3400"/>
                            </p:stCondLst>
                            <p:childTnLst>
                              <p:par>
                                <p:cTn id="30" presetID="2" presetClass="entr" presetSubtype="8" fill="hold" grpId="0" nodeType="afterEffect">
                                  <p:stCondLst>
                                    <p:cond delay="300"/>
                                  </p:stCondLst>
                                  <p:childTnLst>
                                    <p:set>
                                      <p:cBhvr>
                                        <p:cTn id="31" dur="1" fill="hold">
                                          <p:stCondLst>
                                            <p:cond delay="0"/>
                                          </p:stCondLst>
                                        </p:cTn>
                                        <p:tgtEl>
                                          <p:spTgt spid="18439"/>
                                        </p:tgtEl>
                                        <p:attrNameLst>
                                          <p:attrName>style.visibility</p:attrName>
                                        </p:attrNameLst>
                                      </p:cBhvr>
                                      <p:to>
                                        <p:strVal val="visible"/>
                                      </p:to>
                                    </p:set>
                                    <p:anim calcmode="lin" valueType="num">
                                      <p:cBhvr additive="base">
                                        <p:cTn id="32" dur="500" fill="hold"/>
                                        <p:tgtEl>
                                          <p:spTgt spid="18439"/>
                                        </p:tgtEl>
                                        <p:attrNameLst>
                                          <p:attrName>ppt_x</p:attrName>
                                        </p:attrNameLst>
                                      </p:cBhvr>
                                      <p:tavLst>
                                        <p:tav tm="0">
                                          <p:val>
                                            <p:strVal val="0-#ppt_w/2"/>
                                          </p:val>
                                        </p:tav>
                                        <p:tav tm="100000">
                                          <p:val>
                                            <p:strVal val="#ppt_x"/>
                                          </p:val>
                                        </p:tav>
                                      </p:tavLst>
                                    </p:anim>
                                    <p:anim calcmode="lin" valueType="num">
                                      <p:cBhvr additive="base">
                                        <p:cTn id="33" dur="500" fill="hold"/>
                                        <p:tgtEl>
                                          <p:spTgt spid="18439"/>
                                        </p:tgtEl>
                                        <p:attrNameLst>
                                          <p:attrName>ppt_y</p:attrName>
                                        </p:attrNameLst>
                                      </p:cBhvr>
                                      <p:tavLst>
                                        <p:tav tm="0">
                                          <p:val>
                                            <p:strVal val="#ppt_y"/>
                                          </p:val>
                                        </p:tav>
                                        <p:tav tm="100000">
                                          <p:val>
                                            <p:strVal val="#ppt_y"/>
                                          </p:val>
                                        </p:tav>
                                      </p:tavLst>
                                    </p:anim>
                                  </p:childTnLst>
                                </p:cTn>
                              </p:par>
                            </p:childTnLst>
                          </p:cTn>
                        </p:par>
                        <p:par>
                          <p:cTn id="34" fill="hold" nodeType="afterGroup">
                            <p:stCondLst>
                              <p:cond delay="4200"/>
                            </p:stCondLst>
                            <p:childTnLst>
                              <p:par>
                                <p:cTn id="35" presetID="2" presetClass="entr" presetSubtype="8" fill="hold" grpId="0" nodeType="afterEffect">
                                  <p:stCondLst>
                                    <p:cond delay="300"/>
                                  </p:stCondLst>
                                  <p:childTnLst>
                                    <p:set>
                                      <p:cBhvr>
                                        <p:cTn id="36" dur="1" fill="hold">
                                          <p:stCondLst>
                                            <p:cond delay="0"/>
                                          </p:stCondLst>
                                        </p:cTn>
                                        <p:tgtEl>
                                          <p:spTgt spid="18440"/>
                                        </p:tgtEl>
                                        <p:attrNameLst>
                                          <p:attrName>style.visibility</p:attrName>
                                        </p:attrNameLst>
                                      </p:cBhvr>
                                      <p:to>
                                        <p:strVal val="visible"/>
                                      </p:to>
                                    </p:set>
                                    <p:anim calcmode="lin" valueType="num">
                                      <p:cBhvr additive="base">
                                        <p:cTn id="37" dur="500" fill="hold"/>
                                        <p:tgtEl>
                                          <p:spTgt spid="18440"/>
                                        </p:tgtEl>
                                        <p:attrNameLst>
                                          <p:attrName>ppt_x</p:attrName>
                                        </p:attrNameLst>
                                      </p:cBhvr>
                                      <p:tavLst>
                                        <p:tav tm="0">
                                          <p:val>
                                            <p:strVal val="0-#ppt_w/2"/>
                                          </p:val>
                                        </p:tav>
                                        <p:tav tm="100000">
                                          <p:val>
                                            <p:strVal val="#ppt_x"/>
                                          </p:val>
                                        </p:tav>
                                      </p:tavLst>
                                    </p:anim>
                                    <p:anim calcmode="lin" valueType="num">
                                      <p:cBhvr additive="base">
                                        <p:cTn id="38" dur="500" fill="hold"/>
                                        <p:tgtEl>
                                          <p:spTgt spid="18440"/>
                                        </p:tgtEl>
                                        <p:attrNameLst>
                                          <p:attrName>ppt_y</p:attrName>
                                        </p:attrNameLst>
                                      </p:cBhvr>
                                      <p:tavLst>
                                        <p:tav tm="0">
                                          <p:val>
                                            <p:strVal val="#ppt_y"/>
                                          </p:val>
                                        </p:tav>
                                        <p:tav tm="100000">
                                          <p:val>
                                            <p:strVal val="#ppt_y"/>
                                          </p:val>
                                        </p:tav>
                                      </p:tavLst>
                                    </p:anim>
                                  </p:childTnLst>
                                </p:cTn>
                              </p:par>
                            </p:childTnLst>
                          </p:cTn>
                        </p:par>
                        <p:par>
                          <p:cTn id="39" fill="hold" nodeType="afterGroup">
                            <p:stCondLst>
                              <p:cond delay="5000"/>
                            </p:stCondLst>
                            <p:childTnLst>
                              <p:par>
                                <p:cTn id="40" presetID="2" presetClass="entr" presetSubtype="8" fill="hold" grpId="0" nodeType="afterEffect">
                                  <p:stCondLst>
                                    <p:cond delay="300"/>
                                  </p:stCondLst>
                                  <p:childTnLst>
                                    <p:set>
                                      <p:cBhvr>
                                        <p:cTn id="41" dur="1" fill="hold">
                                          <p:stCondLst>
                                            <p:cond delay="0"/>
                                          </p:stCondLst>
                                        </p:cTn>
                                        <p:tgtEl>
                                          <p:spTgt spid="18441"/>
                                        </p:tgtEl>
                                        <p:attrNameLst>
                                          <p:attrName>style.visibility</p:attrName>
                                        </p:attrNameLst>
                                      </p:cBhvr>
                                      <p:to>
                                        <p:strVal val="visible"/>
                                      </p:to>
                                    </p:set>
                                    <p:anim calcmode="lin" valueType="num">
                                      <p:cBhvr additive="base">
                                        <p:cTn id="42" dur="500" fill="hold"/>
                                        <p:tgtEl>
                                          <p:spTgt spid="18441"/>
                                        </p:tgtEl>
                                        <p:attrNameLst>
                                          <p:attrName>ppt_x</p:attrName>
                                        </p:attrNameLst>
                                      </p:cBhvr>
                                      <p:tavLst>
                                        <p:tav tm="0">
                                          <p:val>
                                            <p:strVal val="0-#ppt_w/2"/>
                                          </p:val>
                                        </p:tav>
                                        <p:tav tm="100000">
                                          <p:val>
                                            <p:strVal val="#ppt_x"/>
                                          </p:val>
                                        </p:tav>
                                      </p:tavLst>
                                    </p:anim>
                                    <p:anim calcmode="lin" valueType="num">
                                      <p:cBhvr additive="base">
                                        <p:cTn id="43" dur="500" fill="hold"/>
                                        <p:tgtEl>
                                          <p:spTgt spid="18441"/>
                                        </p:tgtEl>
                                        <p:attrNameLst>
                                          <p:attrName>ppt_y</p:attrName>
                                        </p:attrNameLst>
                                      </p:cBhvr>
                                      <p:tavLst>
                                        <p:tav tm="0">
                                          <p:val>
                                            <p:strVal val="#ppt_y"/>
                                          </p:val>
                                        </p:tav>
                                        <p:tav tm="100000">
                                          <p:val>
                                            <p:strVal val="#ppt_y"/>
                                          </p:val>
                                        </p:tav>
                                      </p:tavLst>
                                    </p:anim>
                                  </p:childTnLst>
                                </p:cTn>
                              </p:par>
                            </p:childTnLst>
                          </p:cTn>
                        </p:par>
                      </p:childTnLst>
                    </p:cTn>
                  </p:par>
                  <p:par>
                    <p:cTn id="44" fill="hold" nodeType="clickPar">
                      <p:stCondLst>
                        <p:cond delay="indefinite"/>
                      </p:stCondLst>
                      <p:childTnLst>
                        <p:par>
                          <p:cTn id="45" fill="hold" nodeType="withGroup">
                            <p:stCondLst>
                              <p:cond delay="0"/>
                            </p:stCondLst>
                            <p:childTnLst>
                              <p:par>
                                <p:cTn id="46" presetID="22" presetClass="entr" presetSubtype="8" fill="hold" grpId="0" nodeType="clickEffect">
                                  <p:stCondLst>
                                    <p:cond delay="0"/>
                                  </p:stCondLst>
                                  <p:childTnLst>
                                    <p:set>
                                      <p:cBhvr>
                                        <p:cTn id="47" dur="1" fill="hold">
                                          <p:stCondLst>
                                            <p:cond delay="0"/>
                                          </p:stCondLst>
                                        </p:cTn>
                                        <p:tgtEl>
                                          <p:spTgt spid="18444"/>
                                        </p:tgtEl>
                                        <p:attrNameLst>
                                          <p:attrName>style.visibility</p:attrName>
                                        </p:attrNameLst>
                                      </p:cBhvr>
                                      <p:to>
                                        <p:strVal val="visible"/>
                                      </p:to>
                                    </p:set>
                                    <p:animEffect transition="in" filter="wipe(left)">
                                      <p:cBhvr>
                                        <p:cTn id="48" dur="500"/>
                                        <p:tgtEl>
                                          <p:spTgt spid="18444"/>
                                        </p:tgtEl>
                                      </p:cBhvr>
                                    </p:animEffect>
                                  </p:childTnLst>
                                </p:cTn>
                              </p:par>
                            </p:childTnLst>
                          </p:cTn>
                        </p:par>
                        <p:par>
                          <p:cTn id="49" fill="hold" nodeType="afterGroup">
                            <p:stCondLst>
                              <p:cond delay="500"/>
                            </p:stCondLst>
                            <p:childTnLst>
                              <p:par>
                                <p:cTn id="50" presetID="23" presetClass="entr" presetSubtype="16" fill="hold" grpId="0" nodeType="afterEffect">
                                  <p:stCondLst>
                                    <p:cond delay="0"/>
                                  </p:stCondLst>
                                  <p:childTnLst>
                                    <p:set>
                                      <p:cBhvr>
                                        <p:cTn id="51" dur="1" fill="hold">
                                          <p:stCondLst>
                                            <p:cond delay="0"/>
                                          </p:stCondLst>
                                        </p:cTn>
                                        <p:tgtEl>
                                          <p:spTgt spid="18446"/>
                                        </p:tgtEl>
                                        <p:attrNameLst>
                                          <p:attrName>style.visibility</p:attrName>
                                        </p:attrNameLst>
                                      </p:cBhvr>
                                      <p:to>
                                        <p:strVal val="visible"/>
                                      </p:to>
                                    </p:set>
                                    <p:anim calcmode="lin" valueType="num">
                                      <p:cBhvr>
                                        <p:cTn id="52" dur="500" fill="hold"/>
                                        <p:tgtEl>
                                          <p:spTgt spid="18446"/>
                                        </p:tgtEl>
                                        <p:attrNameLst>
                                          <p:attrName>ppt_w</p:attrName>
                                        </p:attrNameLst>
                                      </p:cBhvr>
                                      <p:tavLst>
                                        <p:tav tm="0">
                                          <p:val>
                                            <p:fltVal val="0"/>
                                          </p:val>
                                        </p:tav>
                                        <p:tav tm="100000">
                                          <p:val>
                                            <p:strVal val="#ppt_w"/>
                                          </p:val>
                                        </p:tav>
                                      </p:tavLst>
                                    </p:anim>
                                    <p:anim calcmode="lin" valueType="num">
                                      <p:cBhvr>
                                        <p:cTn id="53" dur="500" fill="hold"/>
                                        <p:tgtEl>
                                          <p:spTgt spid="18446"/>
                                        </p:tgtEl>
                                        <p:attrNameLst>
                                          <p:attrName>ppt_h</p:attrName>
                                        </p:attrNameLst>
                                      </p:cBhvr>
                                      <p:tavLst>
                                        <p:tav tm="0">
                                          <p:val>
                                            <p:fltVal val="0"/>
                                          </p:val>
                                        </p:tav>
                                        <p:tav tm="100000">
                                          <p:val>
                                            <p:strVal val="#ppt_h"/>
                                          </p:val>
                                        </p:tav>
                                      </p:tavLst>
                                    </p:anim>
                                  </p:childTnLst>
                                </p:cTn>
                              </p:par>
                            </p:childTnLst>
                          </p:cTn>
                        </p:par>
                      </p:childTnLst>
                    </p:cTn>
                  </p:par>
                  <p:par>
                    <p:cTn id="54" fill="hold" nodeType="clickPar">
                      <p:stCondLst>
                        <p:cond delay="indefinite"/>
                      </p:stCondLst>
                      <p:childTnLst>
                        <p:par>
                          <p:cTn id="55" fill="hold" nodeType="withGroup">
                            <p:stCondLst>
                              <p:cond delay="0"/>
                            </p:stCondLst>
                            <p:childTnLst>
                              <p:par>
                                <p:cTn id="56" presetID="2" presetClass="entr" presetSubtype="2" fill="hold" grpId="0" nodeType="clickEffect">
                                  <p:stCondLst>
                                    <p:cond delay="0"/>
                                  </p:stCondLst>
                                  <p:childTnLst>
                                    <p:set>
                                      <p:cBhvr>
                                        <p:cTn id="57" dur="1" fill="hold">
                                          <p:stCondLst>
                                            <p:cond delay="0"/>
                                          </p:stCondLst>
                                        </p:cTn>
                                        <p:tgtEl>
                                          <p:spTgt spid="18442"/>
                                        </p:tgtEl>
                                        <p:attrNameLst>
                                          <p:attrName>style.visibility</p:attrName>
                                        </p:attrNameLst>
                                      </p:cBhvr>
                                      <p:to>
                                        <p:strVal val="visible"/>
                                      </p:to>
                                    </p:set>
                                    <p:anim calcmode="lin" valueType="num">
                                      <p:cBhvr additive="base">
                                        <p:cTn id="58" dur="500" fill="hold"/>
                                        <p:tgtEl>
                                          <p:spTgt spid="18442"/>
                                        </p:tgtEl>
                                        <p:attrNameLst>
                                          <p:attrName>ppt_x</p:attrName>
                                        </p:attrNameLst>
                                      </p:cBhvr>
                                      <p:tavLst>
                                        <p:tav tm="0">
                                          <p:val>
                                            <p:strVal val="1+#ppt_w/2"/>
                                          </p:val>
                                        </p:tav>
                                        <p:tav tm="100000">
                                          <p:val>
                                            <p:strVal val="#ppt_x"/>
                                          </p:val>
                                        </p:tav>
                                      </p:tavLst>
                                    </p:anim>
                                    <p:anim calcmode="lin" valueType="num">
                                      <p:cBhvr additive="base">
                                        <p:cTn id="59" dur="500" fill="hold"/>
                                        <p:tgtEl>
                                          <p:spTgt spid="18442"/>
                                        </p:tgtEl>
                                        <p:attrNameLst>
                                          <p:attrName>ppt_y</p:attrName>
                                        </p:attrNameLst>
                                      </p:cBhvr>
                                      <p:tavLst>
                                        <p:tav tm="0">
                                          <p:val>
                                            <p:strVal val="#ppt_y"/>
                                          </p:val>
                                        </p:tav>
                                        <p:tav tm="100000">
                                          <p:val>
                                            <p:strVal val="#ppt_y"/>
                                          </p:val>
                                        </p:tav>
                                      </p:tavLst>
                                    </p:anim>
                                  </p:childTnLst>
                                </p:cTn>
                              </p:par>
                            </p:childTnLst>
                          </p:cTn>
                        </p:par>
                        <p:par>
                          <p:cTn id="60" fill="hold" nodeType="afterGroup">
                            <p:stCondLst>
                              <p:cond delay="500"/>
                            </p:stCondLst>
                            <p:childTnLst>
                              <p:par>
                                <p:cTn id="61" presetID="2" presetClass="entr" presetSubtype="2" fill="hold" grpId="0" nodeType="afterEffect">
                                  <p:stCondLst>
                                    <p:cond delay="300"/>
                                  </p:stCondLst>
                                  <p:childTnLst>
                                    <p:set>
                                      <p:cBhvr>
                                        <p:cTn id="62" dur="1" fill="hold">
                                          <p:stCondLst>
                                            <p:cond delay="0"/>
                                          </p:stCondLst>
                                        </p:cTn>
                                        <p:tgtEl>
                                          <p:spTgt spid="18443"/>
                                        </p:tgtEl>
                                        <p:attrNameLst>
                                          <p:attrName>style.visibility</p:attrName>
                                        </p:attrNameLst>
                                      </p:cBhvr>
                                      <p:to>
                                        <p:strVal val="visible"/>
                                      </p:to>
                                    </p:set>
                                    <p:anim calcmode="lin" valueType="num">
                                      <p:cBhvr additive="base">
                                        <p:cTn id="63" dur="500" fill="hold"/>
                                        <p:tgtEl>
                                          <p:spTgt spid="18443"/>
                                        </p:tgtEl>
                                        <p:attrNameLst>
                                          <p:attrName>ppt_x</p:attrName>
                                        </p:attrNameLst>
                                      </p:cBhvr>
                                      <p:tavLst>
                                        <p:tav tm="0">
                                          <p:val>
                                            <p:strVal val="1+#ppt_w/2"/>
                                          </p:val>
                                        </p:tav>
                                        <p:tav tm="100000">
                                          <p:val>
                                            <p:strVal val="#ppt_x"/>
                                          </p:val>
                                        </p:tav>
                                      </p:tavLst>
                                    </p:anim>
                                    <p:anim calcmode="lin" valueType="num">
                                      <p:cBhvr additive="base">
                                        <p:cTn id="64" dur="500" fill="hold"/>
                                        <p:tgtEl>
                                          <p:spTgt spid="1844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5" grpId="0" animBg="1"/>
      <p:bldP spid="18436" grpId="0" animBg="1"/>
      <p:bldP spid="18437" grpId="0" animBg="1"/>
      <p:bldP spid="18438" grpId="0" animBg="1"/>
      <p:bldP spid="18439" grpId="0" animBg="1"/>
      <p:bldP spid="18440" grpId="0" animBg="1"/>
      <p:bldP spid="18441" grpId="0" animBg="1"/>
      <p:bldP spid="18442" grpId="0" autoUpdateAnimBg="0"/>
      <p:bldP spid="18443" grpId="0" autoUpdateAnimBg="0"/>
      <p:bldP spid="18444" grpId="0" autoUpdateAnimBg="0"/>
      <p:bldP spid="18446"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297"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53525" cy="51488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55298" name="Rectangle 2"/>
          <p:cNvSpPr>
            <a:spLocks/>
          </p:cNvSpPr>
          <p:nvPr/>
        </p:nvSpPr>
        <p:spPr bwMode="auto">
          <a:xfrm>
            <a:off x="-35719" y="-45244"/>
            <a:ext cx="9205913" cy="5191125"/>
          </a:xfrm>
          <a:prstGeom prst="rect">
            <a:avLst/>
          </a:prstGeom>
          <a:solidFill>
            <a:srgbClr val="000000">
              <a:alpha val="79999"/>
            </a:srgbClr>
          </a:solidFill>
          <a:ln>
            <a:noFill/>
          </a:ln>
          <a:extLst>
            <a:ext uri="{91240B29-F687-4F45-9708-019B960494DF}">
              <a14:hiddenLine xmlns:a14="http://schemas.microsoft.com/office/drawing/2010/main" w="25400" cap="flat">
                <a:solidFill>
                  <a:schemeClr val="tx1">
                    <a:alpha val="79999"/>
                  </a:schemeClr>
                </a:solidFill>
                <a:miter lim="800000"/>
                <a:headEnd type="none" w="med" len="med"/>
                <a:tailEnd type="none" w="med" len="med"/>
              </a14:hiddenLine>
            </a:ext>
          </a:extLst>
        </p:spPr>
        <p:txBody>
          <a:bodyPr lIns="0" tIns="0" rIns="0" bIns="0"/>
          <a:lstStyle/>
          <a:p>
            <a:endParaRPr lang="en-US"/>
          </a:p>
        </p:txBody>
      </p:sp>
      <p:grpSp>
        <p:nvGrpSpPr>
          <p:cNvPr id="55299" name="Group 3"/>
          <p:cNvGrpSpPr>
            <a:grpSpLocks/>
          </p:cNvGrpSpPr>
          <p:nvPr/>
        </p:nvGrpSpPr>
        <p:grpSpPr bwMode="auto">
          <a:xfrm rot="10800000">
            <a:off x="886420" y="3780830"/>
            <a:ext cx="1385888" cy="1376363"/>
            <a:chOff x="0" y="0"/>
            <a:chExt cx="2328" cy="2312"/>
          </a:xfrm>
        </p:grpSpPr>
        <p:sp>
          <p:nvSpPr>
            <p:cNvPr id="55300" name="AutoShape 4"/>
            <p:cNvSpPr>
              <a:spLocks/>
            </p:cNvSpPr>
            <p:nvPr/>
          </p:nvSpPr>
          <p:spPr bwMode="auto">
            <a:xfrm rot="-5400000">
              <a:off x="-292" y="292"/>
              <a:ext cx="2311" cy="1727"/>
            </a:xfrm>
            <a:custGeom>
              <a:avLst/>
              <a:gdLst/>
              <a:ahLst/>
              <a:cxnLst/>
              <a:rect l="0" t="0" r="r" b="b"/>
              <a:pathLst>
                <a:path w="21600" h="21600">
                  <a:moveTo>
                    <a:pt x="23" y="0"/>
                  </a:moveTo>
                  <a:lnTo>
                    <a:pt x="21600" y="19391"/>
                  </a:lnTo>
                  <a:lnTo>
                    <a:pt x="21600" y="21600"/>
                  </a:lnTo>
                  <a:lnTo>
                    <a:pt x="0" y="2369"/>
                  </a:lnTo>
                  <a:lnTo>
                    <a:pt x="23" y="0"/>
                  </a:lnTo>
                  <a:close/>
                  <a:moveTo>
                    <a:pt x="23" y="0"/>
                  </a:moveTo>
                </a:path>
              </a:pathLst>
            </a:custGeom>
            <a:solidFill>
              <a:srgbClr val="FFFFFF"/>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55301" name="AutoShape 5"/>
            <p:cNvSpPr>
              <a:spLocks/>
            </p:cNvSpPr>
            <p:nvPr/>
          </p:nvSpPr>
          <p:spPr bwMode="auto">
            <a:xfrm rot="-5400000">
              <a:off x="1571" y="37"/>
              <a:ext cx="793" cy="719"/>
            </a:xfrm>
            <a:custGeom>
              <a:avLst/>
              <a:gdLst/>
              <a:ahLst/>
              <a:cxnLst/>
              <a:rect l="0" t="0" r="r" b="b"/>
              <a:pathLst>
                <a:path w="21600" h="21600">
                  <a:moveTo>
                    <a:pt x="68" y="0"/>
                  </a:moveTo>
                  <a:lnTo>
                    <a:pt x="21600" y="16295"/>
                  </a:lnTo>
                  <a:lnTo>
                    <a:pt x="21600" y="21600"/>
                  </a:lnTo>
                  <a:lnTo>
                    <a:pt x="0" y="5691"/>
                  </a:lnTo>
                  <a:lnTo>
                    <a:pt x="68" y="0"/>
                  </a:lnTo>
                  <a:close/>
                  <a:moveTo>
                    <a:pt x="68" y="0"/>
                  </a:moveTo>
                </a:path>
              </a:pathLst>
            </a:custGeom>
            <a:solidFill>
              <a:srgbClr val="4B4B4B"/>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sp>
        <p:nvSpPr>
          <p:cNvPr id="55302" name="Rectangle 6"/>
          <p:cNvSpPr>
            <a:spLocks/>
          </p:cNvSpPr>
          <p:nvPr/>
        </p:nvSpPr>
        <p:spPr bwMode="auto">
          <a:xfrm>
            <a:off x="5390555" y="719138"/>
            <a:ext cx="2352675"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r"/>
            <a:r>
              <a:rPr lang="en-US" sz="1700">
                <a:solidFill>
                  <a:srgbClr val="FFFFFF"/>
                </a:solidFill>
                <a:latin typeface="Montserrat-Bold" charset="0"/>
                <a:ea typeface="ＭＳ Ｐゴシック" charset="0"/>
                <a:cs typeface="Montserrat-Bold" charset="0"/>
                <a:sym typeface="Montserrat-Bold" charset="0"/>
              </a:rPr>
              <a:t>M O R E</a:t>
            </a:r>
          </a:p>
          <a:p>
            <a:pPr algn="r"/>
            <a:r>
              <a:rPr lang="en-US" sz="1700">
                <a:solidFill>
                  <a:srgbClr val="FFFFFF"/>
                </a:solidFill>
                <a:latin typeface="Montserrat-Bold" charset="0"/>
                <a:ea typeface="ＭＳ Ｐゴシック" charset="0"/>
                <a:cs typeface="Montserrat-Bold" charset="0"/>
                <a:sym typeface="Montserrat-Bold" charset="0"/>
              </a:rPr>
              <a:t>I N F O G R A P H I C</a:t>
            </a:r>
          </a:p>
        </p:txBody>
      </p:sp>
      <p:sp>
        <p:nvSpPr>
          <p:cNvPr id="55303" name="Rectangle 7"/>
          <p:cNvSpPr>
            <a:spLocks/>
          </p:cNvSpPr>
          <p:nvPr/>
        </p:nvSpPr>
        <p:spPr bwMode="auto">
          <a:xfrm>
            <a:off x="4707136" y="2107406"/>
            <a:ext cx="3038475" cy="747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r">
              <a:lnSpc>
                <a:spcPct val="130000"/>
              </a:lnSpc>
            </a:pPr>
            <a:r>
              <a:rPr lang="en-US" sz="800">
                <a:solidFill>
                  <a:srgbClr val="808080"/>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 created a very spacious feeling. The simplicity suggests strength and the spaciousnes contributes to the aesthetics of the layout. These basic qualities along.</a:t>
            </a:r>
          </a:p>
        </p:txBody>
      </p:sp>
      <p:pic>
        <p:nvPicPr>
          <p:cNvPr id="55304"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56747" y="3533775"/>
            <a:ext cx="1388269" cy="50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55305" name="Rectangle 9"/>
          <p:cNvSpPr>
            <a:spLocks/>
          </p:cNvSpPr>
          <p:nvPr/>
        </p:nvSpPr>
        <p:spPr bwMode="auto">
          <a:xfrm>
            <a:off x="4854773" y="1543050"/>
            <a:ext cx="289083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r">
              <a:lnSpc>
                <a:spcPct val="130000"/>
              </a:lnSpc>
            </a:pPr>
            <a:r>
              <a:rPr lang="en-US" sz="800" dirty="0">
                <a:solidFill>
                  <a:schemeClr val="accent3"/>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a:t>
            </a:r>
          </a:p>
        </p:txBody>
      </p:sp>
      <p:sp>
        <p:nvSpPr>
          <p:cNvPr id="55306" name="Line 10"/>
          <p:cNvSpPr>
            <a:spLocks noChangeShapeType="1"/>
          </p:cNvSpPr>
          <p:nvPr/>
        </p:nvSpPr>
        <p:spPr bwMode="auto">
          <a:xfrm>
            <a:off x="4704755" y="3205163"/>
            <a:ext cx="3039070" cy="0"/>
          </a:xfrm>
          <a:prstGeom prst="line">
            <a:avLst/>
          </a:prstGeom>
          <a:noFill/>
          <a:ln w="12700" cap="flat">
            <a:solidFill>
              <a:srgbClr val="FFFFFF"/>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grpSp>
        <p:nvGrpSpPr>
          <p:cNvPr id="55307" name="Group 11"/>
          <p:cNvGrpSpPr>
            <a:grpSpLocks/>
          </p:cNvGrpSpPr>
          <p:nvPr/>
        </p:nvGrpSpPr>
        <p:grpSpPr bwMode="auto">
          <a:xfrm>
            <a:off x="8169473" y="4824412"/>
            <a:ext cx="761405" cy="176213"/>
            <a:chOff x="0" y="0"/>
            <a:chExt cx="1279" cy="296"/>
          </a:xfrm>
        </p:grpSpPr>
        <p:pic>
          <p:nvPicPr>
            <p:cNvPr id="55308" name="Picture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0" y="32"/>
              <a:ext cx="719"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55309" name="Rectangle 13"/>
            <p:cNvSpPr>
              <a:spLocks/>
            </p:cNvSpPr>
            <p:nvPr/>
          </p:nvSpPr>
          <p:spPr bwMode="auto">
            <a:xfrm>
              <a:off x="32" y="56"/>
              <a:ext cx="288" cy="216"/>
            </a:xfrm>
            <a:prstGeom prst="rect">
              <a:avLst/>
            </a:prstGeom>
            <a:solidFill>
              <a:srgbClr val="FFFFFF"/>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55310" name="Rectangle 14"/>
            <p:cNvSpPr>
              <a:spLocks/>
            </p:cNvSpPr>
            <p:nvPr/>
          </p:nvSpPr>
          <p:spPr bwMode="auto">
            <a:xfrm>
              <a:off x="0" y="40"/>
              <a:ext cx="35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130000"/>
                </a:lnSpc>
              </a:pPr>
              <a:r>
                <a:rPr lang="en-US" sz="700">
                  <a:solidFill>
                    <a:schemeClr val="tx1"/>
                  </a:solidFill>
                  <a:latin typeface="Montserrat-Regular" charset="0"/>
                  <a:ea typeface="ＭＳ Ｐゴシック" charset="0"/>
                  <a:cs typeface="Montserrat-Regular" charset="0"/>
                  <a:sym typeface="Montserrat-Regular" charset="0"/>
                </a:rPr>
                <a:t>40</a:t>
              </a:r>
            </a:p>
          </p:txBody>
        </p:sp>
        <p:sp>
          <p:nvSpPr>
            <p:cNvPr id="55311" name="Rectangle 15"/>
            <p:cNvSpPr>
              <a:spLocks/>
            </p:cNvSpPr>
            <p:nvPr/>
          </p:nvSpPr>
          <p:spPr bwMode="auto">
            <a:xfrm flipH="1">
              <a:off x="444" y="0"/>
              <a:ext cx="8" cy="288"/>
            </a:xfrm>
            <a:prstGeom prst="rect">
              <a:avLst/>
            </a:prstGeom>
            <a:solidFill>
              <a:srgbClr val="FFFFFF"/>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spTree>
  </p:cSld>
  <p:clrMapOvr>
    <a:masterClrMapping/>
  </p:clrMapOvr>
  <mc:AlternateContent xmlns:mc="http://schemas.openxmlformats.org/markup-compatibility/2006" xmlns:p14="http://schemas.microsoft.com/office/powerpoint/2010/main">
    <mc:Choice Requires="p14">
      <p:transition spd="med">
        <p14:flip dir="r"/>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55302"/>
                                        </p:tgtEl>
                                        <p:attrNameLst>
                                          <p:attrName>style.visibility</p:attrName>
                                        </p:attrNameLst>
                                      </p:cBhvr>
                                      <p:to>
                                        <p:strVal val="visible"/>
                                      </p:to>
                                    </p:set>
                                    <p:animEffect transition="in" filter="wipe(right)">
                                      <p:cBhvr>
                                        <p:cTn id="7" dur="500"/>
                                        <p:tgtEl>
                                          <p:spTgt spid="55302"/>
                                        </p:tgtEl>
                                      </p:cBhvr>
                                    </p:animEffect>
                                  </p:childTnLst>
                                </p:cTn>
                              </p:par>
                            </p:childTnLst>
                          </p:cTn>
                        </p:par>
                        <p:par>
                          <p:cTn id="8" fill="hold" nodeType="afterGroup">
                            <p:stCondLst>
                              <p:cond delay="500"/>
                            </p:stCondLst>
                            <p:childTnLst>
                              <p:par>
                                <p:cTn id="9" presetID="22" presetClass="entr" presetSubtype="2" fill="hold" grpId="0" nodeType="afterEffect">
                                  <p:stCondLst>
                                    <p:cond delay="500"/>
                                  </p:stCondLst>
                                  <p:childTnLst>
                                    <p:set>
                                      <p:cBhvr>
                                        <p:cTn id="10" dur="1" fill="hold">
                                          <p:stCondLst>
                                            <p:cond delay="0"/>
                                          </p:stCondLst>
                                        </p:cTn>
                                        <p:tgtEl>
                                          <p:spTgt spid="55305"/>
                                        </p:tgtEl>
                                        <p:attrNameLst>
                                          <p:attrName>style.visibility</p:attrName>
                                        </p:attrNameLst>
                                      </p:cBhvr>
                                      <p:to>
                                        <p:strVal val="visible"/>
                                      </p:to>
                                    </p:set>
                                    <p:animEffect transition="in" filter="wipe(right)">
                                      <p:cBhvr>
                                        <p:cTn id="11" dur="500"/>
                                        <p:tgtEl>
                                          <p:spTgt spid="55305"/>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 presetClass="entr" presetSubtype="2" fill="hold" grpId="0" nodeType="clickEffect">
                                  <p:stCondLst>
                                    <p:cond delay="0"/>
                                  </p:stCondLst>
                                  <p:childTnLst>
                                    <p:set>
                                      <p:cBhvr>
                                        <p:cTn id="15" dur="1" fill="hold">
                                          <p:stCondLst>
                                            <p:cond delay="0"/>
                                          </p:stCondLst>
                                        </p:cTn>
                                        <p:tgtEl>
                                          <p:spTgt spid="55303"/>
                                        </p:tgtEl>
                                        <p:attrNameLst>
                                          <p:attrName>style.visibility</p:attrName>
                                        </p:attrNameLst>
                                      </p:cBhvr>
                                      <p:to>
                                        <p:strVal val="visible"/>
                                      </p:to>
                                    </p:set>
                                    <p:anim calcmode="lin" valueType="num">
                                      <p:cBhvr additive="base">
                                        <p:cTn id="16" dur="500" fill="hold"/>
                                        <p:tgtEl>
                                          <p:spTgt spid="55303"/>
                                        </p:tgtEl>
                                        <p:attrNameLst>
                                          <p:attrName>ppt_x</p:attrName>
                                        </p:attrNameLst>
                                      </p:cBhvr>
                                      <p:tavLst>
                                        <p:tav tm="0">
                                          <p:val>
                                            <p:strVal val="1+#ppt_w/2"/>
                                          </p:val>
                                        </p:tav>
                                        <p:tav tm="100000">
                                          <p:val>
                                            <p:strVal val="#ppt_x"/>
                                          </p:val>
                                        </p:tav>
                                      </p:tavLst>
                                    </p:anim>
                                    <p:anim calcmode="lin" valueType="num">
                                      <p:cBhvr additive="base">
                                        <p:cTn id="17" dur="500" fill="hold"/>
                                        <p:tgtEl>
                                          <p:spTgt spid="55303"/>
                                        </p:tgtEl>
                                        <p:attrNameLst>
                                          <p:attrName>ppt_y</p:attrName>
                                        </p:attrNameLst>
                                      </p:cBhvr>
                                      <p:tavLst>
                                        <p:tav tm="0">
                                          <p:val>
                                            <p:strVal val="#ppt_y"/>
                                          </p:val>
                                        </p:tav>
                                        <p:tav tm="100000">
                                          <p:val>
                                            <p:strVal val="#ppt_y"/>
                                          </p:val>
                                        </p:tav>
                                      </p:tavLst>
                                    </p:anim>
                                  </p:childTnLst>
                                </p:cTn>
                              </p:par>
                            </p:childTnLst>
                          </p:cTn>
                        </p:par>
                        <p:par>
                          <p:cTn id="18" fill="hold" nodeType="afterGroup">
                            <p:stCondLst>
                              <p:cond delay="500"/>
                            </p:stCondLst>
                            <p:childTnLst>
                              <p:par>
                                <p:cTn id="19" presetID="2" presetClass="entr" presetSubtype="2" fill="hold" grpId="0" nodeType="afterEffect">
                                  <p:stCondLst>
                                    <p:cond delay="300"/>
                                  </p:stCondLst>
                                  <p:childTnLst>
                                    <p:set>
                                      <p:cBhvr>
                                        <p:cTn id="20" dur="1" fill="hold">
                                          <p:stCondLst>
                                            <p:cond delay="0"/>
                                          </p:stCondLst>
                                        </p:cTn>
                                        <p:tgtEl>
                                          <p:spTgt spid="55306"/>
                                        </p:tgtEl>
                                        <p:attrNameLst>
                                          <p:attrName>style.visibility</p:attrName>
                                        </p:attrNameLst>
                                      </p:cBhvr>
                                      <p:to>
                                        <p:strVal val="visible"/>
                                      </p:to>
                                    </p:set>
                                    <p:anim calcmode="lin" valueType="num">
                                      <p:cBhvr additive="base">
                                        <p:cTn id="21" dur="500" fill="hold"/>
                                        <p:tgtEl>
                                          <p:spTgt spid="55306"/>
                                        </p:tgtEl>
                                        <p:attrNameLst>
                                          <p:attrName>ppt_x</p:attrName>
                                        </p:attrNameLst>
                                      </p:cBhvr>
                                      <p:tavLst>
                                        <p:tav tm="0">
                                          <p:val>
                                            <p:strVal val="1+#ppt_w/2"/>
                                          </p:val>
                                        </p:tav>
                                        <p:tav tm="100000">
                                          <p:val>
                                            <p:strVal val="#ppt_x"/>
                                          </p:val>
                                        </p:tav>
                                      </p:tavLst>
                                    </p:anim>
                                    <p:anim calcmode="lin" valueType="num">
                                      <p:cBhvr additive="base">
                                        <p:cTn id="22" dur="500" fill="hold"/>
                                        <p:tgtEl>
                                          <p:spTgt spid="55306"/>
                                        </p:tgtEl>
                                        <p:attrNameLst>
                                          <p:attrName>ppt_y</p:attrName>
                                        </p:attrNameLst>
                                      </p:cBhvr>
                                      <p:tavLst>
                                        <p:tav tm="0">
                                          <p:val>
                                            <p:strVal val="#ppt_y"/>
                                          </p:val>
                                        </p:tav>
                                        <p:tav tm="100000">
                                          <p:val>
                                            <p:strVal val="#ppt_y"/>
                                          </p:val>
                                        </p:tav>
                                      </p:tavLst>
                                    </p:anim>
                                  </p:childTnLst>
                                </p:cTn>
                              </p:par>
                            </p:childTnLst>
                          </p:cTn>
                        </p:par>
                        <p:par>
                          <p:cTn id="23" fill="hold" nodeType="afterGroup">
                            <p:stCondLst>
                              <p:cond delay="1300"/>
                            </p:stCondLst>
                            <p:childTnLst>
                              <p:par>
                                <p:cTn id="24" presetID="2" presetClass="entr" presetSubtype="1" fill="hold" nodeType="afterEffect">
                                  <p:stCondLst>
                                    <p:cond delay="300"/>
                                  </p:stCondLst>
                                  <p:childTnLst>
                                    <p:set>
                                      <p:cBhvr>
                                        <p:cTn id="25" dur="1" fill="hold">
                                          <p:stCondLst>
                                            <p:cond delay="0"/>
                                          </p:stCondLst>
                                        </p:cTn>
                                        <p:tgtEl>
                                          <p:spTgt spid="55304"/>
                                        </p:tgtEl>
                                        <p:attrNameLst>
                                          <p:attrName>style.visibility</p:attrName>
                                        </p:attrNameLst>
                                      </p:cBhvr>
                                      <p:to>
                                        <p:strVal val="visible"/>
                                      </p:to>
                                    </p:set>
                                    <p:anim calcmode="lin" valueType="num">
                                      <p:cBhvr additive="base">
                                        <p:cTn id="26" dur="500" fill="hold"/>
                                        <p:tgtEl>
                                          <p:spTgt spid="55304"/>
                                        </p:tgtEl>
                                        <p:attrNameLst>
                                          <p:attrName>ppt_x</p:attrName>
                                        </p:attrNameLst>
                                      </p:cBhvr>
                                      <p:tavLst>
                                        <p:tav tm="0">
                                          <p:val>
                                            <p:strVal val="#ppt_x"/>
                                          </p:val>
                                        </p:tav>
                                        <p:tav tm="100000">
                                          <p:val>
                                            <p:strVal val="#ppt_x"/>
                                          </p:val>
                                        </p:tav>
                                      </p:tavLst>
                                    </p:anim>
                                    <p:anim calcmode="lin" valueType="num">
                                      <p:cBhvr additive="base">
                                        <p:cTn id="27" dur="500" fill="hold"/>
                                        <p:tgtEl>
                                          <p:spTgt spid="5530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302" grpId="0" autoUpdateAnimBg="0"/>
      <p:bldP spid="55303" grpId="0" autoUpdateAnimBg="0"/>
      <p:bldP spid="55305" grpId="0" autoUpdateAnimBg="0"/>
      <p:bldP spid="55306"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56321" name="Rectangle 1"/>
          <p:cNvSpPr>
            <a:spLocks/>
          </p:cNvSpPr>
          <p:nvPr/>
        </p:nvSpPr>
        <p:spPr bwMode="auto">
          <a:xfrm>
            <a:off x="723305" y="545306"/>
            <a:ext cx="4029075"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70000"/>
              </a:lnSpc>
            </a:pPr>
            <a:r>
              <a:rPr lang="en-US" sz="1700">
                <a:solidFill>
                  <a:srgbClr val="8C8C8C"/>
                </a:solidFill>
                <a:latin typeface="Montserrat-Bold" charset="0"/>
                <a:ea typeface="ＭＳ Ｐゴシック" charset="0"/>
                <a:cs typeface="Montserrat-Bold" charset="0"/>
                <a:sym typeface="Montserrat-Bold" charset="0"/>
              </a:rPr>
              <a:t>I N F O G R A P H I C   1</a:t>
            </a:r>
          </a:p>
        </p:txBody>
      </p:sp>
      <p:sp>
        <p:nvSpPr>
          <p:cNvPr id="56322" name="Rectangle 2"/>
          <p:cNvSpPr>
            <a:spLocks/>
          </p:cNvSpPr>
          <p:nvPr/>
        </p:nvSpPr>
        <p:spPr bwMode="auto">
          <a:xfrm>
            <a:off x="725686" y="902494"/>
            <a:ext cx="7600950" cy="28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30000"/>
              </a:lnSpc>
            </a:pPr>
            <a:r>
              <a:rPr lang="en-US" sz="700">
                <a:solidFill>
                  <a:srgbClr val="8C8C8C"/>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 created a very spacious feeling. The simplicity suggests strength and the spaciousness contributes to the aesthetics of the layout. These basic qualities along with the (Your Company) colors,</a:t>
            </a:r>
          </a:p>
        </p:txBody>
      </p:sp>
      <p:grpSp>
        <p:nvGrpSpPr>
          <p:cNvPr id="56323" name="Group 3"/>
          <p:cNvGrpSpPr>
            <a:grpSpLocks/>
          </p:cNvGrpSpPr>
          <p:nvPr/>
        </p:nvGrpSpPr>
        <p:grpSpPr bwMode="auto">
          <a:xfrm>
            <a:off x="3780234" y="3367088"/>
            <a:ext cx="1357313" cy="781050"/>
            <a:chOff x="0" y="0"/>
            <a:chExt cx="2279" cy="1311"/>
          </a:xfrm>
        </p:grpSpPr>
        <p:sp>
          <p:nvSpPr>
            <p:cNvPr id="56324" name="Oval 4"/>
            <p:cNvSpPr>
              <a:spLocks/>
            </p:cNvSpPr>
            <p:nvPr/>
          </p:nvSpPr>
          <p:spPr bwMode="auto">
            <a:xfrm>
              <a:off x="233" y="807"/>
              <a:ext cx="1984" cy="504"/>
            </a:xfrm>
            <a:prstGeom prst="ellipse">
              <a:avLst/>
            </a:prstGeom>
            <a:solidFill>
              <a:srgbClr val="E6E6E6"/>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nvGrpSpPr>
            <p:cNvPr id="56325" name="Group 5"/>
            <p:cNvGrpSpPr>
              <a:grpSpLocks/>
            </p:cNvGrpSpPr>
            <p:nvPr/>
          </p:nvGrpSpPr>
          <p:grpSpPr bwMode="auto">
            <a:xfrm>
              <a:off x="0" y="0"/>
              <a:ext cx="2279" cy="1185"/>
              <a:chOff x="0" y="0"/>
              <a:chExt cx="2279" cy="1185"/>
            </a:xfrm>
          </p:grpSpPr>
          <p:sp>
            <p:nvSpPr>
              <p:cNvPr id="56326" name="Freeform 6"/>
              <p:cNvSpPr>
                <a:spLocks/>
              </p:cNvSpPr>
              <p:nvPr/>
            </p:nvSpPr>
            <p:spPr bwMode="auto">
              <a:xfrm>
                <a:off x="39" y="18"/>
                <a:ext cx="2184" cy="570"/>
              </a:xfrm>
              <a:custGeom>
                <a:avLst/>
                <a:gdLst>
                  <a:gd name="T0" fmla="*/ 785 w 20696"/>
                  <a:gd name="T1" fmla="+- 0 21561 2171"/>
                  <a:gd name="T2" fmla="*/ 21561 h 19390"/>
                  <a:gd name="T3" fmla="*/ 10189 w 20696"/>
                  <a:gd name="T4" fmla="+- 0 11788 2171"/>
                  <a:gd name="T5" fmla="*/ 11788 h 19390"/>
                  <a:gd name="T6" fmla="*/ 20232 w 20696"/>
                  <a:gd name="T7" fmla="+- 0 21427 2171"/>
                  <a:gd name="T8" fmla="*/ 21427 h 19390"/>
                  <a:gd name="T9" fmla="*/ 13646 w 20696"/>
                  <a:gd name="T10" fmla="+- 0 2889 2171"/>
                  <a:gd name="T11" fmla="*/ 2889 h 19390"/>
                  <a:gd name="T12" fmla="*/ 0 w 20696"/>
                  <a:gd name="T13" fmla="+- 0 16680 2171"/>
                  <a:gd name="T14" fmla="*/ 16680 h 19390"/>
                  <a:gd name="T15" fmla="*/ 785 w 20696"/>
                  <a:gd name="T16" fmla="+- 0 21561 2171"/>
                  <a:gd name="T17" fmla="*/ 21561 h 19390"/>
                  <a:gd name="T18" fmla="*/ 785 w 20696"/>
                  <a:gd name="T19" fmla="+- 0 21561 2171"/>
                  <a:gd name="T20" fmla="*/ 21561 h 19390"/>
                </a:gdLst>
                <a:ahLst/>
                <a:cxnLst>
                  <a:cxn ang="0">
                    <a:pos x="T0" y="T2"/>
                  </a:cxn>
                  <a:cxn ang="0">
                    <a:pos x="T3" y="T5"/>
                  </a:cxn>
                  <a:cxn ang="0">
                    <a:pos x="T6" y="T8"/>
                  </a:cxn>
                  <a:cxn ang="0">
                    <a:pos x="T9" y="T11"/>
                  </a:cxn>
                  <a:cxn ang="0">
                    <a:pos x="T12" y="T14"/>
                  </a:cxn>
                  <a:cxn ang="0">
                    <a:pos x="T15" y="T17"/>
                  </a:cxn>
                  <a:cxn ang="0">
                    <a:pos x="T18" y="T20"/>
                  </a:cxn>
                </a:cxnLst>
                <a:rect l="0" t="0" r="r" b="b"/>
                <a:pathLst>
                  <a:path w="20696" h="19390">
                    <a:moveTo>
                      <a:pt x="785" y="19390"/>
                    </a:moveTo>
                    <a:cubicBezTo>
                      <a:pt x="2449" y="11656"/>
                      <a:pt x="6873" y="9617"/>
                      <a:pt x="10189" y="9617"/>
                    </a:cubicBezTo>
                    <a:cubicBezTo>
                      <a:pt x="13505" y="9617"/>
                      <a:pt x="18449" y="11969"/>
                      <a:pt x="20232" y="19256"/>
                    </a:cubicBezTo>
                    <a:cubicBezTo>
                      <a:pt x="21600" y="13672"/>
                      <a:pt x="20095" y="3608"/>
                      <a:pt x="13646" y="718"/>
                    </a:cubicBezTo>
                    <a:cubicBezTo>
                      <a:pt x="7197" y="-2171"/>
                      <a:pt x="55" y="3907"/>
                      <a:pt x="0" y="14509"/>
                    </a:cubicBezTo>
                    <a:cubicBezTo>
                      <a:pt x="111" y="19429"/>
                      <a:pt x="785" y="19390"/>
                      <a:pt x="785" y="19390"/>
                    </a:cubicBezTo>
                    <a:close/>
                    <a:moveTo>
                      <a:pt x="785" y="19390"/>
                    </a:moveTo>
                  </a:path>
                </a:pathLst>
              </a:custGeom>
              <a:solidFill>
                <a:srgbClr val="000000"/>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56327" name="Freeform 7"/>
              <p:cNvSpPr>
                <a:spLocks/>
              </p:cNvSpPr>
              <p:nvPr/>
            </p:nvSpPr>
            <p:spPr bwMode="auto">
              <a:xfrm>
                <a:off x="0" y="455"/>
                <a:ext cx="2279" cy="730"/>
              </a:xfrm>
              <a:custGeom>
                <a:avLst/>
                <a:gdLst>
                  <a:gd name="T0" fmla="*/ 0 w 21600"/>
                  <a:gd name="T1" fmla="*/ 1378 h 20488"/>
                  <a:gd name="T2" fmla="*/ 0 w 21600"/>
                  <a:gd name="T3" fmla="*/ 6065 h 20488"/>
                  <a:gd name="T4" fmla="*/ 11492 w 21600"/>
                  <a:gd name="T5" fmla="*/ 20401 h 20488"/>
                  <a:gd name="T6" fmla="*/ 21600 w 21600"/>
                  <a:gd name="T7" fmla="*/ 8605 h 20488"/>
                  <a:gd name="T8" fmla="*/ 21600 w 21600"/>
                  <a:gd name="T9" fmla="*/ 0 h 20488"/>
                  <a:gd name="T10" fmla="*/ 15488 w 21600"/>
                  <a:gd name="T11" fmla="*/ 11723 h 20488"/>
                  <a:gd name="T12" fmla="*/ 0 w 21600"/>
                  <a:gd name="T13" fmla="*/ 1378 h 20488"/>
                  <a:gd name="T14" fmla="*/ 0 w 21600"/>
                  <a:gd name="T15" fmla="*/ 1378 h 2048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600" h="20488">
                    <a:moveTo>
                      <a:pt x="0" y="1378"/>
                    </a:moveTo>
                    <a:lnTo>
                      <a:pt x="0" y="6065"/>
                    </a:lnTo>
                    <a:cubicBezTo>
                      <a:pt x="0" y="10066"/>
                      <a:pt x="2431" y="21600"/>
                      <a:pt x="11492" y="20401"/>
                    </a:cubicBezTo>
                    <a:cubicBezTo>
                      <a:pt x="18574" y="19023"/>
                      <a:pt x="21452" y="12773"/>
                      <a:pt x="21600" y="8605"/>
                    </a:cubicBezTo>
                    <a:lnTo>
                      <a:pt x="21600" y="0"/>
                    </a:lnTo>
                    <a:cubicBezTo>
                      <a:pt x="21600" y="0"/>
                      <a:pt x="20185" y="8673"/>
                      <a:pt x="15488" y="11723"/>
                    </a:cubicBezTo>
                    <a:cubicBezTo>
                      <a:pt x="10791" y="14773"/>
                      <a:pt x="2734" y="14736"/>
                      <a:pt x="0" y="1378"/>
                    </a:cubicBezTo>
                    <a:close/>
                    <a:moveTo>
                      <a:pt x="0" y="1378"/>
                    </a:moveTo>
                  </a:path>
                </a:pathLst>
              </a:custGeom>
              <a:solidFill>
                <a:srgbClr val="000000"/>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56328" name="Oval 8"/>
              <p:cNvSpPr>
                <a:spLocks/>
              </p:cNvSpPr>
              <p:nvPr/>
            </p:nvSpPr>
            <p:spPr bwMode="auto">
              <a:xfrm>
                <a:off x="44" y="0"/>
                <a:ext cx="2186" cy="897"/>
              </a:xfrm>
              <a:prstGeom prst="ellipse">
                <a:avLst/>
              </a:prstGeom>
              <a:noFill/>
              <a:ln w="76200" cap="flat">
                <a:solidFill>
                  <a:srgbClr val="414141"/>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grpSp>
      </p:grpSp>
      <p:grpSp>
        <p:nvGrpSpPr>
          <p:cNvPr id="56329" name="Group 9"/>
          <p:cNvGrpSpPr>
            <a:grpSpLocks/>
          </p:cNvGrpSpPr>
          <p:nvPr/>
        </p:nvGrpSpPr>
        <p:grpSpPr bwMode="auto">
          <a:xfrm>
            <a:off x="3699272" y="2858691"/>
            <a:ext cx="1565672" cy="820341"/>
            <a:chOff x="0" y="0"/>
            <a:chExt cx="2629" cy="1378"/>
          </a:xfrm>
        </p:grpSpPr>
        <p:sp>
          <p:nvSpPr>
            <p:cNvPr id="56330" name="Oval 10"/>
            <p:cNvSpPr>
              <a:spLocks/>
            </p:cNvSpPr>
            <p:nvPr/>
          </p:nvSpPr>
          <p:spPr bwMode="auto">
            <a:xfrm>
              <a:off x="61" y="821"/>
              <a:ext cx="2568" cy="557"/>
            </a:xfrm>
            <a:prstGeom prst="ellipse">
              <a:avLst/>
            </a:prstGeom>
            <a:solidFill>
              <a:srgbClr val="000000">
                <a:alpha val="9999"/>
              </a:srgbClr>
            </a:solidFill>
            <a:ln>
              <a:noFill/>
            </a:ln>
            <a:extLst>
              <a:ext uri="{91240B29-F687-4F45-9708-019B960494DF}">
                <a14:hiddenLine xmlns:a14="http://schemas.microsoft.com/office/drawing/2010/main" w="25400" cap="flat">
                  <a:solidFill>
                    <a:schemeClr val="tx1">
                      <a:alpha val="9999"/>
                    </a:schemeClr>
                  </a:solidFill>
                  <a:miter lim="800000"/>
                  <a:headEnd type="none" w="med" len="med"/>
                  <a:tailEnd type="none" w="med" len="med"/>
                </a14:hiddenLine>
              </a:ext>
            </a:extLst>
          </p:spPr>
          <p:txBody>
            <a:bodyPr lIns="0" tIns="0" rIns="0" bIns="0"/>
            <a:lstStyle/>
            <a:p>
              <a:endParaRPr lang="en-US"/>
            </a:p>
          </p:txBody>
        </p:sp>
        <p:grpSp>
          <p:nvGrpSpPr>
            <p:cNvPr id="56331" name="Group 11"/>
            <p:cNvGrpSpPr>
              <a:grpSpLocks/>
            </p:cNvGrpSpPr>
            <p:nvPr/>
          </p:nvGrpSpPr>
          <p:grpSpPr bwMode="auto">
            <a:xfrm>
              <a:off x="0" y="0"/>
              <a:ext cx="2552" cy="1305"/>
              <a:chOff x="0" y="0"/>
              <a:chExt cx="2552" cy="1305"/>
            </a:xfrm>
          </p:grpSpPr>
          <p:sp>
            <p:nvSpPr>
              <p:cNvPr id="56332" name="Freeform 12"/>
              <p:cNvSpPr>
                <a:spLocks/>
              </p:cNvSpPr>
              <p:nvPr/>
            </p:nvSpPr>
            <p:spPr bwMode="auto">
              <a:xfrm>
                <a:off x="44" y="20"/>
                <a:ext cx="2445" cy="628"/>
              </a:xfrm>
              <a:custGeom>
                <a:avLst/>
                <a:gdLst>
                  <a:gd name="T0" fmla="*/ 785 w 20696"/>
                  <a:gd name="T1" fmla="+- 0 21561 2171"/>
                  <a:gd name="T2" fmla="*/ 21561 h 19390"/>
                  <a:gd name="T3" fmla="*/ 10189 w 20696"/>
                  <a:gd name="T4" fmla="+- 0 11788 2171"/>
                  <a:gd name="T5" fmla="*/ 11788 h 19390"/>
                  <a:gd name="T6" fmla="*/ 20232 w 20696"/>
                  <a:gd name="T7" fmla="+- 0 21427 2171"/>
                  <a:gd name="T8" fmla="*/ 21427 h 19390"/>
                  <a:gd name="T9" fmla="*/ 13646 w 20696"/>
                  <a:gd name="T10" fmla="+- 0 2889 2171"/>
                  <a:gd name="T11" fmla="*/ 2889 h 19390"/>
                  <a:gd name="T12" fmla="*/ 0 w 20696"/>
                  <a:gd name="T13" fmla="+- 0 16680 2171"/>
                  <a:gd name="T14" fmla="*/ 16680 h 19390"/>
                  <a:gd name="T15" fmla="*/ 785 w 20696"/>
                  <a:gd name="T16" fmla="+- 0 21561 2171"/>
                  <a:gd name="T17" fmla="*/ 21561 h 19390"/>
                  <a:gd name="T18" fmla="*/ 785 w 20696"/>
                  <a:gd name="T19" fmla="+- 0 21561 2171"/>
                  <a:gd name="T20" fmla="*/ 21561 h 19390"/>
                </a:gdLst>
                <a:ahLst/>
                <a:cxnLst>
                  <a:cxn ang="0">
                    <a:pos x="T0" y="T2"/>
                  </a:cxn>
                  <a:cxn ang="0">
                    <a:pos x="T3" y="T5"/>
                  </a:cxn>
                  <a:cxn ang="0">
                    <a:pos x="T6" y="T8"/>
                  </a:cxn>
                  <a:cxn ang="0">
                    <a:pos x="T9" y="T11"/>
                  </a:cxn>
                  <a:cxn ang="0">
                    <a:pos x="T12" y="T14"/>
                  </a:cxn>
                  <a:cxn ang="0">
                    <a:pos x="T15" y="T17"/>
                  </a:cxn>
                  <a:cxn ang="0">
                    <a:pos x="T18" y="T20"/>
                  </a:cxn>
                </a:cxnLst>
                <a:rect l="0" t="0" r="r" b="b"/>
                <a:pathLst>
                  <a:path w="20696" h="19390">
                    <a:moveTo>
                      <a:pt x="785" y="19390"/>
                    </a:moveTo>
                    <a:cubicBezTo>
                      <a:pt x="2449" y="11656"/>
                      <a:pt x="6873" y="9617"/>
                      <a:pt x="10189" y="9617"/>
                    </a:cubicBezTo>
                    <a:cubicBezTo>
                      <a:pt x="13505" y="9617"/>
                      <a:pt x="18449" y="11969"/>
                      <a:pt x="20232" y="19256"/>
                    </a:cubicBezTo>
                    <a:cubicBezTo>
                      <a:pt x="21600" y="13672"/>
                      <a:pt x="20095" y="3608"/>
                      <a:pt x="13646" y="718"/>
                    </a:cubicBezTo>
                    <a:cubicBezTo>
                      <a:pt x="7197" y="-2171"/>
                      <a:pt x="55" y="3907"/>
                      <a:pt x="0" y="14509"/>
                    </a:cubicBezTo>
                    <a:cubicBezTo>
                      <a:pt x="111" y="19429"/>
                      <a:pt x="785" y="19390"/>
                      <a:pt x="785" y="19390"/>
                    </a:cubicBezTo>
                    <a:close/>
                    <a:moveTo>
                      <a:pt x="785" y="19390"/>
                    </a:moveTo>
                  </a:path>
                </a:pathLst>
              </a:custGeom>
              <a:solidFill>
                <a:srgbClr val="505A64"/>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56333" name="Freeform 13"/>
              <p:cNvSpPr>
                <a:spLocks/>
              </p:cNvSpPr>
              <p:nvPr/>
            </p:nvSpPr>
            <p:spPr bwMode="auto">
              <a:xfrm>
                <a:off x="0" y="502"/>
                <a:ext cx="2552" cy="803"/>
              </a:xfrm>
              <a:custGeom>
                <a:avLst/>
                <a:gdLst>
                  <a:gd name="T0" fmla="*/ 0 w 21600"/>
                  <a:gd name="T1" fmla="*/ 1378 h 20488"/>
                  <a:gd name="T2" fmla="*/ 0 w 21600"/>
                  <a:gd name="T3" fmla="*/ 6065 h 20488"/>
                  <a:gd name="T4" fmla="*/ 11492 w 21600"/>
                  <a:gd name="T5" fmla="*/ 20401 h 20488"/>
                  <a:gd name="T6" fmla="*/ 21600 w 21600"/>
                  <a:gd name="T7" fmla="*/ 8605 h 20488"/>
                  <a:gd name="T8" fmla="*/ 21600 w 21600"/>
                  <a:gd name="T9" fmla="*/ 0 h 20488"/>
                  <a:gd name="T10" fmla="*/ 15488 w 21600"/>
                  <a:gd name="T11" fmla="*/ 11723 h 20488"/>
                  <a:gd name="T12" fmla="*/ 0 w 21600"/>
                  <a:gd name="T13" fmla="*/ 1378 h 20488"/>
                  <a:gd name="T14" fmla="*/ 0 w 21600"/>
                  <a:gd name="T15" fmla="*/ 1378 h 2048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600" h="20488">
                    <a:moveTo>
                      <a:pt x="0" y="1378"/>
                    </a:moveTo>
                    <a:lnTo>
                      <a:pt x="0" y="6065"/>
                    </a:lnTo>
                    <a:cubicBezTo>
                      <a:pt x="0" y="10066"/>
                      <a:pt x="2431" y="21600"/>
                      <a:pt x="11492" y="20401"/>
                    </a:cubicBezTo>
                    <a:cubicBezTo>
                      <a:pt x="18574" y="19023"/>
                      <a:pt x="21452" y="12773"/>
                      <a:pt x="21600" y="8605"/>
                    </a:cubicBezTo>
                    <a:lnTo>
                      <a:pt x="21600" y="0"/>
                    </a:lnTo>
                    <a:cubicBezTo>
                      <a:pt x="21600" y="0"/>
                      <a:pt x="20185" y="8673"/>
                      <a:pt x="15488" y="11723"/>
                    </a:cubicBezTo>
                    <a:cubicBezTo>
                      <a:pt x="10791" y="14773"/>
                      <a:pt x="2734" y="14736"/>
                      <a:pt x="0" y="1378"/>
                    </a:cubicBezTo>
                    <a:close/>
                    <a:moveTo>
                      <a:pt x="0" y="1378"/>
                    </a:moveTo>
                  </a:path>
                </a:pathLst>
              </a:custGeom>
              <a:solidFill>
                <a:srgbClr val="505A64"/>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56334" name="Oval 14"/>
              <p:cNvSpPr>
                <a:spLocks/>
              </p:cNvSpPr>
              <p:nvPr/>
            </p:nvSpPr>
            <p:spPr bwMode="auto">
              <a:xfrm>
                <a:off x="50" y="0"/>
                <a:ext cx="2447" cy="988"/>
              </a:xfrm>
              <a:prstGeom prst="ellipse">
                <a:avLst/>
              </a:prstGeom>
              <a:noFill/>
              <a:ln w="76200" cap="flat">
                <a:solidFill>
                  <a:srgbClr val="8C96A0"/>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grpSp>
      </p:grpSp>
      <p:grpSp>
        <p:nvGrpSpPr>
          <p:cNvPr id="56335" name="Group 15"/>
          <p:cNvGrpSpPr>
            <a:grpSpLocks/>
          </p:cNvGrpSpPr>
          <p:nvPr/>
        </p:nvGrpSpPr>
        <p:grpSpPr bwMode="auto">
          <a:xfrm>
            <a:off x="3627834" y="2347913"/>
            <a:ext cx="1662113" cy="825699"/>
            <a:chOff x="0" y="0"/>
            <a:chExt cx="2791" cy="1387"/>
          </a:xfrm>
        </p:grpSpPr>
        <p:sp>
          <p:nvSpPr>
            <p:cNvPr id="56336" name="Oval 16"/>
            <p:cNvSpPr>
              <a:spLocks/>
            </p:cNvSpPr>
            <p:nvPr/>
          </p:nvSpPr>
          <p:spPr bwMode="auto">
            <a:xfrm>
              <a:off x="181" y="883"/>
              <a:ext cx="2568" cy="504"/>
            </a:xfrm>
            <a:prstGeom prst="ellipse">
              <a:avLst/>
            </a:prstGeom>
            <a:solidFill>
              <a:srgbClr val="000000">
                <a:alpha val="9999"/>
              </a:srgbClr>
            </a:solidFill>
            <a:ln>
              <a:noFill/>
            </a:ln>
            <a:extLst>
              <a:ext uri="{91240B29-F687-4F45-9708-019B960494DF}">
                <a14:hiddenLine xmlns:a14="http://schemas.microsoft.com/office/drawing/2010/main" w="25400" cap="flat">
                  <a:solidFill>
                    <a:schemeClr val="tx1">
                      <a:alpha val="9999"/>
                    </a:schemeClr>
                  </a:solidFill>
                  <a:miter lim="800000"/>
                  <a:headEnd type="none" w="med" len="med"/>
                  <a:tailEnd type="none" w="med" len="med"/>
                </a14:hiddenLine>
              </a:ext>
            </a:extLst>
          </p:spPr>
          <p:txBody>
            <a:bodyPr lIns="0" tIns="0" rIns="0" bIns="0"/>
            <a:lstStyle/>
            <a:p>
              <a:endParaRPr lang="en-US"/>
            </a:p>
          </p:txBody>
        </p:sp>
        <p:grpSp>
          <p:nvGrpSpPr>
            <p:cNvPr id="56337" name="Group 17"/>
            <p:cNvGrpSpPr>
              <a:grpSpLocks/>
            </p:cNvGrpSpPr>
            <p:nvPr/>
          </p:nvGrpSpPr>
          <p:grpSpPr bwMode="auto">
            <a:xfrm>
              <a:off x="0" y="0"/>
              <a:ext cx="2791" cy="1308"/>
              <a:chOff x="0" y="0"/>
              <a:chExt cx="2791" cy="1308"/>
            </a:xfrm>
          </p:grpSpPr>
          <p:sp>
            <p:nvSpPr>
              <p:cNvPr id="56338" name="Freeform 18"/>
              <p:cNvSpPr>
                <a:spLocks/>
              </p:cNvSpPr>
              <p:nvPr/>
            </p:nvSpPr>
            <p:spPr bwMode="auto">
              <a:xfrm>
                <a:off x="48" y="20"/>
                <a:ext cx="2675" cy="629"/>
              </a:xfrm>
              <a:custGeom>
                <a:avLst/>
                <a:gdLst>
                  <a:gd name="T0" fmla="*/ 785 w 20696"/>
                  <a:gd name="T1" fmla="+- 0 21561 2171"/>
                  <a:gd name="T2" fmla="*/ 21561 h 19390"/>
                  <a:gd name="T3" fmla="*/ 10189 w 20696"/>
                  <a:gd name="T4" fmla="+- 0 11788 2171"/>
                  <a:gd name="T5" fmla="*/ 11788 h 19390"/>
                  <a:gd name="T6" fmla="*/ 20232 w 20696"/>
                  <a:gd name="T7" fmla="+- 0 21427 2171"/>
                  <a:gd name="T8" fmla="*/ 21427 h 19390"/>
                  <a:gd name="T9" fmla="*/ 13646 w 20696"/>
                  <a:gd name="T10" fmla="+- 0 2889 2171"/>
                  <a:gd name="T11" fmla="*/ 2889 h 19390"/>
                  <a:gd name="T12" fmla="*/ 0 w 20696"/>
                  <a:gd name="T13" fmla="+- 0 16680 2171"/>
                  <a:gd name="T14" fmla="*/ 16680 h 19390"/>
                  <a:gd name="T15" fmla="*/ 785 w 20696"/>
                  <a:gd name="T16" fmla="+- 0 21561 2171"/>
                  <a:gd name="T17" fmla="*/ 21561 h 19390"/>
                  <a:gd name="T18" fmla="*/ 785 w 20696"/>
                  <a:gd name="T19" fmla="+- 0 21561 2171"/>
                  <a:gd name="T20" fmla="*/ 21561 h 19390"/>
                </a:gdLst>
                <a:ahLst/>
                <a:cxnLst>
                  <a:cxn ang="0">
                    <a:pos x="T0" y="T2"/>
                  </a:cxn>
                  <a:cxn ang="0">
                    <a:pos x="T3" y="T5"/>
                  </a:cxn>
                  <a:cxn ang="0">
                    <a:pos x="T6" y="T8"/>
                  </a:cxn>
                  <a:cxn ang="0">
                    <a:pos x="T9" y="T11"/>
                  </a:cxn>
                  <a:cxn ang="0">
                    <a:pos x="T12" y="T14"/>
                  </a:cxn>
                  <a:cxn ang="0">
                    <a:pos x="T15" y="T17"/>
                  </a:cxn>
                  <a:cxn ang="0">
                    <a:pos x="T18" y="T20"/>
                  </a:cxn>
                </a:cxnLst>
                <a:rect l="0" t="0" r="r" b="b"/>
                <a:pathLst>
                  <a:path w="20696" h="19390">
                    <a:moveTo>
                      <a:pt x="785" y="19390"/>
                    </a:moveTo>
                    <a:cubicBezTo>
                      <a:pt x="2449" y="11656"/>
                      <a:pt x="6873" y="9617"/>
                      <a:pt x="10189" y="9617"/>
                    </a:cubicBezTo>
                    <a:cubicBezTo>
                      <a:pt x="13505" y="9617"/>
                      <a:pt x="18449" y="11969"/>
                      <a:pt x="20232" y="19256"/>
                    </a:cubicBezTo>
                    <a:cubicBezTo>
                      <a:pt x="21600" y="13672"/>
                      <a:pt x="20095" y="3608"/>
                      <a:pt x="13646" y="718"/>
                    </a:cubicBezTo>
                    <a:cubicBezTo>
                      <a:pt x="7197" y="-2171"/>
                      <a:pt x="55" y="3907"/>
                      <a:pt x="0" y="14509"/>
                    </a:cubicBezTo>
                    <a:cubicBezTo>
                      <a:pt x="111" y="19429"/>
                      <a:pt x="785" y="19390"/>
                      <a:pt x="785" y="19390"/>
                    </a:cubicBezTo>
                    <a:close/>
                    <a:moveTo>
                      <a:pt x="785" y="19390"/>
                    </a:moveTo>
                  </a:path>
                </a:pathLst>
              </a:custGeom>
              <a:solidFill>
                <a:schemeClr val="accent1"/>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56339" name="Freeform 19"/>
              <p:cNvSpPr>
                <a:spLocks/>
              </p:cNvSpPr>
              <p:nvPr/>
            </p:nvSpPr>
            <p:spPr bwMode="auto">
              <a:xfrm>
                <a:off x="0" y="503"/>
                <a:ext cx="2791" cy="805"/>
              </a:xfrm>
              <a:custGeom>
                <a:avLst/>
                <a:gdLst>
                  <a:gd name="T0" fmla="*/ 0 w 21600"/>
                  <a:gd name="T1" fmla="*/ 1378 h 20488"/>
                  <a:gd name="T2" fmla="*/ 0 w 21600"/>
                  <a:gd name="T3" fmla="*/ 6065 h 20488"/>
                  <a:gd name="T4" fmla="*/ 11492 w 21600"/>
                  <a:gd name="T5" fmla="*/ 20401 h 20488"/>
                  <a:gd name="T6" fmla="*/ 21600 w 21600"/>
                  <a:gd name="T7" fmla="*/ 8605 h 20488"/>
                  <a:gd name="T8" fmla="*/ 21600 w 21600"/>
                  <a:gd name="T9" fmla="*/ 0 h 20488"/>
                  <a:gd name="T10" fmla="*/ 15488 w 21600"/>
                  <a:gd name="T11" fmla="*/ 11723 h 20488"/>
                  <a:gd name="T12" fmla="*/ 0 w 21600"/>
                  <a:gd name="T13" fmla="*/ 1378 h 20488"/>
                  <a:gd name="T14" fmla="*/ 0 w 21600"/>
                  <a:gd name="T15" fmla="*/ 1378 h 2048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600" h="20488">
                    <a:moveTo>
                      <a:pt x="0" y="1378"/>
                    </a:moveTo>
                    <a:lnTo>
                      <a:pt x="0" y="6065"/>
                    </a:lnTo>
                    <a:cubicBezTo>
                      <a:pt x="0" y="10066"/>
                      <a:pt x="2431" y="21600"/>
                      <a:pt x="11492" y="20401"/>
                    </a:cubicBezTo>
                    <a:cubicBezTo>
                      <a:pt x="18574" y="19023"/>
                      <a:pt x="21452" y="12773"/>
                      <a:pt x="21600" y="8605"/>
                    </a:cubicBezTo>
                    <a:lnTo>
                      <a:pt x="21600" y="0"/>
                    </a:lnTo>
                    <a:cubicBezTo>
                      <a:pt x="21600" y="0"/>
                      <a:pt x="20185" y="8673"/>
                      <a:pt x="15488" y="11723"/>
                    </a:cubicBezTo>
                    <a:cubicBezTo>
                      <a:pt x="10791" y="14773"/>
                      <a:pt x="2734" y="14736"/>
                      <a:pt x="0" y="1378"/>
                    </a:cubicBezTo>
                    <a:close/>
                    <a:moveTo>
                      <a:pt x="0" y="1378"/>
                    </a:moveTo>
                  </a:path>
                </a:pathLst>
              </a:custGeom>
              <a:solidFill>
                <a:schemeClr val="accent1"/>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56340" name="Oval 20"/>
              <p:cNvSpPr>
                <a:spLocks/>
              </p:cNvSpPr>
              <p:nvPr/>
            </p:nvSpPr>
            <p:spPr bwMode="auto">
              <a:xfrm>
                <a:off x="55" y="0"/>
                <a:ext cx="2676" cy="991"/>
              </a:xfrm>
              <a:prstGeom prst="ellipse">
                <a:avLst/>
              </a:prstGeom>
              <a:noFill/>
              <a:ln w="76200" cap="flat">
                <a:solidFill>
                  <a:schemeClr val="accent2"/>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grpSp>
      </p:grpSp>
      <p:grpSp>
        <p:nvGrpSpPr>
          <p:cNvPr id="56341" name="Group 21"/>
          <p:cNvGrpSpPr>
            <a:grpSpLocks/>
          </p:cNvGrpSpPr>
          <p:nvPr/>
        </p:nvGrpSpPr>
        <p:grpSpPr bwMode="auto">
          <a:xfrm>
            <a:off x="3549253" y="1903811"/>
            <a:ext cx="1819275" cy="759022"/>
            <a:chOff x="0" y="110"/>
            <a:chExt cx="3056" cy="1275"/>
          </a:xfrm>
        </p:grpSpPr>
        <p:sp>
          <p:nvSpPr>
            <p:cNvPr id="56342" name="Oval 22"/>
            <p:cNvSpPr>
              <a:spLocks/>
            </p:cNvSpPr>
            <p:nvPr/>
          </p:nvSpPr>
          <p:spPr bwMode="auto">
            <a:xfrm>
              <a:off x="169" y="970"/>
              <a:ext cx="2720" cy="415"/>
            </a:xfrm>
            <a:prstGeom prst="ellipse">
              <a:avLst/>
            </a:prstGeom>
            <a:solidFill>
              <a:srgbClr val="000000">
                <a:alpha val="9999"/>
              </a:srgbClr>
            </a:solidFill>
            <a:ln>
              <a:noFill/>
            </a:ln>
            <a:extLst>
              <a:ext uri="{91240B29-F687-4F45-9708-019B960494DF}">
                <a14:hiddenLine xmlns:a14="http://schemas.microsoft.com/office/drawing/2010/main" w="25400" cap="flat">
                  <a:solidFill>
                    <a:schemeClr val="tx1">
                      <a:alpha val="9999"/>
                    </a:schemeClr>
                  </a:solidFill>
                  <a:miter lim="800000"/>
                  <a:headEnd type="none" w="med" len="med"/>
                  <a:tailEnd type="none" w="med" len="med"/>
                </a14:hiddenLine>
              </a:ext>
            </a:extLst>
          </p:spPr>
          <p:txBody>
            <a:bodyPr lIns="0" tIns="0" rIns="0" bIns="0"/>
            <a:lstStyle/>
            <a:p>
              <a:endParaRPr lang="en-US"/>
            </a:p>
          </p:txBody>
        </p:sp>
        <p:grpSp>
          <p:nvGrpSpPr>
            <p:cNvPr id="56343" name="Group 23"/>
            <p:cNvGrpSpPr>
              <a:grpSpLocks/>
            </p:cNvGrpSpPr>
            <p:nvPr/>
          </p:nvGrpSpPr>
          <p:grpSpPr bwMode="auto">
            <a:xfrm>
              <a:off x="0" y="110"/>
              <a:ext cx="3056" cy="1198"/>
              <a:chOff x="0" y="110"/>
              <a:chExt cx="3056" cy="1198"/>
            </a:xfrm>
          </p:grpSpPr>
          <p:sp>
            <p:nvSpPr>
              <p:cNvPr id="56344" name="Freeform 24"/>
              <p:cNvSpPr>
                <a:spLocks/>
              </p:cNvSpPr>
              <p:nvPr/>
            </p:nvSpPr>
            <p:spPr bwMode="auto">
              <a:xfrm>
                <a:off x="64" y="130"/>
                <a:ext cx="2928" cy="629"/>
              </a:xfrm>
              <a:custGeom>
                <a:avLst/>
                <a:gdLst>
                  <a:gd name="T0" fmla="*/ 785 w 20696"/>
                  <a:gd name="T1" fmla="+- 0 21561 2171"/>
                  <a:gd name="T2" fmla="*/ 21561 h 19390"/>
                  <a:gd name="T3" fmla="*/ 10189 w 20696"/>
                  <a:gd name="T4" fmla="+- 0 11788 2171"/>
                  <a:gd name="T5" fmla="*/ 11788 h 19390"/>
                  <a:gd name="T6" fmla="*/ 20232 w 20696"/>
                  <a:gd name="T7" fmla="+- 0 21427 2171"/>
                  <a:gd name="T8" fmla="*/ 21427 h 19390"/>
                  <a:gd name="T9" fmla="*/ 13646 w 20696"/>
                  <a:gd name="T10" fmla="+- 0 2889 2171"/>
                  <a:gd name="T11" fmla="*/ 2889 h 19390"/>
                  <a:gd name="T12" fmla="*/ 0 w 20696"/>
                  <a:gd name="T13" fmla="+- 0 16680 2171"/>
                  <a:gd name="T14" fmla="*/ 16680 h 19390"/>
                  <a:gd name="T15" fmla="*/ 785 w 20696"/>
                  <a:gd name="T16" fmla="+- 0 21561 2171"/>
                  <a:gd name="T17" fmla="*/ 21561 h 19390"/>
                  <a:gd name="T18" fmla="*/ 785 w 20696"/>
                  <a:gd name="T19" fmla="+- 0 21561 2171"/>
                  <a:gd name="T20" fmla="*/ 21561 h 19390"/>
                </a:gdLst>
                <a:ahLst/>
                <a:cxnLst>
                  <a:cxn ang="0">
                    <a:pos x="T0" y="T2"/>
                  </a:cxn>
                  <a:cxn ang="0">
                    <a:pos x="T3" y="T5"/>
                  </a:cxn>
                  <a:cxn ang="0">
                    <a:pos x="T6" y="T8"/>
                  </a:cxn>
                  <a:cxn ang="0">
                    <a:pos x="T9" y="T11"/>
                  </a:cxn>
                  <a:cxn ang="0">
                    <a:pos x="T12" y="T14"/>
                  </a:cxn>
                  <a:cxn ang="0">
                    <a:pos x="T15" y="T17"/>
                  </a:cxn>
                  <a:cxn ang="0">
                    <a:pos x="T18" y="T20"/>
                  </a:cxn>
                </a:cxnLst>
                <a:rect l="0" t="0" r="r" b="b"/>
                <a:pathLst>
                  <a:path w="20696" h="19390">
                    <a:moveTo>
                      <a:pt x="785" y="19390"/>
                    </a:moveTo>
                    <a:cubicBezTo>
                      <a:pt x="2449" y="11656"/>
                      <a:pt x="6873" y="9617"/>
                      <a:pt x="10189" y="9617"/>
                    </a:cubicBezTo>
                    <a:cubicBezTo>
                      <a:pt x="13505" y="9617"/>
                      <a:pt x="18449" y="11969"/>
                      <a:pt x="20232" y="19256"/>
                    </a:cubicBezTo>
                    <a:cubicBezTo>
                      <a:pt x="21600" y="13672"/>
                      <a:pt x="20095" y="3608"/>
                      <a:pt x="13646" y="718"/>
                    </a:cubicBezTo>
                    <a:cubicBezTo>
                      <a:pt x="7197" y="-2171"/>
                      <a:pt x="55" y="3907"/>
                      <a:pt x="0" y="14509"/>
                    </a:cubicBezTo>
                    <a:cubicBezTo>
                      <a:pt x="111" y="19429"/>
                      <a:pt x="785" y="19390"/>
                      <a:pt x="785" y="19390"/>
                    </a:cubicBezTo>
                    <a:close/>
                    <a:moveTo>
                      <a:pt x="785" y="19390"/>
                    </a:moveTo>
                  </a:path>
                </a:pathLst>
              </a:custGeom>
              <a:solidFill>
                <a:schemeClr val="accent2"/>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56345" name="Freeform 25"/>
              <p:cNvSpPr>
                <a:spLocks/>
              </p:cNvSpPr>
              <p:nvPr/>
            </p:nvSpPr>
            <p:spPr bwMode="auto">
              <a:xfrm>
                <a:off x="0" y="503"/>
                <a:ext cx="3056" cy="805"/>
              </a:xfrm>
              <a:custGeom>
                <a:avLst/>
                <a:gdLst>
                  <a:gd name="T0" fmla="*/ 0 w 21600"/>
                  <a:gd name="T1" fmla="*/ 1378 h 20488"/>
                  <a:gd name="T2" fmla="*/ 0 w 21600"/>
                  <a:gd name="T3" fmla="*/ 6065 h 20488"/>
                  <a:gd name="T4" fmla="*/ 11492 w 21600"/>
                  <a:gd name="T5" fmla="*/ 20401 h 20488"/>
                  <a:gd name="T6" fmla="*/ 21600 w 21600"/>
                  <a:gd name="T7" fmla="*/ 8605 h 20488"/>
                  <a:gd name="T8" fmla="*/ 21600 w 21600"/>
                  <a:gd name="T9" fmla="*/ 0 h 20488"/>
                  <a:gd name="T10" fmla="*/ 15488 w 21600"/>
                  <a:gd name="T11" fmla="*/ 11723 h 20488"/>
                  <a:gd name="T12" fmla="*/ 0 w 21600"/>
                  <a:gd name="T13" fmla="*/ 1378 h 20488"/>
                  <a:gd name="T14" fmla="*/ 0 w 21600"/>
                  <a:gd name="T15" fmla="*/ 1378 h 2048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600" h="20488">
                    <a:moveTo>
                      <a:pt x="0" y="1378"/>
                    </a:moveTo>
                    <a:lnTo>
                      <a:pt x="0" y="6065"/>
                    </a:lnTo>
                    <a:cubicBezTo>
                      <a:pt x="0" y="10066"/>
                      <a:pt x="2431" y="21600"/>
                      <a:pt x="11492" y="20401"/>
                    </a:cubicBezTo>
                    <a:cubicBezTo>
                      <a:pt x="18574" y="19023"/>
                      <a:pt x="21452" y="12773"/>
                      <a:pt x="21600" y="8605"/>
                    </a:cubicBezTo>
                    <a:lnTo>
                      <a:pt x="21600" y="0"/>
                    </a:lnTo>
                    <a:cubicBezTo>
                      <a:pt x="21600" y="0"/>
                      <a:pt x="20185" y="8673"/>
                      <a:pt x="15488" y="11723"/>
                    </a:cubicBezTo>
                    <a:cubicBezTo>
                      <a:pt x="10791" y="14773"/>
                      <a:pt x="2734" y="14736"/>
                      <a:pt x="0" y="1378"/>
                    </a:cubicBezTo>
                    <a:close/>
                    <a:moveTo>
                      <a:pt x="0" y="1378"/>
                    </a:moveTo>
                  </a:path>
                </a:pathLst>
              </a:custGeom>
              <a:solidFill>
                <a:schemeClr val="accent2"/>
              </a:solidFill>
              <a:ln w="25400" cap="flat">
                <a:noFill/>
                <a:miter lim="800000"/>
                <a:headEnd type="none" w="med" len="med"/>
                <a:tailEnd type="none" w="med" len="med"/>
              </a:ln>
              <a:extLst/>
            </p:spPr>
            <p:txBody>
              <a:bodyPr lIns="0" tIns="0" rIns="0" bIns="0"/>
              <a:lstStyle/>
              <a:p>
                <a:endParaRPr lang="en-US"/>
              </a:p>
            </p:txBody>
          </p:sp>
          <p:sp>
            <p:nvSpPr>
              <p:cNvPr id="56346" name="Oval 26"/>
              <p:cNvSpPr>
                <a:spLocks/>
              </p:cNvSpPr>
              <p:nvPr/>
            </p:nvSpPr>
            <p:spPr bwMode="auto">
              <a:xfrm>
                <a:off x="60" y="110"/>
                <a:ext cx="2930" cy="861"/>
              </a:xfrm>
              <a:prstGeom prst="ellipse">
                <a:avLst/>
              </a:prstGeom>
              <a:noFill/>
              <a:ln w="76200" cap="flat">
                <a:solidFill>
                  <a:schemeClr val="accent3"/>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grpSp>
      </p:grpSp>
      <p:sp>
        <p:nvSpPr>
          <p:cNvPr id="56347" name="Rectangle 27"/>
          <p:cNvSpPr>
            <a:spLocks/>
          </p:cNvSpPr>
          <p:nvPr/>
        </p:nvSpPr>
        <p:spPr bwMode="auto">
          <a:xfrm>
            <a:off x="3542705" y="4369594"/>
            <a:ext cx="19050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70000"/>
              </a:lnSpc>
            </a:pPr>
            <a:r>
              <a:rPr lang="en-US" sz="1100">
                <a:solidFill>
                  <a:srgbClr val="6E6E6E"/>
                </a:solidFill>
                <a:latin typeface="Montserrat-Bold" charset="0"/>
                <a:ea typeface="ＭＳ Ｐゴシック" charset="0"/>
                <a:cs typeface="Montserrat-Bold" charset="0"/>
                <a:sym typeface="Montserrat-Bold" charset="0"/>
              </a:rPr>
              <a:t>Extra HEADING FOR THIS TEXT AS EXAMPLE</a:t>
            </a:r>
          </a:p>
        </p:txBody>
      </p:sp>
      <p:pic>
        <p:nvPicPr>
          <p:cNvPr id="56348" name="Picture 28"/>
          <p:cNvPicPr>
            <a:picLocks noChangeAspect="1" noChangeArrowheads="1"/>
          </p:cNvPicPr>
          <p:nvPr/>
        </p:nvPicPr>
        <p:blipFill>
          <a:blip r:embed="rId2">
            <a:alphaModFix amt="75000"/>
            <a:extLst>
              <a:ext uri="{28A0092B-C50C-407E-A947-70E740481C1C}">
                <a14:useLocalDpi xmlns:a14="http://schemas.microsoft.com/office/drawing/2010/main" val="0"/>
              </a:ext>
            </a:extLst>
          </a:blip>
          <a:srcRect/>
          <a:stretch>
            <a:fillRect/>
          </a:stretch>
        </p:blipFill>
        <p:spPr bwMode="auto">
          <a:xfrm>
            <a:off x="838200" y="1572220"/>
            <a:ext cx="211336" cy="557213"/>
          </a:xfrm>
          <a:prstGeom prst="rect">
            <a:avLst/>
          </a:prstGeom>
          <a:noFill/>
          <a:ln>
            <a:noFill/>
          </a:ln>
          <a:extLst>
            <a:ext uri="{909E8E84-426E-40DD-AFC4-6F175D3DCCD1}">
              <a14:hiddenFill xmlns:a14="http://schemas.microsoft.com/office/drawing/2010/main">
                <a:solidFill>
                  <a:srgbClr val="FFFFFF">
                    <a:alpha val="75000"/>
                  </a:srgbClr>
                </a:solidFill>
              </a14:hiddenFill>
            </a:ext>
            <a:ext uri="{91240B29-F687-4F45-9708-019B960494DF}">
              <a14:hiddenLine xmlns:a14="http://schemas.microsoft.com/office/drawing/2010/main" w="12700" cap="flat">
                <a:solidFill>
                  <a:schemeClr val="tx1">
                    <a:alpha val="75000"/>
                  </a:schemeClr>
                </a:solidFill>
                <a:miter lim="800000"/>
                <a:headEnd/>
                <a:tailEnd/>
              </a14:hiddenLine>
            </a:ext>
          </a:extLst>
        </p:spPr>
      </p:pic>
      <p:sp>
        <p:nvSpPr>
          <p:cNvPr id="56349" name="Rectangle 29"/>
          <p:cNvSpPr>
            <a:spLocks/>
          </p:cNvSpPr>
          <p:nvPr/>
        </p:nvSpPr>
        <p:spPr bwMode="auto">
          <a:xfrm>
            <a:off x="1325165" y="1761530"/>
            <a:ext cx="145256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80000"/>
              </a:lnSpc>
            </a:pPr>
            <a:r>
              <a:rPr lang="en-US" sz="1100" dirty="0">
                <a:solidFill>
                  <a:schemeClr val="accent3"/>
                </a:solidFill>
                <a:latin typeface="Montserrat-Bold" charset="0"/>
                <a:ea typeface="ＭＳ Ｐゴシック" charset="0"/>
                <a:cs typeface="Montserrat-Bold" charset="0"/>
                <a:sym typeface="Montserrat-Bold" charset="0"/>
              </a:rPr>
              <a:t>HEADTEXT</a:t>
            </a:r>
          </a:p>
          <a:p>
            <a:pPr algn="l">
              <a:lnSpc>
                <a:spcPct val="80000"/>
              </a:lnSpc>
            </a:pPr>
            <a:r>
              <a:rPr lang="en-US" sz="1100" dirty="0">
                <a:solidFill>
                  <a:schemeClr val="accent3"/>
                </a:solidFill>
                <a:latin typeface="Montserrat-Bold" charset="0"/>
                <a:ea typeface="ＭＳ Ｐゴシック" charset="0"/>
                <a:cs typeface="Montserrat-Bold" charset="0"/>
                <a:sym typeface="Montserrat-Bold" charset="0"/>
              </a:rPr>
              <a:t>OF THIS FACT</a:t>
            </a:r>
          </a:p>
        </p:txBody>
      </p:sp>
      <p:sp>
        <p:nvSpPr>
          <p:cNvPr id="56350" name="Rectangle 30"/>
          <p:cNvSpPr>
            <a:spLocks/>
          </p:cNvSpPr>
          <p:nvPr/>
        </p:nvSpPr>
        <p:spPr bwMode="auto">
          <a:xfrm>
            <a:off x="1325165" y="2137767"/>
            <a:ext cx="1528763"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10000"/>
              </a:lnSpc>
            </a:pPr>
            <a:r>
              <a:rPr lang="en-US" sz="700">
                <a:solidFill>
                  <a:srgbClr val="8C8C8C"/>
                </a:solidFill>
                <a:latin typeface="Montserrat-Regular" charset="0"/>
                <a:ea typeface="ＭＳ Ｐゴシック" charset="0"/>
                <a:cs typeface="Montserrat-Regular" charset="0"/>
                <a:sym typeface="Montserrat-Regular" charset="0"/>
              </a:rPr>
              <a:t>This letterhead design is meant to project an image of professional and reliability by using simple.</a:t>
            </a:r>
          </a:p>
        </p:txBody>
      </p:sp>
      <p:sp>
        <p:nvSpPr>
          <p:cNvPr id="56351" name="Freeform 31"/>
          <p:cNvSpPr>
            <a:spLocks/>
          </p:cNvSpPr>
          <p:nvPr/>
        </p:nvSpPr>
        <p:spPr bwMode="auto">
          <a:xfrm>
            <a:off x="827484" y="2109192"/>
            <a:ext cx="2495550" cy="542925"/>
          </a:xfrm>
          <a:custGeom>
            <a:avLst/>
            <a:gdLst>
              <a:gd name="T0" fmla="*/ 21600 w 21600"/>
              <a:gd name="T1" fmla="*/ 0 h 21600"/>
              <a:gd name="T2" fmla="*/ 17150 w 21600"/>
              <a:gd name="T3" fmla="*/ 21600 h 21600"/>
              <a:gd name="T4" fmla="*/ 0 w 21600"/>
              <a:gd name="T5" fmla="*/ 21600 h 21600"/>
            </a:gdLst>
            <a:ahLst/>
            <a:cxnLst>
              <a:cxn ang="0">
                <a:pos x="T0" y="T1"/>
              </a:cxn>
              <a:cxn ang="0">
                <a:pos x="T2" y="T3"/>
              </a:cxn>
              <a:cxn ang="0">
                <a:pos x="T4" y="T5"/>
              </a:cxn>
            </a:cxnLst>
            <a:rect l="0" t="0" r="r" b="b"/>
            <a:pathLst>
              <a:path w="21600" h="21600">
                <a:moveTo>
                  <a:pt x="21600" y="0"/>
                </a:moveTo>
                <a:lnTo>
                  <a:pt x="17150" y="21600"/>
                </a:lnTo>
                <a:lnTo>
                  <a:pt x="0" y="21600"/>
                </a:lnTo>
              </a:path>
            </a:pathLst>
          </a:custGeom>
          <a:noFill/>
          <a:ln w="12700" cap="flat">
            <a:solidFill>
              <a:srgbClr val="6E6E6E"/>
            </a:solidFill>
            <a:prstDash val="solid"/>
            <a:miter lim="800000"/>
            <a:headEnd type="oval" w="med" len="med"/>
            <a:tailEnd type="oval"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pic>
        <p:nvPicPr>
          <p:cNvPr id="56352" name="Picture 32"/>
          <p:cNvPicPr>
            <a:picLocks noChangeAspect="1" noChangeArrowheads="1"/>
          </p:cNvPicPr>
          <p:nvPr/>
        </p:nvPicPr>
        <p:blipFill>
          <a:blip r:embed="rId3">
            <a:alphaModFix amt="75000"/>
            <a:extLst>
              <a:ext uri="{28A0092B-C50C-407E-A947-70E740481C1C}">
                <a14:useLocalDpi xmlns:a14="http://schemas.microsoft.com/office/drawing/2010/main" val="0"/>
              </a:ext>
            </a:extLst>
          </a:blip>
          <a:srcRect/>
          <a:stretch>
            <a:fillRect/>
          </a:stretch>
        </p:blipFill>
        <p:spPr bwMode="auto">
          <a:xfrm>
            <a:off x="838200" y="2933700"/>
            <a:ext cx="276821" cy="280988"/>
          </a:xfrm>
          <a:prstGeom prst="rect">
            <a:avLst/>
          </a:prstGeom>
          <a:noFill/>
          <a:ln>
            <a:noFill/>
          </a:ln>
          <a:extLst>
            <a:ext uri="{909E8E84-426E-40DD-AFC4-6F175D3DCCD1}">
              <a14:hiddenFill xmlns:a14="http://schemas.microsoft.com/office/drawing/2010/main">
                <a:solidFill>
                  <a:srgbClr val="FFFFFF">
                    <a:alpha val="75000"/>
                  </a:srgbClr>
                </a:solidFill>
              </a14:hiddenFill>
            </a:ext>
            <a:ext uri="{91240B29-F687-4F45-9708-019B960494DF}">
              <a14:hiddenLine xmlns:a14="http://schemas.microsoft.com/office/drawing/2010/main" w="12700" cap="flat">
                <a:solidFill>
                  <a:schemeClr val="tx1">
                    <a:alpha val="75000"/>
                  </a:schemeClr>
                </a:solidFill>
                <a:miter lim="800000"/>
                <a:headEnd/>
                <a:tailEnd/>
              </a14:hiddenLine>
            </a:ext>
          </a:extLst>
        </p:spPr>
      </p:pic>
      <p:sp>
        <p:nvSpPr>
          <p:cNvPr id="56353" name="Freeform 33"/>
          <p:cNvSpPr>
            <a:spLocks/>
          </p:cNvSpPr>
          <p:nvPr/>
        </p:nvSpPr>
        <p:spPr bwMode="auto">
          <a:xfrm>
            <a:off x="827484" y="2837855"/>
            <a:ext cx="2590800" cy="957263"/>
          </a:xfrm>
          <a:custGeom>
            <a:avLst/>
            <a:gdLst>
              <a:gd name="T0" fmla="*/ 21600 w 21600"/>
              <a:gd name="T1" fmla="*/ 0 h 21600"/>
              <a:gd name="T2" fmla="*/ 17150 w 21600"/>
              <a:gd name="T3" fmla="*/ 21600 h 21600"/>
              <a:gd name="T4" fmla="*/ 0 w 21600"/>
              <a:gd name="T5" fmla="*/ 21600 h 21600"/>
            </a:gdLst>
            <a:ahLst/>
            <a:cxnLst>
              <a:cxn ang="0">
                <a:pos x="T0" y="T1"/>
              </a:cxn>
              <a:cxn ang="0">
                <a:pos x="T2" y="T3"/>
              </a:cxn>
              <a:cxn ang="0">
                <a:pos x="T4" y="T5"/>
              </a:cxn>
            </a:cxnLst>
            <a:rect l="0" t="0" r="r" b="b"/>
            <a:pathLst>
              <a:path w="21600" h="21600">
                <a:moveTo>
                  <a:pt x="21600" y="0"/>
                </a:moveTo>
                <a:lnTo>
                  <a:pt x="17150" y="21600"/>
                </a:lnTo>
                <a:lnTo>
                  <a:pt x="0" y="21600"/>
                </a:lnTo>
              </a:path>
            </a:pathLst>
          </a:custGeom>
          <a:noFill/>
          <a:ln w="12700" cap="flat">
            <a:solidFill>
              <a:srgbClr val="6E6E6E"/>
            </a:solidFill>
            <a:prstDash val="solid"/>
            <a:miter lim="800000"/>
            <a:headEnd type="oval" w="med" len="med"/>
            <a:tailEnd type="oval"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56354" name="Rectangle 34"/>
          <p:cNvSpPr>
            <a:spLocks/>
          </p:cNvSpPr>
          <p:nvPr/>
        </p:nvSpPr>
        <p:spPr bwMode="auto">
          <a:xfrm>
            <a:off x="785217" y="2197894"/>
            <a:ext cx="442913"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r>
              <a:rPr lang="en-US" sz="1700" dirty="0">
                <a:solidFill>
                  <a:schemeClr val="accent3"/>
                </a:solidFill>
                <a:latin typeface="Montserrat-Bold" charset="0"/>
                <a:ea typeface="ＭＳ Ｐゴシック" charset="0"/>
                <a:cs typeface="Montserrat-Bold" charset="0"/>
                <a:sym typeface="Montserrat-Bold" charset="0"/>
              </a:rPr>
              <a:t>30</a:t>
            </a:r>
            <a:r>
              <a:rPr lang="en-US" sz="1100" dirty="0">
                <a:solidFill>
                  <a:schemeClr val="accent3"/>
                </a:solidFill>
                <a:latin typeface="Montserrat-Bold" charset="0"/>
                <a:ea typeface="ＭＳ Ｐゴシック" charset="0"/>
                <a:cs typeface="Montserrat-Bold" charset="0"/>
                <a:sym typeface="Montserrat-Bold" charset="0"/>
              </a:rPr>
              <a:t>%</a:t>
            </a:r>
          </a:p>
        </p:txBody>
      </p:sp>
      <p:sp>
        <p:nvSpPr>
          <p:cNvPr id="56355" name="Rectangle 35"/>
          <p:cNvSpPr>
            <a:spLocks/>
          </p:cNvSpPr>
          <p:nvPr/>
        </p:nvSpPr>
        <p:spPr bwMode="auto">
          <a:xfrm>
            <a:off x="1325165" y="2890242"/>
            <a:ext cx="145256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80000"/>
              </a:lnSpc>
            </a:pPr>
            <a:r>
              <a:rPr lang="en-US" sz="1100" dirty="0">
                <a:solidFill>
                  <a:schemeClr val="bg2"/>
                </a:solidFill>
                <a:latin typeface="Montserrat-Bold" charset="0"/>
                <a:ea typeface="ＭＳ Ｐゴシック" charset="0"/>
                <a:cs typeface="Montserrat-Bold" charset="0"/>
                <a:sym typeface="Montserrat-Bold" charset="0"/>
              </a:rPr>
              <a:t>HEADTEXT</a:t>
            </a:r>
          </a:p>
          <a:p>
            <a:pPr algn="l">
              <a:lnSpc>
                <a:spcPct val="80000"/>
              </a:lnSpc>
            </a:pPr>
            <a:r>
              <a:rPr lang="en-US" sz="1100" dirty="0">
                <a:solidFill>
                  <a:schemeClr val="bg2"/>
                </a:solidFill>
                <a:latin typeface="Montserrat-Bold" charset="0"/>
                <a:ea typeface="ＭＳ Ｐゴシック" charset="0"/>
                <a:cs typeface="Montserrat-Bold" charset="0"/>
                <a:sym typeface="Montserrat-Bold" charset="0"/>
              </a:rPr>
              <a:t>OF THIS FACT</a:t>
            </a:r>
          </a:p>
        </p:txBody>
      </p:sp>
      <p:sp>
        <p:nvSpPr>
          <p:cNvPr id="56356" name="Rectangle 36"/>
          <p:cNvSpPr>
            <a:spLocks/>
          </p:cNvSpPr>
          <p:nvPr/>
        </p:nvSpPr>
        <p:spPr bwMode="auto">
          <a:xfrm>
            <a:off x="1325165" y="3266480"/>
            <a:ext cx="1528763"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10000"/>
              </a:lnSpc>
            </a:pPr>
            <a:r>
              <a:rPr lang="en-US" sz="700">
                <a:solidFill>
                  <a:srgbClr val="8C8C8C"/>
                </a:solidFill>
                <a:latin typeface="Montserrat-Regular" charset="0"/>
                <a:ea typeface="ＭＳ Ｐゴシック" charset="0"/>
                <a:cs typeface="Montserrat-Regular" charset="0"/>
                <a:sym typeface="Montserrat-Regular" charset="0"/>
              </a:rPr>
              <a:t>This letterhead design is meant to project an image of professional and reliability by using simple.</a:t>
            </a:r>
          </a:p>
        </p:txBody>
      </p:sp>
      <p:sp>
        <p:nvSpPr>
          <p:cNvPr id="56357" name="Rectangle 37"/>
          <p:cNvSpPr>
            <a:spLocks/>
          </p:cNvSpPr>
          <p:nvPr/>
        </p:nvSpPr>
        <p:spPr bwMode="auto">
          <a:xfrm>
            <a:off x="785217" y="3326606"/>
            <a:ext cx="442913"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r>
              <a:rPr lang="en-US" sz="1700" dirty="0">
                <a:solidFill>
                  <a:schemeClr val="bg2"/>
                </a:solidFill>
                <a:latin typeface="Montserrat-Bold" charset="0"/>
                <a:ea typeface="ＭＳ Ｐゴシック" charset="0"/>
                <a:cs typeface="Montserrat-Bold" charset="0"/>
                <a:sym typeface="Montserrat-Bold" charset="0"/>
              </a:rPr>
              <a:t>21</a:t>
            </a:r>
            <a:r>
              <a:rPr lang="en-US" sz="1100" dirty="0">
                <a:solidFill>
                  <a:schemeClr val="bg2"/>
                </a:solidFill>
                <a:latin typeface="Montserrat-Bold" charset="0"/>
                <a:ea typeface="ＭＳ Ｐゴシック" charset="0"/>
                <a:cs typeface="Montserrat-Bold" charset="0"/>
                <a:sym typeface="Montserrat-Bold" charset="0"/>
              </a:rPr>
              <a:t>%</a:t>
            </a:r>
          </a:p>
        </p:txBody>
      </p:sp>
      <p:pic>
        <p:nvPicPr>
          <p:cNvPr id="56358" name="Picture 38"/>
          <p:cNvPicPr>
            <a:picLocks noChangeAspect="1" noChangeArrowheads="1"/>
          </p:cNvPicPr>
          <p:nvPr/>
        </p:nvPicPr>
        <p:blipFill>
          <a:blip r:embed="rId4">
            <a:alphaModFix amt="75000"/>
            <a:extLst>
              <a:ext uri="{28A0092B-C50C-407E-A947-70E740481C1C}">
                <a14:useLocalDpi xmlns:a14="http://schemas.microsoft.com/office/drawing/2010/main" val="0"/>
              </a:ext>
            </a:extLst>
          </a:blip>
          <a:srcRect/>
          <a:stretch>
            <a:fillRect/>
          </a:stretch>
        </p:blipFill>
        <p:spPr bwMode="auto">
          <a:xfrm>
            <a:off x="6262688" y="1706761"/>
            <a:ext cx="392311" cy="214313"/>
          </a:xfrm>
          <a:prstGeom prst="rect">
            <a:avLst/>
          </a:prstGeom>
          <a:noFill/>
          <a:ln>
            <a:noFill/>
          </a:ln>
          <a:extLst>
            <a:ext uri="{909E8E84-426E-40DD-AFC4-6F175D3DCCD1}">
              <a14:hiddenFill xmlns:a14="http://schemas.microsoft.com/office/drawing/2010/main">
                <a:solidFill>
                  <a:srgbClr val="FFFFFF">
                    <a:alpha val="75000"/>
                  </a:srgbClr>
                </a:solidFill>
              </a14:hiddenFill>
            </a:ext>
            <a:ext uri="{91240B29-F687-4F45-9708-019B960494DF}">
              <a14:hiddenLine xmlns:a14="http://schemas.microsoft.com/office/drawing/2010/main" w="12700" cap="flat">
                <a:solidFill>
                  <a:schemeClr val="tx1">
                    <a:alpha val="75000"/>
                  </a:schemeClr>
                </a:solidFill>
                <a:miter lim="800000"/>
                <a:headEnd/>
                <a:tailEnd/>
              </a14:hiddenLine>
            </a:ext>
          </a:extLst>
        </p:spPr>
      </p:pic>
      <p:sp>
        <p:nvSpPr>
          <p:cNvPr id="56359" name="Rectangle 39"/>
          <p:cNvSpPr>
            <a:spLocks/>
          </p:cNvSpPr>
          <p:nvPr/>
        </p:nvSpPr>
        <p:spPr bwMode="auto">
          <a:xfrm>
            <a:off x="6749653" y="1618655"/>
            <a:ext cx="145256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80000"/>
              </a:lnSpc>
            </a:pPr>
            <a:r>
              <a:rPr lang="en-US" sz="1100">
                <a:solidFill>
                  <a:srgbClr val="8C96A0"/>
                </a:solidFill>
                <a:latin typeface="Montserrat-Bold" charset="0"/>
                <a:ea typeface="ＭＳ Ｐゴシック" charset="0"/>
                <a:cs typeface="Montserrat-Bold" charset="0"/>
                <a:sym typeface="Montserrat-Bold" charset="0"/>
              </a:rPr>
              <a:t>HEADTEXT</a:t>
            </a:r>
          </a:p>
          <a:p>
            <a:pPr algn="l">
              <a:lnSpc>
                <a:spcPct val="80000"/>
              </a:lnSpc>
            </a:pPr>
            <a:r>
              <a:rPr lang="en-US" sz="1100">
                <a:solidFill>
                  <a:srgbClr val="8C96A0"/>
                </a:solidFill>
                <a:latin typeface="Montserrat-Bold" charset="0"/>
                <a:ea typeface="ＭＳ Ｐゴシック" charset="0"/>
                <a:cs typeface="Montserrat-Bold" charset="0"/>
                <a:sym typeface="Montserrat-Bold" charset="0"/>
              </a:rPr>
              <a:t>OF THIS FACT</a:t>
            </a:r>
          </a:p>
        </p:txBody>
      </p:sp>
      <p:sp>
        <p:nvSpPr>
          <p:cNvPr id="56360" name="Rectangle 40"/>
          <p:cNvSpPr>
            <a:spLocks/>
          </p:cNvSpPr>
          <p:nvPr/>
        </p:nvSpPr>
        <p:spPr bwMode="auto">
          <a:xfrm>
            <a:off x="6749653" y="1994892"/>
            <a:ext cx="1528763"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10000"/>
              </a:lnSpc>
            </a:pPr>
            <a:r>
              <a:rPr lang="en-US" sz="700">
                <a:solidFill>
                  <a:srgbClr val="8C8C8C"/>
                </a:solidFill>
                <a:latin typeface="Montserrat-Regular" charset="0"/>
                <a:ea typeface="ＭＳ Ｐゴシック" charset="0"/>
                <a:cs typeface="Montserrat-Regular" charset="0"/>
                <a:sym typeface="Montserrat-Regular" charset="0"/>
              </a:rPr>
              <a:t>This letterhead design is meant to project an image of professional and reliability by using simple.</a:t>
            </a:r>
          </a:p>
        </p:txBody>
      </p:sp>
      <p:sp>
        <p:nvSpPr>
          <p:cNvPr id="56361" name="Rectangle 41"/>
          <p:cNvSpPr>
            <a:spLocks/>
          </p:cNvSpPr>
          <p:nvPr/>
        </p:nvSpPr>
        <p:spPr bwMode="auto">
          <a:xfrm>
            <a:off x="6209705" y="2055019"/>
            <a:ext cx="442913"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r>
              <a:rPr lang="en-US" sz="1700">
                <a:solidFill>
                  <a:srgbClr val="505A64"/>
                </a:solidFill>
                <a:latin typeface="Montserrat-Bold" charset="0"/>
                <a:ea typeface="ＭＳ Ｐゴシック" charset="0"/>
                <a:cs typeface="Montserrat-Bold" charset="0"/>
                <a:sym typeface="Montserrat-Bold" charset="0"/>
              </a:rPr>
              <a:t>14</a:t>
            </a:r>
            <a:r>
              <a:rPr lang="en-US" sz="1100">
                <a:solidFill>
                  <a:srgbClr val="505A64"/>
                </a:solidFill>
                <a:latin typeface="Montserrat-Bold" charset="0"/>
                <a:ea typeface="ＭＳ Ｐゴシック" charset="0"/>
                <a:cs typeface="Montserrat-Bold" charset="0"/>
                <a:sym typeface="Montserrat-Bold" charset="0"/>
              </a:rPr>
              <a:t>%</a:t>
            </a:r>
          </a:p>
        </p:txBody>
      </p:sp>
      <p:sp>
        <p:nvSpPr>
          <p:cNvPr id="56362" name="Freeform 42"/>
          <p:cNvSpPr>
            <a:spLocks/>
          </p:cNvSpPr>
          <p:nvPr/>
        </p:nvSpPr>
        <p:spPr bwMode="auto">
          <a:xfrm>
            <a:off x="5416749" y="2493764"/>
            <a:ext cx="2733675" cy="742950"/>
          </a:xfrm>
          <a:custGeom>
            <a:avLst/>
            <a:gdLst>
              <a:gd name="T0" fmla="*/ 0 w 21600"/>
              <a:gd name="T1" fmla="*/ 21600 h 21600"/>
              <a:gd name="T2" fmla="*/ 6853 w 21600"/>
              <a:gd name="T3" fmla="*/ 0 h 21600"/>
              <a:gd name="T4" fmla="*/ 21600 w 21600"/>
              <a:gd name="T5" fmla="*/ 0 h 21600"/>
            </a:gdLst>
            <a:ahLst/>
            <a:cxnLst>
              <a:cxn ang="0">
                <a:pos x="T0" y="T1"/>
              </a:cxn>
              <a:cxn ang="0">
                <a:pos x="T2" y="T3"/>
              </a:cxn>
              <a:cxn ang="0">
                <a:pos x="T4" y="T5"/>
              </a:cxn>
            </a:cxnLst>
            <a:rect l="0" t="0" r="r" b="b"/>
            <a:pathLst>
              <a:path w="21600" h="21600">
                <a:moveTo>
                  <a:pt x="0" y="21600"/>
                </a:moveTo>
                <a:lnTo>
                  <a:pt x="6853" y="0"/>
                </a:lnTo>
                <a:lnTo>
                  <a:pt x="21600" y="0"/>
                </a:lnTo>
              </a:path>
            </a:pathLst>
          </a:custGeom>
          <a:noFill/>
          <a:ln w="12700" cap="flat">
            <a:solidFill>
              <a:srgbClr val="6E6E6E"/>
            </a:solidFill>
            <a:prstDash val="solid"/>
            <a:miter lim="800000"/>
            <a:headEnd type="oval" w="med" len="med"/>
            <a:tailEnd type="oval"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pic>
        <p:nvPicPr>
          <p:cNvPr id="56363" name="Picture 43"/>
          <p:cNvPicPr>
            <a:picLocks noChangeAspect="1" noChangeArrowheads="1"/>
          </p:cNvPicPr>
          <p:nvPr/>
        </p:nvPicPr>
        <p:blipFill>
          <a:blip r:embed="rId5">
            <a:alphaModFix amt="75000"/>
            <a:extLst>
              <a:ext uri="{28A0092B-C50C-407E-A947-70E740481C1C}">
                <a14:useLocalDpi xmlns:a14="http://schemas.microsoft.com/office/drawing/2010/main" val="0"/>
              </a:ext>
            </a:extLst>
          </a:blip>
          <a:srcRect/>
          <a:stretch>
            <a:fillRect/>
          </a:stretch>
        </p:blipFill>
        <p:spPr bwMode="auto">
          <a:xfrm>
            <a:off x="6372225" y="2744390"/>
            <a:ext cx="172046" cy="319088"/>
          </a:xfrm>
          <a:prstGeom prst="rect">
            <a:avLst/>
          </a:prstGeom>
          <a:noFill/>
          <a:ln>
            <a:noFill/>
          </a:ln>
          <a:extLst>
            <a:ext uri="{909E8E84-426E-40DD-AFC4-6F175D3DCCD1}">
              <a14:hiddenFill xmlns:a14="http://schemas.microsoft.com/office/drawing/2010/main">
                <a:solidFill>
                  <a:srgbClr val="FFFFFF">
                    <a:alpha val="75000"/>
                  </a:srgbClr>
                </a:solidFill>
              </a14:hiddenFill>
            </a:ext>
            <a:ext uri="{91240B29-F687-4F45-9708-019B960494DF}">
              <a14:hiddenLine xmlns:a14="http://schemas.microsoft.com/office/drawing/2010/main" w="12700" cap="flat">
                <a:solidFill>
                  <a:schemeClr val="tx1">
                    <a:alpha val="75000"/>
                  </a:schemeClr>
                </a:solidFill>
                <a:miter lim="800000"/>
                <a:headEnd/>
                <a:tailEnd/>
              </a14:hiddenLine>
            </a:ext>
          </a:extLst>
        </p:spPr>
      </p:pic>
      <p:sp>
        <p:nvSpPr>
          <p:cNvPr id="56364" name="Rectangle 44"/>
          <p:cNvSpPr>
            <a:spLocks/>
          </p:cNvSpPr>
          <p:nvPr/>
        </p:nvSpPr>
        <p:spPr bwMode="auto">
          <a:xfrm>
            <a:off x="6749653" y="2718792"/>
            <a:ext cx="145256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80000"/>
              </a:lnSpc>
            </a:pPr>
            <a:r>
              <a:rPr lang="en-US" sz="1100">
                <a:solidFill>
                  <a:schemeClr val="tx1"/>
                </a:solidFill>
                <a:latin typeface="Montserrat-Bold" charset="0"/>
                <a:ea typeface="ＭＳ Ｐゴシック" charset="0"/>
                <a:cs typeface="Montserrat-Bold" charset="0"/>
                <a:sym typeface="Montserrat-Bold" charset="0"/>
              </a:rPr>
              <a:t>HEADTEXT</a:t>
            </a:r>
          </a:p>
          <a:p>
            <a:pPr algn="l">
              <a:lnSpc>
                <a:spcPct val="80000"/>
              </a:lnSpc>
            </a:pPr>
            <a:r>
              <a:rPr lang="en-US" sz="1100">
                <a:solidFill>
                  <a:schemeClr val="tx1"/>
                </a:solidFill>
                <a:latin typeface="Montserrat-Bold" charset="0"/>
                <a:ea typeface="ＭＳ Ｐゴシック" charset="0"/>
                <a:cs typeface="Montserrat-Bold" charset="0"/>
                <a:sym typeface="Montserrat-Bold" charset="0"/>
              </a:rPr>
              <a:t>OF THIS FACT</a:t>
            </a:r>
          </a:p>
        </p:txBody>
      </p:sp>
      <p:sp>
        <p:nvSpPr>
          <p:cNvPr id="56365" name="Rectangle 45"/>
          <p:cNvSpPr>
            <a:spLocks/>
          </p:cNvSpPr>
          <p:nvPr/>
        </p:nvSpPr>
        <p:spPr bwMode="auto">
          <a:xfrm>
            <a:off x="6749653" y="3095030"/>
            <a:ext cx="1528763"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10000"/>
              </a:lnSpc>
            </a:pPr>
            <a:r>
              <a:rPr lang="en-US" sz="700">
                <a:solidFill>
                  <a:srgbClr val="8C8C8C"/>
                </a:solidFill>
                <a:latin typeface="Montserrat-Regular" charset="0"/>
                <a:ea typeface="ＭＳ Ｐゴシック" charset="0"/>
                <a:cs typeface="Montserrat-Regular" charset="0"/>
                <a:sym typeface="Montserrat-Regular" charset="0"/>
              </a:rPr>
              <a:t>This letterhead design is meant to project an image of professional and reliability by using simple.</a:t>
            </a:r>
          </a:p>
        </p:txBody>
      </p:sp>
      <p:sp>
        <p:nvSpPr>
          <p:cNvPr id="56366" name="Rectangle 46"/>
          <p:cNvSpPr>
            <a:spLocks/>
          </p:cNvSpPr>
          <p:nvPr/>
        </p:nvSpPr>
        <p:spPr bwMode="auto">
          <a:xfrm>
            <a:off x="6300192" y="3155156"/>
            <a:ext cx="352425"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r>
              <a:rPr lang="en-US" sz="1700">
                <a:solidFill>
                  <a:schemeClr val="tx1"/>
                </a:solidFill>
                <a:latin typeface="Montserrat-Bold" charset="0"/>
                <a:ea typeface="ＭＳ Ｐゴシック" charset="0"/>
                <a:cs typeface="Montserrat-Bold" charset="0"/>
                <a:sym typeface="Montserrat-Bold" charset="0"/>
              </a:rPr>
              <a:t>8</a:t>
            </a:r>
            <a:r>
              <a:rPr lang="en-US" sz="1100">
                <a:solidFill>
                  <a:schemeClr val="tx1"/>
                </a:solidFill>
                <a:latin typeface="Montserrat-Bold" charset="0"/>
                <a:ea typeface="ＭＳ Ｐゴシック" charset="0"/>
                <a:cs typeface="Montserrat-Bold" charset="0"/>
                <a:sym typeface="Montserrat-Bold" charset="0"/>
              </a:rPr>
              <a:t>%</a:t>
            </a:r>
          </a:p>
        </p:txBody>
      </p:sp>
      <p:sp>
        <p:nvSpPr>
          <p:cNvPr id="56367" name="Freeform 47"/>
          <p:cNvSpPr>
            <a:spLocks/>
          </p:cNvSpPr>
          <p:nvPr/>
        </p:nvSpPr>
        <p:spPr bwMode="auto">
          <a:xfrm>
            <a:off x="5364361" y="3593902"/>
            <a:ext cx="2786063" cy="195263"/>
          </a:xfrm>
          <a:custGeom>
            <a:avLst/>
            <a:gdLst>
              <a:gd name="T0" fmla="*/ 0 w 21600"/>
              <a:gd name="T1" fmla="*/ 21600 h 21600"/>
              <a:gd name="T2" fmla="*/ 7206 w 21600"/>
              <a:gd name="T3" fmla="*/ 0 h 21600"/>
              <a:gd name="T4" fmla="*/ 21600 w 21600"/>
              <a:gd name="T5" fmla="*/ 0 h 21600"/>
            </a:gdLst>
            <a:ahLst/>
            <a:cxnLst>
              <a:cxn ang="0">
                <a:pos x="T0" y="T1"/>
              </a:cxn>
              <a:cxn ang="0">
                <a:pos x="T2" y="T3"/>
              </a:cxn>
              <a:cxn ang="0">
                <a:pos x="T4" y="T5"/>
              </a:cxn>
            </a:cxnLst>
            <a:rect l="0" t="0" r="r" b="b"/>
            <a:pathLst>
              <a:path w="21600" h="21600">
                <a:moveTo>
                  <a:pt x="0" y="21600"/>
                </a:moveTo>
                <a:lnTo>
                  <a:pt x="7206" y="0"/>
                </a:lnTo>
                <a:lnTo>
                  <a:pt x="21600" y="0"/>
                </a:lnTo>
              </a:path>
            </a:pathLst>
          </a:custGeom>
          <a:noFill/>
          <a:ln w="12700" cap="flat">
            <a:solidFill>
              <a:srgbClr val="6E6E6E"/>
            </a:solidFill>
            <a:prstDash val="solid"/>
            <a:miter lim="800000"/>
            <a:headEnd type="oval" w="med" len="med"/>
            <a:tailEnd type="oval"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grpSp>
        <p:nvGrpSpPr>
          <p:cNvPr id="56368" name="Group 48"/>
          <p:cNvGrpSpPr>
            <a:grpSpLocks/>
          </p:cNvGrpSpPr>
          <p:nvPr/>
        </p:nvGrpSpPr>
        <p:grpSpPr bwMode="auto">
          <a:xfrm>
            <a:off x="8169474" y="4824412"/>
            <a:ext cx="759619" cy="176213"/>
            <a:chOff x="0" y="0"/>
            <a:chExt cx="1275" cy="296"/>
          </a:xfrm>
        </p:grpSpPr>
        <p:pic>
          <p:nvPicPr>
            <p:cNvPr id="56369" name="Picture 4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6" y="32"/>
              <a:ext cx="719"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56370" name="Rectangle 50"/>
            <p:cNvSpPr>
              <a:spLocks/>
            </p:cNvSpPr>
            <p:nvPr/>
          </p:nvSpPr>
          <p:spPr bwMode="auto">
            <a:xfrm>
              <a:off x="32" y="56"/>
              <a:ext cx="288" cy="216"/>
            </a:xfrm>
            <a:prstGeom prst="rect">
              <a:avLst/>
            </a:prstGeom>
            <a:solidFill>
              <a:srgbClr val="000000"/>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56371" name="Rectangle 51"/>
            <p:cNvSpPr>
              <a:spLocks/>
            </p:cNvSpPr>
            <p:nvPr/>
          </p:nvSpPr>
          <p:spPr bwMode="auto">
            <a:xfrm>
              <a:off x="0" y="40"/>
              <a:ext cx="35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130000"/>
                </a:lnSpc>
              </a:pPr>
              <a:r>
                <a:rPr lang="en-US" sz="700">
                  <a:solidFill>
                    <a:srgbClr val="FFFFFF"/>
                  </a:solidFill>
                  <a:latin typeface="Montserrat-Regular" charset="0"/>
                  <a:ea typeface="ＭＳ Ｐゴシック" charset="0"/>
                  <a:cs typeface="Montserrat-Regular" charset="0"/>
                  <a:sym typeface="Montserrat-Regular" charset="0"/>
                </a:rPr>
                <a:t>41</a:t>
              </a:r>
            </a:p>
          </p:txBody>
        </p:sp>
        <p:sp>
          <p:nvSpPr>
            <p:cNvPr id="56372" name="Rectangle 52"/>
            <p:cNvSpPr>
              <a:spLocks/>
            </p:cNvSpPr>
            <p:nvPr/>
          </p:nvSpPr>
          <p:spPr bwMode="auto">
            <a:xfrm flipH="1">
              <a:off x="444" y="0"/>
              <a:ext cx="8" cy="288"/>
            </a:xfrm>
            <a:prstGeom prst="rect">
              <a:avLst/>
            </a:prstGeom>
            <a:solidFill>
              <a:srgbClr val="000000"/>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56347"/>
                                        </p:tgtEl>
                                        <p:attrNameLst>
                                          <p:attrName>style.visibility</p:attrName>
                                        </p:attrNameLst>
                                      </p:cBhvr>
                                      <p:to>
                                        <p:strVal val="visible"/>
                                      </p:to>
                                    </p:set>
                                    <p:animEffect transition="in" filter="box(out)">
                                      <p:cBhvr>
                                        <p:cTn id="7" dur="500"/>
                                        <p:tgtEl>
                                          <p:spTgt spid="56347"/>
                                        </p:tgtEl>
                                      </p:cBhvr>
                                    </p:animEffect>
                                  </p:childTnLst>
                                </p:cTn>
                              </p:par>
                            </p:childTnLst>
                          </p:cTn>
                        </p:par>
                        <p:par>
                          <p:cTn id="8" fill="hold" nodeType="afterGroup">
                            <p:stCondLst>
                              <p:cond delay="500"/>
                            </p:stCondLst>
                            <p:childTnLst>
                              <p:par>
                                <p:cTn id="9" presetID="22" presetClass="entr" presetSubtype="4" fill="hold" nodeType="afterEffect">
                                  <p:stCondLst>
                                    <p:cond delay="500"/>
                                  </p:stCondLst>
                                  <p:childTnLst>
                                    <p:set>
                                      <p:cBhvr>
                                        <p:cTn id="10" dur="1" fill="hold">
                                          <p:stCondLst>
                                            <p:cond delay="0"/>
                                          </p:stCondLst>
                                        </p:cTn>
                                        <p:tgtEl>
                                          <p:spTgt spid="56323"/>
                                        </p:tgtEl>
                                        <p:attrNameLst>
                                          <p:attrName>style.visibility</p:attrName>
                                        </p:attrNameLst>
                                      </p:cBhvr>
                                      <p:to>
                                        <p:strVal val="visible"/>
                                      </p:to>
                                    </p:set>
                                    <p:animEffect transition="in" filter="wipe(down)">
                                      <p:cBhvr>
                                        <p:cTn id="11" dur="500"/>
                                        <p:tgtEl>
                                          <p:spTgt spid="56323"/>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56367"/>
                                        </p:tgtEl>
                                        <p:attrNameLst>
                                          <p:attrName>style.visibility</p:attrName>
                                        </p:attrNameLst>
                                      </p:cBhvr>
                                      <p:to>
                                        <p:strVal val="visible"/>
                                      </p:to>
                                    </p:set>
                                    <p:animEffect transition="in" filter="wipe(left)">
                                      <p:cBhvr>
                                        <p:cTn id="16" dur="500"/>
                                        <p:tgtEl>
                                          <p:spTgt spid="56367"/>
                                        </p:tgtEl>
                                      </p:cBhvr>
                                    </p:animEffect>
                                  </p:childTnLst>
                                </p:cTn>
                              </p:par>
                            </p:childTnLst>
                          </p:cTn>
                        </p:par>
                        <p:par>
                          <p:cTn id="17" fill="hold" nodeType="afterGroup">
                            <p:stCondLst>
                              <p:cond delay="500"/>
                            </p:stCondLst>
                            <p:childTnLst>
                              <p:par>
                                <p:cTn id="18" presetID="2" presetClass="entr" presetSubtype="1" fill="hold" nodeType="afterEffect">
                                  <p:stCondLst>
                                    <p:cond delay="300"/>
                                  </p:stCondLst>
                                  <p:childTnLst>
                                    <p:set>
                                      <p:cBhvr>
                                        <p:cTn id="19" dur="1" fill="hold">
                                          <p:stCondLst>
                                            <p:cond delay="0"/>
                                          </p:stCondLst>
                                        </p:cTn>
                                        <p:tgtEl>
                                          <p:spTgt spid="56363"/>
                                        </p:tgtEl>
                                        <p:attrNameLst>
                                          <p:attrName>style.visibility</p:attrName>
                                        </p:attrNameLst>
                                      </p:cBhvr>
                                      <p:to>
                                        <p:strVal val="visible"/>
                                      </p:to>
                                    </p:set>
                                    <p:anim calcmode="lin" valueType="num">
                                      <p:cBhvr additive="base">
                                        <p:cTn id="20" dur="500" fill="hold"/>
                                        <p:tgtEl>
                                          <p:spTgt spid="56363"/>
                                        </p:tgtEl>
                                        <p:attrNameLst>
                                          <p:attrName>ppt_x</p:attrName>
                                        </p:attrNameLst>
                                      </p:cBhvr>
                                      <p:tavLst>
                                        <p:tav tm="0">
                                          <p:val>
                                            <p:strVal val="#ppt_x"/>
                                          </p:val>
                                        </p:tav>
                                        <p:tav tm="100000">
                                          <p:val>
                                            <p:strVal val="#ppt_x"/>
                                          </p:val>
                                        </p:tav>
                                      </p:tavLst>
                                    </p:anim>
                                    <p:anim calcmode="lin" valueType="num">
                                      <p:cBhvr additive="base">
                                        <p:cTn id="21" dur="500" fill="hold"/>
                                        <p:tgtEl>
                                          <p:spTgt spid="56363"/>
                                        </p:tgtEl>
                                        <p:attrNameLst>
                                          <p:attrName>ppt_y</p:attrName>
                                        </p:attrNameLst>
                                      </p:cBhvr>
                                      <p:tavLst>
                                        <p:tav tm="0">
                                          <p:val>
                                            <p:strVal val="0-#ppt_h/2"/>
                                          </p:val>
                                        </p:tav>
                                        <p:tav tm="100000">
                                          <p:val>
                                            <p:strVal val="#ppt_y"/>
                                          </p:val>
                                        </p:tav>
                                      </p:tavLst>
                                    </p:anim>
                                  </p:childTnLst>
                                </p:cTn>
                              </p:par>
                            </p:childTnLst>
                          </p:cTn>
                        </p:par>
                        <p:par>
                          <p:cTn id="22" fill="hold" nodeType="afterGroup">
                            <p:stCondLst>
                              <p:cond delay="1300"/>
                            </p:stCondLst>
                            <p:childTnLst>
                              <p:par>
                                <p:cTn id="23" presetID="17" presetClass="entr" presetSubtype="8" fill="hold" grpId="0" nodeType="afterEffect">
                                  <p:stCondLst>
                                    <p:cond delay="500"/>
                                  </p:stCondLst>
                                  <p:childTnLst>
                                    <p:set>
                                      <p:cBhvr>
                                        <p:cTn id="24" dur="1" fill="hold">
                                          <p:stCondLst>
                                            <p:cond delay="0"/>
                                          </p:stCondLst>
                                        </p:cTn>
                                        <p:tgtEl>
                                          <p:spTgt spid="56366"/>
                                        </p:tgtEl>
                                        <p:attrNameLst>
                                          <p:attrName>style.visibility</p:attrName>
                                        </p:attrNameLst>
                                      </p:cBhvr>
                                      <p:to>
                                        <p:strVal val="visible"/>
                                      </p:to>
                                    </p:set>
                                    <p:anim calcmode="lin" valueType="num">
                                      <p:cBhvr>
                                        <p:cTn id="25" dur="500" fill="hold"/>
                                        <p:tgtEl>
                                          <p:spTgt spid="56366"/>
                                        </p:tgtEl>
                                        <p:attrNameLst>
                                          <p:attrName>ppt_x</p:attrName>
                                        </p:attrNameLst>
                                      </p:cBhvr>
                                      <p:tavLst>
                                        <p:tav tm="0">
                                          <p:val>
                                            <p:strVal val="#ppt_x-#ppt_w/2"/>
                                          </p:val>
                                        </p:tav>
                                        <p:tav tm="100000">
                                          <p:val>
                                            <p:strVal val="#ppt_x"/>
                                          </p:val>
                                        </p:tav>
                                      </p:tavLst>
                                    </p:anim>
                                    <p:anim calcmode="lin" valueType="num">
                                      <p:cBhvr>
                                        <p:cTn id="26" dur="500" fill="hold"/>
                                        <p:tgtEl>
                                          <p:spTgt spid="56366"/>
                                        </p:tgtEl>
                                        <p:attrNameLst>
                                          <p:attrName>ppt_y</p:attrName>
                                        </p:attrNameLst>
                                      </p:cBhvr>
                                      <p:tavLst>
                                        <p:tav tm="0">
                                          <p:val>
                                            <p:strVal val="#ppt_y"/>
                                          </p:val>
                                        </p:tav>
                                        <p:tav tm="100000">
                                          <p:val>
                                            <p:strVal val="#ppt_y"/>
                                          </p:val>
                                        </p:tav>
                                      </p:tavLst>
                                    </p:anim>
                                    <p:anim calcmode="lin" valueType="num">
                                      <p:cBhvr>
                                        <p:cTn id="27" dur="500" fill="hold"/>
                                        <p:tgtEl>
                                          <p:spTgt spid="56366"/>
                                        </p:tgtEl>
                                        <p:attrNameLst>
                                          <p:attrName>ppt_w</p:attrName>
                                        </p:attrNameLst>
                                      </p:cBhvr>
                                      <p:tavLst>
                                        <p:tav tm="0">
                                          <p:val>
                                            <p:fltVal val="0"/>
                                          </p:val>
                                        </p:tav>
                                        <p:tav tm="100000">
                                          <p:val>
                                            <p:strVal val="#ppt_w"/>
                                          </p:val>
                                        </p:tav>
                                      </p:tavLst>
                                    </p:anim>
                                    <p:anim calcmode="lin" valueType="num">
                                      <p:cBhvr>
                                        <p:cTn id="28" dur="500" fill="hold"/>
                                        <p:tgtEl>
                                          <p:spTgt spid="56366"/>
                                        </p:tgtEl>
                                        <p:attrNameLst>
                                          <p:attrName>ppt_h</p:attrName>
                                        </p:attrNameLst>
                                      </p:cBhvr>
                                      <p:tavLst>
                                        <p:tav tm="0">
                                          <p:val>
                                            <p:strVal val="#ppt_h"/>
                                          </p:val>
                                        </p:tav>
                                        <p:tav tm="100000">
                                          <p:val>
                                            <p:strVal val="#ppt_h"/>
                                          </p:val>
                                        </p:tav>
                                      </p:tavLst>
                                    </p:anim>
                                  </p:childTnLst>
                                </p:cTn>
                              </p:par>
                            </p:childTnLst>
                          </p:cTn>
                        </p:par>
                        <p:par>
                          <p:cTn id="29" fill="hold" nodeType="afterGroup">
                            <p:stCondLst>
                              <p:cond delay="2300"/>
                            </p:stCondLst>
                            <p:childTnLst>
                              <p:par>
                                <p:cTn id="30" presetID="2" presetClass="entr" presetSubtype="2" fill="hold" grpId="0" nodeType="afterEffect">
                                  <p:stCondLst>
                                    <p:cond delay="300"/>
                                  </p:stCondLst>
                                  <p:childTnLst>
                                    <p:set>
                                      <p:cBhvr>
                                        <p:cTn id="31" dur="1" fill="hold">
                                          <p:stCondLst>
                                            <p:cond delay="0"/>
                                          </p:stCondLst>
                                        </p:cTn>
                                        <p:tgtEl>
                                          <p:spTgt spid="56364"/>
                                        </p:tgtEl>
                                        <p:attrNameLst>
                                          <p:attrName>style.visibility</p:attrName>
                                        </p:attrNameLst>
                                      </p:cBhvr>
                                      <p:to>
                                        <p:strVal val="visible"/>
                                      </p:to>
                                    </p:set>
                                    <p:anim calcmode="lin" valueType="num">
                                      <p:cBhvr additive="base">
                                        <p:cTn id="32" dur="500" fill="hold"/>
                                        <p:tgtEl>
                                          <p:spTgt spid="56364"/>
                                        </p:tgtEl>
                                        <p:attrNameLst>
                                          <p:attrName>ppt_x</p:attrName>
                                        </p:attrNameLst>
                                      </p:cBhvr>
                                      <p:tavLst>
                                        <p:tav tm="0">
                                          <p:val>
                                            <p:strVal val="1+#ppt_w/2"/>
                                          </p:val>
                                        </p:tav>
                                        <p:tav tm="100000">
                                          <p:val>
                                            <p:strVal val="#ppt_x"/>
                                          </p:val>
                                        </p:tav>
                                      </p:tavLst>
                                    </p:anim>
                                    <p:anim calcmode="lin" valueType="num">
                                      <p:cBhvr additive="base">
                                        <p:cTn id="33" dur="500" fill="hold"/>
                                        <p:tgtEl>
                                          <p:spTgt spid="56364"/>
                                        </p:tgtEl>
                                        <p:attrNameLst>
                                          <p:attrName>ppt_y</p:attrName>
                                        </p:attrNameLst>
                                      </p:cBhvr>
                                      <p:tavLst>
                                        <p:tav tm="0">
                                          <p:val>
                                            <p:strVal val="#ppt_y"/>
                                          </p:val>
                                        </p:tav>
                                        <p:tav tm="100000">
                                          <p:val>
                                            <p:strVal val="#ppt_y"/>
                                          </p:val>
                                        </p:tav>
                                      </p:tavLst>
                                    </p:anim>
                                  </p:childTnLst>
                                </p:cTn>
                              </p:par>
                            </p:childTnLst>
                          </p:cTn>
                        </p:par>
                        <p:par>
                          <p:cTn id="34" fill="hold" nodeType="afterGroup">
                            <p:stCondLst>
                              <p:cond delay="3100"/>
                            </p:stCondLst>
                            <p:childTnLst>
                              <p:par>
                                <p:cTn id="35" presetID="2" presetClass="entr" presetSubtype="2" fill="hold" grpId="0" nodeType="afterEffect">
                                  <p:stCondLst>
                                    <p:cond delay="300"/>
                                  </p:stCondLst>
                                  <p:childTnLst>
                                    <p:set>
                                      <p:cBhvr>
                                        <p:cTn id="36" dur="1" fill="hold">
                                          <p:stCondLst>
                                            <p:cond delay="0"/>
                                          </p:stCondLst>
                                        </p:cTn>
                                        <p:tgtEl>
                                          <p:spTgt spid="56365"/>
                                        </p:tgtEl>
                                        <p:attrNameLst>
                                          <p:attrName>style.visibility</p:attrName>
                                        </p:attrNameLst>
                                      </p:cBhvr>
                                      <p:to>
                                        <p:strVal val="visible"/>
                                      </p:to>
                                    </p:set>
                                    <p:anim calcmode="lin" valueType="num">
                                      <p:cBhvr additive="base">
                                        <p:cTn id="37" dur="500" fill="hold"/>
                                        <p:tgtEl>
                                          <p:spTgt spid="56365"/>
                                        </p:tgtEl>
                                        <p:attrNameLst>
                                          <p:attrName>ppt_x</p:attrName>
                                        </p:attrNameLst>
                                      </p:cBhvr>
                                      <p:tavLst>
                                        <p:tav tm="0">
                                          <p:val>
                                            <p:strVal val="1+#ppt_w/2"/>
                                          </p:val>
                                        </p:tav>
                                        <p:tav tm="100000">
                                          <p:val>
                                            <p:strVal val="#ppt_x"/>
                                          </p:val>
                                        </p:tav>
                                      </p:tavLst>
                                    </p:anim>
                                    <p:anim calcmode="lin" valueType="num">
                                      <p:cBhvr additive="base">
                                        <p:cTn id="38" dur="500" fill="hold"/>
                                        <p:tgtEl>
                                          <p:spTgt spid="56365"/>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4" fill="hold" nodeType="clickEffect">
                                  <p:stCondLst>
                                    <p:cond delay="0"/>
                                  </p:stCondLst>
                                  <p:childTnLst>
                                    <p:set>
                                      <p:cBhvr>
                                        <p:cTn id="42" dur="1" fill="hold">
                                          <p:stCondLst>
                                            <p:cond delay="0"/>
                                          </p:stCondLst>
                                        </p:cTn>
                                        <p:tgtEl>
                                          <p:spTgt spid="56329"/>
                                        </p:tgtEl>
                                        <p:attrNameLst>
                                          <p:attrName>style.visibility</p:attrName>
                                        </p:attrNameLst>
                                      </p:cBhvr>
                                      <p:to>
                                        <p:strVal val="visible"/>
                                      </p:to>
                                    </p:set>
                                    <p:animEffect transition="in" filter="wipe(down)">
                                      <p:cBhvr>
                                        <p:cTn id="43" dur="500"/>
                                        <p:tgtEl>
                                          <p:spTgt spid="56329"/>
                                        </p:tgtEl>
                                      </p:cBhvr>
                                    </p:animEffect>
                                  </p:childTnLst>
                                </p:cTn>
                              </p:par>
                            </p:childTnLst>
                          </p:cTn>
                        </p:par>
                        <p:par>
                          <p:cTn id="44" fill="hold" nodeType="afterGroup">
                            <p:stCondLst>
                              <p:cond delay="500"/>
                            </p:stCondLst>
                            <p:childTnLst>
                              <p:par>
                                <p:cTn id="45" presetID="22" presetClass="entr" presetSubtype="8" fill="hold" grpId="0" nodeType="afterEffect">
                                  <p:stCondLst>
                                    <p:cond delay="500"/>
                                  </p:stCondLst>
                                  <p:childTnLst>
                                    <p:set>
                                      <p:cBhvr>
                                        <p:cTn id="46" dur="1" fill="hold">
                                          <p:stCondLst>
                                            <p:cond delay="0"/>
                                          </p:stCondLst>
                                        </p:cTn>
                                        <p:tgtEl>
                                          <p:spTgt spid="56362"/>
                                        </p:tgtEl>
                                        <p:attrNameLst>
                                          <p:attrName>style.visibility</p:attrName>
                                        </p:attrNameLst>
                                      </p:cBhvr>
                                      <p:to>
                                        <p:strVal val="visible"/>
                                      </p:to>
                                    </p:set>
                                    <p:animEffect transition="in" filter="wipe(left)">
                                      <p:cBhvr>
                                        <p:cTn id="47" dur="500"/>
                                        <p:tgtEl>
                                          <p:spTgt spid="56362"/>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3" presetClass="entr" presetSubtype="16" fill="hold" nodeType="clickEffect">
                                  <p:stCondLst>
                                    <p:cond delay="0"/>
                                  </p:stCondLst>
                                  <p:childTnLst>
                                    <p:set>
                                      <p:cBhvr>
                                        <p:cTn id="51" dur="1" fill="hold">
                                          <p:stCondLst>
                                            <p:cond delay="0"/>
                                          </p:stCondLst>
                                        </p:cTn>
                                        <p:tgtEl>
                                          <p:spTgt spid="56358"/>
                                        </p:tgtEl>
                                        <p:attrNameLst>
                                          <p:attrName>style.visibility</p:attrName>
                                        </p:attrNameLst>
                                      </p:cBhvr>
                                      <p:to>
                                        <p:strVal val="visible"/>
                                      </p:to>
                                    </p:set>
                                    <p:anim calcmode="lin" valueType="num">
                                      <p:cBhvr>
                                        <p:cTn id="52" dur="500" fill="hold"/>
                                        <p:tgtEl>
                                          <p:spTgt spid="56358"/>
                                        </p:tgtEl>
                                        <p:attrNameLst>
                                          <p:attrName>ppt_w</p:attrName>
                                        </p:attrNameLst>
                                      </p:cBhvr>
                                      <p:tavLst>
                                        <p:tav tm="0">
                                          <p:val>
                                            <p:fltVal val="0"/>
                                          </p:val>
                                        </p:tav>
                                        <p:tav tm="100000">
                                          <p:val>
                                            <p:strVal val="#ppt_w"/>
                                          </p:val>
                                        </p:tav>
                                      </p:tavLst>
                                    </p:anim>
                                    <p:anim calcmode="lin" valueType="num">
                                      <p:cBhvr>
                                        <p:cTn id="53" dur="500" fill="hold"/>
                                        <p:tgtEl>
                                          <p:spTgt spid="56358"/>
                                        </p:tgtEl>
                                        <p:attrNameLst>
                                          <p:attrName>ppt_h</p:attrName>
                                        </p:attrNameLst>
                                      </p:cBhvr>
                                      <p:tavLst>
                                        <p:tav tm="0">
                                          <p:val>
                                            <p:fltVal val="0"/>
                                          </p:val>
                                        </p:tav>
                                        <p:tav tm="100000">
                                          <p:val>
                                            <p:strVal val="#ppt_h"/>
                                          </p:val>
                                        </p:tav>
                                      </p:tavLst>
                                    </p:anim>
                                  </p:childTnLst>
                                </p:cTn>
                              </p:par>
                            </p:childTnLst>
                          </p:cTn>
                        </p:par>
                        <p:par>
                          <p:cTn id="54" fill="hold" nodeType="afterGroup">
                            <p:stCondLst>
                              <p:cond delay="500"/>
                            </p:stCondLst>
                            <p:childTnLst>
                              <p:par>
                                <p:cTn id="55" presetID="23" presetClass="entr" presetSubtype="16" fill="hold" grpId="0" nodeType="afterEffect">
                                  <p:stCondLst>
                                    <p:cond delay="300"/>
                                  </p:stCondLst>
                                  <p:childTnLst>
                                    <p:set>
                                      <p:cBhvr>
                                        <p:cTn id="56" dur="1" fill="hold">
                                          <p:stCondLst>
                                            <p:cond delay="0"/>
                                          </p:stCondLst>
                                        </p:cTn>
                                        <p:tgtEl>
                                          <p:spTgt spid="56361"/>
                                        </p:tgtEl>
                                        <p:attrNameLst>
                                          <p:attrName>style.visibility</p:attrName>
                                        </p:attrNameLst>
                                      </p:cBhvr>
                                      <p:to>
                                        <p:strVal val="visible"/>
                                      </p:to>
                                    </p:set>
                                    <p:anim calcmode="lin" valueType="num">
                                      <p:cBhvr>
                                        <p:cTn id="57" dur="500" fill="hold"/>
                                        <p:tgtEl>
                                          <p:spTgt spid="56361"/>
                                        </p:tgtEl>
                                        <p:attrNameLst>
                                          <p:attrName>ppt_w</p:attrName>
                                        </p:attrNameLst>
                                      </p:cBhvr>
                                      <p:tavLst>
                                        <p:tav tm="0">
                                          <p:val>
                                            <p:fltVal val="0"/>
                                          </p:val>
                                        </p:tav>
                                        <p:tav tm="100000">
                                          <p:val>
                                            <p:strVal val="#ppt_w"/>
                                          </p:val>
                                        </p:tav>
                                      </p:tavLst>
                                    </p:anim>
                                    <p:anim calcmode="lin" valueType="num">
                                      <p:cBhvr>
                                        <p:cTn id="58" dur="500" fill="hold"/>
                                        <p:tgtEl>
                                          <p:spTgt spid="56361"/>
                                        </p:tgtEl>
                                        <p:attrNameLst>
                                          <p:attrName>ppt_h</p:attrName>
                                        </p:attrNameLst>
                                      </p:cBhvr>
                                      <p:tavLst>
                                        <p:tav tm="0">
                                          <p:val>
                                            <p:fltVal val="0"/>
                                          </p:val>
                                        </p:tav>
                                        <p:tav tm="100000">
                                          <p:val>
                                            <p:strVal val="#ppt_h"/>
                                          </p:val>
                                        </p:tav>
                                      </p:tavLst>
                                    </p:anim>
                                  </p:childTnLst>
                                </p:cTn>
                              </p:par>
                            </p:childTnLst>
                          </p:cTn>
                        </p:par>
                        <p:par>
                          <p:cTn id="59" fill="hold" nodeType="afterGroup">
                            <p:stCondLst>
                              <p:cond delay="1300"/>
                            </p:stCondLst>
                            <p:childTnLst>
                              <p:par>
                                <p:cTn id="60" presetID="22" presetClass="entr" presetSubtype="8" fill="hold" grpId="0" nodeType="afterEffect">
                                  <p:stCondLst>
                                    <p:cond delay="300"/>
                                  </p:stCondLst>
                                  <p:childTnLst>
                                    <p:set>
                                      <p:cBhvr>
                                        <p:cTn id="61" dur="1" fill="hold">
                                          <p:stCondLst>
                                            <p:cond delay="0"/>
                                          </p:stCondLst>
                                        </p:cTn>
                                        <p:tgtEl>
                                          <p:spTgt spid="56359"/>
                                        </p:tgtEl>
                                        <p:attrNameLst>
                                          <p:attrName>style.visibility</p:attrName>
                                        </p:attrNameLst>
                                      </p:cBhvr>
                                      <p:to>
                                        <p:strVal val="visible"/>
                                      </p:to>
                                    </p:set>
                                    <p:animEffect transition="in" filter="wipe(left)">
                                      <p:cBhvr>
                                        <p:cTn id="62" dur="500"/>
                                        <p:tgtEl>
                                          <p:spTgt spid="56359"/>
                                        </p:tgtEl>
                                      </p:cBhvr>
                                    </p:animEffect>
                                  </p:childTnLst>
                                </p:cTn>
                              </p:par>
                            </p:childTnLst>
                          </p:cTn>
                        </p:par>
                        <p:par>
                          <p:cTn id="63" fill="hold" nodeType="afterGroup">
                            <p:stCondLst>
                              <p:cond delay="2100"/>
                            </p:stCondLst>
                            <p:childTnLst>
                              <p:par>
                                <p:cTn id="64" presetID="22" presetClass="entr" presetSubtype="8" fill="hold" grpId="0" nodeType="afterEffect">
                                  <p:stCondLst>
                                    <p:cond delay="300"/>
                                  </p:stCondLst>
                                  <p:childTnLst>
                                    <p:set>
                                      <p:cBhvr>
                                        <p:cTn id="65" dur="1" fill="hold">
                                          <p:stCondLst>
                                            <p:cond delay="0"/>
                                          </p:stCondLst>
                                        </p:cTn>
                                        <p:tgtEl>
                                          <p:spTgt spid="56360"/>
                                        </p:tgtEl>
                                        <p:attrNameLst>
                                          <p:attrName>style.visibility</p:attrName>
                                        </p:attrNameLst>
                                      </p:cBhvr>
                                      <p:to>
                                        <p:strVal val="visible"/>
                                      </p:to>
                                    </p:set>
                                    <p:animEffect transition="in" filter="wipe(left)">
                                      <p:cBhvr>
                                        <p:cTn id="66" dur="500"/>
                                        <p:tgtEl>
                                          <p:spTgt spid="56360"/>
                                        </p:tgtEl>
                                      </p:cBhvr>
                                    </p:animEffect>
                                  </p:childTnLst>
                                </p:cTn>
                              </p:par>
                            </p:childTnLst>
                          </p:cTn>
                        </p:par>
                      </p:childTnLst>
                    </p:cTn>
                  </p:par>
                  <p:par>
                    <p:cTn id="67" fill="hold" nodeType="clickPar">
                      <p:stCondLst>
                        <p:cond delay="indefinite"/>
                      </p:stCondLst>
                      <p:childTnLst>
                        <p:par>
                          <p:cTn id="68" fill="hold" nodeType="withGroup">
                            <p:stCondLst>
                              <p:cond delay="0"/>
                            </p:stCondLst>
                            <p:childTnLst>
                              <p:par>
                                <p:cTn id="69" presetID="23" presetClass="entr" presetSubtype="16" fill="hold" nodeType="clickEffect">
                                  <p:stCondLst>
                                    <p:cond delay="0"/>
                                  </p:stCondLst>
                                  <p:childTnLst>
                                    <p:set>
                                      <p:cBhvr>
                                        <p:cTn id="70" dur="1" fill="hold">
                                          <p:stCondLst>
                                            <p:cond delay="0"/>
                                          </p:stCondLst>
                                        </p:cTn>
                                        <p:tgtEl>
                                          <p:spTgt spid="56335"/>
                                        </p:tgtEl>
                                        <p:attrNameLst>
                                          <p:attrName>style.visibility</p:attrName>
                                        </p:attrNameLst>
                                      </p:cBhvr>
                                      <p:to>
                                        <p:strVal val="visible"/>
                                      </p:to>
                                    </p:set>
                                    <p:anim calcmode="lin" valueType="num">
                                      <p:cBhvr>
                                        <p:cTn id="71" dur="500" fill="hold"/>
                                        <p:tgtEl>
                                          <p:spTgt spid="56335"/>
                                        </p:tgtEl>
                                        <p:attrNameLst>
                                          <p:attrName>ppt_w</p:attrName>
                                        </p:attrNameLst>
                                      </p:cBhvr>
                                      <p:tavLst>
                                        <p:tav tm="0">
                                          <p:val>
                                            <p:fltVal val="0"/>
                                          </p:val>
                                        </p:tav>
                                        <p:tav tm="100000">
                                          <p:val>
                                            <p:strVal val="#ppt_w"/>
                                          </p:val>
                                        </p:tav>
                                      </p:tavLst>
                                    </p:anim>
                                    <p:anim calcmode="lin" valueType="num">
                                      <p:cBhvr>
                                        <p:cTn id="72" dur="500" fill="hold"/>
                                        <p:tgtEl>
                                          <p:spTgt spid="56335"/>
                                        </p:tgtEl>
                                        <p:attrNameLst>
                                          <p:attrName>ppt_h</p:attrName>
                                        </p:attrNameLst>
                                      </p:cBhvr>
                                      <p:tavLst>
                                        <p:tav tm="0">
                                          <p:val>
                                            <p:fltVal val="0"/>
                                          </p:val>
                                        </p:tav>
                                        <p:tav tm="100000">
                                          <p:val>
                                            <p:strVal val="#ppt_h"/>
                                          </p:val>
                                        </p:tav>
                                      </p:tavLst>
                                    </p:anim>
                                  </p:childTnLst>
                                </p:cTn>
                              </p:par>
                            </p:childTnLst>
                          </p:cTn>
                        </p:par>
                        <p:par>
                          <p:cTn id="73" fill="hold" nodeType="afterGroup">
                            <p:stCondLst>
                              <p:cond delay="500"/>
                            </p:stCondLst>
                            <p:childTnLst>
                              <p:par>
                                <p:cTn id="74" presetID="22" presetClass="entr" presetSubtype="2" fill="hold" grpId="0" nodeType="afterEffect">
                                  <p:stCondLst>
                                    <p:cond delay="500"/>
                                  </p:stCondLst>
                                  <p:childTnLst>
                                    <p:set>
                                      <p:cBhvr>
                                        <p:cTn id="75" dur="1" fill="hold">
                                          <p:stCondLst>
                                            <p:cond delay="0"/>
                                          </p:stCondLst>
                                        </p:cTn>
                                        <p:tgtEl>
                                          <p:spTgt spid="56353"/>
                                        </p:tgtEl>
                                        <p:attrNameLst>
                                          <p:attrName>style.visibility</p:attrName>
                                        </p:attrNameLst>
                                      </p:cBhvr>
                                      <p:to>
                                        <p:strVal val="visible"/>
                                      </p:to>
                                    </p:set>
                                    <p:animEffect transition="in" filter="wipe(right)">
                                      <p:cBhvr>
                                        <p:cTn id="76" dur="500"/>
                                        <p:tgtEl>
                                          <p:spTgt spid="56353"/>
                                        </p:tgtEl>
                                      </p:cBhvr>
                                    </p:animEffect>
                                  </p:childTnLst>
                                </p:cTn>
                              </p:par>
                            </p:childTnLst>
                          </p:cTn>
                        </p:par>
                      </p:childTnLst>
                    </p:cTn>
                  </p:par>
                  <p:par>
                    <p:cTn id="77" fill="hold" nodeType="clickPar">
                      <p:stCondLst>
                        <p:cond delay="indefinite"/>
                      </p:stCondLst>
                      <p:childTnLst>
                        <p:par>
                          <p:cTn id="78" fill="hold" nodeType="withGroup">
                            <p:stCondLst>
                              <p:cond delay="0"/>
                            </p:stCondLst>
                            <p:childTnLst>
                              <p:par>
                                <p:cTn id="79" presetID="2" presetClass="entr" presetSubtype="8" fill="hold" nodeType="clickEffect">
                                  <p:stCondLst>
                                    <p:cond delay="0"/>
                                  </p:stCondLst>
                                  <p:childTnLst>
                                    <p:set>
                                      <p:cBhvr>
                                        <p:cTn id="80" dur="1" fill="hold">
                                          <p:stCondLst>
                                            <p:cond delay="0"/>
                                          </p:stCondLst>
                                        </p:cTn>
                                        <p:tgtEl>
                                          <p:spTgt spid="56352"/>
                                        </p:tgtEl>
                                        <p:attrNameLst>
                                          <p:attrName>style.visibility</p:attrName>
                                        </p:attrNameLst>
                                      </p:cBhvr>
                                      <p:to>
                                        <p:strVal val="visible"/>
                                      </p:to>
                                    </p:set>
                                    <p:anim calcmode="lin" valueType="num">
                                      <p:cBhvr additive="base">
                                        <p:cTn id="81" dur="500" fill="hold"/>
                                        <p:tgtEl>
                                          <p:spTgt spid="56352"/>
                                        </p:tgtEl>
                                        <p:attrNameLst>
                                          <p:attrName>ppt_x</p:attrName>
                                        </p:attrNameLst>
                                      </p:cBhvr>
                                      <p:tavLst>
                                        <p:tav tm="0">
                                          <p:val>
                                            <p:strVal val="0-#ppt_w/2"/>
                                          </p:val>
                                        </p:tav>
                                        <p:tav tm="100000">
                                          <p:val>
                                            <p:strVal val="#ppt_x"/>
                                          </p:val>
                                        </p:tav>
                                      </p:tavLst>
                                    </p:anim>
                                    <p:anim calcmode="lin" valueType="num">
                                      <p:cBhvr additive="base">
                                        <p:cTn id="82" dur="500" fill="hold"/>
                                        <p:tgtEl>
                                          <p:spTgt spid="56352"/>
                                        </p:tgtEl>
                                        <p:attrNameLst>
                                          <p:attrName>ppt_y</p:attrName>
                                        </p:attrNameLst>
                                      </p:cBhvr>
                                      <p:tavLst>
                                        <p:tav tm="0">
                                          <p:val>
                                            <p:strVal val="#ppt_y"/>
                                          </p:val>
                                        </p:tav>
                                        <p:tav tm="100000">
                                          <p:val>
                                            <p:strVal val="#ppt_y"/>
                                          </p:val>
                                        </p:tav>
                                      </p:tavLst>
                                    </p:anim>
                                  </p:childTnLst>
                                </p:cTn>
                              </p:par>
                            </p:childTnLst>
                          </p:cTn>
                        </p:par>
                        <p:par>
                          <p:cTn id="83" fill="hold" nodeType="afterGroup">
                            <p:stCondLst>
                              <p:cond delay="500"/>
                            </p:stCondLst>
                            <p:childTnLst>
                              <p:par>
                                <p:cTn id="84" presetID="2" presetClass="entr" presetSubtype="8" fill="hold" grpId="0" nodeType="afterEffect">
                                  <p:stCondLst>
                                    <p:cond delay="300"/>
                                  </p:stCondLst>
                                  <p:childTnLst>
                                    <p:set>
                                      <p:cBhvr>
                                        <p:cTn id="85" dur="1" fill="hold">
                                          <p:stCondLst>
                                            <p:cond delay="0"/>
                                          </p:stCondLst>
                                        </p:cTn>
                                        <p:tgtEl>
                                          <p:spTgt spid="56355"/>
                                        </p:tgtEl>
                                        <p:attrNameLst>
                                          <p:attrName>style.visibility</p:attrName>
                                        </p:attrNameLst>
                                      </p:cBhvr>
                                      <p:to>
                                        <p:strVal val="visible"/>
                                      </p:to>
                                    </p:set>
                                    <p:anim calcmode="lin" valueType="num">
                                      <p:cBhvr additive="base">
                                        <p:cTn id="86" dur="500" fill="hold"/>
                                        <p:tgtEl>
                                          <p:spTgt spid="56355"/>
                                        </p:tgtEl>
                                        <p:attrNameLst>
                                          <p:attrName>ppt_x</p:attrName>
                                        </p:attrNameLst>
                                      </p:cBhvr>
                                      <p:tavLst>
                                        <p:tav tm="0">
                                          <p:val>
                                            <p:strVal val="0-#ppt_w/2"/>
                                          </p:val>
                                        </p:tav>
                                        <p:tav tm="100000">
                                          <p:val>
                                            <p:strVal val="#ppt_x"/>
                                          </p:val>
                                        </p:tav>
                                      </p:tavLst>
                                    </p:anim>
                                    <p:anim calcmode="lin" valueType="num">
                                      <p:cBhvr additive="base">
                                        <p:cTn id="87" dur="500" fill="hold"/>
                                        <p:tgtEl>
                                          <p:spTgt spid="56355"/>
                                        </p:tgtEl>
                                        <p:attrNameLst>
                                          <p:attrName>ppt_y</p:attrName>
                                        </p:attrNameLst>
                                      </p:cBhvr>
                                      <p:tavLst>
                                        <p:tav tm="0">
                                          <p:val>
                                            <p:strVal val="#ppt_y"/>
                                          </p:val>
                                        </p:tav>
                                        <p:tav tm="100000">
                                          <p:val>
                                            <p:strVal val="#ppt_y"/>
                                          </p:val>
                                        </p:tav>
                                      </p:tavLst>
                                    </p:anim>
                                  </p:childTnLst>
                                </p:cTn>
                              </p:par>
                            </p:childTnLst>
                          </p:cTn>
                        </p:par>
                        <p:par>
                          <p:cTn id="88" fill="hold" nodeType="afterGroup">
                            <p:stCondLst>
                              <p:cond delay="1300"/>
                            </p:stCondLst>
                            <p:childTnLst>
                              <p:par>
                                <p:cTn id="89" presetID="2" presetClass="entr" presetSubtype="8" fill="hold" grpId="0" nodeType="afterEffect">
                                  <p:stCondLst>
                                    <p:cond delay="300"/>
                                  </p:stCondLst>
                                  <p:childTnLst>
                                    <p:set>
                                      <p:cBhvr>
                                        <p:cTn id="90" dur="1" fill="hold">
                                          <p:stCondLst>
                                            <p:cond delay="0"/>
                                          </p:stCondLst>
                                        </p:cTn>
                                        <p:tgtEl>
                                          <p:spTgt spid="56356"/>
                                        </p:tgtEl>
                                        <p:attrNameLst>
                                          <p:attrName>style.visibility</p:attrName>
                                        </p:attrNameLst>
                                      </p:cBhvr>
                                      <p:to>
                                        <p:strVal val="visible"/>
                                      </p:to>
                                    </p:set>
                                    <p:anim calcmode="lin" valueType="num">
                                      <p:cBhvr additive="base">
                                        <p:cTn id="91" dur="500" fill="hold"/>
                                        <p:tgtEl>
                                          <p:spTgt spid="56356"/>
                                        </p:tgtEl>
                                        <p:attrNameLst>
                                          <p:attrName>ppt_x</p:attrName>
                                        </p:attrNameLst>
                                      </p:cBhvr>
                                      <p:tavLst>
                                        <p:tav tm="0">
                                          <p:val>
                                            <p:strVal val="0-#ppt_w/2"/>
                                          </p:val>
                                        </p:tav>
                                        <p:tav tm="100000">
                                          <p:val>
                                            <p:strVal val="#ppt_x"/>
                                          </p:val>
                                        </p:tav>
                                      </p:tavLst>
                                    </p:anim>
                                    <p:anim calcmode="lin" valueType="num">
                                      <p:cBhvr additive="base">
                                        <p:cTn id="92" dur="500" fill="hold"/>
                                        <p:tgtEl>
                                          <p:spTgt spid="56356"/>
                                        </p:tgtEl>
                                        <p:attrNameLst>
                                          <p:attrName>ppt_y</p:attrName>
                                        </p:attrNameLst>
                                      </p:cBhvr>
                                      <p:tavLst>
                                        <p:tav tm="0">
                                          <p:val>
                                            <p:strVal val="#ppt_y"/>
                                          </p:val>
                                        </p:tav>
                                        <p:tav tm="100000">
                                          <p:val>
                                            <p:strVal val="#ppt_y"/>
                                          </p:val>
                                        </p:tav>
                                      </p:tavLst>
                                    </p:anim>
                                  </p:childTnLst>
                                </p:cTn>
                              </p:par>
                            </p:childTnLst>
                          </p:cTn>
                        </p:par>
                        <p:par>
                          <p:cTn id="93" fill="hold" nodeType="afterGroup">
                            <p:stCondLst>
                              <p:cond delay="2100"/>
                            </p:stCondLst>
                            <p:childTnLst>
                              <p:par>
                                <p:cTn id="94" presetID="2" presetClass="entr" presetSubtype="8" fill="hold" grpId="0" nodeType="afterEffect">
                                  <p:stCondLst>
                                    <p:cond delay="300"/>
                                  </p:stCondLst>
                                  <p:childTnLst>
                                    <p:set>
                                      <p:cBhvr>
                                        <p:cTn id="95" dur="1" fill="hold">
                                          <p:stCondLst>
                                            <p:cond delay="0"/>
                                          </p:stCondLst>
                                        </p:cTn>
                                        <p:tgtEl>
                                          <p:spTgt spid="56357"/>
                                        </p:tgtEl>
                                        <p:attrNameLst>
                                          <p:attrName>style.visibility</p:attrName>
                                        </p:attrNameLst>
                                      </p:cBhvr>
                                      <p:to>
                                        <p:strVal val="visible"/>
                                      </p:to>
                                    </p:set>
                                    <p:anim calcmode="lin" valueType="num">
                                      <p:cBhvr additive="base">
                                        <p:cTn id="96" dur="500" fill="hold"/>
                                        <p:tgtEl>
                                          <p:spTgt spid="56357"/>
                                        </p:tgtEl>
                                        <p:attrNameLst>
                                          <p:attrName>ppt_x</p:attrName>
                                        </p:attrNameLst>
                                      </p:cBhvr>
                                      <p:tavLst>
                                        <p:tav tm="0">
                                          <p:val>
                                            <p:strVal val="0-#ppt_w/2"/>
                                          </p:val>
                                        </p:tav>
                                        <p:tav tm="100000">
                                          <p:val>
                                            <p:strVal val="#ppt_x"/>
                                          </p:val>
                                        </p:tav>
                                      </p:tavLst>
                                    </p:anim>
                                    <p:anim calcmode="lin" valueType="num">
                                      <p:cBhvr additive="base">
                                        <p:cTn id="97" dur="500" fill="hold"/>
                                        <p:tgtEl>
                                          <p:spTgt spid="56357"/>
                                        </p:tgtEl>
                                        <p:attrNameLst>
                                          <p:attrName>ppt_y</p:attrName>
                                        </p:attrNameLst>
                                      </p:cBhvr>
                                      <p:tavLst>
                                        <p:tav tm="0">
                                          <p:val>
                                            <p:strVal val="#ppt_y"/>
                                          </p:val>
                                        </p:tav>
                                        <p:tav tm="100000">
                                          <p:val>
                                            <p:strVal val="#ppt_y"/>
                                          </p:val>
                                        </p:tav>
                                      </p:tavLst>
                                    </p:anim>
                                  </p:childTnLst>
                                </p:cTn>
                              </p:par>
                            </p:childTnLst>
                          </p:cTn>
                        </p:par>
                      </p:childTnLst>
                    </p:cTn>
                  </p:par>
                  <p:par>
                    <p:cTn id="98" fill="hold" nodeType="clickPar">
                      <p:stCondLst>
                        <p:cond delay="indefinite"/>
                      </p:stCondLst>
                      <p:childTnLst>
                        <p:par>
                          <p:cTn id="99" fill="hold" nodeType="withGroup">
                            <p:stCondLst>
                              <p:cond delay="0"/>
                            </p:stCondLst>
                            <p:childTnLst>
                              <p:par>
                                <p:cTn id="100" presetID="17" presetClass="entr" presetSubtype="8" fill="hold" nodeType="clickEffect">
                                  <p:stCondLst>
                                    <p:cond delay="0"/>
                                  </p:stCondLst>
                                  <p:childTnLst>
                                    <p:set>
                                      <p:cBhvr>
                                        <p:cTn id="101" dur="1" fill="hold">
                                          <p:stCondLst>
                                            <p:cond delay="0"/>
                                          </p:stCondLst>
                                        </p:cTn>
                                        <p:tgtEl>
                                          <p:spTgt spid="56341"/>
                                        </p:tgtEl>
                                        <p:attrNameLst>
                                          <p:attrName>style.visibility</p:attrName>
                                        </p:attrNameLst>
                                      </p:cBhvr>
                                      <p:to>
                                        <p:strVal val="visible"/>
                                      </p:to>
                                    </p:set>
                                    <p:anim calcmode="lin" valueType="num">
                                      <p:cBhvr>
                                        <p:cTn id="102" dur="500" fill="hold"/>
                                        <p:tgtEl>
                                          <p:spTgt spid="56341"/>
                                        </p:tgtEl>
                                        <p:attrNameLst>
                                          <p:attrName>ppt_x</p:attrName>
                                        </p:attrNameLst>
                                      </p:cBhvr>
                                      <p:tavLst>
                                        <p:tav tm="0">
                                          <p:val>
                                            <p:strVal val="#ppt_x-#ppt_w/2"/>
                                          </p:val>
                                        </p:tav>
                                        <p:tav tm="100000">
                                          <p:val>
                                            <p:strVal val="#ppt_x"/>
                                          </p:val>
                                        </p:tav>
                                      </p:tavLst>
                                    </p:anim>
                                    <p:anim calcmode="lin" valueType="num">
                                      <p:cBhvr>
                                        <p:cTn id="103" dur="500" fill="hold"/>
                                        <p:tgtEl>
                                          <p:spTgt spid="56341"/>
                                        </p:tgtEl>
                                        <p:attrNameLst>
                                          <p:attrName>ppt_y</p:attrName>
                                        </p:attrNameLst>
                                      </p:cBhvr>
                                      <p:tavLst>
                                        <p:tav tm="0">
                                          <p:val>
                                            <p:strVal val="#ppt_y"/>
                                          </p:val>
                                        </p:tav>
                                        <p:tav tm="100000">
                                          <p:val>
                                            <p:strVal val="#ppt_y"/>
                                          </p:val>
                                        </p:tav>
                                      </p:tavLst>
                                    </p:anim>
                                    <p:anim calcmode="lin" valueType="num">
                                      <p:cBhvr>
                                        <p:cTn id="104" dur="500" fill="hold"/>
                                        <p:tgtEl>
                                          <p:spTgt spid="56341"/>
                                        </p:tgtEl>
                                        <p:attrNameLst>
                                          <p:attrName>ppt_w</p:attrName>
                                        </p:attrNameLst>
                                      </p:cBhvr>
                                      <p:tavLst>
                                        <p:tav tm="0">
                                          <p:val>
                                            <p:fltVal val="0"/>
                                          </p:val>
                                        </p:tav>
                                        <p:tav tm="100000">
                                          <p:val>
                                            <p:strVal val="#ppt_w"/>
                                          </p:val>
                                        </p:tav>
                                      </p:tavLst>
                                    </p:anim>
                                    <p:anim calcmode="lin" valueType="num">
                                      <p:cBhvr>
                                        <p:cTn id="105" dur="500" fill="hold"/>
                                        <p:tgtEl>
                                          <p:spTgt spid="56341"/>
                                        </p:tgtEl>
                                        <p:attrNameLst>
                                          <p:attrName>ppt_h</p:attrName>
                                        </p:attrNameLst>
                                      </p:cBhvr>
                                      <p:tavLst>
                                        <p:tav tm="0">
                                          <p:val>
                                            <p:strVal val="#ppt_h"/>
                                          </p:val>
                                        </p:tav>
                                        <p:tav tm="100000">
                                          <p:val>
                                            <p:strVal val="#ppt_h"/>
                                          </p:val>
                                        </p:tav>
                                      </p:tavLst>
                                    </p:anim>
                                  </p:childTnLst>
                                </p:cTn>
                              </p:par>
                            </p:childTnLst>
                          </p:cTn>
                        </p:par>
                        <p:par>
                          <p:cTn id="106" fill="hold" nodeType="afterGroup">
                            <p:stCondLst>
                              <p:cond delay="500"/>
                            </p:stCondLst>
                            <p:childTnLst>
                              <p:par>
                                <p:cTn id="107" presetID="22" presetClass="entr" presetSubtype="2" fill="hold" grpId="0" nodeType="afterEffect">
                                  <p:stCondLst>
                                    <p:cond delay="500"/>
                                  </p:stCondLst>
                                  <p:childTnLst>
                                    <p:set>
                                      <p:cBhvr>
                                        <p:cTn id="108" dur="1" fill="hold">
                                          <p:stCondLst>
                                            <p:cond delay="0"/>
                                          </p:stCondLst>
                                        </p:cTn>
                                        <p:tgtEl>
                                          <p:spTgt spid="56351"/>
                                        </p:tgtEl>
                                        <p:attrNameLst>
                                          <p:attrName>style.visibility</p:attrName>
                                        </p:attrNameLst>
                                      </p:cBhvr>
                                      <p:to>
                                        <p:strVal val="visible"/>
                                      </p:to>
                                    </p:set>
                                    <p:animEffect transition="in" filter="wipe(right)">
                                      <p:cBhvr>
                                        <p:cTn id="109" dur="500"/>
                                        <p:tgtEl>
                                          <p:spTgt spid="56351"/>
                                        </p:tgtEl>
                                      </p:cBhvr>
                                    </p:animEffect>
                                  </p:childTnLst>
                                </p:cTn>
                              </p:par>
                            </p:childTnLst>
                          </p:cTn>
                        </p:par>
                      </p:childTnLst>
                    </p:cTn>
                  </p:par>
                  <p:par>
                    <p:cTn id="110" fill="hold" nodeType="clickPar">
                      <p:stCondLst>
                        <p:cond delay="indefinite"/>
                      </p:stCondLst>
                      <p:childTnLst>
                        <p:par>
                          <p:cTn id="111" fill="hold" nodeType="withGroup">
                            <p:stCondLst>
                              <p:cond delay="0"/>
                            </p:stCondLst>
                            <p:childTnLst>
                              <p:par>
                                <p:cTn id="112" presetID="2" presetClass="entr" presetSubtype="1" fill="hold" nodeType="clickEffect">
                                  <p:stCondLst>
                                    <p:cond delay="0"/>
                                  </p:stCondLst>
                                  <p:childTnLst>
                                    <p:set>
                                      <p:cBhvr>
                                        <p:cTn id="113" dur="1" fill="hold">
                                          <p:stCondLst>
                                            <p:cond delay="0"/>
                                          </p:stCondLst>
                                        </p:cTn>
                                        <p:tgtEl>
                                          <p:spTgt spid="56348"/>
                                        </p:tgtEl>
                                        <p:attrNameLst>
                                          <p:attrName>style.visibility</p:attrName>
                                        </p:attrNameLst>
                                      </p:cBhvr>
                                      <p:to>
                                        <p:strVal val="visible"/>
                                      </p:to>
                                    </p:set>
                                    <p:anim calcmode="lin" valueType="num">
                                      <p:cBhvr additive="base">
                                        <p:cTn id="114" dur="500" fill="hold"/>
                                        <p:tgtEl>
                                          <p:spTgt spid="56348"/>
                                        </p:tgtEl>
                                        <p:attrNameLst>
                                          <p:attrName>ppt_x</p:attrName>
                                        </p:attrNameLst>
                                      </p:cBhvr>
                                      <p:tavLst>
                                        <p:tav tm="0">
                                          <p:val>
                                            <p:strVal val="#ppt_x"/>
                                          </p:val>
                                        </p:tav>
                                        <p:tav tm="100000">
                                          <p:val>
                                            <p:strVal val="#ppt_x"/>
                                          </p:val>
                                        </p:tav>
                                      </p:tavLst>
                                    </p:anim>
                                    <p:anim calcmode="lin" valueType="num">
                                      <p:cBhvr additive="base">
                                        <p:cTn id="115" dur="500" fill="hold"/>
                                        <p:tgtEl>
                                          <p:spTgt spid="56348"/>
                                        </p:tgtEl>
                                        <p:attrNameLst>
                                          <p:attrName>ppt_y</p:attrName>
                                        </p:attrNameLst>
                                      </p:cBhvr>
                                      <p:tavLst>
                                        <p:tav tm="0">
                                          <p:val>
                                            <p:strVal val="0-#ppt_h/2"/>
                                          </p:val>
                                        </p:tav>
                                        <p:tav tm="100000">
                                          <p:val>
                                            <p:strVal val="#ppt_y"/>
                                          </p:val>
                                        </p:tav>
                                      </p:tavLst>
                                    </p:anim>
                                  </p:childTnLst>
                                </p:cTn>
                              </p:par>
                            </p:childTnLst>
                          </p:cTn>
                        </p:par>
                        <p:par>
                          <p:cTn id="116" fill="hold" nodeType="afterGroup">
                            <p:stCondLst>
                              <p:cond delay="500"/>
                            </p:stCondLst>
                            <p:childTnLst>
                              <p:par>
                                <p:cTn id="117" presetID="23" presetClass="entr" presetSubtype="16" fill="hold" grpId="0" nodeType="afterEffect">
                                  <p:stCondLst>
                                    <p:cond delay="500"/>
                                  </p:stCondLst>
                                  <p:childTnLst>
                                    <p:set>
                                      <p:cBhvr>
                                        <p:cTn id="118" dur="1" fill="hold">
                                          <p:stCondLst>
                                            <p:cond delay="0"/>
                                          </p:stCondLst>
                                        </p:cTn>
                                        <p:tgtEl>
                                          <p:spTgt spid="56354"/>
                                        </p:tgtEl>
                                        <p:attrNameLst>
                                          <p:attrName>style.visibility</p:attrName>
                                        </p:attrNameLst>
                                      </p:cBhvr>
                                      <p:to>
                                        <p:strVal val="visible"/>
                                      </p:to>
                                    </p:set>
                                    <p:anim calcmode="lin" valueType="num">
                                      <p:cBhvr>
                                        <p:cTn id="119" dur="500" fill="hold"/>
                                        <p:tgtEl>
                                          <p:spTgt spid="56354"/>
                                        </p:tgtEl>
                                        <p:attrNameLst>
                                          <p:attrName>ppt_w</p:attrName>
                                        </p:attrNameLst>
                                      </p:cBhvr>
                                      <p:tavLst>
                                        <p:tav tm="0">
                                          <p:val>
                                            <p:fltVal val="0"/>
                                          </p:val>
                                        </p:tav>
                                        <p:tav tm="100000">
                                          <p:val>
                                            <p:strVal val="#ppt_w"/>
                                          </p:val>
                                        </p:tav>
                                      </p:tavLst>
                                    </p:anim>
                                    <p:anim calcmode="lin" valueType="num">
                                      <p:cBhvr>
                                        <p:cTn id="120" dur="500" fill="hold"/>
                                        <p:tgtEl>
                                          <p:spTgt spid="56354"/>
                                        </p:tgtEl>
                                        <p:attrNameLst>
                                          <p:attrName>ppt_h</p:attrName>
                                        </p:attrNameLst>
                                      </p:cBhvr>
                                      <p:tavLst>
                                        <p:tav tm="0">
                                          <p:val>
                                            <p:fltVal val="0"/>
                                          </p:val>
                                        </p:tav>
                                        <p:tav tm="100000">
                                          <p:val>
                                            <p:strVal val="#ppt_h"/>
                                          </p:val>
                                        </p:tav>
                                      </p:tavLst>
                                    </p:anim>
                                  </p:childTnLst>
                                </p:cTn>
                              </p:par>
                            </p:childTnLst>
                          </p:cTn>
                        </p:par>
                        <p:par>
                          <p:cTn id="121" fill="hold" nodeType="afterGroup">
                            <p:stCondLst>
                              <p:cond delay="1500"/>
                            </p:stCondLst>
                            <p:childTnLst>
                              <p:par>
                                <p:cTn id="122" presetID="22" presetClass="entr" presetSubtype="8" fill="hold" grpId="0" nodeType="afterEffect">
                                  <p:stCondLst>
                                    <p:cond delay="300"/>
                                  </p:stCondLst>
                                  <p:childTnLst>
                                    <p:set>
                                      <p:cBhvr>
                                        <p:cTn id="123" dur="1" fill="hold">
                                          <p:stCondLst>
                                            <p:cond delay="0"/>
                                          </p:stCondLst>
                                        </p:cTn>
                                        <p:tgtEl>
                                          <p:spTgt spid="56349"/>
                                        </p:tgtEl>
                                        <p:attrNameLst>
                                          <p:attrName>style.visibility</p:attrName>
                                        </p:attrNameLst>
                                      </p:cBhvr>
                                      <p:to>
                                        <p:strVal val="visible"/>
                                      </p:to>
                                    </p:set>
                                    <p:animEffect transition="in" filter="wipe(left)">
                                      <p:cBhvr>
                                        <p:cTn id="124" dur="500"/>
                                        <p:tgtEl>
                                          <p:spTgt spid="56349"/>
                                        </p:tgtEl>
                                      </p:cBhvr>
                                    </p:animEffect>
                                  </p:childTnLst>
                                </p:cTn>
                              </p:par>
                            </p:childTnLst>
                          </p:cTn>
                        </p:par>
                        <p:par>
                          <p:cTn id="125" fill="hold" nodeType="afterGroup">
                            <p:stCondLst>
                              <p:cond delay="2300"/>
                            </p:stCondLst>
                            <p:childTnLst>
                              <p:par>
                                <p:cTn id="126" presetID="22" presetClass="entr" presetSubtype="8" fill="hold" grpId="0" nodeType="afterEffect">
                                  <p:stCondLst>
                                    <p:cond delay="300"/>
                                  </p:stCondLst>
                                  <p:childTnLst>
                                    <p:set>
                                      <p:cBhvr>
                                        <p:cTn id="127" dur="1" fill="hold">
                                          <p:stCondLst>
                                            <p:cond delay="0"/>
                                          </p:stCondLst>
                                        </p:cTn>
                                        <p:tgtEl>
                                          <p:spTgt spid="56350"/>
                                        </p:tgtEl>
                                        <p:attrNameLst>
                                          <p:attrName>style.visibility</p:attrName>
                                        </p:attrNameLst>
                                      </p:cBhvr>
                                      <p:to>
                                        <p:strVal val="visible"/>
                                      </p:to>
                                    </p:set>
                                    <p:animEffect transition="in" filter="wipe(left)">
                                      <p:cBhvr>
                                        <p:cTn id="128" dur="500"/>
                                        <p:tgtEl>
                                          <p:spTgt spid="563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47" grpId="0" autoUpdateAnimBg="0"/>
      <p:bldP spid="56349" grpId="0" autoUpdateAnimBg="0"/>
      <p:bldP spid="56350" grpId="0" autoUpdateAnimBg="0"/>
      <p:bldP spid="56351" grpId="0" animBg="1"/>
      <p:bldP spid="56353" grpId="0" animBg="1"/>
      <p:bldP spid="56354" grpId="0" autoUpdateAnimBg="0"/>
      <p:bldP spid="56355" grpId="0" autoUpdateAnimBg="0"/>
      <p:bldP spid="56356" grpId="0" autoUpdateAnimBg="0"/>
      <p:bldP spid="56357" grpId="0" autoUpdateAnimBg="0"/>
      <p:bldP spid="56359" grpId="0" autoUpdateAnimBg="0"/>
      <p:bldP spid="56360" grpId="0" autoUpdateAnimBg="0"/>
      <p:bldP spid="56361" grpId="0" autoUpdateAnimBg="0"/>
      <p:bldP spid="56362" grpId="0" animBg="1"/>
      <p:bldP spid="56364" grpId="0" autoUpdateAnimBg="0"/>
      <p:bldP spid="56365" grpId="0" autoUpdateAnimBg="0"/>
      <p:bldP spid="56366" grpId="0" autoUpdateAnimBg="0"/>
      <p:bldP spid="56367"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57345" name="Freeform 1"/>
          <p:cNvSpPr>
            <a:spLocks/>
          </p:cNvSpPr>
          <p:nvPr/>
        </p:nvSpPr>
        <p:spPr bwMode="auto">
          <a:xfrm>
            <a:off x="3498056" y="1996083"/>
            <a:ext cx="4700588" cy="385763"/>
          </a:xfrm>
          <a:custGeom>
            <a:avLst/>
            <a:gdLst>
              <a:gd name="T0" fmla="*/ 0 w 21600"/>
              <a:gd name="T1" fmla="*/ 0 h 21600"/>
              <a:gd name="T2" fmla="*/ 2412 w 21600"/>
              <a:gd name="T3" fmla="*/ 21600 h 21600"/>
              <a:gd name="T4" fmla="*/ 21600 w 21600"/>
              <a:gd name="T5" fmla="*/ 21600 h 21600"/>
              <a:gd name="T6" fmla="*/ 18979 w 21600"/>
              <a:gd name="T7" fmla="*/ 381 h 21600"/>
              <a:gd name="T8" fmla="*/ 0 w 21600"/>
              <a:gd name="T9" fmla="*/ 0 h 21600"/>
              <a:gd name="T10" fmla="*/ 0 w 21600"/>
              <a:gd name="T11" fmla="*/ 0 h 21600"/>
            </a:gdLst>
            <a:ahLst/>
            <a:cxnLst>
              <a:cxn ang="0">
                <a:pos x="T0" y="T1"/>
              </a:cxn>
              <a:cxn ang="0">
                <a:pos x="T2" y="T3"/>
              </a:cxn>
              <a:cxn ang="0">
                <a:pos x="T4" y="T5"/>
              </a:cxn>
              <a:cxn ang="0">
                <a:pos x="T6" y="T7"/>
              </a:cxn>
              <a:cxn ang="0">
                <a:pos x="T8" y="T9"/>
              </a:cxn>
              <a:cxn ang="0">
                <a:pos x="T10" y="T11"/>
              </a:cxn>
            </a:cxnLst>
            <a:rect l="0" t="0" r="r" b="b"/>
            <a:pathLst>
              <a:path w="21600" h="21600">
                <a:moveTo>
                  <a:pt x="0" y="0"/>
                </a:moveTo>
                <a:lnTo>
                  <a:pt x="2412" y="21600"/>
                </a:lnTo>
                <a:lnTo>
                  <a:pt x="21600" y="21600"/>
                </a:lnTo>
                <a:lnTo>
                  <a:pt x="18979" y="381"/>
                </a:lnTo>
                <a:lnTo>
                  <a:pt x="0" y="0"/>
                </a:lnTo>
                <a:close/>
                <a:moveTo>
                  <a:pt x="0" y="0"/>
                </a:moveTo>
              </a:path>
            </a:pathLst>
          </a:custGeom>
          <a:solidFill>
            <a:srgbClr val="E6E6E6"/>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57346" name="Freeform 2"/>
          <p:cNvSpPr>
            <a:spLocks/>
          </p:cNvSpPr>
          <p:nvPr/>
        </p:nvSpPr>
        <p:spPr bwMode="auto">
          <a:xfrm>
            <a:off x="3462933" y="2005608"/>
            <a:ext cx="4795838" cy="1203722"/>
          </a:xfrm>
          <a:custGeom>
            <a:avLst/>
            <a:gdLst>
              <a:gd name="T0" fmla="*/ 17 w 21600"/>
              <a:gd name="T1" fmla="*/ 14242 h 21600"/>
              <a:gd name="T2" fmla="*/ 2480 w 21600"/>
              <a:gd name="T3" fmla="*/ 21600 h 21600"/>
              <a:gd name="T4" fmla="*/ 21600 w 21600"/>
              <a:gd name="T5" fmla="*/ 21600 h 21600"/>
              <a:gd name="T6" fmla="*/ 21600 w 21600"/>
              <a:gd name="T7" fmla="*/ 7343 h 21600"/>
              <a:gd name="T8" fmla="*/ 2466 w 21600"/>
              <a:gd name="T9" fmla="*/ 7343 h 21600"/>
              <a:gd name="T10" fmla="*/ 0 w 21600"/>
              <a:gd name="T11" fmla="*/ 0 h 21600"/>
              <a:gd name="T12" fmla="*/ 17 w 21600"/>
              <a:gd name="T13" fmla="*/ 14242 h 21600"/>
              <a:gd name="T14" fmla="*/ 17 w 21600"/>
              <a:gd name="T15" fmla="*/ 14242 h 216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600" h="21600">
                <a:moveTo>
                  <a:pt x="17" y="14242"/>
                </a:moveTo>
                <a:lnTo>
                  <a:pt x="2480" y="21600"/>
                </a:lnTo>
                <a:lnTo>
                  <a:pt x="21600" y="21600"/>
                </a:lnTo>
                <a:lnTo>
                  <a:pt x="21600" y="7343"/>
                </a:lnTo>
                <a:lnTo>
                  <a:pt x="2466" y="7343"/>
                </a:lnTo>
                <a:lnTo>
                  <a:pt x="0" y="0"/>
                </a:lnTo>
                <a:lnTo>
                  <a:pt x="17" y="14242"/>
                </a:lnTo>
                <a:close/>
                <a:moveTo>
                  <a:pt x="17" y="14242"/>
                </a:moveTo>
              </a:path>
            </a:pathLst>
          </a:custGeom>
          <a:solidFill>
            <a:schemeClr val="accent3"/>
          </a:solidFill>
          <a:ln>
            <a:noFill/>
          </a:ln>
          <a:extLst/>
        </p:spPr>
        <p:txBody>
          <a:bodyPr lIns="0" tIns="0" rIns="0" bIns="0"/>
          <a:lstStyle/>
          <a:p>
            <a:endParaRPr lang="en-US"/>
          </a:p>
        </p:txBody>
      </p:sp>
      <p:sp>
        <p:nvSpPr>
          <p:cNvPr id="57347" name="Freeform 3"/>
          <p:cNvSpPr>
            <a:spLocks/>
          </p:cNvSpPr>
          <p:nvPr/>
        </p:nvSpPr>
        <p:spPr bwMode="auto">
          <a:xfrm>
            <a:off x="3462933" y="2825353"/>
            <a:ext cx="4795838" cy="1203722"/>
          </a:xfrm>
          <a:custGeom>
            <a:avLst/>
            <a:gdLst>
              <a:gd name="T0" fmla="*/ 17 w 21600"/>
              <a:gd name="T1" fmla="*/ 14242 h 21600"/>
              <a:gd name="T2" fmla="*/ 2480 w 21600"/>
              <a:gd name="T3" fmla="*/ 21600 h 21600"/>
              <a:gd name="T4" fmla="*/ 21600 w 21600"/>
              <a:gd name="T5" fmla="*/ 21600 h 21600"/>
              <a:gd name="T6" fmla="*/ 21600 w 21600"/>
              <a:gd name="T7" fmla="*/ 7343 h 21600"/>
              <a:gd name="T8" fmla="*/ 2466 w 21600"/>
              <a:gd name="T9" fmla="*/ 7343 h 21600"/>
              <a:gd name="T10" fmla="*/ 0 w 21600"/>
              <a:gd name="T11" fmla="*/ 0 h 21600"/>
              <a:gd name="T12" fmla="*/ 17 w 21600"/>
              <a:gd name="T13" fmla="*/ 14242 h 21600"/>
              <a:gd name="T14" fmla="*/ 17 w 21600"/>
              <a:gd name="T15" fmla="*/ 14242 h 216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600" h="21600">
                <a:moveTo>
                  <a:pt x="17" y="14242"/>
                </a:moveTo>
                <a:lnTo>
                  <a:pt x="2480" y="21600"/>
                </a:lnTo>
                <a:lnTo>
                  <a:pt x="21600" y="21600"/>
                </a:lnTo>
                <a:lnTo>
                  <a:pt x="21600" y="7343"/>
                </a:lnTo>
                <a:lnTo>
                  <a:pt x="2466" y="7343"/>
                </a:lnTo>
                <a:lnTo>
                  <a:pt x="0" y="0"/>
                </a:lnTo>
                <a:lnTo>
                  <a:pt x="17" y="14242"/>
                </a:lnTo>
                <a:close/>
                <a:moveTo>
                  <a:pt x="17" y="14242"/>
                </a:moveTo>
              </a:path>
            </a:pathLst>
          </a:custGeom>
          <a:solidFill>
            <a:schemeClr val="accent1"/>
          </a:solidFill>
          <a:ln>
            <a:noFill/>
          </a:ln>
          <a:extLst/>
        </p:spPr>
        <p:txBody>
          <a:bodyPr lIns="0" tIns="0" rIns="0" bIns="0"/>
          <a:lstStyle/>
          <a:p>
            <a:endParaRPr lang="en-US"/>
          </a:p>
        </p:txBody>
      </p:sp>
      <p:sp>
        <p:nvSpPr>
          <p:cNvPr id="57348" name="Freeform 4"/>
          <p:cNvSpPr>
            <a:spLocks/>
          </p:cNvSpPr>
          <p:nvPr/>
        </p:nvSpPr>
        <p:spPr bwMode="auto">
          <a:xfrm>
            <a:off x="3462933" y="3649861"/>
            <a:ext cx="4795838" cy="1203722"/>
          </a:xfrm>
          <a:custGeom>
            <a:avLst/>
            <a:gdLst>
              <a:gd name="T0" fmla="*/ 17 w 21600"/>
              <a:gd name="T1" fmla="*/ 14242 h 21600"/>
              <a:gd name="T2" fmla="*/ 2480 w 21600"/>
              <a:gd name="T3" fmla="*/ 21600 h 21600"/>
              <a:gd name="T4" fmla="*/ 21600 w 21600"/>
              <a:gd name="T5" fmla="*/ 21600 h 21600"/>
              <a:gd name="T6" fmla="*/ 21600 w 21600"/>
              <a:gd name="T7" fmla="*/ 7343 h 21600"/>
              <a:gd name="T8" fmla="*/ 2466 w 21600"/>
              <a:gd name="T9" fmla="*/ 7343 h 21600"/>
              <a:gd name="T10" fmla="*/ 0 w 21600"/>
              <a:gd name="T11" fmla="*/ 0 h 21600"/>
              <a:gd name="T12" fmla="*/ 17 w 21600"/>
              <a:gd name="T13" fmla="*/ 14242 h 21600"/>
              <a:gd name="T14" fmla="*/ 17 w 21600"/>
              <a:gd name="T15" fmla="*/ 14242 h 216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600" h="21600">
                <a:moveTo>
                  <a:pt x="17" y="14242"/>
                </a:moveTo>
                <a:lnTo>
                  <a:pt x="2480" y="21600"/>
                </a:lnTo>
                <a:lnTo>
                  <a:pt x="21600" y="21600"/>
                </a:lnTo>
                <a:lnTo>
                  <a:pt x="21600" y="7343"/>
                </a:lnTo>
                <a:lnTo>
                  <a:pt x="2466" y="7343"/>
                </a:lnTo>
                <a:lnTo>
                  <a:pt x="0" y="0"/>
                </a:lnTo>
                <a:lnTo>
                  <a:pt x="17" y="14242"/>
                </a:lnTo>
                <a:close/>
                <a:moveTo>
                  <a:pt x="17" y="14242"/>
                </a:moveTo>
              </a:path>
            </a:pathLst>
          </a:custGeom>
          <a:solidFill>
            <a:srgbClr val="8C96A0"/>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57349" name="Freeform 5"/>
          <p:cNvSpPr>
            <a:spLocks/>
          </p:cNvSpPr>
          <p:nvPr/>
        </p:nvSpPr>
        <p:spPr bwMode="auto">
          <a:xfrm>
            <a:off x="7428309" y="2322314"/>
            <a:ext cx="862013" cy="1466850"/>
          </a:xfrm>
          <a:custGeom>
            <a:avLst/>
            <a:gdLst>
              <a:gd name="T0" fmla="*/ 0 w 21600"/>
              <a:gd name="T1" fmla="*/ 328 h 21600"/>
              <a:gd name="T2" fmla="*/ 20104 w 21600"/>
              <a:gd name="T3" fmla="*/ 21600 h 21600"/>
              <a:gd name="T4" fmla="*/ 21600 w 21600"/>
              <a:gd name="T5" fmla="*/ 0 h 21600"/>
              <a:gd name="T6" fmla="*/ 0 w 21600"/>
              <a:gd name="T7" fmla="*/ 328 h 21600"/>
              <a:gd name="T8" fmla="*/ 0 w 21600"/>
              <a:gd name="T9" fmla="*/ 328 h 21600"/>
            </a:gdLst>
            <a:ahLst/>
            <a:cxnLst>
              <a:cxn ang="0">
                <a:pos x="T0" y="T1"/>
              </a:cxn>
              <a:cxn ang="0">
                <a:pos x="T2" y="T3"/>
              </a:cxn>
              <a:cxn ang="0">
                <a:pos x="T4" y="T5"/>
              </a:cxn>
              <a:cxn ang="0">
                <a:pos x="T6" y="T7"/>
              </a:cxn>
              <a:cxn ang="0">
                <a:pos x="T8" y="T9"/>
              </a:cxn>
            </a:cxnLst>
            <a:rect l="0" t="0" r="r" b="b"/>
            <a:pathLst>
              <a:path w="21600" h="21600">
                <a:moveTo>
                  <a:pt x="0" y="328"/>
                </a:moveTo>
                <a:lnTo>
                  <a:pt x="20104" y="21600"/>
                </a:lnTo>
                <a:lnTo>
                  <a:pt x="21600" y="0"/>
                </a:lnTo>
                <a:lnTo>
                  <a:pt x="0" y="328"/>
                </a:lnTo>
                <a:close/>
                <a:moveTo>
                  <a:pt x="0" y="328"/>
                </a:moveTo>
              </a:path>
            </a:pathLst>
          </a:custGeom>
          <a:solidFill>
            <a:srgbClr val="FFFFFF">
              <a:alpha val="39999"/>
            </a:srgbClr>
          </a:solidFill>
          <a:ln>
            <a:noFill/>
          </a:ln>
          <a:extLst>
            <a:ext uri="{91240B29-F687-4F45-9708-019B960494DF}">
              <a14:hiddenLine xmlns:a14="http://schemas.microsoft.com/office/drawing/2010/main" w="25400" cap="flat">
                <a:solidFill>
                  <a:schemeClr val="tx1">
                    <a:alpha val="39999"/>
                  </a:schemeClr>
                </a:solidFill>
                <a:miter lim="800000"/>
                <a:headEnd type="none" w="med" len="med"/>
                <a:tailEnd type="none" w="med" len="med"/>
              </a14:hiddenLine>
            </a:ext>
          </a:extLst>
        </p:spPr>
        <p:txBody>
          <a:bodyPr lIns="0" tIns="0" rIns="0" bIns="0"/>
          <a:lstStyle/>
          <a:p>
            <a:endParaRPr lang="en-US"/>
          </a:p>
        </p:txBody>
      </p:sp>
      <p:sp>
        <p:nvSpPr>
          <p:cNvPr id="57350" name="Freeform 6"/>
          <p:cNvSpPr>
            <a:spLocks/>
          </p:cNvSpPr>
          <p:nvPr/>
        </p:nvSpPr>
        <p:spPr bwMode="auto">
          <a:xfrm>
            <a:off x="3459957" y="2002036"/>
            <a:ext cx="548878" cy="2844998"/>
          </a:xfrm>
          <a:custGeom>
            <a:avLst/>
            <a:gdLst>
              <a:gd name="T0" fmla="*/ 21600 w 21600"/>
              <a:gd name="T1" fmla="*/ 21600 h 21600"/>
              <a:gd name="T2" fmla="*/ 21600 w 21600"/>
              <a:gd name="T3" fmla="*/ 3137 h 21600"/>
              <a:gd name="T4" fmla="*/ 0 w 21600"/>
              <a:gd name="T5" fmla="*/ 0 h 21600"/>
              <a:gd name="T6" fmla="*/ 187 w 21600"/>
              <a:gd name="T7" fmla="*/ 18529 h 21600"/>
              <a:gd name="T8" fmla="*/ 21600 w 21600"/>
              <a:gd name="T9" fmla="*/ 21600 h 21600"/>
              <a:gd name="T10" fmla="*/ 21600 w 21600"/>
              <a:gd name="T11" fmla="*/ 21600 h 21600"/>
            </a:gdLst>
            <a:ahLst/>
            <a:cxnLst>
              <a:cxn ang="0">
                <a:pos x="T0" y="T1"/>
              </a:cxn>
              <a:cxn ang="0">
                <a:pos x="T2" y="T3"/>
              </a:cxn>
              <a:cxn ang="0">
                <a:pos x="T4" y="T5"/>
              </a:cxn>
              <a:cxn ang="0">
                <a:pos x="T6" y="T7"/>
              </a:cxn>
              <a:cxn ang="0">
                <a:pos x="T8" y="T9"/>
              </a:cxn>
              <a:cxn ang="0">
                <a:pos x="T10" y="T11"/>
              </a:cxn>
            </a:cxnLst>
            <a:rect l="0" t="0" r="r" b="b"/>
            <a:pathLst>
              <a:path w="21600" h="21600">
                <a:moveTo>
                  <a:pt x="21600" y="21600"/>
                </a:moveTo>
                <a:lnTo>
                  <a:pt x="21600" y="3137"/>
                </a:lnTo>
                <a:lnTo>
                  <a:pt x="0" y="0"/>
                </a:lnTo>
                <a:lnTo>
                  <a:pt x="187" y="18529"/>
                </a:lnTo>
                <a:lnTo>
                  <a:pt x="21600" y="21600"/>
                </a:lnTo>
                <a:close/>
                <a:moveTo>
                  <a:pt x="21600" y="21600"/>
                </a:moveTo>
              </a:path>
            </a:pathLst>
          </a:custGeom>
          <a:solidFill>
            <a:srgbClr val="000000">
              <a:alpha val="34999"/>
            </a:srgbClr>
          </a:solidFill>
          <a:ln>
            <a:noFill/>
          </a:ln>
          <a:extLst>
            <a:ext uri="{91240B29-F687-4F45-9708-019B960494DF}">
              <a14:hiddenLine xmlns:a14="http://schemas.microsoft.com/office/drawing/2010/main" w="25400" cap="flat">
                <a:solidFill>
                  <a:schemeClr val="tx1">
                    <a:alpha val="34999"/>
                  </a:schemeClr>
                </a:solidFill>
                <a:miter lim="800000"/>
                <a:headEnd type="none" w="med" len="med"/>
                <a:tailEnd type="none" w="med" len="med"/>
              </a14:hiddenLine>
            </a:ext>
          </a:extLst>
        </p:spPr>
        <p:txBody>
          <a:bodyPr lIns="0" tIns="0" rIns="0" bIns="0"/>
          <a:lstStyle/>
          <a:p>
            <a:endParaRPr lang="en-US"/>
          </a:p>
        </p:txBody>
      </p:sp>
      <p:sp>
        <p:nvSpPr>
          <p:cNvPr id="57351" name="Rectangle 7"/>
          <p:cNvSpPr>
            <a:spLocks/>
          </p:cNvSpPr>
          <p:nvPr/>
        </p:nvSpPr>
        <p:spPr bwMode="auto">
          <a:xfrm>
            <a:off x="723305" y="545306"/>
            <a:ext cx="4029075"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70000"/>
              </a:lnSpc>
            </a:pPr>
            <a:r>
              <a:rPr lang="en-US" sz="1700">
                <a:solidFill>
                  <a:srgbClr val="8C8C8C"/>
                </a:solidFill>
                <a:latin typeface="Montserrat-Bold" charset="0"/>
                <a:ea typeface="ＭＳ Ｐゴシック" charset="0"/>
                <a:cs typeface="Montserrat-Bold" charset="0"/>
                <a:sym typeface="Montserrat-Bold" charset="0"/>
              </a:rPr>
              <a:t>I N F O G R A P H I C   2</a:t>
            </a:r>
          </a:p>
        </p:txBody>
      </p:sp>
      <p:sp>
        <p:nvSpPr>
          <p:cNvPr id="57352" name="Rectangle 8"/>
          <p:cNvSpPr>
            <a:spLocks/>
          </p:cNvSpPr>
          <p:nvPr/>
        </p:nvSpPr>
        <p:spPr bwMode="auto">
          <a:xfrm>
            <a:off x="725686" y="902494"/>
            <a:ext cx="7600950" cy="28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30000"/>
              </a:lnSpc>
            </a:pPr>
            <a:r>
              <a:rPr lang="en-US" sz="700">
                <a:solidFill>
                  <a:srgbClr val="8C8C8C"/>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 created a very spacious feeling. The simplicity suggests strength and the spaciousness contributes to the aesthetics of the layout. These basic qualities along with the (Your Company) colors,</a:t>
            </a:r>
          </a:p>
        </p:txBody>
      </p:sp>
      <p:pic>
        <p:nvPicPr>
          <p:cNvPr id="57353"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22206" y="1874639"/>
            <a:ext cx="2100263" cy="350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57354" name="Rectangle 10"/>
          <p:cNvSpPr>
            <a:spLocks/>
          </p:cNvSpPr>
          <p:nvPr/>
        </p:nvSpPr>
        <p:spPr bwMode="auto">
          <a:xfrm>
            <a:off x="3561755" y="2507456"/>
            <a:ext cx="347663" cy="271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r>
              <a:rPr lang="en-US" sz="1500">
                <a:solidFill>
                  <a:srgbClr val="C8F0FF"/>
                </a:solidFill>
                <a:latin typeface="Montserrat-Bold" charset="0"/>
                <a:ea typeface="ＭＳ Ｐゴシック" charset="0"/>
                <a:cs typeface="Montserrat-Bold" charset="0"/>
                <a:sym typeface="Montserrat-Bold" charset="0"/>
              </a:rPr>
              <a:t>01</a:t>
            </a:r>
          </a:p>
        </p:txBody>
      </p:sp>
      <p:sp>
        <p:nvSpPr>
          <p:cNvPr id="57355" name="Rectangle 11"/>
          <p:cNvSpPr>
            <a:spLocks/>
          </p:cNvSpPr>
          <p:nvPr/>
        </p:nvSpPr>
        <p:spPr bwMode="auto">
          <a:xfrm>
            <a:off x="4145161" y="2607469"/>
            <a:ext cx="1804988" cy="395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700">
                <a:solidFill>
                  <a:schemeClr val="tx1"/>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a:t>
            </a:r>
          </a:p>
        </p:txBody>
      </p:sp>
      <p:grpSp>
        <p:nvGrpSpPr>
          <p:cNvPr id="57356" name="Group 12"/>
          <p:cNvGrpSpPr>
            <a:grpSpLocks/>
          </p:cNvGrpSpPr>
          <p:nvPr/>
        </p:nvGrpSpPr>
        <p:grpSpPr bwMode="auto">
          <a:xfrm>
            <a:off x="6552605" y="2631281"/>
            <a:ext cx="1462088" cy="390525"/>
            <a:chOff x="0" y="0"/>
            <a:chExt cx="2456" cy="656"/>
          </a:xfrm>
        </p:grpSpPr>
        <p:pic>
          <p:nvPicPr>
            <p:cNvPr id="57357"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658" cy="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57358" name="Rectangle 14"/>
            <p:cNvSpPr>
              <a:spLocks/>
            </p:cNvSpPr>
            <p:nvPr/>
          </p:nvSpPr>
          <p:spPr bwMode="auto">
            <a:xfrm>
              <a:off x="912" y="96"/>
              <a:ext cx="1544" cy="4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r>
                <a:rPr lang="en-US" sz="1500">
                  <a:solidFill>
                    <a:srgbClr val="FFFFFF"/>
                  </a:solidFill>
                  <a:latin typeface="Montserrat-Bold" charset="0"/>
                  <a:ea typeface="ＭＳ Ｐゴシック" charset="0"/>
                  <a:cs typeface="Montserrat-Bold" charset="0"/>
                  <a:sym typeface="Montserrat-Bold" charset="0"/>
                </a:rPr>
                <a:t>Online</a:t>
              </a:r>
            </a:p>
          </p:txBody>
        </p:sp>
      </p:grpSp>
      <p:sp>
        <p:nvSpPr>
          <p:cNvPr id="57359" name="Rectangle 15"/>
          <p:cNvSpPr>
            <a:spLocks/>
          </p:cNvSpPr>
          <p:nvPr/>
        </p:nvSpPr>
        <p:spPr bwMode="auto">
          <a:xfrm>
            <a:off x="3561755" y="3317081"/>
            <a:ext cx="347663" cy="271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r>
              <a:rPr lang="en-US" sz="1500" dirty="0">
                <a:solidFill>
                  <a:schemeClr val="accent3"/>
                </a:solidFill>
                <a:latin typeface="Montserrat-Bold" charset="0"/>
                <a:ea typeface="ＭＳ Ｐゴシック" charset="0"/>
                <a:cs typeface="Montserrat-Bold" charset="0"/>
                <a:sym typeface="Montserrat-Bold" charset="0"/>
              </a:rPr>
              <a:t>02</a:t>
            </a:r>
          </a:p>
        </p:txBody>
      </p:sp>
      <p:sp>
        <p:nvSpPr>
          <p:cNvPr id="57360" name="Rectangle 16"/>
          <p:cNvSpPr>
            <a:spLocks/>
          </p:cNvSpPr>
          <p:nvPr/>
        </p:nvSpPr>
        <p:spPr bwMode="auto">
          <a:xfrm>
            <a:off x="4145161" y="3417093"/>
            <a:ext cx="1804988" cy="395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700">
                <a:solidFill>
                  <a:srgbClr val="FFFFFF"/>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a:t>
            </a:r>
          </a:p>
        </p:txBody>
      </p:sp>
      <p:grpSp>
        <p:nvGrpSpPr>
          <p:cNvPr id="57361" name="Group 17"/>
          <p:cNvGrpSpPr>
            <a:grpSpLocks/>
          </p:cNvGrpSpPr>
          <p:nvPr/>
        </p:nvGrpSpPr>
        <p:grpSpPr bwMode="auto">
          <a:xfrm>
            <a:off x="6553200" y="3402806"/>
            <a:ext cx="1461492" cy="461963"/>
            <a:chOff x="0" y="0"/>
            <a:chExt cx="2455" cy="776"/>
          </a:xfrm>
        </p:grpSpPr>
        <p:pic>
          <p:nvPicPr>
            <p:cNvPr id="57362" name="Picture 1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64"/>
              <a:ext cx="658" cy="4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57363" name="Rectangle 19"/>
            <p:cNvSpPr>
              <a:spLocks/>
            </p:cNvSpPr>
            <p:nvPr/>
          </p:nvSpPr>
          <p:spPr bwMode="auto">
            <a:xfrm>
              <a:off x="911" y="0"/>
              <a:ext cx="1544" cy="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80000"/>
                </a:lnSpc>
              </a:pPr>
              <a:r>
                <a:rPr lang="en-US" sz="1500">
                  <a:solidFill>
                    <a:srgbClr val="FFFFFF"/>
                  </a:solidFill>
                  <a:latin typeface="Montserrat-Bold" charset="0"/>
                  <a:ea typeface="ＭＳ Ｐゴシック" charset="0"/>
                  <a:cs typeface="Montserrat-Bold" charset="0"/>
                  <a:sym typeface="Montserrat-Bold" charset="0"/>
                </a:rPr>
                <a:t>Ofline SMS</a:t>
              </a:r>
            </a:p>
          </p:txBody>
        </p:sp>
      </p:grpSp>
      <p:sp>
        <p:nvSpPr>
          <p:cNvPr id="57364" name="Rectangle 20"/>
          <p:cNvSpPr>
            <a:spLocks/>
          </p:cNvSpPr>
          <p:nvPr/>
        </p:nvSpPr>
        <p:spPr bwMode="auto">
          <a:xfrm>
            <a:off x="3561755" y="4136231"/>
            <a:ext cx="347663" cy="271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r>
              <a:rPr lang="en-US" sz="1500">
                <a:solidFill>
                  <a:srgbClr val="8C96A0"/>
                </a:solidFill>
                <a:latin typeface="Montserrat-Bold" charset="0"/>
                <a:ea typeface="ＭＳ Ｐゴシック" charset="0"/>
                <a:cs typeface="Montserrat-Bold" charset="0"/>
                <a:sym typeface="Montserrat-Bold" charset="0"/>
              </a:rPr>
              <a:t>03</a:t>
            </a:r>
          </a:p>
        </p:txBody>
      </p:sp>
      <p:sp>
        <p:nvSpPr>
          <p:cNvPr id="57365" name="Rectangle 21"/>
          <p:cNvSpPr>
            <a:spLocks/>
          </p:cNvSpPr>
          <p:nvPr/>
        </p:nvSpPr>
        <p:spPr bwMode="auto">
          <a:xfrm>
            <a:off x="4145161" y="4236244"/>
            <a:ext cx="1804988" cy="395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700">
                <a:solidFill>
                  <a:srgbClr val="FFFFFF"/>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a:t>
            </a:r>
          </a:p>
        </p:txBody>
      </p:sp>
      <p:grpSp>
        <p:nvGrpSpPr>
          <p:cNvPr id="57366" name="Group 22"/>
          <p:cNvGrpSpPr>
            <a:grpSpLocks/>
          </p:cNvGrpSpPr>
          <p:nvPr/>
        </p:nvGrpSpPr>
        <p:grpSpPr bwMode="auto">
          <a:xfrm>
            <a:off x="6553200" y="4221956"/>
            <a:ext cx="1566267" cy="461963"/>
            <a:chOff x="0" y="0"/>
            <a:chExt cx="2631" cy="776"/>
          </a:xfrm>
        </p:grpSpPr>
        <p:pic>
          <p:nvPicPr>
            <p:cNvPr id="57367" name="Picture 2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116"/>
              <a:ext cx="658" cy="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57368" name="Rectangle 24"/>
            <p:cNvSpPr>
              <a:spLocks/>
            </p:cNvSpPr>
            <p:nvPr/>
          </p:nvSpPr>
          <p:spPr bwMode="auto">
            <a:xfrm>
              <a:off x="911" y="0"/>
              <a:ext cx="1720" cy="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80000"/>
                </a:lnSpc>
              </a:pPr>
              <a:r>
                <a:rPr lang="en-US" sz="1500">
                  <a:solidFill>
                    <a:srgbClr val="FFFFFF"/>
                  </a:solidFill>
                  <a:latin typeface="Montserrat-Bold" charset="0"/>
                  <a:ea typeface="ＭＳ Ｐゴシック" charset="0"/>
                  <a:cs typeface="Montserrat-Bold" charset="0"/>
                  <a:sym typeface="Montserrat-Bold" charset="0"/>
                </a:rPr>
                <a:t>Ofline Calling</a:t>
              </a:r>
            </a:p>
          </p:txBody>
        </p:sp>
      </p:grpSp>
      <p:sp>
        <p:nvSpPr>
          <p:cNvPr id="57369" name="Rectangle 25"/>
          <p:cNvSpPr>
            <a:spLocks/>
          </p:cNvSpPr>
          <p:nvPr/>
        </p:nvSpPr>
        <p:spPr bwMode="auto">
          <a:xfrm>
            <a:off x="725686" y="2721769"/>
            <a:ext cx="2066925" cy="171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pPr algn="l">
              <a:lnSpc>
                <a:spcPct val="130000"/>
              </a:lnSpc>
            </a:pPr>
            <a:r>
              <a:rPr lang="en-US" sz="800">
                <a:solidFill>
                  <a:srgbClr val="808080"/>
                </a:solidFill>
                <a:latin typeface="Montserrat-Regular" charset="0"/>
                <a:ea typeface="ＭＳ Ｐゴシック" charset="0"/>
                <a:cs typeface="Montserrat-Regular" charset="0"/>
                <a:sym typeface="Montserrat-Regular" charset="0"/>
              </a:rPr>
              <a:t>Spacious contributes to the aesthetics of the layout. These basic qualities along with the (Your Company) colors, are consistent with the overall look and helps to reinforce the (Your Company) brand. This letterhead design is meant to project an image of professionalism and reliability. This letterhead design is meant to project an image of professionalism and reliability. By using simple alignments we have created a very spacious feeling. </a:t>
            </a:r>
          </a:p>
        </p:txBody>
      </p:sp>
      <p:sp>
        <p:nvSpPr>
          <p:cNvPr id="57370" name="Rectangle 26"/>
          <p:cNvSpPr>
            <a:spLocks/>
          </p:cNvSpPr>
          <p:nvPr/>
        </p:nvSpPr>
        <p:spPr bwMode="auto">
          <a:xfrm>
            <a:off x="725686" y="1931194"/>
            <a:ext cx="2066925" cy="633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pPr algn="l"/>
            <a:r>
              <a:rPr lang="en-US" sz="1100" dirty="0">
                <a:solidFill>
                  <a:schemeClr val="accent2"/>
                </a:solidFill>
                <a:latin typeface="Montserrat-Regular" charset="0"/>
                <a:ea typeface="ＭＳ Ｐゴシック" charset="0"/>
                <a:cs typeface="Montserrat-Regular" charset="0"/>
                <a:sym typeface="Montserrat-Regular" charset="0"/>
              </a:rPr>
              <a:t>This letterhead design is meant to project an image of professionalism</a:t>
            </a:r>
          </a:p>
        </p:txBody>
      </p:sp>
      <p:grpSp>
        <p:nvGrpSpPr>
          <p:cNvPr id="57371" name="Group 27"/>
          <p:cNvGrpSpPr>
            <a:grpSpLocks/>
          </p:cNvGrpSpPr>
          <p:nvPr/>
        </p:nvGrpSpPr>
        <p:grpSpPr bwMode="auto">
          <a:xfrm>
            <a:off x="8169474" y="4824412"/>
            <a:ext cx="759619" cy="176213"/>
            <a:chOff x="0" y="0"/>
            <a:chExt cx="1275" cy="296"/>
          </a:xfrm>
        </p:grpSpPr>
        <p:pic>
          <p:nvPicPr>
            <p:cNvPr id="57372" name="Picture 2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6" y="32"/>
              <a:ext cx="719"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57373" name="Rectangle 29"/>
            <p:cNvSpPr>
              <a:spLocks/>
            </p:cNvSpPr>
            <p:nvPr/>
          </p:nvSpPr>
          <p:spPr bwMode="auto">
            <a:xfrm>
              <a:off x="32" y="56"/>
              <a:ext cx="288" cy="216"/>
            </a:xfrm>
            <a:prstGeom prst="rect">
              <a:avLst/>
            </a:prstGeom>
            <a:solidFill>
              <a:srgbClr val="000000"/>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57374" name="Rectangle 30"/>
            <p:cNvSpPr>
              <a:spLocks/>
            </p:cNvSpPr>
            <p:nvPr/>
          </p:nvSpPr>
          <p:spPr bwMode="auto">
            <a:xfrm>
              <a:off x="0" y="40"/>
              <a:ext cx="35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130000"/>
                </a:lnSpc>
              </a:pPr>
              <a:r>
                <a:rPr lang="en-US" sz="700">
                  <a:solidFill>
                    <a:srgbClr val="FFFFFF"/>
                  </a:solidFill>
                  <a:latin typeface="Montserrat-Regular" charset="0"/>
                  <a:ea typeface="ＭＳ Ｐゴシック" charset="0"/>
                  <a:cs typeface="Montserrat-Regular" charset="0"/>
                  <a:sym typeface="Montserrat-Regular" charset="0"/>
                </a:rPr>
                <a:t>42</a:t>
              </a:r>
            </a:p>
          </p:txBody>
        </p:sp>
        <p:sp>
          <p:nvSpPr>
            <p:cNvPr id="57375" name="Rectangle 31"/>
            <p:cNvSpPr>
              <a:spLocks/>
            </p:cNvSpPr>
            <p:nvPr/>
          </p:nvSpPr>
          <p:spPr bwMode="auto">
            <a:xfrm flipH="1">
              <a:off x="444" y="0"/>
              <a:ext cx="8" cy="288"/>
            </a:xfrm>
            <a:prstGeom prst="rect">
              <a:avLst/>
            </a:prstGeom>
            <a:solidFill>
              <a:srgbClr val="000000"/>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spTree>
  </p:cSld>
  <p:clrMapOvr>
    <a:masterClrMapping/>
  </p:clrMapOvr>
  <mc:AlternateContent xmlns:mc="http://schemas.openxmlformats.org/markup-compatibility/2006" xmlns:p14="http://schemas.microsoft.com/office/powerpoint/2010/main">
    <mc:Choice Requires="p14">
      <p:transition spd="med">
        <p14:prism/>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7370"/>
                                        </p:tgtEl>
                                        <p:attrNameLst>
                                          <p:attrName>style.visibility</p:attrName>
                                        </p:attrNameLst>
                                      </p:cBhvr>
                                      <p:to>
                                        <p:strVal val="visible"/>
                                      </p:to>
                                    </p:set>
                                    <p:anim calcmode="lin" valueType="num">
                                      <p:cBhvr additive="base">
                                        <p:cTn id="7" dur="500" fill="hold"/>
                                        <p:tgtEl>
                                          <p:spTgt spid="57370"/>
                                        </p:tgtEl>
                                        <p:attrNameLst>
                                          <p:attrName>ppt_x</p:attrName>
                                        </p:attrNameLst>
                                      </p:cBhvr>
                                      <p:tavLst>
                                        <p:tav tm="0">
                                          <p:val>
                                            <p:strVal val="0-#ppt_w/2"/>
                                          </p:val>
                                        </p:tav>
                                        <p:tav tm="100000">
                                          <p:val>
                                            <p:strVal val="#ppt_x"/>
                                          </p:val>
                                        </p:tav>
                                      </p:tavLst>
                                    </p:anim>
                                    <p:anim calcmode="lin" valueType="num">
                                      <p:cBhvr additive="base">
                                        <p:cTn id="8" dur="500" fill="hold"/>
                                        <p:tgtEl>
                                          <p:spTgt spid="57370"/>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 presetClass="entr" presetSubtype="8" fill="hold" grpId="0" nodeType="afterEffect">
                                  <p:stCondLst>
                                    <p:cond delay="300"/>
                                  </p:stCondLst>
                                  <p:childTnLst>
                                    <p:set>
                                      <p:cBhvr>
                                        <p:cTn id="11" dur="1" fill="hold">
                                          <p:stCondLst>
                                            <p:cond delay="0"/>
                                          </p:stCondLst>
                                        </p:cTn>
                                        <p:tgtEl>
                                          <p:spTgt spid="57369"/>
                                        </p:tgtEl>
                                        <p:attrNameLst>
                                          <p:attrName>style.visibility</p:attrName>
                                        </p:attrNameLst>
                                      </p:cBhvr>
                                      <p:to>
                                        <p:strVal val="visible"/>
                                      </p:to>
                                    </p:set>
                                    <p:anim calcmode="lin" valueType="num">
                                      <p:cBhvr additive="base">
                                        <p:cTn id="12" dur="500" fill="hold"/>
                                        <p:tgtEl>
                                          <p:spTgt spid="57369"/>
                                        </p:tgtEl>
                                        <p:attrNameLst>
                                          <p:attrName>ppt_x</p:attrName>
                                        </p:attrNameLst>
                                      </p:cBhvr>
                                      <p:tavLst>
                                        <p:tav tm="0">
                                          <p:val>
                                            <p:strVal val="0-#ppt_w/2"/>
                                          </p:val>
                                        </p:tav>
                                        <p:tav tm="100000">
                                          <p:val>
                                            <p:strVal val="#ppt_x"/>
                                          </p:val>
                                        </p:tav>
                                      </p:tavLst>
                                    </p:anim>
                                    <p:anim calcmode="lin" valueType="num">
                                      <p:cBhvr additive="base">
                                        <p:cTn id="13" dur="500" fill="hold"/>
                                        <p:tgtEl>
                                          <p:spTgt spid="57369"/>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4" fill="hold" nodeType="clickEffect">
                                  <p:stCondLst>
                                    <p:cond delay="0"/>
                                  </p:stCondLst>
                                  <p:childTnLst>
                                    <p:set>
                                      <p:cBhvr>
                                        <p:cTn id="17" dur="1" fill="hold">
                                          <p:stCondLst>
                                            <p:cond delay="0"/>
                                          </p:stCondLst>
                                        </p:cTn>
                                        <p:tgtEl>
                                          <p:spTgt spid="57353"/>
                                        </p:tgtEl>
                                        <p:attrNameLst>
                                          <p:attrName>style.visibility</p:attrName>
                                        </p:attrNameLst>
                                      </p:cBhvr>
                                      <p:to>
                                        <p:strVal val="visible"/>
                                      </p:to>
                                    </p:set>
                                    <p:anim calcmode="lin" valueType="num">
                                      <p:cBhvr additive="base">
                                        <p:cTn id="18" dur="500" fill="hold"/>
                                        <p:tgtEl>
                                          <p:spTgt spid="57353"/>
                                        </p:tgtEl>
                                        <p:attrNameLst>
                                          <p:attrName>ppt_x</p:attrName>
                                        </p:attrNameLst>
                                      </p:cBhvr>
                                      <p:tavLst>
                                        <p:tav tm="0">
                                          <p:val>
                                            <p:strVal val="#ppt_x"/>
                                          </p:val>
                                        </p:tav>
                                        <p:tav tm="100000">
                                          <p:val>
                                            <p:strVal val="#ppt_x"/>
                                          </p:val>
                                        </p:tav>
                                      </p:tavLst>
                                    </p:anim>
                                    <p:anim calcmode="lin" valueType="num">
                                      <p:cBhvr additive="base">
                                        <p:cTn id="19" dur="500" fill="hold"/>
                                        <p:tgtEl>
                                          <p:spTgt spid="57353"/>
                                        </p:tgtEl>
                                        <p:attrNameLst>
                                          <p:attrName>ppt_y</p:attrName>
                                        </p:attrNameLst>
                                      </p:cBhvr>
                                      <p:tavLst>
                                        <p:tav tm="0">
                                          <p:val>
                                            <p:strVal val="1+#ppt_h/2"/>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3" presetClass="entr" presetSubtype="32" fill="hold" grpId="0" nodeType="clickEffect">
                                  <p:stCondLst>
                                    <p:cond delay="0"/>
                                  </p:stCondLst>
                                  <p:iterate type="lt">
                                    <p:tmPct val="100000"/>
                                  </p:iterate>
                                  <p:childTnLst>
                                    <p:set>
                                      <p:cBhvr>
                                        <p:cTn id="23" dur="1" fill="hold">
                                          <p:stCondLst>
                                            <p:cond delay="0"/>
                                          </p:stCondLst>
                                        </p:cTn>
                                        <p:tgtEl>
                                          <p:spTgt spid="57346"/>
                                        </p:tgtEl>
                                        <p:attrNameLst>
                                          <p:attrName>style.visibility</p:attrName>
                                        </p:attrNameLst>
                                      </p:cBhvr>
                                      <p:to>
                                        <p:strVal val="visible"/>
                                      </p:to>
                                    </p:set>
                                    <p:anim calcmode="lin" valueType="num">
                                      <p:cBhvr>
                                        <p:cTn id="24" dur="75" fill="hold"/>
                                        <p:tgtEl>
                                          <p:spTgt spid="57346"/>
                                        </p:tgtEl>
                                        <p:attrNameLst>
                                          <p:attrName>ppt_w</p:attrName>
                                        </p:attrNameLst>
                                      </p:cBhvr>
                                      <p:tavLst>
                                        <p:tav tm="0">
                                          <p:val>
                                            <p:strVal val="4*#ppt_w"/>
                                          </p:val>
                                        </p:tav>
                                        <p:tav tm="100000">
                                          <p:val>
                                            <p:strVal val="#ppt_w"/>
                                          </p:val>
                                        </p:tav>
                                      </p:tavLst>
                                    </p:anim>
                                    <p:anim calcmode="lin" valueType="num">
                                      <p:cBhvr>
                                        <p:cTn id="25" dur="75" fill="hold"/>
                                        <p:tgtEl>
                                          <p:spTgt spid="57346"/>
                                        </p:tgtEl>
                                        <p:attrNameLst>
                                          <p:attrName>ppt_h</p:attrName>
                                        </p:attrNameLst>
                                      </p:cBhvr>
                                      <p:tavLst>
                                        <p:tav tm="0">
                                          <p:val>
                                            <p:strVal val="4*#ppt_h"/>
                                          </p:val>
                                        </p:tav>
                                        <p:tav tm="100000">
                                          <p:val>
                                            <p:strVal val="#ppt_h"/>
                                          </p:val>
                                        </p:tav>
                                      </p:tavLst>
                                    </p:anim>
                                  </p:childTnLst>
                                </p:cTn>
                              </p:par>
                            </p:childTnLst>
                          </p:cTn>
                        </p:par>
                        <p:par>
                          <p:cTn id="26" fill="hold" nodeType="afterGroup">
                            <p:stCondLst>
                              <p:cond delay="75"/>
                            </p:stCondLst>
                            <p:childTnLst>
                              <p:par>
                                <p:cTn id="27" presetID="22" presetClass="entr" presetSubtype="8" fill="hold" grpId="0" nodeType="afterEffect">
                                  <p:stCondLst>
                                    <p:cond delay="300"/>
                                  </p:stCondLst>
                                  <p:childTnLst>
                                    <p:set>
                                      <p:cBhvr>
                                        <p:cTn id="28" dur="1" fill="hold">
                                          <p:stCondLst>
                                            <p:cond delay="0"/>
                                          </p:stCondLst>
                                        </p:cTn>
                                        <p:tgtEl>
                                          <p:spTgt spid="57345"/>
                                        </p:tgtEl>
                                        <p:attrNameLst>
                                          <p:attrName>style.visibility</p:attrName>
                                        </p:attrNameLst>
                                      </p:cBhvr>
                                      <p:to>
                                        <p:strVal val="visible"/>
                                      </p:to>
                                    </p:set>
                                    <p:animEffect transition="in" filter="wipe(left)">
                                      <p:cBhvr>
                                        <p:cTn id="29" dur="500"/>
                                        <p:tgtEl>
                                          <p:spTgt spid="57345"/>
                                        </p:tgtEl>
                                      </p:cBhvr>
                                    </p:animEffect>
                                  </p:childTnLst>
                                </p:cTn>
                              </p:par>
                            </p:childTnLst>
                          </p:cTn>
                        </p:par>
                        <p:par>
                          <p:cTn id="30" fill="hold" nodeType="afterGroup">
                            <p:stCondLst>
                              <p:cond delay="875"/>
                            </p:stCondLst>
                            <p:childTnLst>
                              <p:par>
                                <p:cTn id="31" presetID="2" presetClass="entr" presetSubtype="2" fill="hold" grpId="0" nodeType="afterEffect">
                                  <p:stCondLst>
                                    <p:cond delay="500"/>
                                  </p:stCondLst>
                                  <p:childTnLst>
                                    <p:set>
                                      <p:cBhvr>
                                        <p:cTn id="32" dur="1" fill="hold">
                                          <p:stCondLst>
                                            <p:cond delay="0"/>
                                          </p:stCondLst>
                                        </p:cTn>
                                        <p:tgtEl>
                                          <p:spTgt spid="57347"/>
                                        </p:tgtEl>
                                        <p:attrNameLst>
                                          <p:attrName>style.visibility</p:attrName>
                                        </p:attrNameLst>
                                      </p:cBhvr>
                                      <p:to>
                                        <p:strVal val="visible"/>
                                      </p:to>
                                    </p:set>
                                    <p:anim calcmode="lin" valueType="num">
                                      <p:cBhvr additive="base">
                                        <p:cTn id="33" dur="500" fill="hold"/>
                                        <p:tgtEl>
                                          <p:spTgt spid="57347"/>
                                        </p:tgtEl>
                                        <p:attrNameLst>
                                          <p:attrName>ppt_x</p:attrName>
                                        </p:attrNameLst>
                                      </p:cBhvr>
                                      <p:tavLst>
                                        <p:tav tm="0">
                                          <p:val>
                                            <p:strVal val="1+#ppt_w/2"/>
                                          </p:val>
                                        </p:tav>
                                        <p:tav tm="100000">
                                          <p:val>
                                            <p:strVal val="#ppt_x"/>
                                          </p:val>
                                        </p:tav>
                                      </p:tavLst>
                                    </p:anim>
                                    <p:anim calcmode="lin" valueType="num">
                                      <p:cBhvr additive="base">
                                        <p:cTn id="34" dur="500" fill="hold"/>
                                        <p:tgtEl>
                                          <p:spTgt spid="57347"/>
                                        </p:tgtEl>
                                        <p:attrNameLst>
                                          <p:attrName>ppt_y</p:attrName>
                                        </p:attrNameLst>
                                      </p:cBhvr>
                                      <p:tavLst>
                                        <p:tav tm="0">
                                          <p:val>
                                            <p:strVal val="#ppt_y"/>
                                          </p:val>
                                        </p:tav>
                                        <p:tav tm="100000">
                                          <p:val>
                                            <p:strVal val="#ppt_y"/>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23" presetClass="entr" presetSubtype="32" fill="hold" grpId="0" nodeType="clickEffect">
                                  <p:stCondLst>
                                    <p:cond delay="0"/>
                                  </p:stCondLst>
                                  <p:iterate type="lt">
                                    <p:tmPct val="100000"/>
                                  </p:iterate>
                                  <p:childTnLst>
                                    <p:set>
                                      <p:cBhvr>
                                        <p:cTn id="38" dur="1" fill="hold">
                                          <p:stCondLst>
                                            <p:cond delay="0"/>
                                          </p:stCondLst>
                                        </p:cTn>
                                        <p:tgtEl>
                                          <p:spTgt spid="57348"/>
                                        </p:tgtEl>
                                        <p:attrNameLst>
                                          <p:attrName>style.visibility</p:attrName>
                                        </p:attrNameLst>
                                      </p:cBhvr>
                                      <p:to>
                                        <p:strVal val="visible"/>
                                      </p:to>
                                    </p:set>
                                    <p:anim calcmode="lin" valueType="num">
                                      <p:cBhvr>
                                        <p:cTn id="39" dur="75" fill="hold"/>
                                        <p:tgtEl>
                                          <p:spTgt spid="57348"/>
                                        </p:tgtEl>
                                        <p:attrNameLst>
                                          <p:attrName>ppt_w</p:attrName>
                                        </p:attrNameLst>
                                      </p:cBhvr>
                                      <p:tavLst>
                                        <p:tav tm="0">
                                          <p:val>
                                            <p:strVal val="4*#ppt_w"/>
                                          </p:val>
                                        </p:tav>
                                        <p:tav tm="100000">
                                          <p:val>
                                            <p:strVal val="#ppt_w"/>
                                          </p:val>
                                        </p:tav>
                                      </p:tavLst>
                                    </p:anim>
                                    <p:anim calcmode="lin" valueType="num">
                                      <p:cBhvr>
                                        <p:cTn id="40" dur="75" fill="hold"/>
                                        <p:tgtEl>
                                          <p:spTgt spid="57348"/>
                                        </p:tgtEl>
                                        <p:attrNameLst>
                                          <p:attrName>ppt_h</p:attrName>
                                        </p:attrNameLst>
                                      </p:cBhvr>
                                      <p:tavLst>
                                        <p:tav tm="0">
                                          <p:val>
                                            <p:strVal val="4*#ppt_h"/>
                                          </p:val>
                                        </p:tav>
                                        <p:tav tm="100000">
                                          <p:val>
                                            <p:strVal val="#ppt_h"/>
                                          </p:val>
                                        </p:tav>
                                      </p:tavLst>
                                    </p:anim>
                                  </p:childTnLst>
                                </p:cTn>
                              </p:par>
                            </p:childTnLst>
                          </p:cTn>
                        </p:par>
                      </p:childTnLst>
                    </p:cTn>
                  </p:par>
                  <p:par>
                    <p:cTn id="41" fill="hold" nodeType="clickPar">
                      <p:stCondLst>
                        <p:cond delay="indefinite"/>
                      </p:stCondLst>
                      <p:childTnLst>
                        <p:par>
                          <p:cTn id="42" fill="hold" nodeType="withGroup">
                            <p:stCondLst>
                              <p:cond delay="0"/>
                            </p:stCondLst>
                            <p:childTnLst>
                              <p:par>
                                <p:cTn id="43" presetID="22" presetClass="entr" presetSubtype="1" fill="hold" grpId="0" nodeType="clickEffect">
                                  <p:stCondLst>
                                    <p:cond delay="0"/>
                                  </p:stCondLst>
                                  <p:childTnLst>
                                    <p:set>
                                      <p:cBhvr>
                                        <p:cTn id="44" dur="1" fill="hold">
                                          <p:stCondLst>
                                            <p:cond delay="0"/>
                                          </p:stCondLst>
                                        </p:cTn>
                                        <p:tgtEl>
                                          <p:spTgt spid="57350"/>
                                        </p:tgtEl>
                                        <p:attrNameLst>
                                          <p:attrName>style.visibility</p:attrName>
                                        </p:attrNameLst>
                                      </p:cBhvr>
                                      <p:to>
                                        <p:strVal val="visible"/>
                                      </p:to>
                                    </p:set>
                                    <p:animEffect transition="in" filter="wipe(up)">
                                      <p:cBhvr>
                                        <p:cTn id="45" dur="500"/>
                                        <p:tgtEl>
                                          <p:spTgt spid="57350"/>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23" presetClass="entr" presetSubtype="16" fill="hold" grpId="0" nodeType="clickEffect">
                                  <p:stCondLst>
                                    <p:cond delay="0"/>
                                  </p:stCondLst>
                                  <p:childTnLst>
                                    <p:set>
                                      <p:cBhvr>
                                        <p:cTn id="49" dur="1" fill="hold">
                                          <p:stCondLst>
                                            <p:cond delay="0"/>
                                          </p:stCondLst>
                                        </p:cTn>
                                        <p:tgtEl>
                                          <p:spTgt spid="57354"/>
                                        </p:tgtEl>
                                        <p:attrNameLst>
                                          <p:attrName>style.visibility</p:attrName>
                                        </p:attrNameLst>
                                      </p:cBhvr>
                                      <p:to>
                                        <p:strVal val="visible"/>
                                      </p:to>
                                    </p:set>
                                    <p:anim calcmode="lin" valueType="num">
                                      <p:cBhvr>
                                        <p:cTn id="50" dur="500" fill="hold"/>
                                        <p:tgtEl>
                                          <p:spTgt spid="57354"/>
                                        </p:tgtEl>
                                        <p:attrNameLst>
                                          <p:attrName>ppt_w</p:attrName>
                                        </p:attrNameLst>
                                      </p:cBhvr>
                                      <p:tavLst>
                                        <p:tav tm="0">
                                          <p:val>
                                            <p:fltVal val="0"/>
                                          </p:val>
                                        </p:tav>
                                        <p:tav tm="100000">
                                          <p:val>
                                            <p:strVal val="#ppt_w"/>
                                          </p:val>
                                        </p:tav>
                                      </p:tavLst>
                                    </p:anim>
                                    <p:anim calcmode="lin" valueType="num">
                                      <p:cBhvr>
                                        <p:cTn id="51" dur="500" fill="hold"/>
                                        <p:tgtEl>
                                          <p:spTgt spid="57354"/>
                                        </p:tgtEl>
                                        <p:attrNameLst>
                                          <p:attrName>ppt_h</p:attrName>
                                        </p:attrNameLst>
                                      </p:cBhvr>
                                      <p:tavLst>
                                        <p:tav tm="0">
                                          <p:val>
                                            <p:fltVal val="0"/>
                                          </p:val>
                                        </p:tav>
                                        <p:tav tm="100000">
                                          <p:val>
                                            <p:strVal val="#ppt_h"/>
                                          </p:val>
                                        </p:tav>
                                      </p:tavLst>
                                    </p:anim>
                                  </p:childTnLst>
                                </p:cTn>
                              </p:par>
                            </p:childTnLst>
                          </p:cTn>
                        </p:par>
                        <p:par>
                          <p:cTn id="52" fill="hold" nodeType="afterGroup">
                            <p:stCondLst>
                              <p:cond delay="500"/>
                            </p:stCondLst>
                            <p:childTnLst>
                              <p:par>
                                <p:cTn id="53" presetID="22" presetClass="entr" presetSubtype="8" fill="hold" grpId="0" nodeType="afterEffect">
                                  <p:stCondLst>
                                    <p:cond delay="500"/>
                                  </p:stCondLst>
                                  <p:childTnLst>
                                    <p:set>
                                      <p:cBhvr>
                                        <p:cTn id="54" dur="1" fill="hold">
                                          <p:stCondLst>
                                            <p:cond delay="0"/>
                                          </p:stCondLst>
                                        </p:cTn>
                                        <p:tgtEl>
                                          <p:spTgt spid="57355"/>
                                        </p:tgtEl>
                                        <p:attrNameLst>
                                          <p:attrName>style.visibility</p:attrName>
                                        </p:attrNameLst>
                                      </p:cBhvr>
                                      <p:to>
                                        <p:strVal val="visible"/>
                                      </p:to>
                                    </p:set>
                                    <p:animEffect transition="in" filter="wipe(left)">
                                      <p:cBhvr>
                                        <p:cTn id="55" dur="500"/>
                                        <p:tgtEl>
                                          <p:spTgt spid="57355"/>
                                        </p:tgtEl>
                                      </p:cBhvr>
                                    </p:animEffect>
                                  </p:childTnLst>
                                </p:cTn>
                              </p:par>
                            </p:childTnLst>
                          </p:cTn>
                        </p:par>
                        <p:par>
                          <p:cTn id="56" fill="hold" nodeType="afterGroup">
                            <p:stCondLst>
                              <p:cond delay="1500"/>
                            </p:stCondLst>
                            <p:childTnLst>
                              <p:par>
                                <p:cTn id="57" presetID="23" presetClass="entr" presetSubtype="16" fill="hold" nodeType="afterEffect">
                                  <p:stCondLst>
                                    <p:cond delay="500"/>
                                  </p:stCondLst>
                                  <p:childTnLst>
                                    <p:set>
                                      <p:cBhvr>
                                        <p:cTn id="58" dur="1" fill="hold">
                                          <p:stCondLst>
                                            <p:cond delay="0"/>
                                          </p:stCondLst>
                                        </p:cTn>
                                        <p:tgtEl>
                                          <p:spTgt spid="57356"/>
                                        </p:tgtEl>
                                        <p:attrNameLst>
                                          <p:attrName>style.visibility</p:attrName>
                                        </p:attrNameLst>
                                      </p:cBhvr>
                                      <p:to>
                                        <p:strVal val="visible"/>
                                      </p:to>
                                    </p:set>
                                    <p:anim calcmode="lin" valueType="num">
                                      <p:cBhvr>
                                        <p:cTn id="59" dur="500" fill="hold"/>
                                        <p:tgtEl>
                                          <p:spTgt spid="57356"/>
                                        </p:tgtEl>
                                        <p:attrNameLst>
                                          <p:attrName>ppt_w</p:attrName>
                                        </p:attrNameLst>
                                      </p:cBhvr>
                                      <p:tavLst>
                                        <p:tav tm="0">
                                          <p:val>
                                            <p:fltVal val="0"/>
                                          </p:val>
                                        </p:tav>
                                        <p:tav tm="100000">
                                          <p:val>
                                            <p:strVal val="#ppt_w"/>
                                          </p:val>
                                        </p:tav>
                                      </p:tavLst>
                                    </p:anim>
                                    <p:anim calcmode="lin" valueType="num">
                                      <p:cBhvr>
                                        <p:cTn id="60" dur="500" fill="hold"/>
                                        <p:tgtEl>
                                          <p:spTgt spid="57356"/>
                                        </p:tgtEl>
                                        <p:attrNameLst>
                                          <p:attrName>ppt_h</p:attrName>
                                        </p:attrNameLst>
                                      </p:cBhvr>
                                      <p:tavLst>
                                        <p:tav tm="0">
                                          <p:val>
                                            <p:fltVal val="0"/>
                                          </p:val>
                                        </p:tav>
                                        <p:tav tm="100000">
                                          <p:val>
                                            <p:strVal val="#ppt_h"/>
                                          </p:val>
                                        </p:tav>
                                      </p:tavLst>
                                    </p:anim>
                                  </p:childTnLst>
                                </p:cTn>
                              </p:par>
                            </p:childTnLst>
                          </p:cTn>
                        </p:par>
                      </p:childTnLst>
                    </p:cTn>
                  </p:par>
                  <p:par>
                    <p:cTn id="61" fill="hold" nodeType="clickPar">
                      <p:stCondLst>
                        <p:cond delay="indefinite"/>
                      </p:stCondLst>
                      <p:childTnLst>
                        <p:par>
                          <p:cTn id="62" fill="hold" nodeType="withGroup">
                            <p:stCondLst>
                              <p:cond delay="0"/>
                            </p:stCondLst>
                            <p:childTnLst>
                              <p:par>
                                <p:cTn id="63" presetID="23" presetClass="entr" presetSubtype="16" fill="hold" grpId="0" nodeType="clickEffect">
                                  <p:stCondLst>
                                    <p:cond delay="0"/>
                                  </p:stCondLst>
                                  <p:childTnLst>
                                    <p:set>
                                      <p:cBhvr>
                                        <p:cTn id="64" dur="1" fill="hold">
                                          <p:stCondLst>
                                            <p:cond delay="0"/>
                                          </p:stCondLst>
                                        </p:cTn>
                                        <p:tgtEl>
                                          <p:spTgt spid="57359"/>
                                        </p:tgtEl>
                                        <p:attrNameLst>
                                          <p:attrName>style.visibility</p:attrName>
                                        </p:attrNameLst>
                                      </p:cBhvr>
                                      <p:to>
                                        <p:strVal val="visible"/>
                                      </p:to>
                                    </p:set>
                                    <p:anim calcmode="lin" valueType="num">
                                      <p:cBhvr>
                                        <p:cTn id="65" dur="500" fill="hold"/>
                                        <p:tgtEl>
                                          <p:spTgt spid="57359"/>
                                        </p:tgtEl>
                                        <p:attrNameLst>
                                          <p:attrName>ppt_w</p:attrName>
                                        </p:attrNameLst>
                                      </p:cBhvr>
                                      <p:tavLst>
                                        <p:tav tm="0">
                                          <p:val>
                                            <p:fltVal val="0"/>
                                          </p:val>
                                        </p:tav>
                                        <p:tav tm="100000">
                                          <p:val>
                                            <p:strVal val="#ppt_w"/>
                                          </p:val>
                                        </p:tav>
                                      </p:tavLst>
                                    </p:anim>
                                    <p:anim calcmode="lin" valueType="num">
                                      <p:cBhvr>
                                        <p:cTn id="66" dur="500" fill="hold"/>
                                        <p:tgtEl>
                                          <p:spTgt spid="57359"/>
                                        </p:tgtEl>
                                        <p:attrNameLst>
                                          <p:attrName>ppt_h</p:attrName>
                                        </p:attrNameLst>
                                      </p:cBhvr>
                                      <p:tavLst>
                                        <p:tav tm="0">
                                          <p:val>
                                            <p:fltVal val="0"/>
                                          </p:val>
                                        </p:tav>
                                        <p:tav tm="100000">
                                          <p:val>
                                            <p:strVal val="#ppt_h"/>
                                          </p:val>
                                        </p:tav>
                                      </p:tavLst>
                                    </p:anim>
                                  </p:childTnLst>
                                </p:cTn>
                              </p:par>
                            </p:childTnLst>
                          </p:cTn>
                        </p:par>
                        <p:par>
                          <p:cTn id="67" fill="hold" nodeType="afterGroup">
                            <p:stCondLst>
                              <p:cond delay="500"/>
                            </p:stCondLst>
                            <p:childTnLst>
                              <p:par>
                                <p:cTn id="68" presetID="22" presetClass="entr" presetSubtype="8" fill="hold" grpId="0" nodeType="afterEffect">
                                  <p:stCondLst>
                                    <p:cond delay="300"/>
                                  </p:stCondLst>
                                  <p:childTnLst>
                                    <p:set>
                                      <p:cBhvr>
                                        <p:cTn id="69" dur="1" fill="hold">
                                          <p:stCondLst>
                                            <p:cond delay="0"/>
                                          </p:stCondLst>
                                        </p:cTn>
                                        <p:tgtEl>
                                          <p:spTgt spid="57360"/>
                                        </p:tgtEl>
                                        <p:attrNameLst>
                                          <p:attrName>style.visibility</p:attrName>
                                        </p:attrNameLst>
                                      </p:cBhvr>
                                      <p:to>
                                        <p:strVal val="visible"/>
                                      </p:to>
                                    </p:set>
                                    <p:animEffect transition="in" filter="wipe(left)">
                                      <p:cBhvr>
                                        <p:cTn id="70" dur="500"/>
                                        <p:tgtEl>
                                          <p:spTgt spid="57360"/>
                                        </p:tgtEl>
                                      </p:cBhvr>
                                    </p:animEffect>
                                  </p:childTnLst>
                                </p:cTn>
                              </p:par>
                            </p:childTnLst>
                          </p:cTn>
                        </p:par>
                        <p:par>
                          <p:cTn id="71" fill="hold" nodeType="afterGroup">
                            <p:stCondLst>
                              <p:cond delay="1300"/>
                            </p:stCondLst>
                            <p:childTnLst>
                              <p:par>
                                <p:cTn id="72" presetID="17" presetClass="entr" presetSubtype="8" fill="hold" nodeType="afterEffect">
                                  <p:stCondLst>
                                    <p:cond delay="500"/>
                                  </p:stCondLst>
                                  <p:childTnLst>
                                    <p:set>
                                      <p:cBhvr>
                                        <p:cTn id="73" dur="1" fill="hold">
                                          <p:stCondLst>
                                            <p:cond delay="0"/>
                                          </p:stCondLst>
                                        </p:cTn>
                                        <p:tgtEl>
                                          <p:spTgt spid="57361"/>
                                        </p:tgtEl>
                                        <p:attrNameLst>
                                          <p:attrName>style.visibility</p:attrName>
                                        </p:attrNameLst>
                                      </p:cBhvr>
                                      <p:to>
                                        <p:strVal val="visible"/>
                                      </p:to>
                                    </p:set>
                                    <p:anim calcmode="lin" valueType="num">
                                      <p:cBhvr>
                                        <p:cTn id="74" dur="500" fill="hold"/>
                                        <p:tgtEl>
                                          <p:spTgt spid="57361"/>
                                        </p:tgtEl>
                                        <p:attrNameLst>
                                          <p:attrName>ppt_x</p:attrName>
                                        </p:attrNameLst>
                                      </p:cBhvr>
                                      <p:tavLst>
                                        <p:tav tm="0">
                                          <p:val>
                                            <p:strVal val="#ppt_x-#ppt_w/2"/>
                                          </p:val>
                                        </p:tav>
                                        <p:tav tm="100000">
                                          <p:val>
                                            <p:strVal val="#ppt_x"/>
                                          </p:val>
                                        </p:tav>
                                      </p:tavLst>
                                    </p:anim>
                                    <p:anim calcmode="lin" valueType="num">
                                      <p:cBhvr>
                                        <p:cTn id="75" dur="500" fill="hold"/>
                                        <p:tgtEl>
                                          <p:spTgt spid="57361"/>
                                        </p:tgtEl>
                                        <p:attrNameLst>
                                          <p:attrName>ppt_y</p:attrName>
                                        </p:attrNameLst>
                                      </p:cBhvr>
                                      <p:tavLst>
                                        <p:tav tm="0">
                                          <p:val>
                                            <p:strVal val="#ppt_y"/>
                                          </p:val>
                                        </p:tav>
                                        <p:tav tm="100000">
                                          <p:val>
                                            <p:strVal val="#ppt_y"/>
                                          </p:val>
                                        </p:tav>
                                      </p:tavLst>
                                    </p:anim>
                                    <p:anim calcmode="lin" valueType="num">
                                      <p:cBhvr>
                                        <p:cTn id="76" dur="500" fill="hold"/>
                                        <p:tgtEl>
                                          <p:spTgt spid="57361"/>
                                        </p:tgtEl>
                                        <p:attrNameLst>
                                          <p:attrName>ppt_w</p:attrName>
                                        </p:attrNameLst>
                                      </p:cBhvr>
                                      <p:tavLst>
                                        <p:tav tm="0">
                                          <p:val>
                                            <p:fltVal val="0"/>
                                          </p:val>
                                        </p:tav>
                                        <p:tav tm="100000">
                                          <p:val>
                                            <p:strVal val="#ppt_w"/>
                                          </p:val>
                                        </p:tav>
                                      </p:tavLst>
                                    </p:anim>
                                    <p:anim calcmode="lin" valueType="num">
                                      <p:cBhvr>
                                        <p:cTn id="77" dur="500" fill="hold"/>
                                        <p:tgtEl>
                                          <p:spTgt spid="57361"/>
                                        </p:tgtEl>
                                        <p:attrNameLst>
                                          <p:attrName>ppt_h</p:attrName>
                                        </p:attrNameLst>
                                      </p:cBhvr>
                                      <p:tavLst>
                                        <p:tav tm="0">
                                          <p:val>
                                            <p:strVal val="#ppt_h"/>
                                          </p:val>
                                        </p:tav>
                                        <p:tav tm="100000">
                                          <p:val>
                                            <p:strVal val="#ppt_h"/>
                                          </p:val>
                                        </p:tav>
                                      </p:tavLst>
                                    </p:anim>
                                  </p:childTnLst>
                                </p:cTn>
                              </p:par>
                            </p:childTnLst>
                          </p:cTn>
                        </p:par>
                      </p:childTnLst>
                    </p:cTn>
                  </p:par>
                  <p:par>
                    <p:cTn id="78" fill="hold" nodeType="clickPar">
                      <p:stCondLst>
                        <p:cond delay="indefinite"/>
                      </p:stCondLst>
                      <p:childTnLst>
                        <p:par>
                          <p:cTn id="79" fill="hold" nodeType="withGroup">
                            <p:stCondLst>
                              <p:cond delay="0"/>
                            </p:stCondLst>
                            <p:childTnLst>
                              <p:par>
                                <p:cTn id="80" presetID="23" presetClass="entr" presetSubtype="16" fill="hold" grpId="0" nodeType="clickEffect">
                                  <p:stCondLst>
                                    <p:cond delay="0"/>
                                  </p:stCondLst>
                                  <p:childTnLst>
                                    <p:set>
                                      <p:cBhvr>
                                        <p:cTn id="81" dur="1" fill="hold">
                                          <p:stCondLst>
                                            <p:cond delay="0"/>
                                          </p:stCondLst>
                                        </p:cTn>
                                        <p:tgtEl>
                                          <p:spTgt spid="57364"/>
                                        </p:tgtEl>
                                        <p:attrNameLst>
                                          <p:attrName>style.visibility</p:attrName>
                                        </p:attrNameLst>
                                      </p:cBhvr>
                                      <p:to>
                                        <p:strVal val="visible"/>
                                      </p:to>
                                    </p:set>
                                    <p:anim calcmode="lin" valueType="num">
                                      <p:cBhvr>
                                        <p:cTn id="82" dur="500" fill="hold"/>
                                        <p:tgtEl>
                                          <p:spTgt spid="57364"/>
                                        </p:tgtEl>
                                        <p:attrNameLst>
                                          <p:attrName>ppt_w</p:attrName>
                                        </p:attrNameLst>
                                      </p:cBhvr>
                                      <p:tavLst>
                                        <p:tav tm="0">
                                          <p:val>
                                            <p:fltVal val="0"/>
                                          </p:val>
                                        </p:tav>
                                        <p:tav tm="100000">
                                          <p:val>
                                            <p:strVal val="#ppt_w"/>
                                          </p:val>
                                        </p:tav>
                                      </p:tavLst>
                                    </p:anim>
                                    <p:anim calcmode="lin" valueType="num">
                                      <p:cBhvr>
                                        <p:cTn id="83" dur="500" fill="hold"/>
                                        <p:tgtEl>
                                          <p:spTgt spid="57364"/>
                                        </p:tgtEl>
                                        <p:attrNameLst>
                                          <p:attrName>ppt_h</p:attrName>
                                        </p:attrNameLst>
                                      </p:cBhvr>
                                      <p:tavLst>
                                        <p:tav tm="0">
                                          <p:val>
                                            <p:fltVal val="0"/>
                                          </p:val>
                                        </p:tav>
                                        <p:tav tm="100000">
                                          <p:val>
                                            <p:strVal val="#ppt_h"/>
                                          </p:val>
                                        </p:tav>
                                      </p:tavLst>
                                    </p:anim>
                                  </p:childTnLst>
                                </p:cTn>
                              </p:par>
                            </p:childTnLst>
                          </p:cTn>
                        </p:par>
                        <p:par>
                          <p:cTn id="84" fill="hold" nodeType="afterGroup">
                            <p:stCondLst>
                              <p:cond delay="500"/>
                            </p:stCondLst>
                            <p:childTnLst>
                              <p:par>
                                <p:cTn id="85" presetID="23" presetClass="entr" presetSubtype="16" fill="hold" grpId="0" nodeType="afterEffect">
                                  <p:stCondLst>
                                    <p:cond delay="300"/>
                                  </p:stCondLst>
                                  <p:childTnLst>
                                    <p:set>
                                      <p:cBhvr>
                                        <p:cTn id="86" dur="1" fill="hold">
                                          <p:stCondLst>
                                            <p:cond delay="0"/>
                                          </p:stCondLst>
                                        </p:cTn>
                                        <p:tgtEl>
                                          <p:spTgt spid="57365"/>
                                        </p:tgtEl>
                                        <p:attrNameLst>
                                          <p:attrName>style.visibility</p:attrName>
                                        </p:attrNameLst>
                                      </p:cBhvr>
                                      <p:to>
                                        <p:strVal val="visible"/>
                                      </p:to>
                                    </p:set>
                                    <p:anim calcmode="lin" valueType="num">
                                      <p:cBhvr>
                                        <p:cTn id="87" dur="500" fill="hold"/>
                                        <p:tgtEl>
                                          <p:spTgt spid="57365"/>
                                        </p:tgtEl>
                                        <p:attrNameLst>
                                          <p:attrName>ppt_w</p:attrName>
                                        </p:attrNameLst>
                                      </p:cBhvr>
                                      <p:tavLst>
                                        <p:tav tm="0">
                                          <p:val>
                                            <p:fltVal val="0"/>
                                          </p:val>
                                        </p:tav>
                                        <p:tav tm="100000">
                                          <p:val>
                                            <p:strVal val="#ppt_w"/>
                                          </p:val>
                                        </p:tav>
                                      </p:tavLst>
                                    </p:anim>
                                    <p:anim calcmode="lin" valueType="num">
                                      <p:cBhvr>
                                        <p:cTn id="88" dur="500" fill="hold"/>
                                        <p:tgtEl>
                                          <p:spTgt spid="57365"/>
                                        </p:tgtEl>
                                        <p:attrNameLst>
                                          <p:attrName>ppt_h</p:attrName>
                                        </p:attrNameLst>
                                      </p:cBhvr>
                                      <p:tavLst>
                                        <p:tav tm="0">
                                          <p:val>
                                            <p:fltVal val="0"/>
                                          </p:val>
                                        </p:tav>
                                        <p:tav tm="100000">
                                          <p:val>
                                            <p:strVal val="#ppt_h"/>
                                          </p:val>
                                        </p:tav>
                                      </p:tavLst>
                                    </p:anim>
                                  </p:childTnLst>
                                </p:cTn>
                              </p:par>
                            </p:childTnLst>
                          </p:cTn>
                        </p:par>
                        <p:par>
                          <p:cTn id="89" fill="hold" nodeType="afterGroup">
                            <p:stCondLst>
                              <p:cond delay="1300"/>
                            </p:stCondLst>
                            <p:childTnLst>
                              <p:par>
                                <p:cTn id="90" presetID="23" presetClass="entr" presetSubtype="16" fill="hold" nodeType="afterEffect">
                                  <p:stCondLst>
                                    <p:cond delay="500"/>
                                  </p:stCondLst>
                                  <p:childTnLst>
                                    <p:set>
                                      <p:cBhvr>
                                        <p:cTn id="91" dur="1" fill="hold">
                                          <p:stCondLst>
                                            <p:cond delay="0"/>
                                          </p:stCondLst>
                                        </p:cTn>
                                        <p:tgtEl>
                                          <p:spTgt spid="57366"/>
                                        </p:tgtEl>
                                        <p:attrNameLst>
                                          <p:attrName>style.visibility</p:attrName>
                                        </p:attrNameLst>
                                      </p:cBhvr>
                                      <p:to>
                                        <p:strVal val="visible"/>
                                      </p:to>
                                    </p:set>
                                    <p:anim calcmode="lin" valueType="num">
                                      <p:cBhvr>
                                        <p:cTn id="92" dur="500" fill="hold"/>
                                        <p:tgtEl>
                                          <p:spTgt spid="57366"/>
                                        </p:tgtEl>
                                        <p:attrNameLst>
                                          <p:attrName>ppt_w</p:attrName>
                                        </p:attrNameLst>
                                      </p:cBhvr>
                                      <p:tavLst>
                                        <p:tav tm="0">
                                          <p:val>
                                            <p:fltVal val="0"/>
                                          </p:val>
                                        </p:tav>
                                        <p:tav tm="100000">
                                          <p:val>
                                            <p:strVal val="#ppt_w"/>
                                          </p:val>
                                        </p:tav>
                                      </p:tavLst>
                                    </p:anim>
                                    <p:anim calcmode="lin" valueType="num">
                                      <p:cBhvr>
                                        <p:cTn id="93" dur="500" fill="hold"/>
                                        <p:tgtEl>
                                          <p:spTgt spid="57366"/>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45" grpId="0" animBg="1"/>
      <p:bldP spid="57346" grpId="0" animBg="1"/>
      <p:bldP spid="57347" grpId="0" animBg="1"/>
      <p:bldP spid="57348" grpId="0" animBg="1"/>
      <p:bldP spid="57350" grpId="0" animBg="1"/>
      <p:bldP spid="57354" grpId="0" autoUpdateAnimBg="0"/>
      <p:bldP spid="57355" grpId="0" autoUpdateAnimBg="0"/>
      <p:bldP spid="57359" grpId="0" autoUpdateAnimBg="0"/>
      <p:bldP spid="57360" grpId="0" autoUpdateAnimBg="0"/>
      <p:bldP spid="57364" grpId="0" autoUpdateAnimBg="0"/>
      <p:bldP spid="57365" grpId="0" autoUpdateAnimBg="0"/>
      <p:bldP spid="57369" grpId="0" autoUpdateAnimBg="0"/>
      <p:bldP spid="57370" grpId="0"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58369" name="Freeform 1"/>
          <p:cNvSpPr>
            <a:spLocks/>
          </p:cNvSpPr>
          <p:nvPr/>
        </p:nvSpPr>
        <p:spPr bwMode="auto">
          <a:xfrm>
            <a:off x="1303734" y="-29170"/>
            <a:ext cx="7686675" cy="5061942"/>
          </a:xfrm>
          <a:custGeom>
            <a:avLst/>
            <a:gdLst>
              <a:gd name="T0" fmla="*/ 21600 w 21600"/>
              <a:gd name="T1" fmla="*/ 21600 h 21600"/>
              <a:gd name="T2" fmla="*/ 21600 w 21600"/>
              <a:gd name="T3" fmla="*/ 0 h 21600"/>
              <a:gd name="T4" fmla="*/ 13702 w 21600"/>
              <a:gd name="T5" fmla="*/ 0 h 21600"/>
              <a:gd name="T6" fmla="*/ 0 w 21600"/>
              <a:gd name="T7" fmla="*/ 13093 h 21600"/>
              <a:gd name="T8" fmla="*/ 21600 w 21600"/>
              <a:gd name="T9" fmla="*/ 21600 h 21600"/>
              <a:gd name="T10" fmla="*/ 21600 w 21600"/>
              <a:gd name="T11" fmla="*/ 21600 h 21600"/>
            </a:gdLst>
            <a:ahLst/>
            <a:cxnLst>
              <a:cxn ang="0">
                <a:pos x="T0" y="T1"/>
              </a:cxn>
              <a:cxn ang="0">
                <a:pos x="T2" y="T3"/>
              </a:cxn>
              <a:cxn ang="0">
                <a:pos x="T4" y="T5"/>
              </a:cxn>
              <a:cxn ang="0">
                <a:pos x="T6" y="T7"/>
              </a:cxn>
              <a:cxn ang="0">
                <a:pos x="T8" y="T9"/>
              </a:cxn>
              <a:cxn ang="0">
                <a:pos x="T10" y="T11"/>
              </a:cxn>
            </a:cxnLst>
            <a:rect l="0" t="0" r="r" b="b"/>
            <a:pathLst>
              <a:path w="21600" h="21600">
                <a:moveTo>
                  <a:pt x="21600" y="21600"/>
                </a:moveTo>
                <a:lnTo>
                  <a:pt x="21600" y="0"/>
                </a:lnTo>
                <a:lnTo>
                  <a:pt x="13702" y="0"/>
                </a:lnTo>
                <a:cubicBezTo>
                  <a:pt x="11496" y="6514"/>
                  <a:pt x="4400" y="11847"/>
                  <a:pt x="0" y="13093"/>
                </a:cubicBezTo>
                <a:cubicBezTo>
                  <a:pt x="7663" y="14453"/>
                  <a:pt x="16816" y="17674"/>
                  <a:pt x="21600" y="21600"/>
                </a:cubicBezTo>
                <a:close/>
                <a:moveTo>
                  <a:pt x="21600" y="21600"/>
                </a:moveTo>
              </a:path>
            </a:pathLst>
          </a:custGeom>
          <a:solidFill>
            <a:schemeClr val="accent3"/>
          </a:solidFill>
          <a:ln>
            <a:noFill/>
          </a:ln>
          <a:extLst/>
        </p:spPr>
        <p:txBody>
          <a:bodyPr lIns="0" tIns="0" rIns="0" bIns="0"/>
          <a:lstStyle/>
          <a:p>
            <a:endParaRPr lang="en-US"/>
          </a:p>
        </p:txBody>
      </p:sp>
      <p:sp>
        <p:nvSpPr>
          <p:cNvPr id="58370" name="Freeform 2"/>
          <p:cNvSpPr>
            <a:spLocks/>
          </p:cNvSpPr>
          <p:nvPr/>
        </p:nvSpPr>
        <p:spPr bwMode="auto">
          <a:xfrm>
            <a:off x="1818084" y="-19645"/>
            <a:ext cx="7353300" cy="5209580"/>
          </a:xfrm>
          <a:custGeom>
            <a:avLst/>
            <a:gdLst>
              <a:gd name="T0" fmla="*/ 21600 w 21600"/>
              <a:gd name="T1" fmla="*/ 21600 h 21600"/>
              <a:gd name="T2" fmla="*/ 21600 w 21600"/>
              <a:gd name="T3" fmla="*/ 0 h 21600"/>
              <a:gd name="T4" fmla="*/ 13702 w 21600"/>
              <a:gd name="T5" fmla="*/ 0 h 21600"/>
              <a:gd name="T6" fmla="*/ 0 w 21600"/>
              <a:gd name="T7" fmla="*/ 13093 h 21600"/>
              <a:gd name="T8" fmla="*/ 21600 w 21600"/>
              <a:gd name="T9" fmla="*/ 21600 h 21600"/>
              <a:gd name="T10" fmla="*/ 21600 w 21600"/>
              <a:gd name="T11" fmla="*/ 21600 h 21600"/>
            </a:gdLst>
            <a:ahLst/>
            <a:cxnLst>
              <a:cxn ang="0">
                <a:pos x="T0" y="T1"/>
              </a:cxn>
              <a:cxn ang="0">
                <a:pos x="T2" y="T3"/>
              </a:cxn>
              <a:cxn ang="0">
                <a:pos x="T4" y="T5"/>
              </a:cxn>
              <a:cxn ang="0">
                <a:pos x="T6" y="T7"/>
              </a:cxn>
              <a:cxn ang="0">
                <a:pos x="T8" y="T9"/>
              </a:cxn>
              <a:cxn ang="0">
                <a:pos x="T10" y="T11"/>
              </a:cxn>
            </a:cxnLst>
            <a:rect l="0" t="0" r="r" b="b"/>
            <a:pathLst>
              <a:path w="21600" h="21600">
                <a:moveTo>
                  <a:pt x="21600" y="21600"/>
                </a:moveTo>
                <a:lnTo>
                  <a:pt x="21600" y="0"/>
                </a:lnTo>
                <a:lnTo>
                  <a:pt x="13702" y="0"/>
                </a:lnTo>
                <a:cubicBezTo>
                  <a:pt x="11496" y="6514"/>
                  <a:pt x="4400" y="11847"/>
                  <a:pt x="0" y="13093"/>
                </a:cubicBezTo>
                <a:cubicBezTo>
                  <a:pt x="7663" y="14453"/>
                  <a:pt x="16816" y="17674"/>
                  <a:pt x="21600" y="21600"/>
                </a:cubicBezTo>
                <a:close/>
                <a:moveTo>
                  <a:pt x="21600" y="21600"/>
                </a:moveTo>
              </a:path>
            </a:pathLst>
          </a:custGeom>
          <a:solidFill>
            <a:srgbClr val="FFFFFF"/>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nvGrpSpPr>
          <p:cNvPr id="58371" name="Group 3"/>
          <p:cNvGrpSpPr>
            <a:grpSpLocks/>
          </p:cNvGrpSpPr>
          <p:nvPr/>
        </p:nvGrpSpPr>
        <p:grpSpPr bwMode="auto">
          <a:xfrm>
            <a:off x="3505795" y="1763911"/>
            <a:ext cx="2807494" cy="2138363"/>
            <a:chOff x="0" y="0"/>
            <a:chExt cx="4715" cy="3592"/>
          </a:xfrm>
        </p:grpSpPr>
        <p:pic>
          <p:nvPicPr>
            <p:cNvPr id="58372" name="Picture 4"/>
            <p:cNvPicPr>
              <a:picLocks noChangeAspect="1" noChangeArrowheads="1"/>
            </p:cNvPicPr>
            <p:nvPr/>
          </p:nvPicPr>
          <p:blipFill>
            <a:blip r:embed="rId2">
              <a:extLst>
                <a:ext uri="{28A0092B-C50C-407E-A947-70E740481C1C}">
                  <a14:useLocalDpi xmlns:a14="http://schemas.microsoft.com/office/drawing/2010/main" val="0"/>
                </a:ext>
              </a:extLst>
            </a:blip>
            <a:srcRect l="13887" r="13841"/>
            <a:stretch>
              <a:fillRect/>
            </a:stretch>
          </p:blipFill>
          <p:spPr bwMode="auto">
            <a:xfrm>
              <a:off x="363" y="298"/>
              <a:ext cx="3931" cy="30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58373" name="Freeform 5"/>
            <p:cNvSpPr>
              <a:spLocks/>
            </p:cNvSpPr>
            <p:nvPr/>
          </p:nvSpPr>
          <p:spPr bwMode="auto">
            <a:xfrm>
              <a:off x="409" y="370"/>
              <a:ext cx="2472" cy="1354"/>
            </a:xfrm>
            <a:custGeom>
              <a:avLst/>
              <a:gdLst>
                <a:gd name="T0" fmla="*/ 0 w 21600"/>
                <a:gd name="T1" fmla="*/ 21600 h 21600"/>
                <a:gd name="T2" fmla="*/ 21600 w 21600"/>
                <a:gd name="T3" fmla="*/ 0 h 21600"/>
                <a:gd name="T4" fmla="*/ 178 w 21600"/>
                <a:gd name="T5" fmla="*/ 0 h 21600"/>
                <a:gd name="T6" fmla="*/ 0 w 21600"/>
                <a:gd name="T7" fmla="*/ 21600 h 21600"/>
                <a:gd name="T8" fmla="*/ 0 w 21600"/>
                <a:gd name="T9" fmla="*/ 21600 h 21600"/>
              </a:gdLst>
              <a:ahLst/>
              <a:cxnLst>
                <a:cxn ang="0">
                  <a:pos x="T0" y="T1"/>
                </a:cxn>
                <a:cxn ang="0">
                  <a:pos x="T2" y="T3"/>
                </a:cxn>
                <a:cxn ang="0">
                  <a:pos x="T4" y="T5"/>
                </a:cxn>
                <a:cxn ang="0">
                  <a:pos x="T6" y="T7"/>
                </a:cxn>
                <a:cxn ang="0">
                  <a:pos x="T8" y="T9"/>
                </a:cxn>
              </a:cxnLst>
              <a:rect l="0" t="0" r="r" b="b"/>
              <a:pathLst>
                <a:path w="21600" h="21600">
                  <a:moveTo>
                    <a:pt x="0" y="21600"/>
                  </a:moveTo>
                  <a:lnTo>
                    <a:pt x="21600" y="0"/>
                  </a:lnTo>
                  <a:lnTo>
                    <a:pt x="178" y="0"/>
                  </a:lnTo>
                  <a:lnTo>
                    <a:pt x="0" y="21600"/>
                  </a:lnTo>
                  <a:close/>
                  <a:moveTo>
                    <a:pt x="0" y="21600"/>
                  </a:moveTo>
                </a:path>
              </a:pathLst>
            </a:custGeom>
            <a:solidFill>
              <a:srgbClr val="FFFFFF">
                <a:alpha val="29999"/>
              </a:srgbClr>
            </a:solidFill>
            <a:ln>
              <a:noFill/>
            </a:ln>
            <a:extLst>
              <a:ext uri="{91240B29-F687-4F45-9708-019B960494DF}">
                <a14:hiddenLine xmlns:a14="http://schemas.microsoft.com/office/drawing/2010/main" w="25400" cap="flat">
                  <a:solidFill>
                    <a:schemeClr val="tx1">
                      <a:alpha val="29999"/>
                    </a:schemeClr>
                  </a:solidFill>
                  <a:miter lim="800000"/>
                  <a:headEnd type="none" w="med" len="med"/>
                  <a:tailEnd type="none" w="med" len="med"/>
                </a14:hiddenLine>
              </a:ext>
            </a:extLst>
          </p:spPr>
          <p:txBody>
            <a:bodyPr lIns="0" tIns="0" rIns="0" bIns="0"/>
            <a:lstStyle/>
            <a:p>
              <a:endParaRPr lang="en-US"/>
            </a:p>
          </p:txBody>
        </p:sp>
        <p:pic>
          <p:nvPicPr>
            <p:cNvPr id="58374"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5400000">
              <a:off x="561" y="-561"/>
              <a:ext cx="3592" cy="47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grpSp>
      <p:sp>
        <p:nvSpPr>
          <p:cNvPr id="58375" name="Rectangle 7"/>
          <p:cNvSpPr>
            <a:spLocks/>
          </p:cNvSpPr>
          <p:nvPr/>
        </p:nvSpPr>
        <p:spPr bwMode="auto">
          <a:xfrm>
            <a:off x="723305" y="545306"/>
            <a:ext cx="4029075"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70000"/>
              </a:lnSpc>
            </a:pPr>
            <a:r>
              <a:rPr lang="en-US" sz="1700">
                <a:solidFill>
                  <a:srgbClr val="8C8C8C"/>
                </a:solidFill>
                <a:latin typeface="Montserrat-Bold" charset="0"/>
                <a:ea typeface="ＭＳ Ｐゴシック" charset="0"/>
                <a:cs typeface="Montserrat-Bold" charset="0"/>
                <a:sym typeface="Montserrat-Bold" charset="0"/>
              </a:rPr>
              <a:t>I N F O G R A P H I C   3</a:t>
            </a:r>
          </a:p>
        </p:txBody>
      </p:sp>
      <p:sp>
        <p:nvSpPr>
          <p:cNvPr id="58376" name="Rectangle 8"/>
          <p:cNvSpPr>
            <a:spLocks/>
          </p:cNvSpPr>
          <p:nvPr/>
        </p:nvSpPr>
        <p:spPr bwMode="auto">
          <a:xfrm>
            <a:off x="725686" y="933450"/>
            <a:ext cx="3419475" cy="55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30000"/>
              </a:lnSpc>
            </a:pPr>
            <a:r>
              <a:rPr lang="en-US" sz="700">
                <a:solidFill>
                  <a:srgbClr val="8C8C8C"/>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 created a very spacious feeling. The simplicity suggests strength and the spaciousness contributes to the aesthetics of the layout. These basic qualities along.</a:t>
            </a:r>
          </a:p>
        </p:txBody>
      </p:sp>
      <p:sp>
        <p:nvSpPr>
          <p:cNvPr id="58377" name="Oval 9"/>
          <p:cNvSpPr>
            <a:spLocks/>
          </p:cNvSpPr>
          <p:nvPr/>
        </p:nvSpPr>
        <p:spPr bwMode="auto">
          <a:xfrm>
            <a:off x="721519" y="1945481"/>
            <a:ext cx="2443163" cy="2443163"/>
          </a:xfrm>
          <a:prstGeom prst="ellipse">
            <a:avLst/>
          </a:prstGeom>
          <a:solidFill>
            <a:schemeClr val="bg2">
              <a:alpha val="89999"/>
            </a:schemeClr>
          </a:solidFill>
          <a:ln>
            <a:noFill/>
          </a:ln>
          <a:extLst/>
        </p:spPr>
        <p:txBody>
          <a:bodyPr lIns="0" tIns="0" rIns="0" bIns="0"/>
          <a:lstStyle/>
          <a:p>
            <a:endParaRPr lang="en-US"/>
          </a:p>
        </p:txBody>
      </p:sp>
      <p:pic>
        <p:nvPicPr>
          <p:cNvPr id="58378" name="Picture 10"/>
          <p:cNvPicPr>
            <a:picLocks noChangeAspect="1" noChangeArrowheads="1"/>
          </p:cNvPicPr>
          <p:nvPr/>
        </p:nvPicPr>
        <p:blipFill>
          <a:blip r:embed="rId4">
            <a:alphaModFix amt="75000"/>
            <a:extLst>
              <a:ext uri="{28A0092B-C50C-407E-A947-70E740481C1C}">
                <a14:useLocalDpi xmlns:a14="http://schemas.microsoft.com/office/drawing/2010/main" val="0"/>
              </a:ext>
            </a:extLst>
          </a:blip>
          <a:srcRect/>
          <a:stretch>
            <a:fillRect/>
          </a:stretch>
        </p:blipFill>
        <p:spPr bwMode="auto">
          <a:xfrm>
            <a:off x="6657975" y="2038350"/>
            <a:ext cx="295871" cy="294680"/>
          </a:xfrm>
          <a:prstGeom prst="rect">
            <a:avLst/>
          </a:prstGeom>
          <a:noFill/>
          <a:ln>
            <a:noFill/>
          </a:ln>
          <a:extLst>
            <a:ext uri="{909E8E84-426E-40DD-AFC4-6F175D3DCCD1}">
              <a14:hiddenFill xmlns:a14="http://schemas.microsoft.com/office/drawing/2010/main">
                <a:solidFill>
                  <a:srgbClr val="FFFFFF">
                    <a:alpha val="75000"/>
                  </a:srgbClr>
                </a:solidFill>
              </a14:hiddenFill>
            </a:ext>
            <a:ext uri="{91240B29-F687-4F45-9708-019B960494DF}">
              <a14:hiddenLine xmlns:a14="http://schemas.microsoft.com/office/drawing/2010/main" w="12700" cap="flat">
                <a:solidFill>
                  <a:schemeClr val="tx1">
                    <a:alpha val="75000"/>
                  </a:schemeClr>
                </a:solidFill>
                <a:miter lim="800000"/>
                <a:headEnd/>
                <a:tailEnd/>
              </a14:hiddenLine>
            </a:ext>
          </a:extLst>
        </p:spPr>
      </p:pic>
      <p:pic>
        <p:nvPicPr>
          <p:cNvPr id="58379" name="Picture 11"/>
          <p:cNvPicPr>
            <a:picLocks noChangeAspect="1" noChangeArrowheads="1"/>
          </p:cNvPicPr>
          <p:nvPr/>
        </p:nvPicPr>
        <p:blipFill>
          <a:blip r:embed="rId5">
            <a:alphaModFix amt="75000"/>
            <a:extLst>
              <a:ext uri="{28A0092B-C50C-407E-A947-70E740481C1C}">
                <a14:useLocalDpi xmlns:a14="http://schemas.microsoft.com/office/drawing/2010/main" val="0"/>
              </a:ext>
            </a:extLst>
          </a:blip>
          <a:srcRect/>
          <a:stretch>
            <a:fillRect/>
          </a:stretch>
        </p:blipFill>
        <p:spPr bwMode="auto">
          <a:xfrm>
            <a:off x="6657975" y="2976563"/>
            <a:ext cx="295871" cy="204192"/>
          </a:xfrm>
          <a:prstGeom prst="rect">
            <a:avLst/>
          </a:prstGeom>
          <a:noFill/>
          <a:ln>
            <a:noFill/>
          </a:ln>
          <a:extLst>
            <a:ext uri="{909E8E84-426E-40DD-AFC4-6F175D3DCCD1}">
              <a14:hiddenFill xmlns:a14="http://schemas.microsoft.com/office/drawing/2010/main">
                <a:solidFill>
                  <a:srgbClr val="FFFFFF">
                    <a:alpha val="75000"/>
                  </a:srgbClr>
                </a:solidFill>
              </a14:hiddenFill>
            </a:ext>
            <a:ext uri="{91240B29-F687-4F45-9708-019B960494DF}">
              <a14:hiddenLine xmlns:a14="http://schemas.microsoft.com/office/drawing/2010/main" w="12700" cap="flat">
                <a:solidFill>
                  <a:schemeClr val="tx1">
                    <a:alpha val="75000"/>
                  </a:schemeClr>
                </a:solidFill>
                <a:miter lim="800000"/>
                <a:headEnd/>
                <a:tailEnd/>
              </a14:hiddenLine>
            </a:ext>
          </a:extLst>
        </p:spPr>
      </p:pic>
      <p:pic>
        <p:nvPicPr>
          <p:cNvPr id="58380" name="Picture 12"/>
          <p:cNvPicPr>
            <a:picLocks noChangeAspect="1" noChangeArrowheads="1"/>
          </p:cNvPicPr>
          <p:nvPr/>
        </p:nvPicPr>
        <p:blipFill>
          <a:blip r:embed="rId6">
            <a:alphaModFix amt="75000"/>
            <a:extLst>
              <a:ext uri="{28A0092B-C50C-407E-A947-70E740481C1C}">
                <a14:useLocalDpi xmlns:a14="http://schemas.microsoft.com/office/drawing/2010/main" val="0"/>
              </a:ext>
            </a:extLst>
          </a:blip>
          <a:srcRect/>
          <a:stretch>
            <a:fillRect/>
          </a:stretch>
        </p:blipFill>
        <p:spPr bwMode="auto">
          <a:xfrm>
            <a:off x="6667500" y="3862388"/>
            <a:ext cx="276225" cy="247055"/>
          </a:xfrm>
          <a:prstGeom prst="rect">
            <a:avLst/>
          </a:prstGeom>
          <a:noFill/>
          <a:ln>
            <a:noFill/>
          </a:ln>
          <a:extLst>
            <a:ext uri="{909E8E84-426E-40DD-AFC4-6F175D3DCCD1}">
              <a14:hiddenFill xmlns:a14="http://schemas.microsoft.com/office/drawing/2010/main">
                <a:solidFill>
                  <a:srgbClr val="FFFFFF">
                    <a:alpha val="75000"/>
                  </a:srgbClr>
                </a:solidFill>
              </a14:hiddenFill>
            </a:ext>
            <a:ext uri="{91240B29-F687-4F45-9708-019B960494DF}">
              <a14:hiddenLine xmlns:a14="http://schemas.microsoft.com/office/drawing/2010/main" w="12700" cap="flat">
                <a:solidFill>
                  <a:schemeClr val="tx1">
                    <a:alpha val="75000"/>
                  </a:schemeClr>
                </a:solidFill>
                <a:miter lim="800000"/>
                <a:headEnd/>
                <a:tailEnd/>
              </a14:hiddenLine>
            </a:ext>
          </a:extLst>
        </p:spPr>
      </p:pic>
      <p:grpSp>
        <p:nvGrpSpPr>
          <p:cNvPr id="58381" name="Group 13"/>
          <p:cNvGrpSpPr>
            <a:grpSpLocks/>
          </p:cNvGrpSpPr>
          <p:nvPr/>
        </p:nvGrpSpPr>
        <p:grpSpPr bwMode="auto">
          <a:xfrm>
            <a:off x="7078265" y="1818680"/>
            <a:ext cx="1528763" cy="671513"/>
            <a:chOff x="0" y="0"/>
            <a:chExt cx="2568" cy="1128"/>
          </a:xfrm>
        </p:grpSpPr>
        <p:sp>
          <p:nvSpPr>
            <p:cNvPr id="58382" name="Rectangle 14"/>
            <p:cNvSpPr>
              <a:spLocks/>
            </p:cNvSpPr>
            <p:nvPr/>
          </p:nvSpPr>
          <p:spPr bwMode="auto">
            <a:xfrm>
              <a:off x="0" y="0"/>
              <a:ext cx="2440" cy="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80000"/>
                </a:lnSpc>
              </a:pPr>
              <a:r>
                <a:rPr lang="en-US" sz="1100">
                  <a:solidFill>
                    <a:srgbClr val="28323C"/>
                  </a:solidFill>
                  <a:latin typeface="Montserrat-Bold" charset="0"/>
                  <a:ea typeface="ＭＳ Ｐゴシック" charset="0"/>
                  <a:cs typeface="Montserrat-Bold" charset="0"/>
                  <a:sym typeface="Montserrat-Bold" charset="0"/>
                </a:rPr>
                <a:t>HEADTEXT HARE</a:t>
              </a:r>
            </a:p>
          </p:txBody>
        </p:sp>
        <p:sp>
          <p:nvSpPr>
            <p:cNvPr id="58383" name="Rectangle 15"/>
            <p:cNvSpPr>
              <a:spLocks/>
            </p:cNvSpPr>
            <p:nvPr/>
          </p:nvSpPr>
          <p:spPr bwMode="auto">
            <a:xfrm>
              <a:off x="0" y="392"/>
              <a:ext cx="2568" cy="7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10000"/>
                </a:lnSpc>
              </a:pPr>
              <a:r>
                <a:rPr lang="en-US" sz="700">
                  <a:solidFill>
                    <a:schemeClr val="tx1"/>
                  </a:solidFill>
                  <a:latin typeface="Montserrat-Regular" charset="0"/>
                  <a:ea typeface="ＭＳ Ｐゴシック" charset="0"/>
                  <a:cs typeface="Montserrat-Regular" charset="0"/>
                  <a:sym typeface="Montserrat-Regular" charset="0"/>
                </a:rPr>
                <a:t>This letterhead design is meant  project an image of professional and reliability by using simple.</a:t>
              </a:r>
            </a:p>
          </p:txBody>
        </p:sp>
      </p:grpSp>
      <p:grpSp>
        <p:nvGrpSpPr>
          <p:cNvPr id="58384" name="Group 16"/>
          <p:cNvGrpSpPr>
            <a:grpSpLocks/>
          </p:cNvGrpSpPr>
          <p:nvPr/>
        </p:nvGrpSpPr>
        <p:grpSpPr bwMode="auto">
          <a:xfrm>
            <a:off x="7078265" y="2714030"/>
            <a:ext cx="1528763" cy="671513"/>
            <a:chOff x="0" y="0"/>
            <a:chExt cx="2568" cy="1128"/>
          </a:xfrm>
        </p:grpSpPr>
        <p:sp>
          <p:nvSpPr>
            <p:cNvPr id="58385" name="Rectangle 17"/>
            <p:cNvSpPr>
              <a:spLocks/>
            </p:cNvSpPr>
            <p:nvPr/>
          </p:nvSpPr>
          <p:spPr bwMode="auto">
            <a:xfrm>
              <a:off x="0" y="0"/>
              <a:ext cx="2440" cy="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80000"/>
                </a:lnSpc>
              </a:pPr>
              <a:r>
                <a:rPr lang="en-US" sz="1100" dirty="0">
                  <a:solidFill>
                    <a:schemeClr val="accent1"/>
                  </a:solidFill>
                  <a:latin typeface="Montserrat-Bold" charset="0"/>
                  <a:ea typeface="ＭＳ Ｐゴシック" charset="0"/>
                  <a:cs typeface="Montserrat-Bold" charset="0"/>
                  <a:sym typeface="Montserrat-Bold" charset="0"/>
                </a:rPr>
                <a:t>HEADING TWO</a:t>
              </a:r>
            </a:p>
          </p:txBody>
        </p:sp>
        <p:sp>
          <p:nvSpPr>
            <p:cNvPr id="58386" name="Rectangle 18"/>
            <p:cNvSpPr>
              <a:spLocks/>
            </p:cNvSpPr>
            <p:nvPr/>
          </p:nvSpPr>
          <p:spPr bwMode="auto">
            <a:xfrm>
              <a:off x="0" y="392"/>
              <a:ext cx="2568" cy="7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10000"/>
                </a:lnSpc>
              </a:pPr>
              <a:r>
                <a:rPr lang="en-US" sz="700">
                  <a:solidFill>
                    <a:schemeClr val="tx1"/>
                  </a:solidFill>
                  <a:latin typeface="Montserrat-Regular" charset="0"/>
                  <a:ea typeface="ＭＳ Ｐゴシック" charset="0"/>
                  <a:cs typeface="Montserrat-Regular" charset="0"/>
                  <a:sym typeface="Montserrat-Regular" charset="0"/>
                </a:rPr>
                <a:t>This letterhead design is meant  project an image of professional and reliability by using simple.</a:t>
              </a:r>
            </a:p>
          </p:txBody>
        </p:sp>
      </p:grpSp>
      <p:grpSp>
        <p:nvGrpSpPr>
          <p:cNvPr id="58387" name="Group 19"/>
          <p:cNvGrpSpPr>
            <a:grpSpLocks/>
          </p:cNvGrpSpPr>
          <p:nvPr/>
        </p:nvGrpSpPr>
        <p:grpSpPr bwMode="auto">
          <a:xfrm>
            <a:off x="7078265" y="3599855"/>
            <a:ext cx="1528763" cy="671513"/>
            <a:chOff x="0" y="0"/>
            <a:chExt cx="2568" cy="1128"/>
          </a:xfrm>
        </p:grpSpPr>
        <p:sp>
          <p:nvSpPr>
            <p:cNvPr id="58388" name="Rectangle 20"/>
            <p:cNvSpPr>
              <a:spLocks/>
            </p:cNvSpPr>
            <p:nvPr/>
          </p:nvSpPr>
          <p:spPr bwMode="auto">
            <a:xfrm>
              <a:off x="0" y="0"/>
              <a:ext cx="2440" cy="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80000"/>
                </a:lnSpc>
              </a:pPr>
              <a:r>
                <a:rPr lang="en-US" sz="1100" dirty="0">
                  <a:solidFill>
                    <a:schemeClr val="accent2"/>
                  </a:solidFill>
                  <a:latin typeface="Montserrat-Bold" charset="0"/>
                  <a:ea typeface="ＭＳ Ｐゴシック" charset="0"/>
                  <a:cs typeface="Montserrat-Bold" charset="0"/>
                  <a:sym typeface="Montserrat-Bold" charset="0"/>
                </a:rPr>
                <a:t>THIRD HEAD HARE</a:t>
              </a:r>
            </a:p>
          </p:txBody>
        </p:sp>
        <p:sp>
          <p:nvSpPr>
            <p:cNvPr id="58389" name="Rectangle 21"/>
            <p:cNvSpPr>
              <a:spLocks/>
            </p:cNvSpPr>
            <p:nvPr/>
          </p:nvSpPr>
          <p:spPr bwMode="auto">
            <a:xfrm>
              <a:off x="0" y="392"/>
              <a:ext cx="2568" cy="7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10000"/>
                </a:lnSpc>
              </a:pPr>
              <a:r>
                <a:rPr lang="en-US" sz="700">
                  <a:solidFill>
                    <a:schemeClr val="tx1"/>
                  </a:solidFill>
                  <a:latin typeface="Montserrat-Regular" charset="0"/>
                  <a:ea typeface="ＭＳ Ｐゴシック" charset="0"/>
                  <a:cs typeface="Montserrat-Regular" charset="0"/>
                  <a:sym typeface="Montserrat-Regular" charset="0"/>
                </a:rPr>
                <a:t>This letterhead design is meant  project an image of professional and reliability by using simple.</a:t>
              </a:r>
            </a:p>
          </p:txBody>
        </p:sp>
      </p:grpSp>
      <p:sp>
        <p:nvSpPr>
          <p:cNvPr id="58390" name="Rectangle 22"/>
          <p:cNvSpPr>
            <a:spLocks/>
          </p:cNvSpPr>
          <p:nvPr/>
        </p:nvSpPr>
        <p:spPr bwMode="auto">
          <a:xfrm>
            <a:off x="1073349" y="2978944"/>
            <a:ext cx="1752600" cy="1128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pPr>
              <a:lnSpc>
                <a:spcPct val="130000"/>
              </a:lnSpc>
            </a:pPr>
            <a:r>
              <a:rPr lang="en-US" sz="800" dirty="0">
                <a:solidFill>
                  <a:schemeClr val="bg2">
                    <a:lumMod val="40000"/>
                    <a:lumOff val="60000"/>
                  </a:schemeClr>
                </a:solidFill>
                <a:latin typeface="Montserrat-Regular" charset="0"/>
                <a:ea typeface="ＭＳ Ｐゴシック" charset="0"/>
                <a:cs typeface="Montserrat-Regular" charset="0"/>
                <a:sym typeface="Montserrat-Regular" charset="0"/>
              </a:rPr>
              <a:t>With the overall look and helps to reinforce the (Your Company) brand. This letterhead design is meant to project an image of professionalism and reliability. This letterhead design is meant to project an image.</a:t>
            </a:r>
          </a:p>
        </p:txBody>
      </p:sp>
      <p:sp>
        <p:nvSpPr>
          <p:cNvPr id="58391" name="Rectangle 23"/>
          <p:cNvSpPr>
            <a:spLocks/>
          </p:cNvSpPr>
          <p:nvPr/>
        </p:nvSpPr>
        <p:spPr bwMode="auto">
          <a:xfrm>
            <a:off x="1073349" y="2302669"/>
            <a:ext cx="1752600" cy="55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r>
              <a:rPr lang="en-US" sz="1100">
                <a:solidFill>
                  <a:srgbClr val="FFFFFF"/>
                </a:solidFill>
                <a:latin typeface="Montserrat-Bold" charset="0"/>
                <a:ea typeface="ＭＳ Ｐゴシック" charset="0"/>
                <a:cs typeface="Montserrat-Bold" charset="0"/>
                <a:sym typeface="Montserrat-Bold" charset="0"/>
              </a:rPr>
              <a:t>With the overall</a:t>
            </a:r>
          </a:p>
          <a:p>
            <a:r>
              <a:rPr lang="en-US" sz="1100">
                <a:solidFill>
                  <a:srgbClr val="FFFFFF"/>
                </a:solidFill>
                <a:latin typeface="Montserrat-Bold" charset="0"/>
                <a:ea typeface="ＭＳ Ｐゴシック" charset="0"/>
                <a:cs typeface="Montserrat-Bold" charset="0"/>
                <a:sym typeface="Montserrat-Bold" charset="0"/>
              </a:rPr>
              <a:t>look and helps to reinforce</a:t>
            </a:r>
          </a:p>
        </p:txBody>
      </p:sp>
      <p:grpSp>
        <p:nvGrpSpPr>
          <p:cNvPr id="58392" name="Group 24"/>
          <p:cNvGrpSpPr>
            <a:grpSpLocks/>
          </p:cNvGrpSpPr>
          <p:nvPr/>
        </p:nvGrpSpPr>
        <p:grpSpPr bwMode="auto">
          <a:xfrm>
            <a:off x="8169474" y="4824412"/>
            <a:ext cx="759619" cy="176213"/>
            <a:chOff x="0" y="0"/>
            <a:chExt cx="1275" cy="296"/>
          </a:xfrm>
        </p:grpSpPr>
        <p:pic>
          <p:nvPicPr>
            <p:cNvPr id="58393" name="Picture 2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56" y="32"/>
              <a:ext cx="719"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58394" name="Rectangle 26"/>
            <p:cNvSpPr>
              <a:spLocks/>
            </p:cNvSpPr>
            <p:nvPr/>
          </p:nvSpPr>
          <p:spPr bwMode="auto">
            <a:xfrm>
              <a:off x="32" y="56"/>
              <a:ext cx="288" cy="216"/>
            </a:xfrm>
            <a:prstGeom prst="rect">
              <a:avLst/>
            </a:prstGeom>
            <a:solidFill>
              <a:srgbClr val="000000"/>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58395" name="Rectangle 27"/>
            <p:cNvSpPr>
              <a:spLocks/>
            </p:cNvSpPr>
            <p:nvPr/>
          </p:nvSpPr>
          <p:spPr bwMode="auto">
            <a:xfrm>
              <a:off x="0" y="40"/>
              <a:ext cx="35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130000"/>
                </a:lnSpc>
              </a:pPr>
              <a:r>
                <a:rPr lang="en-US" sz="700">
                  <a:solidFill>
                    <a:srgbClr val="FFFFFF"/>
                  </a:solidFill>
                  <a:latin typeface="Montserrat-Regular" charset="0"/>
                  <a:ea typeface="ＭＳ Ｐゴシック" charset="0"/>
                  <a:cs typeface="Montserrat-Regular" charset="0"/>
                  <a:sym typeface="Montserrat-Regular" charset="0"/>
                </a:rPr>
                <a:t>43</a:t>
              </a:r>
            </a:p>
          </p:txBody>
        </p:sp>
        <p:sp>
          <p:nvSpPr>
            <p:cNvPr id="58396" name="Rectangle 28"/>
            <p:cNvSpPr>
              <a:spLocks/>
            </p:cNvSpPr>
            <p:nvPr/>
          </p:nvSpPr>
          <p:spPr bwMode="auto">
            <a:xfrm flipH="1">
              <a:off x="444" y="0"/>
              <a:ext cx="8" cy="288"/>
            </a:xfrm>
            <a:prstGeom prst="rect">
              <a:avLst/>
            </a:prstGeom>
            <a:solidFill>
              <a:srgbClr val="000000"/>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spTree>
  </p:cSld>
  <p:clrMapOvr>
    <a:masterClrMapping/>
  </p:clrMapOvr>
  <mc:AlternateContent xmlns:mc="http://schemas.openxmlformats.org/markup-compatibility/2006" xmlns:p14="http://schemas.microsoft.com/office/powerpoint/2010/main">
    <mc:Choice Requires="p14">
      <p:transition spd="slow">
        <p14:flip dir="r"/>
      </p:transition>
    </mc:Choice>
    <mc:Fallback xmlns="">
      <p:transition xmlns:p14="http://schemas.microsoft.com/office/powerpoint/2010/main" spd="slow">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32" fill="hold" grpId="0" nodeType="clickEffect">
                                  <p:stCondLst>
                                    <p:cond delay="0"/>
                                  </p:stCondLst>
                                  <p:iterate type="lt">
                                    <p:tmPct val="100000"/>
                                  </p:iterate>
                                  <p:childTnLst>
                                    <p:set>
                                      <p:cBhvr>
                                        <p:cTn id="6" dur="1" fill="hold">
                                          <p:stCondLst>
                                            <p:cond delay="0"/>
                                          </p:stCondLst>
                                        </p:cTn>
                                        <p:tgtEl>
                                          <p:spTgt spid="58369"/>
                                        </p:tgtEl>
                                        <p:attrNameLst>
                                          <p:attrName>style.visibility</p:attrName>
                                        </p:attrNameLst>
                                      </p:cBhvr>
                                      <p:to>
                                        <p:strVal val="visible"/>
                                      </p:to>
                                    </p:set>
                                    <p:anim calcmode="lin" valueType="num">
                                      <p:cBhvr>
                                        <p:cTn id="7" dur="75" fill="hold"/>
                                        <p:tgtEl>
                                          <p:spTgt spid="58369"/>
                                        </p:tgtEl>
                                        <p:attrNameLst>
                                          <p:attrName>ppt_w</p:attrName>
                                        </p:attrNameLst>
                                      </p:cBhvr>
                                      <p:tavLst>
                                        <p:tav tm="0">
                                          <p:val>
                                            <p:strVal val="4*#ppt_w"/>
                                          </p:val>
                                        </p:tav>
                                        <p:tav tm="100000">
                                          <p:val>
                                            <p:strVal val="#ppt_w"/>
                                          </p:val>
                                        </p:tav>
                                      </p:tavLst>
                                    </p:anim>
                                    <p:anim calcmode="lin" valueType="num">
                                      <p:cBhvr>
                                        <p:cTn id="8" dur="75" fill="hold"/>
                                        <p:tgtEl>
                                          <p:spTgt spid="58369"/>
                                        </p:tgtEl>
                                        <p:attrNameLst>
                                          <p:attrName>ppt_h</p:attrName>
                                        </p:attrNameLst>
                                      </p:cBhvr>
                                      <p:tavLst>
                                        <p:tav tm="0">
                                          <p:val>
                                            <p:strVal val="4*#ppt_h"/>
                                          </p:val>
                                        </p:tav>
                                        <p:tav tm="100000">
                                          <p:val>
                                            <p:strVal val="#ppt_h"/>
                                          </p:val>
                                        </p:tav>
                                      </p:tavLst>
                                    </p:anim>
                                  </p:childTnLst>
                                </p:cTn>
                              </p:par>
                            </p:childTnLst>
                          </p:cTn>
                        </p:par>
                        <p:par>
                          <p:cTn id="9" fill="hold" nodeType="afterGroup">
                            <p:stCondLst>
                              <p:cond delay="75"/>
                            </p:stCondLst>
                            <p:childTnLst>
                              <p:par>
                                <p:cTn id="10" presetID="23" presetClass="entr" presetSubtype="32" fill="hold" grpId="0" nodeType="afterEffect">
                                  <p:stCondLst>
                                    <p:cond delay="0"/>
                                  </p:stCondLst>
                                  <p:iterate type="lt">
                                    <p:tmPct val="100000"/>
                                  </p:iterate>
                                  <p:childTnLst>
                                    <p:set>
                                      <p:cBhvr>
                                        <p:cTn id="11" dur="1" fill="hold">
                                          <p:stCondLst>
                                            <p:cond delay="0"/>
                                          </p:stCondLst>
                                        </p:cTn>
                                        <p:tgtEl>
                                          <p:spTgt spid="58370"/>
                                        </p:tgtEl>
                                        <p:attrNameLst>
                                          <p:attrName>style.visibility</p:attrName>
                                        </p:attrNameLst>
                                      </p:cBhvr>
                                      <p:to>
                                        <p:strVal val="visible"/>
                                      </p:to>
                                    </p:set>
                                    <p:anim calcmode="lin" valueType="num">
                                      <p:cBhvr>
                                        <p:cTn id="12" dur="75" fill="hold"/>
                                        <p:tgtEl>
                                          <p:spTgt spid="58370"/>
                                        </p:tgtEl>
                                        <p:attrNameLst>
                                          <p:attrName>ppt_w</p:attrName>
                                        </p:attrNameLst>
                                      </p:cBhvr>
                                      <p:tavLst>
                                        <p:tav tm="0">
                                          <p:val>
                                            <p:strVal val="4*#ppt_w"/>
                                          </p:val>
                                        </p:tav>
                                        <p:tav tm="100000">
                                          <p:val>
                                            <p:strVal val="#ppt_w"/>
                                          </p:val>
                                        </p:tav>
                                      </p:tavLst>
                                    </p:anim>
                                    <p:anim calcmode="lin" valueType="num">
                                      <p:cBhvr>
                                        <p:cTn id="13" dur="75" fill="hold"/>
                                        <p:tgtEl>
                                          <p:spTgt spid="58370"/>
                                        </p:tgtEl>
                                        <p:attrNameLst>
                                          <p:attrName>ppt_h</p:attrName>
                                        </p:attrNameLst>
                                      </p:cBhvr>
                                      <p:tavLst>
                                        <p:tav tm="0">
                                          <p:val>
                                            <p:strVal val="4*#ppt_h"/>
                                          </p:val>
                                        </p:tav>
                                        <p:tav tm="100000">
                                          <p:val>
                                            <p:strVal val="#ppt_h"/>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3" presetClass="entr" presetSubtype="32" fill="hold" grpId="0" nodeType="clickEffect">
                                  <p:stCondLst>
                                    <p:cond delay="0"/>
                                  </p:stCondLst>
                                  <p:iterate type="lt">
                                    <p:tmPct val="100000"/>
                                  </p:iterate>
                                  <p:childTnLst>
                                    <p:set>
                                      <p:cBhvr>
                                        <p:cTn id="17" dur="1" fill="hold">
                                          <p:stCondLst>
                                            <p:cond delay="0"/>
                                          </p:stCondLst>
                                        </p:cTn>
                                        <p:tgtEl>
                                          <p:spTgt spid="58377"/>
                                        </p:tgtEl>
                                        <p:attrNameLst>
                                          <p:attrName>style.visibility</p:attrName>
                                        </p:attrNameLst>
                                      </p:cBhvr>
                                      <p:to>
                                        <p:strVal val="visible"/>
                                      </p:to>
                                    </p:set>
                                    <p:anim calcmode="lin" valueType="num">
                                      <p:cBhvr>
                                        <p:cTn id="18" dur="75" fill="hold"/>
                                        <p:tgtEl>
                                          <p:spTgt spid="58377"/>
                                        </p:tgtEl>
                                        <p:attrNameLst>
                                          <p:attrName>ppt_w</p:attrName>
                                        </p:attrNameLst>
                                      </p:cBhvr>
                                      <p:tavLst>
                                        <p:tav tm="0">
                                          <p:val>
                                            <p:strVal val="4*#ppt_w"/>
                                          </p:val>
                                        </p:tav>
                                        <p:tav tm="100000">
                                          <p:val>
                                            <p:strVal val="#ppt_w"/>
                                          </p:val>
                                        </p:tav>
                                      </p:tavLst>
                                    </p:anim>
                                    <p:anim calcmode="lin" valueType="num">
                                      <p:cBhvr>
                                        <p:cTn id="19" dur="75" fill="hold"/>
                                        <p:tgtEl>
                                          <p:spTgt spid="58377"/>
                                        </p:tgtEl>
                                        <p:attrNameLst>
                                          <p:attrName>ppt_h</p:attrName>
                                        </p:attrNameLst>
                                      </p:cBhvr>
                                      <p:tavLst>
                                        <p:tav tm="0">
                                          <p:val>
                                            <p:strVal val="4*#ppt_h"/>
                                          </p:val>
                                        </p:tav>
                                        <p:tav tm="100000">
                                          <p:val>
                                            <p:strVal val="#ppt_h"/>
                                          </p:val>
                                        </p:tav>
                                      </p:tavLst>
                                    </p:anim>
                                  </p:childTnLst>
                                </p:cTn>
                              </p:par>
                            </p:childTnLst>
                          </p:cTn>
                        </p:par>
                        <p:par>
                          <p:cTn id="20" fill="hold" nodeType="afterGroup">
                            <p:stCondLst>
                              <p:cond delay="75"/>
                            </p:stCondLst>
                            <p:childTnLst>
                              <p:par>
                                <p:cTn id="21" presetID="17" presetClass="entr" presetSubtype="8" fill="hold" grpId="0" nodeType="afterEffect">
                                  <p:stCondLst>
                                    <p:cond delay="500"/>
                                  </p:stCondLst>
                                  <p:childTnLst>
                                    <p:set>
                                      <p:cBhvr>
                                        <p:cTn id="22" dur="1" fill="hold">
                                          <p:stCondLst>
                                            <p:cond delay="0"/>
                                          </p:stCondLst>
                                        </p:cTn>
                                        <p:tgtEl>
                                          <p:spTgt spid="58391"/>
                                        </p:tgtEl>
                                        <p:attrNameLst>
                                          <p:attrName>style.visibility</p:attrName>
                                        </p:attrNameLst>
                                      </p:cBhvr>
                                      <p:to>
                                        <p:strVal val="visible"/>
                                      </p:to>
                                    </p:set>
                                    <p:anim calcmode="lin" valueType="num">
                                      <p:cBhvr>
                                        <p:cTn id="23" dur="500" fill="hold"/>
                                        <p:tgtEl>
                                          <p:spTgt spid="58391"/>
                                        </p:tgtEl>
                                        <p:attrNameLst>
                                          <p:attrName>ppt_x</p:attrName>
                                        </p:attrNameLst>
                                      </p:cBhvr>
                                      <p:tavLst>
                                        <p:tav tm="0">
                                          <p:val>
                                            <p:strVal val="#ppt_x-#ppt_w/2"/>
                                          </p:val>
                                        </p:tav>
                                        <p:tav tm="100000">
                                          <p:val>
                                            <p:strVal val="#ppt_x"/>
                                          </p:val>
                                        </p:tav>
                                      </p:tavLst>
                                    </p:anim>
                                    <p:anim calcmode="lin" valueType="num">
                                      <p:cBhvr>
                                        <p:cTn id="24" dur="500" fill="hold"/>
                                        <p:tgtEl>
                                          <p:spTgt spid="58391"/>
                                        </p:tgtEl>
                                        <p:attrNameLst>
                                          <p:attrName>ppt_y</p:attrName>
                                        </p:attrNameLst>
                                      </p:cBhvr>
                                      <p:tavLst>
                                        <p:tav tm="0">
                                          <p:val>
                                            <p:strVal val="#ppt_y"/>
                                          </p:val>
                                        </p:tav>
                                        <p:tav tm="100000">
                                          <p:val>
                                            <p:strVal val="#ppt_y"/>
                                          </p:val>
                                        </p:tav>
                                      </p:tavLst>
                                    </p:anim>
                                    <p:anim calcmode="lin" valueType="num">
                                      <p:cBhvr>
                                        <p:cTn id="25" dur="500" fill="hold"/>
                                        <p:tgtEl>
                                          <p:spTgt spid="58391"/>
                                        </p:tgtEl>
                                        <p:attrNameLst>
                                          <p:attrName>ppt_w</p:attrName>
                                        </p:attrNameLst>
                                      </p:cBhvr>
                                      <p:tavLst>
                                        <p:tav tm="0">
                                          <p:val>
                                            <p:fltVal val="0"/>
                                          </p:val>
                                        </p:tav>
                                        <p:tav tm="100000">
                                          <p:val>
                                            <p:strVal val="#ppt_w"/>
                                          </p:val>
                                        </p:tav>
                                      </p:tavLst>
                                    </p:anim>
                                    <p:anim calcmode="lin" valueType="num">
                                      <p:cBhvr>
                                        <p:cTn id="26" dur="500" fill="hold"/>
                                        <p:tgtEl>
                                          <p:spTgt spid="58391"/>
                                        </p:tgtEl>
                                        <p:attrNameLst>
                                          <p:attrName>ppt_h</p:attrName>
                                        </p:attrNameLst>
                                      </p:cBhvr>
                                      <p:tavLst>
                                        <p:tav tm="0">
                                          <p:val>
                                            <p:strVal val="#ppt_h"/>
                                          </p:val>
                                        </p:tav>
                                        <p:tav tm="100000">
                                          <p:val>
                                            <p:strVal val="#ppt_h"/>
                                          </p:val>
                                        </p:tav>
                                      </p:tavLst>
                                    </p:anim>
                                  </p:childTnLst>
                                </p:cTn>
                              </p:par>
                            </p:childTnLst>
                          </p:cTn>
                        </p:par>
                        <p:par>
                          <p:cTn id="27" fill="hold" nodeType="afterGroup">
                            <p:stCondLst>
                              <p:cond delay="1075"/>
                            </p:stCondLst>
                            <p:childTnLst>
                              <p:par>
                                <p:cTn id="28" presetID="22" presetClass="entr" presetSubtype="8" fill="hold" grpId="0" nodeType="afterEffect">
                                  <p:stCondLst>
                                    <p:cond delay="500"/>
                                  </p:stCondLst>
                                  <p:childTnLst>
                                    <p:set>
                                      <p:cBhvr>
                                        <p:cTn id="29" dur="1" fill="hold">
                                          <p:stCondLst>
                                            <p:cond delay="0"/>
                                          </p:stCondLst>
                                        </p:cTn>
                                        <p:tgtEl>
                                          <p:spTgt spid="58390"/>
                                        </p:tgtEl>
                                        <p:attrNameLst>
                                          <p:attrName>style.visibility</p:attrName>
                                        </p:attrNameLst>
                                      </p:cBhvr>
                                      <p:to>
                                        <p:strVal val="visible"/>
                                      </p:to>
                                    </p:set>
                                    <p:animEffect transition="in" filter="wipe(left)">
                                      <p:cBhvr>
                                        <p:cTn id="30" dur="500"/>
                                        <p:tgtEl>
                                          <p:spTgt spid="58390"/>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 presetClass="entr" presetSubtype="1" fill="hold" nodeType="clickEffect">
                                  <p:stCondLst>
                                    <p:cond delay="0"/>
                                  </p:stCondLst>
                                  <p:childTnLst>
                                    <p:set>
                                      <p:cBhvr>
                                        <p:cTn id="34" dur="1" fill="hold">
                                          <p:stCondLst>
                                            <p:cond delay="0"/>
                                          </p:stCondLst>
                                        </p:cTn>
                                        <p:tgtEl>
                                          <p:spTgt spid="58371"/>
                                        </p:tgtEl>
                                        <p:attrNameLst>
                                          <p:attrName>style.visibility</p:attrName>
                                        </p:attrNameLst>
                                      </p:cBhvr>
                                      <p:to>
                                        <p:strVal val="visible"/>
                                      </p:to>
                                    </p:set>
                                    <p:anim calcmode="lin" valueType="num">
                                      <p:cBhvr additive="base">
                                        <p:cTn id="35" dur="500" fill="hold"/>
                                        <p:tgtEl>
                                          <p:spTgt spid="58371"/>
                                        </p:tgtEl>
                                        <p:attrNameLst>
                                          <p:attrName>ppt_x</p:attrName>
                                        </p:attrNameLst>
                                      </p:cBhvr>
                                      <p:tavLst>
                                        <p:tav tm="0">
                                          <p:val>
                                            <p:strVal val="#ppt_x"/>
                                          </p:val>
                                        </p:tav>
                                        <p:tav tm="100000">
                                          <p:val>
                                            <p:strVal val="#ppt_x"/>
                                          </p:val>
                                        </p:tav>
                                      </p:tavLst>
                                    </p:anim>
                                    <p:anim calcmode="lin" valueType="num">
                                      <p:cBhvr additive="base">
                                        <p:cTn id="36" dur="500" fill="hold"/>
                                        <p:tgtEl>
                                          <p:spTgt spid="58371"/>
                                        </p:tgtEl>
                                        <p:attrNameLst>
                                          <p:attrName>ppt_y</p:attrName>
                                        </p:attrNameLst>
                                      </p:cBhvr>
                                      <p:tavLst>
                                        <p:tav tm="0">
                                          <p:val>
                                            <p:strVal val="0-#ppt_h/2"/>
                                          </p:val>
                                        </p:tav>
                                        <p:tav tm="100000">
                                          <p:val>
                                            <p:strVal val="#ppt_y"/>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2" presetClass="entr" presetSubtype="2" fill="hold" nodeType="clickEffect">
                                  <p:stCondLst>
                                    <p:cond delay="0"/>
                                  </p:stCondLst>
                                  <p:childTnLst>
                                    <p:set>
                                      <p:cBhvr>
                                        <p:cTn id="40" dur="1" fill="hold">
                                          <p:stCondLst>
                                            <p:cond delay="0"/>
                                          </p:stCondLst>
                                        </p:cTn>
                                        <p:tgtEl>
                                          <p:spTgt spid="58378"/>
                                        </p:tgtEl>
                                        <p:attrNameLst>
                                          <p:attrName>style.visibility</p:attrName>
                                        </p:attrNameLst>
                                      </p:cBhvr>
                                      <p:to>
                                        <p:strVal val="visible"/>
                                      </p:to>
                                    </p:set>
                                    <p:anim calcmode="lin" valueType="num">
                                      <p:cBhvr additive="base">
                                        <p:cTn id="41" dur="500" fill="hold"/>
                                        <p:tgtEl>
                                          <p:spTgt spid="58378"/>
                                        </p:tgtEl>
                                        <p:attrNameLst>
                                          <p:attrName>ppt_x</p:attrName>
                                        </p:attrNameLst>
                                      </p:cBhvr>
                                      <p:tavLst>
                                        <p:tav tm="0">
                                          <p:val>
                                            <p:strVal val="1+#ppt_w/2"/>
                                          </p:val>
                                        </p:tav>
                                        <p:tav tm="100000">
                                          <p:val>
                                            <p:strVal val="#ppt_x"/>
                                          </p:val>
                                        </p:tav>
                                      </p:tavLst>
                                    </p:anim>
                                    <p:anim calcmode="lin" valueType="num">
                                      <p:cBhvr additive="base">
                                        <p:cTn id="42" dur="500" fill="hold"/>
                                        <p:tgtEl>
                                          <p:spTgt spid="58378"/>
                                        </p:tgtEl>
                                        <p:attrNameLst>
                                          <p:attrName>ppt_y</p:attrName>
                                        </p:attrNameLst>
                                      </p:cBhvr>
                                      <p:tavLst>
                                        <p:tav tm="0">
                                          <p:val>
                                            <p:strVal val="#ppt_y"/>
                                          </p:val>
                                        </p:tav>
                                        <p:tav tm="100000">
                                          <p:val>
                                            <p:strVal val="#ppt_y"/>
                                          </p:val>
                                        </p:tav>
                                      </p:tavLst>
                                    </p:anim>
                                  </p:childTnLst>
                                </p:cTn>
                              </p:par>
                            </p:childTnLst>
                          </p:cTn>
                        </p:par>
                        <p:par>
                          <p:cTn id="43" fill="hold" nodeType="afterGroup">
                            <p:stCondLst>
                              <p:cond delay="500"/>
                            </p:stCondLst>
                            <p:childTnLst>
                              <p:par>
                                <p:cTn id="44" presetID="2" presetClass="entr" presetSubtype="2" fill="hold" nodeType="afterEffect">
                                  <p:stCondLst>
                                    <p:cond delay="300"/>
                                  </p:stCondLst>
                                  <p:childTnLst>
                                    <p:set>
                                      <p:cBhvr>
                                        <p:cTn id="45" dur="1" fill="hold">
                                          <p:stCondLst>
                                            <p:cond delay="0"/>
                                          </p:stCondLst>
                                        </p:cTn>
                                        <p:tgtEl>
                                          <p:spTgt spid="58381"/>
                                        </p:tgtEl>
                                        <p:attrNameLst>
                                          <p:attrName>style.visibility</p:attrName>
                                        </p:attrNameLst>
                                      </p:cBhvr>
                                      <p:to>
                                        <p:strVal val="visible"/>
                                      </p:to>
                                    </p:set>
                                    <p:anim calcmode="lin" valueType="num">
                                      <p:cBhvr additive="base">
                                        <p:cTn id="46" dur="500" fill="hold"/>
                                        <p:tgtEl>
                                          <p:spTgt spid="58381"/>
                                        </p:tgtEl>
                                        <p:attrNameLst>
                                          <p:attrName>ppt_x</p:attrName>
                                        </p:attrNameLst>
                                      </p:cBhvr>
                                      <p:tavLst>
                                        <p:tav tm="0">
                                          <p:val>
                                            <p:strVal val="1+#ppt_w/2"/>
                                          </p:val>
                                        </p:tav>
                                        <p:tav tm="100000">
                                          <p:val>
                                            <p:strVal val="#ppt_x"/>
                                          </p:val>
                                        </p:tav>
                                      </p:tavLst>
                                    </p:anim>
                                    <p:anim calcmode="lin" valueType="num">
                                      <p:cBhvr additive="base">
                                        <p:cTn id="47" dur="500" fill="hold"/>
                                        <p:tgtEl>
                                          <p:spTgt spid="58381"/>
                                        </p:tgtEl>
                                        <p:attrNameLst>
                                          <p:attrName>ppt_y</p:attrName>
                                        </p:attrNameLst>
                                      </p:cBhvr>
                                      <p:tavLst>
                                        <p:tav tm="0">
                                          <p:val>
                                            <p:strVal val="#ppt_y"/>
                                          </p:val>
                                        </p:tav>
                                        <p:tav tm="100000">
                                          <p:val>
                                            <p:strVal val="#ppt_y"/>
                                          </p:val>
                                        </p:tav>
                                      </p:tavLst>
                                    </p:anim>
                                  </p:childTnLst>
                                </p:cTn>
                              </p:par>
                            </p:childTnLst>
                          </p:cTn>
                        </p:par>
                      </p:childTnLst>
                    </p:cTn>
                  </p:par>
                  <p:par>
                    <p:cTn id="48" fill="hold" nodeType="clickPar">
                      <p:stCondLst>
                        <p:cond delay="indefinite"/>
                      </p:stCondLst>
                      <p:childTnLst>
                        <p:par>
                          <p:cTn id="49" fill="hold" nodeType="withGroup">
                            <p:stCondLst>
                              <p:cond delay="0"/>
                            </p:stCondLst>
                            <p:childTnLst>
                              <p:par>
                                <p:cTn id="50" presetID="2" presetClass="entr" presetSubtype="2" fill="hold" nodeType="clickEffect">
                                  <p:stCondLst>
                                    <p:cond delay="0"/>
                                  </p:stCondLst>
                                  <p:childTnLst>
                                    <p:set>
                                      <p:cBhvr>
                                        <p:cTn id="51" dur="1" fill="hold">
                                          <p:stCondLst>
                                            <p:cond delay="0"/>
                                          </p:stCondLst>
                                        </p:cTn>
                                        <p:tgtEl>
                                          <p:spTgt spid="58379"/>
                                        </p:tgtEl>
                                        <p:attrNameLst>
                                          <p:attrName>style.visibility</p:attrName>
                                        </p:attrNameLst>
                                      </p:cBhvr>
                                      <p:to>
                                        <p:strVal val="visible"/>
                                      </p:to>
                                    </p:set>
                                    <p:anim calcmode="lin" valueType="num">
                                      <p:cBhvr additive="base">
                                        <p:cTn id="52" dur="500" fill="hold"/>
                                        <p:tgtEl>
                                          <p:spTgt spid="58379"/>
                                        </p:tgtEl>
                                        <p:attrNameLst>
                                          <p:attrName>ppt_x</p:attrName>
                                        </p:attrNameLst>
                                      </p:cBhvr>
                                      <p:tavLst>
                                        <p:tav tm="0">
                                          <p:val>
                                            <p:strVal val="1+#ppt_w/2"/>
                                          </p:val>
                                        </p:tav>
                                        <p:tav tm="100000">
                                          <p:val>
                                            <p:strVal val="#ppt_x"/>
                                          </p:val>
                                        </p:tav>
                                      </p:tavLst>
                                    </p:anim>
                                    <p:anim calcmode="lin" valueType="num">
                                      <p:cBhvr additive="base">
                                        <p:cTn id="53" dur="500" fill="hold"/>
                                        <p:tgtEl>
                                          <p:spTgt spid="58379"/>
                                        </p:tgtEl>
                                        <p:attrNameLst>
                                          <p:attrName>ppt_y</p:attrName>
                                        </p:attrNameLst>
                                      </p:cBhvr>
                                      <p:tavLst>
                                        <p:tav tm="0">
                                          <p:val>
                                            <p:strVal val="#ppt_y"/>
                                          </p:val>
                                        </p:tav>
                                        <p:tav tm="100000">
                                          <p:val>
                                            <p:strVal val="#ppt_y"/>
                                          </p:val>
                                        </p:tav>
                                      </p:tavLst>
                                    </p:anim>
                                  </p:childTnLst>
                                </p:cTn>
                              </p:par>
                            </p:childTnLst>
                          </p:cTn>
                        </p:par>
                        <p:par>
                          <p:cTn id="54" fill="hold" nodeType="afterGroup">
                            <p:stCondLst>
                              <p:cond delay="500"/>
                            </p:stCondLst>
                            <p:childTnLst>
                              <p:par>
                                <p:cTn id="55" presetID="2" presetClass="entr" presetSubtype="2" fill="hold" nodeType="afterEffect">
                                  <p:stCondLst>
                                    <p:cond delay="300"/>
                                  </p:stCondLst>
                                  <p:childTnLst>
                                    <p:set>
                                      <p:cBhvr>
                                        <p:cTn id="56" dur="1" fill="hold">
                                          <p:stCondLst>
                                            <p:cond delay="0"/>
                                          </p:stCondLst>
                                        </p:cTn>
                                        <p:tgtEl>
                                          <p:spTgt spid="58384"/>
                                        </p:tgtEl>
                                        <p:attrNameLst>
                                          <p:attrName>style.visibility</p:attrName>
                                        </p:attrNameLst>
                                      </p:cBhvr>
                                      <p:to>
                                        <p:strVal val="visible"/>
                                      </p:to>
                                    </p:set>
                                    <p:anim calcmode="lin" valueType="num">
                                      <p:cBhvr additive="base">
                                        <p:cTn id="57" dur="500" fill="hold"/>
                                        <p:tgtEl>
                                          <p:spTgt spid="58384"/>
                                        </p:tgtEl>
                                        <p:attrNameLst>
                                          <p:attrName>ppt_x</p:attrName>
                                        </p:attrNameLst>
                                      </p:cBhvr>
                                      <p:tavLst>
                                        <p:tav tm="0">
                                          <p:val>
                                            <p:strVal val="1+#ppt_w/2"/>
                                          </p:val>
                                        </p:tav>
                                        <p:tav tm="100000">
                                          <p:val>
                                            <p:strVal val="#ppt_x"/>
                                          </p:val>
                                        </p:tav>
                                      </p:tavLst>
                                    </p:anim>
                                    <p:anim calcmode="lin" valueType="num">
                                      <p:cBhvr additive="base">
                                        <p:cTn id="58" dur="500" fill="hold"/>
                                        <p:tgtEl>
                                          <p:spTgt spid="58384"/>
                                        </p:tgtEl>
                                        <p:attrNameLst>
                                          <p:attrName>ppt_y</p:attrName>
                                        </p:attrNameLst>
                                      </p:cBhvr>
                                      <p:tavLst>
                                        <p:tav tm="0">
                                          <p:val>
                                            <p:strVal val="#ppt_y"/>
                                          </p:val>
                                        </p:tav>
                                        <p:tav tm="100000">
                                          <p:val>
                                            <p:strVal val="#ppt_y"/>
                                          </p:val>
                                        </p:tav>
                                      </p:tavLst>
                                    </p:anim>
                                  </p:childTnLst>
                                </p:cTn>
                              </p:par>
                            </p:childTnLst>
                          </p:cTn>
                        </p:par>
                      </p:childTnLst>
                    </p:cTn>
                  </p:par>
                  <p:par>
                    <p:cTn id="59" fill="hold" nodeType="clickPar">
                      <p:stCondLst>
                        <p:cond delay="indefinite"/>
                      </p:stCondLst>
                      <p:childTnLst>
                        <p:par>
                          <p:cTn id="60" fill="hold" nodeType="withGroup">
                            <p:stCondLst>
                              <p:cond delay="0"/>
                            </p:stCondLst>
                            <p:childTnLst>
                              <p:par>
                                <p:cTn id="61" presetID="2" presetClass="entr" presetSubtype="2" fill="hold" nodeType="clickEffect">
                                  <p:stCondLst>
                                    <p:cond delay="0"/>
                                  </p:stCondLst>
                                  <p:childTnLst>
                                    <p:set>
                                      <p:cBhvr>
                                        <p:cTn id="62" dur="1" fill="hold">
                                          <p:stCondLst>
                                            <p:cond delay="0"/>
                                          </p:stCondLst>
                                        </p:cTn>
                                        <p:tgtEl>
                                          <p:spTgt spid="58380"/>
                                        </p:tgtEl>
                                        <p:attrNameLst>
                                          <p:attrName>style.visibility</p:attrName>
                                        </p:attrNameLst>
                                      </p:cBhvr>
                                      <p:to>
                                        <p:strVal val="visible"/>
                                      </p:to>
                                    </p:set>
                                    <p:anim calcmode="lin" valueType="num">
                                      <p:cBhvr additive="base">
                                        <p:cTn id="63" dur="500" fill="hold"/>
                                        <p:tgtEl>
                                          <p:spTgt spid="58380"/>
                                        </p:tgtEl>
                                        <p:attrNameLst>
                                          <p:attrName>ppt_x</p:attrName>
                                        </p:attrNameLst>
                                      </p:cBhvr>
                                      <p:tavLst>
                                        <p:tav tm="0">
                                          <p:val>
                                            <p:strVal val="1+#ppt_w/2"/>
                                          </p:val>
                                        </p:tav>
                                        <p:tav tm="100000">
                                          <p:val>
                                            <p:strVal val="#ppt_x"/>
                                          </p:val>
                                        </p:tav>
                                      </p:tavLst>
                                    </p:anim>
                                    <p:anim calcmode="lin" valueType="num">
                                      <p:cBhvr additive="base">
                                        <p:cTn id="64" dur="500" fill="hold"/>
                                        <p:tgtEl>
                                          <p:spTgt spid="58380"/>
                                        </p:tgtEl>
                                        <p:attrNameLst>
                                          <p:attrName>ppt_y</p:attrName>
                                        </p:attrNameLst>
                                      </p:cBhvr>
                                      <p:tavLst>
                                        <p:tav tm="0">
                                          <p:val>
                                            <p:strVal val="#ppt_y"/>
                                          </p:val>
                                        </p:tav>
                                        <p:tav tm="100000">
                                          <p:val>
                                            <p:strVal val="#ppt_y"/>
                                          </p:val>
                                        </p:tav>
                                      </p:tavLst>
                                    </p:anim>
                                  </p:childTnLst>
                                </p:cTn>
                              </p:par>
                            </p:childTnLst>
                          </p:cTn>
                        </p:par>
                        <p:par>
                          <p:cTn id="65" fill="hold" nodeType="afterGroup">
                            <p:stCondLst>
                              <p:cond delay="500"/>
                            </p:stCondLst>
                            <p:childTnLst>
                              <p:par>
                                <p:cTn id="66" presetID="2" presetClass="entr" presetSubtype="2" fill="hold" nodeType="afterEffect">
                                  <p:stCondLst>
                                    <p:cond delay="300"/>
                                  </p:stCondLst>
                                  <p:childTnLst>
                                    <p:set>
                                      <p:cBhvr>
                                        <p:cTn id="67" dur="1" fill="hold">
                                          <p:stCondLst>
                                            <p:cond delay="0"/>
                                          </p:stCondLst>
                                        </p:cTn>
                                        <p:tgtEl>
                                          <p:spTgt spid="58387"/>
                                        </p:tgtEl>
                                        <p:attrNameLst>
                                          <p:attrName>style.visibility</p:attrName>
                                        </p:attrNameLst>
                                      </p:cBhvr>
                                      <p:to>
                                        <p:strVal val="visible"/>
                                      </p:to>
                                    </p:set>
                                    <p:anim calcmode="lin" valueType="num">
                                      <p:cBhvr additive="base">
                                        <p:cTn id="68" dur="500" fill="hold"/>
                                        <p:tgtEl>
                                          <p:spTgt spid="58387"/>
                                        </p:tgtEl>
                                        <p:attrNameLst>
                                          <p:attrName>ppt_x</p:attrName>
                                        </p:attrNameLst>
                                      </p:cBhvr>
                                      <p:tavLst>
                                        <p:tav tm="0">
                                          <p:val>
                                            <p:strVal val="1+#ppt_w/2"/>
                                          </p:val>
                                        </p:tav>
                                        <p:tav tm="100000">
                                          <p:val>
                                            <p:strVal val="#ppt_x"/>
                                          </p:val>
                                        </p:tav>
                                      </p:tavLst>
                                    </p:anim>
                                    <p:anim calcmode="lin" valueType="num">
                                      <p:cBhvr additive="base">
                                        <p:cTn id="69" dur="500" fill="hold"/>
                                        <p:tgtEl>
                                          <p:spTgt spid="5838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69" grpId="0" animBg="1"/>
      <p:bldP spid="58370" grpId="0" animBg="1"/>
      <p:bldP spid="58377" grpId="0" animBg="1"/>
      <p:bldP spid="58390" grpId="0" autoUpdateAnimBg="0"/>
      <p:bldP spid="58391" grpId="0"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grpSp>
        <p:nvGrpSpPr>
          <p:cNvPr id="59393" name="Group 1"/>
          <p:cNvGrpSpPr>
            <a:grpSpLocks/>
          </p:cNvGrpSpPr>
          <p:nvPr/>
        </p:nvGrpSpPr>
        <p:grpSpPr bwMode="auto">
          <a:xfrm>
            <a:off x="3102174" y="2639021"/>
            <a:ext cx="3118842" cy="1949053"/>
            <a:chOff x="0" y="0"/>
            <a:chExt cx="5239" cy="3274"/>
          </a:xfrm>
        </p:grpSpPr>
        <p:sp>
          <p:nvSpPr>
            <p:cNvPr id="59394" name="Freeform 2"/>
            <p:cNvSpPr>
              <a:spLocks/>
            </p:cNvSpPr>
            <p:nvPr/>
          </p:nvSpPr>
          <p:spPr bwMode="auto">
            <a:xfrm>
              <a:off x="180" y="132"/>
              <a:ext cx="1856" cy="2552"/>
            </a:xfrm>
            <a:custGeom>
              <a:avLst/>
              <a:gdLst>
                <a:gd name="T0" fmla="*/ 0 w 18421"/>
                <a:gd name="T1" fmla="*/ 21600 h 21600"/>
                <a:gd name="T2" fmla="*/ 0 w 18421"/>
                <a:gd name="T3" fmla="*/ 0 h 21600"/>
                <a:gd name="T4" fmla="*/ 16746 w 18421"/>
                <a:gd name="T5" fmla="*/ 0 h 21600"/>
                <a:gd name="T6" fmla="*/ 6675 w 18421"/>
                <a:gd name="T7" fmla="*/ 20602 h 21600"/>
                <a:gd name="T8" fmla="*/ 0 w 18421"/>
                <a:gd name="T9" fmla="*/ 21600 h 21600"/>
                <a:gd name="T10" fmla="*/ 0 w 18421"/>
                <a:gd name="T11" fmla="*/ 21600 h 21600"/>
              </a:gdLst>
              <a:ahLst/>
              <a:cxnLst>
                <a:cxn ang="0">
                  <a:pos x="T0" y="T1"/>
                </a:cxn>
                <a:cxn ang="0">
                  <a:pos x="T2" y="T3"/>
                </a:cxn>
                <a:cxn ang="0">
                  <a:pos x="T4" y="T5"/>
                </a:cxn>
                <a:cxn ang="0">
                  <a:pos x="T6" y="T7"/>
                </a:cxn>
                <a:cxn ang="0">
                  <a:pos x="T8" y="T9"/>
                </a:cxn>
                <a:cxn ang="0">
                  <a:pos x="T10" y="T11"/>
                </a:cxn>
              </a:cxnLst>
              <a:rect l="0" t="0" r="r" b="b"/>
              <a:pathLst>
                <a:path w="18421" h="21600">
                  <a:moveTo>
                    <a:pt x="0" y="21600"/>
                  </a:moveTo>
                  <a:lnTo>
                    <a:pt x="0" y="0"/>
                  </a:lnTo>
                  <a:lnTo>
                    <a:pt x="16746" y="0"/>
                  </a:lnTo>
                  <a:cubicBezTo>
                    <a:pt x="21600" y="8398"/>
                    <a:pt x="15188" y="18927"/>
                    <a:pt x="6675" y="20602"/>
                  </a:cubicBezTo>
                  <a:cubicBezTo>
                    <a:pt x="1734" y="20791"/>
                    <a:pt x="0" y="21600"/>
                    <a:pt x="0" y="21600"/>
                  </a:cubicBezTo>
                  <a:close/>
                  <a:moveTo>
                    <a:pt x="0" y="21600"/>
                  </a:moveTo>
                </a:path>
              </a:pathLst>
            </a:custGeom>
            <a:solidFill>
              <a:srgbClr val="414141"/>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59395" name="Oval 3"/>
            <p:cNvSpPr>
              <a:spLocks/>
            </p:cNvSpPr>
            <p:nvPr/>
          </p:nvSpPr>
          <p:spPr bwMode="auto">
            <a:xfrm>
              <a:off x="1541" y="0"/>
              <a:ext cx="1896" cy="1896"/>
            </a:xfrm>
            <a:prstGeom prst="ellipse">
              <a:avLst/>
            </a:prstGeom>
            <a:solidFill>
              <a:srgbClr val="000000">
                <a:alpha val="84999"/>
              </a:srgbClr>
            </a:solidFill>
            <a:ln>
              <a:noFill/>
            </a:ln>
            <a:extLst>
              <a:ext uri="{91240B29-F687-4F45-9708-019B960494DF}">
                <a14:hiddenLine xmlns:a14="http://schemas.microsoft.com/office/drawing/2010/main" w="25400" cap="flat">
                  <a:solidFill>
                    <a:schemeClr val="tx1">
                      <a:alpha val="84999"/>
                    </a:schemeClr>
                  </a:solidFill>
                  <a:miter lim="800000"/>
                  <a:headEnd type="none" w="med" len="med"/>
                  <a:tailEnd type="none" w="med" len="med"/>
                </a14:hiddenLine>
              </a:ext>
            </a:extLst>
          </p:spPr>
          <p:txBody>
            <a:bodyPr lIns="0" tIns="0" rIns="0" bIns="0"/>
            <a:lstStyle/>
            <a:p>
              <a:endParaRPr lang="en-US"/>
            </a:p>
          </p:txBody>
        </p:sp>
        <p:sp>
          <p:nvSpPr>
            <p:cNvPr id="59396" name="Oval 4"/>
            <p:cNvSpPr>
              <a:spLocks/>
            </p:cNvSpPr>
            <p:nvPr/>
          </p:nvSpPr>
          <p:spPr bwMode="auto">
            <a:xfrm>
              <a:off x="3026" y="0"/>
              <a:ext cx="1265" cy="1264"/>
            </a:xfrm>
            <a:prstGeom prst="ellipse">
              <a:avLst/>
            </a:prstGeom>
            <a:solidFill>
              <a:schemeClr val="bg2">
                <a:alpha val="84999"/>
              </a:schemeClr>
            </a:solidFill>
            <a:ln>
              <a:noFill/>
            </a:ln>
            <a:extLst>
              <a:ext uri="{91240B29-F687-4F45-9708-019B960494DF}">
                <a14:hiddenLine xmlns:a14="http://schemas.microsoft.com/office/drawing/2010/main" w="25400" cap="flat">
                  <a:solidFill>
                    <a:schemeClr val="tx1">
                      <a:alpha val="84999"/>
                    </a:schemeClr>
                  </a:solidFill>
                  <a:miter lim="800000"/>
                  <a:headEnd type="none" w="med" len="med"/>
                  <a:tailEnd type="none" w="med" len="med"/>
                </a14:hiddenLine>
              </a:ext>
            </a:extLst>
          </p:spPr>
          <p:txBody>
            <a:bodyPr lIns="0" tIns="0" rIns="0" bIns="0"/>
            <a:lstStyle/>
            <a:p>
              <a:endParaRPr lang="en-US"/>
            </a:p>
          </p:txBody>
        </p:sp>
        <p:sp>
          <p:nvSpPr>
            <p:cNvPr id="59397" name="Oval 5"/>
            <p:cNvSpPr>
              <a:spLocks/>
            </p:cNvSpPr>
            <p:nvPr/>
          </p:nvSpPr>
          <p:spPr bwMode="auto">
            <a:xfrm>
              <a:off x="3026" y="769"/>
              <a:ext cx="2213" cy="2212"/>
            </a:xfrm>
            <a:prstGeom prst="ellipse">
              <a:avLst/>
            </a:prstGeom>
            <a:solidFill>
              <a:schemeClr val="accent1">
                <a:lumMod val="60000"/>
                <a:lumOff val="40000"/>
                <a:alpha val="84999"/>
              </a:schemeClr>
            </a:solidFill>
            <a:ln>
              <a:noFill/>
            </a:ln>
            <a:extLst>
              <a:ext uri="{91240B29-F687-4F45-9708-019B960494DF}">
                <a14:hiddenLine xmlns:a14="http://schemas.microsoft.com/office/drawing/2010/main" w="25400" cap="flat">
                  <a:solidFill>
                    <a:schemeClr val="tx1">
                      <a:alpha val="84999"/>
                    </a:schemeClr>
                  </a:solidFill>
                  <a:miter lim="800000"/>
                  <a:headEnd type="none" w="med" len="med"/>
                  <a:tailEnd type="none" w="med" len="med"/>
                </a14:hiddenLine>
              </a:ext>
            </a:extLst>
          </p:spPr>
          <p:txBody>
            <a:bodyPr lIns="0" tIns="0" rIns="0" bIns="0"/>
            <a:lstStyle/>
            <a:p>
              <a:endParaRPr lang="en-US"/>
            </a:p>
          </p:txBody>
        </p:sp>
        <p:sp>
          <p:nvSpPr>
            <p:cNvPr id="59398" name="Oval 6"/>
            <p:cNvSpPr>
              <a:spLocks/>
            </p:cNvSpPr>
            <p:nvPr/>
          </p:nvSpPr>
          <p:spPr bwMode="auto">
            <a:xfrm>
              <a:off x="905" y="1499"/>
              <a:ext cx="1608" cy="1608"/>
            </a:xfrm>
            <a:prstGeom prst="ellipse">
              <a:avLst/>
            </a:prstGeom>
            <a:solidFill>
              <a:srgbClr val="000000">
                <a:alpha val="84999"/>
              </a:srgbClr>
            </a:solidFill>
            <a:ln>
              <a:noFill/>
            </a:ln>
            <a:extLst>
              <a:ext uri="{91240B29-F687-4F45-9708-019B960494DF}">
                <a14:hiddenLine xmlns:a14="http://schemas.microsoft.com/office/drawing/2010/main" w="25400" cap="flat">
                  <a:solidFill>
                    <a:schemeClr val="tx1">
                      <a:alpha val="84999"/>
                    </a:schemeClr>
                  </a:solidFill>
                  <a:miter lim="800000"/>
                  <a:headEnd type="none" w="med" len="med"/>
                  <a:tailEnd type="none" w="med" len="med"/>
                </a14:hiddenLine>
              </a:ext>
            </a:extLst>
          </p:spPr>
          <p:txBody>
            <a:bodyPr lIns="0" tIns="0" rIns="0" bIns="0"/>
            <a:lstStyle/>
            <a:p>
              <a:endParaRPr lang="en-US"/>
            </a:p>
          </p:txBody>
        </p:sp>
        <p:sp>
          <p:nvSpPr>
            <p:cNvPr id="59399" name="Oval 7"/>
            <p:cNvSpPr>
              <a:spLocks/>
            </p:cNvSpPr>
            <p:nvPr/>
          </p:nvSpPr>
          <p:spPr bwMode="auto">
            <a:xfrm>
              <a:off x="2142" y="1475"/>
              <a:ext cx="1352" cy="1352"/>
            </a:xfrm>
            <a:prstGeom prst="ellipse">
              <a:avLst/>
            </a:prstGeom>
            <a:solidFill>
              <a:srgbClr val="414141">
                <a:alpha val="84999"/>
              </a:srgbClr>
            </a:solidFill>
            <a:ln>
              <a:noFill/>
            </a:ln>
            <a:extLst>
              <a:ext uri="{91240B29-F687-4F45-9708-019B960494DF}">
                <a14:hiddenLine xmlns:a14="http://schemas.microsoft.com/office/drawing/2010/main" w="25400" cap="flat">
                  <a:solidFill>
                    <a:schemeClr val="tx1">
                      <a:alpha val="84999"/>
                    </a:schemeClr>
                  </a:solidFill>
                  <a:miter lim="800000"/>
                  <a:headEnd type="none" w="med" len="med"/>
                  <a:tailEnd type="none" w="med" len="med"/>
                </a14:hiddenLine>
              </a:ext>
            </a:extLst>
          </p:spPr>
          <p:txBody>
            <a:bodyPr lIns="0" tIns="0" rIns="0" bIns="0"/>
            <a:lstStyle/>
            <a:p>
              <a:endParaRPr lang="en-US"/>
            </a:p>
          </p:txBody>
        </p:sp>
        <p:sp>
          <p:nvSpPr>
            <p:cNvPr id="59400" name="Rectangle 8"/>
            <p:cNvSpPr>
              <a:spLocks/>
            </p:cNvSpPr>
            <p:nvPr/>
          </p:nvSpPr>
          <p:spPr bwMode="auto">
            <a:xfrm>
              <a:off x="0" y="2602"/>
              <a:ext cx="4283" cy="672"/>
            </a:xfrm>
            <a:prstGeom prst="rect">
              <a:avLst/>
            </a:prstGeom>
            <a:solidFill>
              <a:srgbClr val="FFFFFF"/>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grpSp>
        <p:nvGrpSpPr>
          <p:cNvPr id="59401" name="Group 9"/>
          <p:cNvGrpSpPr>
            <a:grpSpLocks/>
          </p:cNvGrpSpPr>
          <p:nvPr/>
        </p:nvGrpSpPr>
        <p:grpSpPr bwMode="auto">
          <a:xfrm>
            <a:off x="2599730" y="2599729"/>
            <a:ext cx="3576042" cy="2009180"/>
            <a:chOff x="0" y="17"/>
            <a:chExt cx="6006" cy="3375"/>
          </a:xfrm>
        </p:grpSpPr>
        <p:sp>
          <p:nvSpPr>
            <p:cNvPr id="59402" name="Rectangle 10"/>
            <p:cNvSpPr>
              <a:spLocks/>
            </p:cNvSpPr>
            <p:nvPr/>
          </p:nvSpPr>
          <p:spPr bwMode="auto">
            <a:xfrm>
              <a:off x="1144" y="220"/>
              <a:ext cx="3832" cy="2440"/>
            </a:xfrm>
            <a:prstGeom prst="rect">
              <a:avLst/>
            </a:prstGeom>
            <a:solidFill>
              <a:srgbClr val="000000">
                <a:alpha val="59999"/>
              </a:srgbClr>
            </a:solidFill>
            <a:ln>
              <a:noFill/>
            </a:ln>
            <a:extLst>
              <a:ext uri="{91240B29-F687-4F45-9708-019B960494DF}">
                <a14:hiddenLine xmlns:a14="http://schemas.microsoft.com/office/drawing/2010/main" w="25400" cap="flat">
                  <a:solidFill>
                    <a:schemeClr val="tx1">
                      <a:alpha val="59999"/>
                    </a:schemeClr>
                  </a:solidFill>
                  <a:miter lim="800000"/>
                  <a:headEnd type="none" w="med" len="med"/>
                  <a:tailEnd type="none" w="med" len="med"/>
                </a14:hiddenLine>
              </a:ext>
            </a:extLst>
          </p:spPr>
          <p:txBody>
            <a:bodyPr lIns="0" tIns="0" rIns="0" bIns="0"/>
            <a:lstStyle/>
            <a:p>
              <a:endParaRPr lang="en-US"/>
            </a:p>
          </p:txBody>
        </p:sp>
        <p:sp>
          <p:nvSpPr>
            <p:cNvPr id="59403" name="Freeform 11"/>
            <p:cNvSpPr>
              <a:spLocks/>
            </p:cNvSpPr>
            <p:nvPr/>
          </p:nvSpPr>
          <p:spPr bwMode="auto">
            <a:xfrm>
              <a:off x="3057" y="138"/>
              <a:ext cx="1948" cy="2546"/>
            </a:xfrm>
            <a:custGeom>
              <a:avLst/>
              <a:gdLst>
                <a:gd name="T0" fmla="*/ 0 w 21600"/>
                <a:gd name="T1" fmla="*/ 1327 h 21600"/>
                <a:gd name="T2" fmla="*/ 14413 w 21600"/>
                <a:gd name="T3" fmla="*/ 21600 h 21600"/>
                <a:gd name="T4" fmla="*/ 21600 w 21600"/>
                <a:gd name="T5" fmla="*/ 21600 h 21600"/>
                <a:gd name="T6" fmla="*/ 21600 w 21600"/>
                <a:gd name="T7" fmla="*/ 0 h 21600"/>
                <a:gd name="T8" fmla="*/ 2350 w 21600"/>
                <a:gd name="T9" fmla="*/ 0 h 21600"/>
                <a:gd name="T10" fmla="*/ 0 w 21600"/>
                <a:gd name="T11" fmla="*/ 1327 h 21600"/>
                <a:gd name="T12" fmla="*/ 0 w 21600"/>
                <a:gd name="T13" fmla="*/ 1327 h 21600"/>
              </a:gdLst>
              <a:ahLst/>
              <a:cxnLst>
                <a:cxn ang="0">
                  <a:pos x="T0" y="T1"/>
                </a:cxn>
                <a:cxn ang="0">
                  <a:pos x="T2" y="T3"/>
                </a:cxn>
                <a:cxn ang="0">
                  <a:pos x="T4" y="T5"/>
                </a:cxn>
                <a:cxn ang="0">
                  <a:pos x="T6" y="T7"/>
                </a:cxn>
                <a:cxn ang="0">
                  <a:pos x="T8" y="T9"/>
                </a:cxn>
                <a:cxn ang="0">
                  <a:pos x="T10" y="T11"/>
                </a:cxn>
                <a:cxn ang="0">
                  <a:pos x="T12" y="T13"/>
                </a:cxn>
              </a:cxnLst>
              <a:rect l="0" t="0" r="r" b="b"/>
              <a:pathLst>
                <a:path w="21600" h="21600">
                  <a:moveTo>
                    <a:pt x="0" y="1327"/>
                  </a:moveTo>
                  <a:lnTo>
                    <a:pt x="14413" y="21600"/>
                  </a:lnTo>
                  <a:lnTo>
                    <a:pt x="21600" y="21600"/>
                  </a:lnTo>
                  <a:lnTo>
                    <a:pt x="21600" y="0"/>
                  </a:lnTo>
                  <a:lnTo>
                    <a:pt x="2350" y="0"/>
                  </a:lnTo>
                  <a:lnTo>
                    <a:pt x="0" y="1327"/>
                  </a:lnTo>
                  <a:close/>
                  <a:moveTo>
                    <a:pt x="0" y="1327"/>
                  </a:moveTo>
                </a:path>
              </a:pathLst>
            </a:custGeom>
            <a:solidFill>
              <a:srgbClr val="FFFFFF">
                <a:alpha val="25000"/>
              </a:srgbClr>
            </a:solidFill>
            <a:ln>
              <a:noFill/>
            </a:ln>
            <a:extLst>
              <a:ext uri="{91240B29-F687-4F45-9708-019B960494DF}">
                <a14:hiddenLine xmlns:a14="http://schemas.microsoft.com/office/drawing/2010/main" w="25400" cap="flat">
                  <a:solidFill>
                    <a:schemeClr val="tx1">
                      <a:alpha val="25000"/>
                    </a:schemeClr>
                  </a:solidFill>
                  <a:miter lim="800000"/>
                  <a:headEnd type="none" w="med" len="med"/>
                  <a:tailEnd type="none" w="med" len="med"/>
                </a14:hiddenLine>
              </a:ext>
            </a:extLst>
          </p:spPr>
          <p:txBody>
            <a:bodyPr lIns="0" tIns="0" rIns="0" bIns="0"/>
            <a:lstStyle/>
            <a:p>
              <a:endParaRPr lang="en-US"/>
            </a:p>
          </p:txBody>
        </p:sp>
        <p:pic>
          <p:nvPicPr>
            <p:cNvPr id="59404" name="Picture 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7"/>
              <a:ext cx="6006" cy="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59405" name="Oval 13"/>
            <p:cNvSpPr>
              <a:spLocks/>
            </p:cNvSpPr>
            <p:nvPr/>
          </p:nvSpPr>
          <p:spPr bwMode="auto">
            <a:xfrm>
              <a:off x="2901" y="77"/>
              <a:ext cx="160" cy="160"/>
            </a:xfrm>
            <a:prstGeom prst="ellipse">
              <a:avLst/>
            </a:prstGeom>
            <a:solidFill>
              <a:srgbClr val="FFFFFF"/>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sp>
        <p:nvSpPr>
          <p:cNvPr id="59406" name="Rectangle 14"/>
          <p:cNvSpPr>
            <a:spLocks/>
          </p:cNvSpPr>
          <p:nvPr/>
        </p:nvSpPr>
        <p:spPr bwMode="auto">
          <a:xfrm>
            <a:off x="723305" y="545306"/>
            <a:ext cx="4029075"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70000"/>
              </a:lnSpc>
            </a:pPr>
            <a:r>
              <a:rPr lang="en-US" sz="1700">
                <a:solidFill>
                  <a:srgbClr val="8C8C8C"/>
                </a:solidFill>
                <a:latin typeface="Montserrat-Bold" charset="0"/>
                <a:ea typeface="ＭＳ Ｐゴシック" charset="0"/>
                <a:cs typeface="Montserrat-Bold" charset="0"/>
                <a:sym typeface="Montserrat-Bold" charset="0"/>
              </a:rPr>
              <a:t>I N F O G R A P H I C   4</a:t>
            </a:r>
          </a:p>
        </p:txBody>
      </p:sp>
      <p:sp>
        <p:nvSpPr>
          <p:cNvPr id="59407" name="Rectangle 15"/>
          <p:cNvSpPr>
            <a:spLocks/>
          </p:cNvSpPr>
          <p:nvPr/>
        </p:nvSpPr>
        <p:spPr bwMode="auto">
          <a:xfrm>
            <a:off x="725686" y="902494"/>
            <a:ext cx="7600950" cy="28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30000"/>
              </a:lnSpc>
            </a:pPr>
            <a:r>
              <a:rPr lang="en-US" sz="700">
                <a:solidFill>
                  <a:srgbClr val="8C8C8C"/>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 created a very spacious feeling. The simplicity suggests strength and the spaciousness contributes to the aesthetics of the layout. These basic qualities along with the (Your Company) colors,</a:t>
            </a:r>
          </a:p>
        </p:txBody>
      </p:sp>
      <p:sp>
        <p:nvSpPr>
          <p:cNvPr id="59408" name="Oval 16"/>
          <p:cNvSpPr>
            <a:spLocks/>
          </p:cNvSpPr>
          <p:nvPr/>
        </p:nvSpPr>
        <p:spPr bwMode="auto">
          <a:xfrm>
            <a:off x="5290542" y="1504355"/>
            <a:ext cx="1961555" cy="1960959"/>
          </a:xfrm>
          <a:prstGeom prst="ellipse">
            <a:avLst/>
          </a:prstGeom>
          <a:solidFill>
            <a:srgbClr val="000000">
              <a:alpha val="79999"/>
            </a:srgbClr>
          </a:solidFill>
          <a:ln>
            <a:noFill/>
          </a:ln>
          <a:extLst>
            <a:ext uri="{91240B29-F687-4F45-9708-019B960494DF}">
              <a14:hiddenLine xmlns:a14="http://schemas.microsoft.com/office/drawing/2010/main" w="25400" cap="flat">
                <a:solidFill>
                  <a:schemeClr val="tx1">
                    <a:alpha val="79999"/>
                  </a:schemeClr>
                </a:solidFill>
                <a:miter lim="800000"/>
                <a:headEnd type="none" w="med" len="med"/>
                <a:tailEnd type="none" w="med" len="med"/>
              </a14:hiddenLine>
            </a:ext>
          </a:extLst>
        </p:spPr>
        <p:txBody>
          <a:bodyPr lIns="0" tIns="0" rIns="0" bIns="0"/>
          <a:lstStyle/>
          <a:p>
            <a:endParaRPr lang="en-US"/>
          </a:p>
        </p:txBody>
      </p:sp>
      <p:pic>
        <p:nvPicPr>
          <p:cNvPr id="59409" name="Picture 17"/>
          <p:cNvPicPr>
            <a:picLocks noChangeAspect="1" noChangeArrowheads="1"/>
          </p:cNvPicPr>
          <p:nvPr/>
        </p:nvPicPr>
        <p:blipFill>
          <a:blip r:embed="rId3">
            <a:alphaModFix amt="75000"/>
            <a:extLst>
              <a:ext uri="{28A0092B-C50C-407E-A947-70E740481C1C}">
                <a14:useLocalDpi xmlns:a14="http://schemas.microsoft.com/office/drawing/2010/main" val="0"/>
              </a:ext>
            </a:extLst>
          </a:blip>
          <a:srcRect/>
          <a:stretch>
            <a:fillRect/>
          </a:stretch>
        </p:blipFill>
        <p:spPr bwMode="auto">
          <a:xfrm>
            <a:off x="6410325" y="3750469"/>
            <a:ext cx="500063" cy="339924"/>
          </a:xfrm>
          <a:prstGeom prst="rect">
            <a:avLst/>
          </a:prstGeom>
          <a:noFill/>
          <a:ln>
            <a:noFill/>
          </a:ln>
          <a:extLst>
            <a:ext uri="{909E8E84-426E-40DD-AFC4-6F175D3DCCD1}">
              <a14:hiddenFill xmlns:a14="http://schemas.microsoft.com/office/drawing/2010/main">
                <a:solidFill>
                  <a:srgbClr val="FFFFFF">
                    <a:alpha val="75000"/>
                  </a:srgbClr>
                </a:solidFill>
              </a14:hiddenFill>
            </a:ext>
            <a:ext uri="{91240B29-F687-4F45-9708-019B960494DF}">
              <a14:hiddenLine xmlns:a14="http://schemas.microsoft.com/office/drawing/2010/main" w="12700" cap="flat">
                <a:solidFill>
                  <a:schemeClr val="tx1">
                    <a:alpha val="75000"/>
                  </a:schemeClr>
                </a:solidFill>
                <a:miter lim="800000"/>
                <a:headEnd/>
                <a:tailEnd/>
              </a14:hiddenLine>
            </a:ext>
          </a:extLst>
        </p:spPr>
      </p:pic>
      <p:sp>
        <p:nvSpPr>
          <p:cNvPr id="59410" name="Rectangle 18"/>
          <p:cNvSpPr>
            <a:spLocks/>
          </p:cNvSpPr>
          <p:nvPr/>
        </p:nvSpPr>
        <p:spPr bwMode="auto">
          <a:xfrm>
            <a:off x="725686" y="1690688"/>
            <a:ext cx="3957638" cy="55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30000"/>
              </a:lnSpc>
            </a:pPr>
            <a:r>
              <a:rPr lang="en-US" sz="700">
                <a:solidFill>
                  <a:schemeClr val="tx1"/>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 created a very spacious feeling. The simplicity suggests strength and the spaciousness contributes to the aesthetics of the layout. These basic qualities along with the (Your Company) colors,</a:t>
            </a:r>
          </a:p>
        </p:txBody>
      </p:sp>
      <p:grpSp>
        <p:nvGrpSpPr>
          <p:cNvPr id="59411" name="Group 19"/>
          <p:cNvGrpSpPr>
            <a:grpSpLocks/>
          </p:cNvGrpSpPr>
          <p:nvPr/>
        </p:nvGrpSpPr>
        <p:grpSpPr bwMode="auto">
          <a:xfrm>
            <a:off x="5681067" y="1778794"/>
            <a:ext cx="1395413" cy="1047750"/>
            <a:chOff x="0" y="0"/>
            <a:chExt cx="2344" cy="1760"/>
          </a:xfrm>
        </p:grpSpPr>
        <p:pic>
          <p:nvPicPr>
            <p:cNvPr id="59412" name="Picture 2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3" y="0"/>
              <a:ext cx="659" cy="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59413" name="Rectangle 21"/>
            <p:cNvSpPr>
              <a:spLocks/>
            </p:cNvSpPr>
            <p:nvPr/>
          </p:nvSpPr>
          <p:spPr bwMode="auto">
            <a:xfrm>
              <a:off x="0" y="832"/>
              <a:ext cx="2344" cy="9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r>
                <a:rPr lang="en-US" sz="1100">
                  <a:solidFill>
                    <a:srgbClr val="FFFFFF"/>
                  </a:solidFill>
                  <a:latin typeface="Montserrat-Bold" charset="0"/>
                  <a:ea typeface="ＭＳ Ｐゴシック" charset="0"/>
                  <a:cs typeface="Montserrat-Bold" charset="0"/>
                  <a:sym typeface="Montserrat-Bold" charset="0"/>
                </a:rPr>
                <a:t>With the overall</a:t>
              </a:r>
            </a:p>
            <a:p>
              <a:r>
                <a:rPr lang="en-US" sz="1100">
                  <a:solidFill>
                    <a:srgbClr val="FFFFFF"/>
                  </a:solidFill>
                  <a:latin typeface="Montserrat-Bold" charset="0"/>
                  <a:ea typeface="ＭＳ Ｐゴシック" charset="0"/>
                  <a:cs typeface="Montserrat-Bold" charset="0"/>
                  <a:sym typeface="Montserrat-Bold" charset="0"/>
                </a:rPr>
                <a:t>look and helps to reinforce</a:t>
              </a:r>
            </a:p>
          </p:txBody>
        </p:sp>
      </p:grpSp>
      <p:sp>
        <p:nvSpPr>
          <p:cNvPr id="59414" name="Rectangle 22"/>
          <p:cNvSpPr>
            <a:spLocks/>
          </p:cNvSpPr>
          <p:nvPr/>
        </p:nvSpPr>
        <p:spPr bwMode="auto">
          <a:xfrm>
            <a:off x="7040761" y="3683793"/>
            <a:ext cx="1319213" cy="595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10000"/>
              </a:lnSpc>
            </a:pPr>
            <a:r>
              <a:rPr lang="en-US" sz="800" dirty="0">
                <a:solidFill>
                  <a:schemeClr val="accent1"/>
                </a:solidFill>
                <a:latin typeface="Montserrat-Bold" charset="0"/>
                <a:ea typeface="ＭＳ Ｐゴシック" charset="0"/>
                <a:cs typeface="Montserrat-Bold" charset="0"/>
                <a:sym typeface="Montserrat-Bold" charset="0"/>
              </a:rPr>
              <a:t>This letterhead design is meant to project an image of professional and reliability.</a:t>
            </a:r>
          </a:p>
        </p:txBody>
      </p:sp>
      <p:grpSp>
        <p:nvGrpSpPr>
          <p:cNvPr id="59415" name="Group 23"/>
          <p:cNvGrpSpPr>
            <a:grpSpLocks/>
          </p:cNvGrpSpPr>
          <p:nvPr/>
        </p:nvGrpSpPr>
        <p:grpSpPr bwMode="auto">
          <a:xfrm>
            <a:off x="4424362" y="3481387"/>
            <a:ext cx="1955602" cy="635794"/>
            <a:chOff x="0" y="0"/>
            <a:chExt cx="3285" cy="1068"/>
          </a:xfrm>
        </p:grpSpPr>
        <p:sp>
          <p:nvSpPr>
            <p:cNvPr id="59416" name="Freeform 24"/>
            <p:cNvSpPr>
              <a:spLocks/>
            </p:cNvSpPr>
            <p:nvPr/>
          </p:nvSpPr>
          <p:spPr bwMode="auto">
            <a:xfrm>
              <a:off x="106" y="153"/>
              <a:ext cx="3179" cy="915"/>
            </a:xfrm>
            <a:custGeom>
              <a:avLst/>
              <a:gdLst>
                <a:gd name="T0" fmla="*/ 21600 w 21600"/>
                <a:gd name="T1" fmla="*/ 15664 h 18708"/>
                <a:gd name="T2" fmla="*/ 0 w 21600"/>
                <a:gd name="T3" fmla="*/ 0 h 18708"/>
              </a:gdLst>
              <a:ahLst/>
              <a:cxnLst>
                <a:cxn ang="0">
                  <a:pos x="T0" y="T1"/>
                </a:cxn>
                <a:cxn ang="0">
                  <a:pos x="T2" y="T3"/>
                </a:cxn>
              </a:cxnLst>
              <a:rect l="0" t="0" r="r" b="b"/>
              <a:pathLst>
                <a:path w="21600" h="18708">
                  <a:moveTo>
                    <a:pt x="21600" y="15664"/>
                  </a:moveTo>
                  <a:cubicBezTo>
                    <a:pt x="17615" y="21600"/>
                    <a:pt x="5538" y="20081"/>
                    <a:pt x="0" y="0"/>
                  </a:cubicBezTo>
                </a:path>
              </a:pathLst>
            </a:custGeom>
            <a:noFill/>
            <a:ln w="19050" cap="flat">
              <a:solidFill>
                <a:srgbClr val="8C96A0"/>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59417" name="Oval 25"/>
            <p:cNvSpPr>
              <a:spLocks/>
            </p:cNvSpPr>
            <p:nvPr/>
          </p:nvSpPr>
          <p:spPr bwMode="auto">
            <a:xfrm>
              <a:off x="0" y="0"/>
              <a:ext cx="168" cy="168"/>
            </a:xfrm>
            <a:prstGeom prst="ellipse">
              <a:avLst/>
            </a:prstGeom>
            <a:noFill/>
            <a:ln w="19050" cap="flat">
              <a:solidFill>
                <a:srgbClr val="8C96A0"/>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grpSp>
      <p:grpSp>
        <p:nvGrpSpPr>
          <p:cNvPr id="59418" name="Group 26"/>
          <p:cNvGrpSpPr>
            <a:grpSpLocks/>
          </p:cNvGrpSpPr>
          <p:nvPr/>
        </p:nvGrpSpPr>
        <p:grpSpPr bwMode="auto">
          <a:xfrm>
            <a:off x="3790355" y="2931914"/>
            <a:ext cx="2484242" cy="440531"/>
            <a:chOff x="0" y="-38"/>
            <a:chExt cx="4172" cy="740"/>
          </a:xfrm>
        </p:grpSpPr>
        <p:sp>
          <p:nvSpPr>
            <p:cNvPr id="59419" name="Freeform 27"/>
            <p:cNvSpPr>
              <a:spLocks/>
            </p:cNvSpPr>
            <p:nvPr/>
          </p:nvSpPr>
          <p:spPr bwMode="auto">
            <a:xfrm>
              <a:off x="168" y="-38"/>
              <a:ext cx="4004" cy="740"/>
            </a:xfrm>
            <a:custGeom>
              <a:avLst/>
              <a:gdLst>
                <a:gd name="T0" fmla="*/ 21600 w 21600"/>
                <a:gd name="T1" fmla="*/ 0 h 15990"/>
                <a:gd name="T2" fmla="*/ 0 w 21600"/>
                <a:gd name="T3" fmla="*/ 10663 h 15990"/>
              </a:gdLst>
              <a:ahLst/>
              <a:cxnLst>
                <a:cxn ang="0">
                  <a:pos x="T0" y="T1"/>
                </a:cxn>
                <a:cxn ang="0">
                  <a:pos x="T2" y="T3"/>
                </a:cxn>
              </a:cxnLst>
              <a:rect l="0" t="0" r="r" b="b"/>
              <a:pathLst>
                <a:path w="21600" h="15990">
                  <a:moveTo>
                    <a:pt x="21600" y="0"/>
                  </a:moveTo>
                  <a:cubicBezTo>
                    <a:pt x="17865" y="14534"/>
                    <a:pt x="10030" y="21600"/>
                    <a:pt x="0" y="10663"/>
                  </a:cubicBezTo>
                </a:path>
              </a:pathLst>
            </a:custGeom>
            <a:noFill/>
            <a:ln w="19050" cap="flat">
              <a:solidFill>
                <a:schemeClr val="accent3"/>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59420" name="Oval 28"/>
            <p:cNvSpPr>
              <a:spLocks/>
            </p:cNvSpPr>
            <p:nvPr/>
          </p:nvSpPr>
          <p:spPr bwMode="auto">
            <a:xfrm>
              <a:off x="0" y="356"/>
              <a:ext cx="168" cy="168"/>
            </a:xfrm>
            <a:prstGeom prst="ellipse">
              <a:avLst/>
            </a:prstGeom>
            <a:noFill/>
            <a:ln w="19050" cap="flat">
              <a:solidFill>
                <a:schemeClr val="accent3"/>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grpSp>
      <p:pic>
        <p:nvPicPr>
          <p:cNvPr id="59421" name="Picture 2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28417" y="3112294"/>
            <a:ext cx="180975" cy="1803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pic>
        <p:nvPicPr>
          <p:cNvPr id="59422" name="Picture 3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97536" y="3445669"/>
            <a:ext cx="251817" cy="17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grpSp>
        <p:nvGrpSpPr>
          <p:cNvPr id="59423" name="Group 31"/>
          <p:cNvGrpSpPr>
            <a:grpSpLocks/>
          </p:cNvGrpSpPr>
          <p:nvPr/>
        </p:nvGrpSpPr>
        <p:grpSpPr bwMode="auto">
          <a:xfrm>
            <a:off x="1360884" y="2666405"/>
            <a:ext cx="1104900" cy="1138238"/>
            <a:chOff x="0" y="0"/>
            <a:chExt cx="1856" cy="1912"/>
          </a:xfrm>
        </p:grpSpPr>
        <p:sp>
          <p:nvSpPr>
            <p:cNvPr id="59424" name="Line 32"/>
            <p:cNvSpPr>
              <a:spLocks noChangeShapeType="1"/>
            </p:cNvSpPr>
            <p:nvPr/>
          </p:nvSpPr>
          <p:spPr bwMode="auto">
            <a:xfrm rot="10800000" flipH="1">
              <a:off x="0" y="0"/>
              <a:ext cx="864" cy="0"/>
            </a:xfrm>
            <a:prstGeom prst="line">
              <a:avLst/>
            </a:prstGeom>
            <a:noFill/>
            <a:ln w="57150" cap="flat">
              <a:solidFill>
                <a:schemeClr val="bg2">
                  <a:lumMod val="75000"/>
                  <a:lumOff val="25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59425" name="Line 33"/>
            <p:cNvSpPr>
              <a:spLocks noChangeShapeType="1"/>
            </p:cNvSpPr>
            <p:nvPr/>
          </p:nvSpPr>
          <p:spPr bwMode="auto">
            <a:xfrm>
              <a:off x="0" y="480"/>
              <a:ext cx="1283" cy="0"/>
            </a:xfrm>
            <a:prstGeom prst="line">
              <a:avLst/>
            </a:prstGeom>
            <a:noFill/>
            <a:ln w="57150" cap="flat">
              <a:solidFill>
                <a:schemeClr val="accent3"/>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59426" name="Line 34"/>
            <p:cNvSpPr>
              <a:spLocks noChangeShapeType="1"/>
            </p:cNvSpPr>
            <p:nvPr/>
          </p:nvSpPr>
          <p:spPr bwMode="auto">
            <a:xfrm>
              <a:off x="0" y="960"/>
              <a:ext cx="1450" cy="0"/>
            </a:xfrm>
            <a:prstGeom prst="line">
              <a:avLst/>
            </a:prstGeom>
            <a:noFill/>
            <a:ln w="57150" cap="flat">
              <a:solidFill>
                <a:schemeClr val="accent2"/>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59427" name="Line 35"/>
            <p:cNvSpPr>
              <a:spLocks noChangeShapeType="1"/>
            </p:cNvSpPr>
            <p:nvPr/>
          </p:nvSpPr>
          <p:spPr bwMode="auto">
            <a:xfrm>
              <a:off x="0" y="1440"/>
              <a:ext cx="1856" cy="0"/>
            </a:xfrm>
            <a:prstGeom prst="line">
              <a:avLst/>
            </a:prstGeom>
            <a:noFill/>
            <a:ln w="57150" cap="flat">
              <a:solidFill>
                <a:schemeClr val="accent1"/>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59428" name="Line 36"/>
            <p:cNvSpPr>
              <a:spLocks noChangeShapeType="1"/>
            </p:cNvSpPr>
            <p:nvPr/>
          </p:nvSpPr>
          <p:spPr bwMode="auto">
            <a:xfrm>
              <a:off x="0" y="1912"/>
              <a:ext cx="1626" cy="0"/>
            </a:xfrm>
            <a:prstGeom prst="line">
              <a:avLst/>
            </a:prstGeom>
            <a:noFill/>
            <a:ln w="57150" cap="flat">
              <a:solidFill>
                <a:schemeClr val="tx1">
                  <a:lumMod val="5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grpSp>
      <p:sp>
        <p:nvSpPr>
          <p:cNvPr id="59429" name="Rectangle 37"/>
          <p:cNvSpPr>
            <a:spLocks/>
          </p:cNvSpPr>
          <p:nvPr/>
        </p:nvSpPr>
        <p:spPr bwMode="auto">
          <a:xfrm>
            <a:off x="725686" y="2586038"/>
            <a:ext cx="500063" cy="1276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270000"/>
              </a:lnSpc>
            </a:pPr>
            <a:r>
              <a:rPr lang="en-US" sz="700">
                <a:solidFill>
                  <a:schemeClr val="tx1"/>
                </a:solidFill>
                <a:latin typeface="Montserrat-Regular" charset="0"/>
                <a:ea typeface="ＭＳ Ｐゴシック" charset="0"/>
                <a:cs typeface="Montserrat-Regular" charset="0"/>
                <a:sym typeface="Montserrat-Regular" charset="0"/>
              </a:rPr>
              <a:t>MAC</a:t>
            </a:r>
          </a:p>
          <a:p>
            <a:pPr algn="l">
              <a:lnSpc>
                <a:spcPct val="270000"/>
              </a:lnSpc>
            </a:pPr>
            <a:r>
              <a:rPr lang="en-US" sz="700">
                <a:solidFill>
                  <a:schemeClr val="tx1"/>
                </a:solidFill>
                <a:latin typeface="Montserrat-Regular" charset="0"/>
                <a:ea typeface="ＭＳ Ｐゴシック" charset="0"/>
                <a:cs typeface="Montserrat-Regular" charset="0"/>
                <a:sym typeface="Montserrat-Regular" charset="0"/>
              </a:rPr>
              <a:t>Windows</a:t>
            </a:r>
          </a:p>
          <a:p>
            <a:pPr algn="l">
              <a:lnSpc>
                <a:spcPct val="270000"/>
              </a:lnSpc>
            </a:pPr>
            <a:r>
              <a:rPr lang="en-US" sz="700">
                <a:solidFill>
                  <a:schemeClr val="tx1"/>
                </a:solidFill>
                <a:latin typeface="Montserrat-Regular" charset="0"/>
                <a:ea typeface="ＭＳ Ｐゴシック" charset="0"/>
                <a:cs typeface="Montserrat-Regular" charset="0"/>
                <a:sym typeface="Montserrat-Regular" charset="0"/>
              </a:rPr>
              <a:t>OS</a:t>
            </a:r>
          </a:p>
          <a:p>
            <a:pPr algn="l">
              <a:lnSpc>
                <a:spcPct val="270000"/>
              </a:lnSpc>
            </a:pPr>
            <a:r>
              <a:rPr lang="en-US" sz="700">
                <a:solidFill>
                  <a:schemeClr val="tx1"/>
                </a:solidFill>
                <a:latin typeface="Montserrat-Regular" charset="0"/>
                <a:ea typeface="ＭＳ Ｐゴシック" charset="0"/>
                <a:cs typeface="Montserrat-Regular" charset="0"/>
                <a:sym typeface="Montserrat-Regular" charset="0"/>
              </a:rPr>
              <a:t>Linux</a:t>
            </a:r>
          </a:p>
          <a:p>
            <a:pPr algn="l">
              <a:lnSpc>
                <a:spcPct val="270000"/>
              </a:lnSpc>
            </a:pPr>
            <a:r>
              <a:rPr lang="en-US" sz="700">
                <a:solidFill>
                  <a:schemeClr val="tx1"/>
                </a:solidFill>
                <a:latin typeface="Montserrat-Regular" charset="0"/>
                <a:ea typeface="ＭＳ Ｐゴシック" charset="0"/>
                <a:cs typeface="Montserrat-Regular" charset="0"/>
                <a:sym typeface="Montserrat-Regular" charset="0"/>
              </a:rPr>
              <a:t>Blackberry</a:t>
            </a:r>
          </a:p>
        </p:txBody>
      </p:sp>
      <p:sp>
        <p:nvSpPr>
          <p:cNvPr id="59430" name="Rectangle 38"/>
          <p:cNvSpPr>
            <a:spLocks/>
          </p:cNvSpPr>
          <p:nvPr/>
        </p:nvSpPr>
        <p:spPr bwMode="auto">
          <a:xfrm>
            <a:off x="2554486" y="2586038"/>
            <a:ext cx="233363" cy="1276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270000"/>
              </a:lnSpc>
            </a:pPr>
            <a:r>
              <a:rPr lang="en-US" sz="700">
                <a:solidFill>
                  <a:schemeClr val="tx1"/>
                </a:solidFill>
                <a:latin typeface="Montserrat-Regular" charset="0"/>
                <a:ea typeface="ＭＳ Ｐゴシック" charset="0"/>
                <a:cs typeface="Montserrat-Regular" charset="0"/>
                <a:sym typeface="Montserrat-Regular" charset="0"/>
              </a:rPr>
              <a:t>45%</a:t>
            </a:r>
          </a:p>
          <a:p>
            <a:pPr algn="l">
              <a:lnSpc>
                <a:spcPct val="270000"/>
              </a:lnSpc>
            </a:pPr>
            <a:r>
              <a:rPr lang="en-US" sz="700">
                <a:solidFill>
                  <a:schemeClr val="tx1"/>
                </a:solidFill>
                <a:latin typeface="Montserrat-Regular" charset="0"/>
                <a:ea typeface="ＭＳ Ｐゴシック" charset="0"/>
                <a:cs typeface="Montserrat-Regular" charset="0"/>
                <a:sym typeface="Montserrat-Regular" charset="0"/>
              </a:rPr>
              <a:t>55%</a:t>
            </a:r>
          </a:p>
          <a:p>
            <a:pPr algn="l">
              <a:lnSpc>
                <a:spcPct val="270000"/>
              </a:lnSpc>
            </a:pPr>
            <a:r>
              <a:rPr lang="en-US" sz="700">
                <a:solidFill>
                  <a:schemeClr val="tx1"/>
                </a:solidFill>
                <a:latin typeface="Montserrat-Regular" charset="0"/>
                <a:ea typeface="ＭＳ Ｐゴシック" charset="0"/>
                <a:cs typeface="Montserrat-Regular" charset="0"/>
                <a:sym typeface="Montserrat-Regular" charset="0"/>
              </a:rPr>
              <a:t>58%</a:t>
            </a:r>
          </a:p>
          <a:p>
            <a:pPr algn="l">
              <a:lnSpc>
                <a:spcPct val="270000"/>
              </a:lnSpc>
            </a:pPr>
            <a:r>
              <a:rPr lang="en-US" sz="700">
                <a:solidFill>
                  <a:schemeClr val="tx1"/>
                </a:solidFill>
                <a:latin typeface="Montserrat-Regular" charset="0"/>
                <a:ea typeface="ＭＳ Ｐゴシック" charset="0"/>
                <a:cs typeface="Montserrat-Regular" charset="0"/>
                <a:sym typeface="Montserrat-Regular" charset="0"/>
              </a:rPr>
              <a:t>75%</a:t>
            </a:r>
          </a:p>
          <a:p>
            <a:pPr algn="l">
              <a:lnSpc>
                <a:spcPct val="270000"/>
              </a:lnSpc>
            </a:pPr>
            <a:r>
              <a:rPr lang="en-US" sz="700">
                <a:solidFill>
                  <a:schemeClr val="tx1"/>
                </a:solidFill>
                <a:latin typeface="Montserrat-Regular" charset="0"/>
                <a:ea typeface="ＭＳ Ｐゴシック" charset="0"/>
                <a:cs typeface="Montserrat-Regular" charset="0"/>
                <a:sym typeface="Montserrat-Regular" charset="0"/>
              </a:rPr>
              <a:t>60%</a:t>
            </a:r>
          </a:p>
        </p:txBody>
      </p:sp>
      <p:grpSp>
        <p:nvGrpSpPr>
          <p:cNvPr id="59431" name="Group 39"/>
          <p:cNvGrpSpPr>
            <a:grpSpLocks/>
          </p:cNvGrpSpPr>
          <p:nvPr/>
        </p:nvGrpSpPr>
        <p:grpSpPr bwMode="auto">
          <a:xfrm>
            <a:off x="8169474" y="4824412"/>
            <a:ext cx="759619" cy="176213"/>
            <a:chOff x="0" y="0"/>
            <a:chExt cx="1275" cy="296"/>
          </a:xfrm>
        </p:grpSpPr>
        <p:pic>
          <p:nvPicPr>
            <p:cNvPr id="59432" name="Picture 4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6" y="32"/>
              <a:ext cx="719"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59433" name="Rectangle 41"/>
            <p:cNvSpPr>
              <a:spLocks/>
            </p:cNvSpPr>
            <p:nvPr/>
          </p:nvSpPr>
          <p:spPr bwMode="auto">
            <a:xfrm>
              <a:off x="32" y="56"/>
              <a:ext cx="288" cy="216"/>
            </a:xfrm>
            <a:prstGeom prst="rect">
              <a:avLst/>
            </a:prstGeom>
            <a:solidFill>
              <a:srgbClr val="000000"/>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59434" name="Rectangle 42"/>
            <p:cNvSpPr>
              <a:spLocks/>
            </p:cNvSpPr>
            <p:nvPr/>
          </p:nvSpPr>
          <p:spPr bwMode="auto">
            <a:xfrm>
              <a:off x="0" y="40"/>
              <a:ext cx="35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130000"/>
                </a:lnSpc>
              </a:pPr>
              <a:r>
                <a:rPr lang="en-US" sz="700">
                  <a:solidFill>
                    <a:srgbClr val="FFFFFF"/>
                  </a:solidFill>
                  <a:latin typeface="Montserrat-Regular" charset="0"/>
                  <a:ea typeface="ＭＳ Ｐゴシック" charset="0"/>
                  <a:cs typeface="Montserrat-Regular" charset="0"/>
                  <a:sym typeface="Montserrat-Regular" charset="0"/>
                </a:rPr>
                <a:t>44</a:t>
              </a:r>
            </a:p>
          </p:txBody>
        </p:sp>
        <p:sp>
          <p:nvSpPr>
            <p:cNvPr id="59435" name="Rectangle 43"/>
            <p:cNvSpPr>
              <a:spLocks/>
            </p:cNvSpPr>
            <p:nvPr/>
          </p:nvSpPr>
          <p:spPr bwMode="auto">
            <a:xfrm flipH="1">
              <a:off x="444" y="0"/>
              <a:ext cx="8" cy="288"/>
            </a:xfrm>
            <a:prstGeom prst="rect">
              <a:avLst/>
            </a:prstGeom>
            <a:solidFill>
              <a:srgbClr val="000000"/>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spTree>
  </p:cSld>
  <p:clrMapOvr>
    <a:masterClrMapping/>
  </p:clrMapOvr>
  <mc:AlternateContent xmlns:mc="http://schemas.openxmlformats.org/markup-compatibility/2006" xmlns:p14="http://schemas.microsoft.com/office/powerpoint/2010/main">
    <mc:Choice Requires="p14">
      <p:transition spd="slow">
        <p14:prism/>
      </p:transition>
    </mc:Choice>
    <mc:Fallback xmlns="">
      <p:transition xmlns:p14="http://schemas.microsoft.com/office/powerpoint/2010/main" spd="slow">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9410"/>
                                        </p:tgtEl>
                                        <p:attrNameLst>
                                          <p:attrName>style.visibility</p:attrName>
                                        </p:attrNameLst>
                                      </p:cBhvr>
                                      <p:to>
                                        <p:strVal val="visible"/>
                                      </p:to>
                                    </p:set>
                                    <p:animEffect transition="in" filter="wipe(left)">
                                      <p:cBhvr>
                                        <p:cTn id="7" dur="500"/>
                                        <p:tgtEl>
                                          <p:spTgt spid="5941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8" fill="hold" nodeType="clickEffect">
                                  <p:stCondLst>
                                    <p:cond delay="0"/>
                                  </p:stCondLst>
                                  <p:childTnLst>
                                    <p:set>
                                      <p:cBhvr>
                                        <p:cTn id="11" dur="1" fill="hold">
                                          <p:stCondLst>
                                            <p:cond delay="0"/>
                                          </p:stCondLst>
                                        </p:cTn>
                                        <p:tgtEl>
                                          <p:spTgt spid="59423"/>
                                        </p:tgtEl>
                                        <p:attrNameLst>
                                          <p:attrName>style.visibility</p:attrName>
                                        </p:attrNameLst>
                                      </p:cBhvr>
                                      <p:to>
                                        <p:strVal val="visible"/>
                                      </p:to>
                                    </p:set>
                                    <p:anim calcmode="lin" valueType="num">
                                      <p:cBhvr additive="base">
                                        <p:cTn id="12" dur="500" fill="hold"/>
                                        <p:tgtEl>
                                          <p:spTgt spid="59423"/>
                                        </p:tgtEl>
                                        <p:attrNameLst>
                                          <p:attrName>ppt_x</p:attrName>
                                        </p:attrNameLst>
                                      </p:cBhvr>
                                      <p:tavLst>
                                        <p:tav tm="0">
                                          <p:val>
                                            <p:strVal val="0-#ppt_w/2"/>
                                          </p:val>
                                        </p:tav>
                                        <p:tav tm="100000">
                                          <p:val>
                                            <p:strVal val="#ppt_x"/>
                                          </p:val>
                                        </p:tav>
                                      </p:tavLst>
                                    </p:anim>
                                    <p:anim calcmode="lin" valueType="num">
                                      <p:cBhvr additive="base">
                                        <p:cTn id="13" dur="500" fill="hold"/>
                                        <p:tgtEl>
                                          <p:spTgt spid="59423"/>
                                        </p:tgtEl>
                                        <p:attrNameLst>
                                          <p:attrName>ppt_y</p:attrName>
                                        </p:attrNameLst>
                                      </p:cBhvr>
                                      <p:tavLst>
                                        <p:tav tm="0">
                                          <p:val>
                                            <p:strVal val="#ppt_y"/>
                                          </p:val>
                                        </p:tav>
                                        <p:tav tm="100000">
                                          <p:val>
                                            <p:strVal val="#ppt_y"/>
                                          </p:val>
                                        </p:tav>
                                      </p:tavLst>
                                    </p:anim>
                                  </p:childTnLst>
                                </p:cTn>
                              </p:par>
                            </p:childTnLst>
                          </p:cTn>
                        </p:par>
                        <p:par>
                          <p:cTn id="14" fill="hold" nodeType="afterGroup">
                            <p:stCondLst>
                              <p:cond delay="500"/>
                            </p:stCondLst>
                            <p:childTnLst>
                              <p:par>
                                <p:cTn id="15" presetID="2" presetClass="entr" presetSubtype="8" fill="hold" grpId="0" nodeType="afterEffect">
                                  <p:stCondLst>
                                    <p:cond delay="300"/>
                                  </p:stCondLst>
                                  <p:childTnLst>
                                    <p:set>
                                      <p:cBhvr>
                                        <p:cTn id="16" dur="1" fill="hold">
                                          <p:stCondLst>
                                            <p:cond delay="0"/>
                                          </p:stCondLst>
                                        </p:cTn>
                                        <p:tgtEl>
                                          <p:spTgt spid="59429"/>
                                        </p:tgtEl>
                                        <p:attrNameLst>
                                          <p:attrName>style.visibility</p:attrName>
                                        </p:attrNameLst>
                                      </p:cBhvr>
                                      <p:to>
                                        <p:strVal val="visible"/>
                                      </p:to>
                                    </p:set>
                                    <p:anim calcmode="lin" valueType="num">
                                      <p:cBhvr additive="base">
                                        <p:cTn id="17" dur="500" fill="hold"/>
                                        <p:tgtEl>
                                          <p:spTgt spid="59429"/>
                                        </p:tgtEl>
                                        <p:attrNameLst>
                                          <p:attrName>ppt_x</p:attrName>
                                        </p:attrNameLst>
                                      </p:cBhvr>
                                      <p:tavLst>
                                        <p:tav tm="0">
                                          <p:val>
                                            <p:strVal val="0-#ppt_w/2"/>
                                          </p:val>
                                        </p:tav>
                                        <p:tav tm="100000">
                                          <p:val>
                                            <p:strVal val="#ppt_x"/>
                                          </p:val>
                                        </p:tav>
                                      </p:tavLst>
                                    </p:anim>
                                    <p:anim calcmode="lin" valueType="num">
                                      <p:cBhvr additive="base">
                                        <p:cTn id="18" dur="500" fill="hold"/>
                                        <p:tgtEl>
                                          <p:spTgt spid="59429"/>
                                        </p:tgtEl>
                                        <p:attrNameLst>
                                          <p:attrName>ppt_y</p:attrName>
                                        </p:attrNameLst>
                                      </p:cBhvr>
                                      <p:tavLst>
                                        <p:tav tm="0">
                                          <p:val>
                                            <p:strVal val="#ppt_y"/>
                                          </p:val>
                                        </p:tav>
                                        <p:tav tm="100000">
                                          <p:val>
                                            <p:strVal val="#ppt_y"/>
                                          </p:val>
                                        </p:tav>
                                      </p:tavLst>
                                    </p:anim>
                                  </p:childTnLst>
                                </p:cTn>
                              </p:par>
                            </p:childTnLst>
                          </p:cTn>
                        </p:par>
                        <p:par>
                          <p:cTn id="19" fill="hold" nodeType="afterGroup">
                            <p:stCondLst>
                              <p:cond delay="1300"/>
                            </p:stCondLst>
                            <p:childTnLst>
                              <p:par>
                                <p:cTn id="20" presetID="2" presetClass="entr" presetSubtype="8" fill="hold" grpId="0" nodeType="afterEffect">
                                  <p:stCondLst>
                                    <p:cond delay="300"/>
                                  </p:stCondLst>
                                  <p:childTnLst>
                                    <p:set>
                                      <p:cBhvr>
                                        <p:cTn id="21" dur="1" fill="hold">
                                          <p:stCondLst>
                                            <p:cond delay="0"/>
                                          </p:stCondLst>
                                        </p:cTn>
                                        <p:tgtEl>
                                          <p:spTgt spid="59430"/>
                                        </p:tgtEl>
                                        <p:attrNameLst>
                                          <p:attrName>style.visibility</p:attrName>
                                        </p:attrNameLst>
                                      </p:cBhvr>
                                      <p:to>
                                        <p:strVal val="visible"/>
                                      </p:to>
                                    </p:set>
                                    <p:anim calcmode="lin" valueType="num">
                                      <p:cBhvr additive="base">
                                        <p:cTn id="22" dur="500" fill="hold"/>
                                        <p:tgtEl>
                                          <p:spTgt spid="59430"/>
                                        </p:tgtEl>
                                        <p:attrNameLst>
                                          <p:attrName>ppt_x</p:attrName>
                                        </p:attrNameLst>
                                      </p:cBhvr>
                                      <p:tavLst>
                                        <p:tav tm="0">
                                          <p:val>
                                            <p:strVal val="0-#ppt_w/2"/>
                                          </p:val>
                                        </p:tav>
                                        <p:tav tm="100000">
                                          <p:val>
                                            <p:strVal val="#ppt_x"/>
                                          </p:val>
                                        </p:tav>
                                      </p:tavLst>
                                    </p:anim>
                                    <p:anim calcmode="lin" valueType="num">
                                      <p:cBhvr additive="base">
                                        <p:cTn id="23" dur="500" fill="hold"/>
                                        <p:tgtEl>
                                          <p:spTgt spid="59430"/>
                                        </p:tgtEl>
                                        <p:attrNameLst>
                                          <p:attrName>ppt_y</p:attrName>
                                        </p:attrNameLst>
                                      </p:cBhvr>
                                      <p:tavLst>
                                        <p:tav tm="0">
                                          <p:val>
                                            <p:strVal val="#ppt_y"/>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4" fill="hold" nodeType="clickEffect">
                                  <p:stCondLst>
                                    <p:cond delay="0"/>
                                  </p:stCondLst>
                                  <p:childTnLst>
                                    <p:set>
                                      <p:cBhvr>
                                        <p:cTn id="27" dur="1" fill="hold">
                                          <p:stCondLst>
                                            <p:cond delay="0"/>
                                          </p:stCondLst>
                                        </p:cTn>
                                        <p:tgtEl>
                                          <p:spTgt spid="59401"/>
                                        </p:tgtEl>
                                        <p:attrNameLst>
                                          <p:attrName>style.visibility</p:attrName>
                                        </p:attrNameLst>
                                      </p:cBhvr>
                                      <p:to>
                                        <p:strVal val="visible"/>
                                      </p:to>
                                    </p:set>
                                    <p:animEffect transition="in" filter="wipe(down)">
                                      <p:cBhvr>
                                        <p:cTn id="28" dur="500"/>
                                        <p:tgtEl>
                                          <p:spTgt spid="59401"/>
                                        </p:tgtEl>
                                      </p:cBhvr>
                                    </p:animEffect>
                                  </p:childTnLst>
                                </p:cTn>
                              </p:par>
                            </p:childTnLst>
                          </p:cTn>
                        </p:par>
                        <p:par>
                          <p:cTn id="29" fill="hold" nodeType="afterGroup">
                            <p:stCondLst>
                              <p:cond delay="500"/>
                            </p:stCondLst>
                            <p:childTnLst>
                              <p:par>
                                <p:cTn id="30" presetID="23" presetClass="entr" presetSubtype="16" fill="hold" nodeType="afterEffect">
                                  <p:stCondLst>
                                    <p:cond delay="500"/>
                                  </p:stCondLst>
                                  <p:childTnLst>
                                    <p:set>
                                      <p:cBhvr>
                                        <p:cTn id="31" dur="1" fill="hold">
                                          <p:stCondLst>
                                            <p:cond delay="0"/>
                                          </p:stCondLst>
                                        </p:cTn>
                                        <p:tgtEl>
                                          <p:spTgt spid="59393"/>
                                        </p:tgtEl>
                                        <p:attrNameLst>
                                          <p:attrName>style.visibility</p:attrName>
                                        </p:attrNameLst>
                                      </p:cBhvr>
                                      <p:to>
                                        <p:strVal val="visible"/>
                                      </p:to>
                                    </p:set>
                                    <p:anim calcmode="lin" valueType="num">
                                      <p:cBhvr>
                                        <p:cTn id="32" dur="500" fill="hold"/>
                                        <p:tgtEl>
                                          <p:spTgt spid="59393"/>
                                        </p:tgtEl>
                                        <p:attrNameLst>
                                          <p:attrName>ppt_w</p:attrName>
                                        </p:attrNameLst>
                                      </p:cBhvr>
                                      <p:tavLst>
                                        <p:tav tm="0">
                                          <p:val>
                                            <p:fltVal val="0"/>
                                          </p:val>
                                        </p:tav>
                                        <p:tav tm="100000">
                                          <p:val>
                                            <p:strVal val="#ppt_w"/>
                                          </p:val>
                                        </p:tav>
                                      </p:tavLst>
                                    </p:anim>
                                    <p:anim calcmode="lin" valueType="num">
                                      <p:cBhvr>
                                        <p:cTn id="33" dur="500" fill="hold"/>
                                        <p:tgtEl>
                                          <p:spTgt spid="59393"/>
                                        </p:tgtEl>
                                        <p:attrNameLst>
                                          <p:attrName>ppt_h</p:attrName>
                                        </p:attrNameLst>
                                      </p:cBhvr>
                                      <p:tavLst>
                                        <p:tav tm="0">
                                          <p:val>
                                            <p:fltVal val="0"/>
                                          </p:val>
                                        </p:tav>
                                        <p:tav tm="100000">
                                          <p:val>
                                            <p:strVal val="#ppt_h"/>
                                          </p:val>
                                        </p:tav>
                                      </p:tavLst>
                                    </p:anim>
                                  </p:childTnLst>
                                </p:cTn>
                              </p:par>
                            </p:childTnLst>
                          </p:cTn>
                        </p:par>
                      </p:childTnLst>
                    </p:cTn>
                  </p:par>
                  <p:par>
                    <p:cTn id="34" fill="hold" nodeType="clickPar">
                      <p:stCondLst>
                        <p:cond delay="indefinite"/>
                      </p:stCondLst>
                      <p:childTnLst>
                        <p:par>
                          <p:cTn id="35" fill="hold" nodeType="withGroup">
                            <p:stCondLst>
                              <p:cond delay="0"/>
                            </p:stCondLst>
                            <p:childTnLst>
                              <p:par>
                                <p:cTn id="36" presetID="23" presetClass="entr" presetSubtype="32" fill="hold" grpId="0" nodeType="clickEffect">
                                  <p:stCondLst>
                                    <p:cond delay="0"/>
                                  </p:stCondLst>
                                  <p:iterate type="lt">
                                    <p:tmPct val="100000"/>
                                  </p:iterate>
                                  <p:childTnLst>
                                    <p:set>
                                      <p:cBhvr>
                                        <p:cTn id="37" dur="1" fill="hold">
                                          <p:stCondLst>
                                            <p:cond delay="0"/>
                                          </p:stCondLst>
                                        </p:cTn>
                                        <p:tgtEl>
                                          <p:spTgt spid="59408"/>
                                        </p:tgtEl>
                                        <p:attrNameLst>
                                          <p:attrName>style.visibility</p:attrName>
                                        </p:attrNameLst>
                                      </p:cBhvr>
                                      <p:to>
                                        <p:strVal val="visible"/>
                                      </p:to>
                                    </p:set>
                                    <p:anim calcmode="lin" valueType="num">
                                      <p:cBhvr>
                                        <p:cTn id="38" dur="75" fill="hold"/>
                                        <p:tgtEl>
                                          <p:spTgt spid="59408"/>
                                        </p:tgtEl>
                                        <p:attrNameLst>
                                          <p:attrName>ppt_w</p:attrName>
                                        </p:attrNameLst>
                                      </p:cBhvr>
                                      <p:tavLst>
                                        <p:tav tm="0">
                                          <p:val>
                                            <p:strVal val="4*#ppt_w"/>
                                          </p:val>
                                        </p:tav>
                                        <p:tav tm="100000">
                                          <p:val>
                                            <p:strVal val="#ppt_w"/>
                                          </p:val>
                                        </p:tav>
                                      </p:tavLst>
                                    </p:anim>
                                    <p:anim calcmode="lin" valueType="num">
                                      <p:cBhvr>
                                        <p:cTn id="39" dur="75" fill="hold"/>
                                        <p:tgtEl>
                                          <p:spTgt spid="59408"/>
                                        </p:tgtEl>
                                        <p:attrNameLst>
                                          <p:attrName>ppt_h</p:attrName>
                                        </p:attrNameLst>
                                      </p:cBhvr>
                                      <p:tavLst>
                                        <p:tav tm="0">
                                          <p:val>
                                            <p:strVal val="4*#ppt_h"/>
                                          </p:val>
                                        </p:tav>
                                        <p:tav tm="100000">
                                          <p:val>
                                            <p:strVal val="#ppt_h"/>
                                          </p:val>
                                        </p:tav>
                                      </p:tavLst>
                                    </p:anim>
                                  </p:childTnLst>
                                </p:cTn>
                              </p:par>
                            </p:childTnLst>
                          </p:cTn>
                        </p:par>
                        <p:par>
                          <p:cTn id="40" fill="hold" nodeType="afterGroup">
                            <p:stCondLst>
                              <p:cond delay="75"/>
                            </p:stCondLst>
                            <p:childTnLst>
                              <p:par>
                                <p:cTn id="41" presetID="17" presetClass="entr" presetSubtype="8" fill="hold" nodeType="afterEffect">
                                  <p:stCondLst>
                                    <p:cond delay="500"/>
                                  </p:stCondLst>
                                  <p:childTnLst>
                                    <p:set>
                                      <p:cBhvr>
                                        <p:cTn id="42" dur="1" fill="hold">
                                          <p:stCondLst>
                                            <p:cond delay="0"/>
                                          </p:stCondLst>
                                        </p:cTn>
                                        <p:tgtEl>
                                          <p:spTgt spid="59411"/>
                                        </p:tgtEl>
                                        <p:attrNameLst>
                                          <p:attrName>style.visibility</p:attrName>
                                        </p:attrNameLst>
                                      </p:cBhvr>
                                      <p:to>
                                        <p:strVal val="visible"/>
                                      </p:to>
                                    </p:set>
                                    <p:anim calcmode="lin" valueType="num">
                                      <p:cBhvr>
                                        <p:cTn id="43" dur="500" fill="hold"/>
                                        <p:tgtEl>
                                          <p:spTgt spid="59411"/>
                                        </p:tgtEl>
                                        <p:attrNameLst>
                                          <p:attrName>ppt_x</p:attrName>
                                        </p:attrNameLst>
                                      </p:cBhvr>
                                      <p:tavLst>
                                        <p:tav tm="0">
                                          <p:val>
                                            <p:strVal val="#ppt_x-#ppt_w/2"/>
                                          </p:val>
                                        </p:tav>
                                        <p:tav tm="100000">
                                          <p:val>
                                            <p:strVal val="#ppt_x"/>
                                          </p:val>
                                        </p:tav>
                                      </p:tavLst>
                                    </p:anim>
                                    <p:anim calcmode="lin" valueType="num">
                                      <p:cBhvr>
                                        <p:cTn id="44" dur="500" fill="hold"/>
                                        <p:tgtEl>
                                          <p:spTgt spid="59411"/>
                                        </p:tgtEl>
                                        <p:attrNameLst>
                                          <p:attrName>ppt_y</p:attrName>
                                        </p:attrNameLst>
                                      </p:cBhvr>
                                      <p:tavLst>
                                        <p:tav tm="0">
                                          <p:val>
                                            <p:strVal val="#ppt_y"/>
                                          </p:val>
                                        </p:tav>
                                        <p:tav tm="100000">
                                          <p:val>
                                            <p:strVal val="#ppt_y"/>
                                          </p:val>
                                        </p:tav>
                                      </p:tavLst>
                                    </p:anim>
                                    <p:anim calcmode="lin" valueType="num">
                                      <p:cBhvr>
                                        <p:cTn id="45" dur="500" fill="hold"/>
                                        <p:tgtEl>
                                          <p:spTgt spid="59411"/>
                                        </p:tgtEl>
                                        <p:attrNameLst>
                                          <p:attrName>ppt_w</p:attrName>
                                        </p:attrNameLst>
                                      </p:cBhvr>
                                      <p:tavLst>
                                        <p:tav tm="0">
                                          <p:val>
                                            <p:fltVal val="0"/>
                                          </p:val>
                                        </p:tav>
                                        <p:tav tm="100000">
                                          <p:val>
                                            <p:strVal val="#ppt_w"/>
                                          </p:val>
                                        </p:tav>
                                      </p:tavLst>
                                    </p:anim>
                                    <p:anim calcmode="lin" valueType="num">
                                      <p:cBhvr>
                                        <p:cTn id="46" dur="500" fill="hold"/>
                                        <p:tgtEl>
                                          <p:spTgt spid="59411"/>
                                        </p:tgtEl>
                                        <p:attrNameLst>
                                          <p:attrName>ppt_h</p:attrName>
                                        </p:attrNameLst>
                                      </p:cBhvr>
                                      <p:tavLst>
                                        <p:tav tm="0">
                                          <p:val>
                                            <p:strVal val="#ppt_h"/>
                                          </p:val>
                                        </p:tav>
                                        <p:tav tm="100000">
                                          <p:val>
                                            <p:strVal val="#ppt_h"/>
                                          </p:val>
                                        </p:tav>
                                      </p:tavLst>
                                    </p:anim>
                                  </p:childTnLst>
                                </p:cTn>
                              </p:par>
                            </p:childTnLst>
                          </p:cTn>
                        </p:par>
                        <p:par>
                          <p:cTn id="47" fill="hold" nodeType="afterGroup">
                            <p:stCondLst>
                              <p:cond delay="1075"/>
                            </p:stCondLst>
                            <p:childTnLst>
                              <p:par>
                                <p:cTn id="48" presetID="22" presetClass="entr" presetSubtype="2" fill="hold" nodeType="afterEffect">
                                  <p:stCondLst>
                                    <p:cond delay="500"/>
                                  </p:stCondLst>
                                  <p:childTnLst>
                                    <p:set>
                                      <p:cBhvr>
                                        <p:cTn id="49" dur="1" fill="hold">
                                          <p:stCondLst>
                                            <p:cond delay="0"/>
                                          </p:stCondLst>
                                        </p:cTn>
                                        <p:tgtEl>
                                          <p:spTgt spid="59418"/>
                                        </p:tgtEl>
                                        <p:attrNameLst>
                                          <p:attrName>style.visibility</p:attrName>
                                        </p:attrNameLst>
                                      </p:cBhvr>
                                      <p:to>
                                        <p:strVal val="visible"/>
                                      </p:to>
                                    </p:set>
                                    <p:animEffect transition="in" filter="wipe(right)">
                                      <p:cBhvr>
                                        <p:cTn id="50" dur="500"/>
                                        <p:tgtEl>
                                          <p:spTgt spid="59418"/>
                                        </p:tgtEl>
                                      </p:cBhvr>
                                    </p:animEffect>
                                  </p:childTnLst>
                                </p:cTn>
                              </p:par>
                            </p:childTnLst>
                          </p:cTn>
                        </p:par>
                        <p:par>
                          <p:cTn id="51" fill="hold" nodeType="afterGroup">
                            <p:stCondLst>
                              <p:cond delay="2075"/>
                            </p:stCondLst>
                            <p:childTnLst>
                              <p:par>
                                <p:cTn id="52" presetID="23" presetClass="entr" presetSubtype="16" fill="hold" nodeType="afterEffect">
                                  <p:stCondLst>
                                    <p:cond delay="300"/>
                                  </p:stCondLst>
                                  <p:childTnLst>
                                    <p:set>
                                      <p:cBhvr>
                                        <p:cTn id="53" dur="1" fill="hold">
                                          <p:stCondLst>
                                            <p:cond delay="0"/>
                                          </p:stCondLst>
                                        </p:cTn>
                                        <p:tgtEl>
                                          <p:spTgt spid="59421"/>
                                        </p:tgtEl>
                                        <p:attrNameLst>
                                          <p:attrName>style.visibility</p:attrName>
                                        </p:attrNameLst>
                                      </p:cBhvr>
                                      <p:to>
                                        <p:strVal val="visible"/>
                                      </p:to>
                                    </p:set>
                                    <p:anim calcmode="lin" valueType="num">
                                      <p:cBhvr>
                                        <p:cTn id="54" dur="500" fill="hold"/>
                                        <p:tgtEl>
                                          <p:spTgt spid="59421"/>
                                        </p:tgtEl>
                                        <p:attrNameLst>
                                          <p:attrName>ppt_w</p:attrName>
                                        </p:attrNameLst>
                                      </p:cBhvr>
                                      <p:tavLst>
                                        <p:tav tm="0">
                                          <p:val>
                                            <p:fltVal val="0"/>
                                          </p:val>
                                        </p:tav>
                                        <p:tav tm="100000">
                                          <p:val>
                                            <p:strVal val="#ppt_w"/>
                                          </p:val>
                                        </p:tav>
                                      </p:tavLst>
                                    </p:anim>
                                    <p:anim calcmode="lin" valueType="num">
                                      <p:cBhvr>
                                        <p:cTn id="55" dur="500" fill="hold"/>
                                        <p:tgtEl>
                                          <p:spTgt spid="59421"/>
                                        </p:tgtEl>
                                        <p:attrNameLst>
                                          <p:attrName>ppt_h</p:attrName>
                                        </p:attrNameLst>
                                      </p:cBhvr>
                                      <p:tavLst>
                                        <p:tav tm="0">
                                          <p:val>
                                            <p:fltVal val="0"/>
                                          </p:val>
                                        </p:tav>
                                        <p:tav tm="100000">
                                          <p:val>
                                            <p:strVal val="#ppt_h"/>
                                          </p:val>
                                        </p:tav>
                                      </p:tavLst>
                                    </p:anim>
                                  </p:childTnLst>
                                </p:cTn>
                              </p:par>
                            </p:childTnLst>
                          </p:cTn>
                        </p:par>
                      </p:childTnLst>
                    </p:cTn>
                  </p:par>
                  <p:par>
                    <p:cTn id="56" fill="hold" nodeType="clickPar">
                      <p:stCondLst>
                        <p:cond delay="indefinite"/>
                      </p:stCondLst>
                      <p:childTnLst>
                        <p:par>
                          <p:cTn id="57" fill="hold" nodeType="withGroup">
                            <p:stCondLst>
                              <p:cond delay="0"/>
                            </p:stCondLst>
                            <p:childTnLst>
                              <p:par>
                                <p:cTn id="58" presetID="2" presetClass="entr" presetSubtype="2" fill="hold" nodeType="clickEffect">
                                  <p:stCondLst>
                                    <p:cond delay="0"/>
                                  </p:stCondLst>
                                  <p:childTnLst>
                                    <p:set>
                                      <p:cBhvr>
                                        <p:cTn id="59" dur="1" fill="hold">
                                          <p:stCondLst>
                                            <p:cond delay="0"/>
                                          </p:stCondLst>
                                        </p:cTn>
                                        <p:tgtEl>
                                          <p:spTgt spid="59409"/>
                                        </p:tgtEl>
                                        <p:attrNameLst>
                                          <p:attrName>style.visibility</p:attrName>
                                        </p:attrNameLst>
                                      </p:cBhvr>
                                      <p:to>
                                        <p:strVal val="visible"/>
                                      </p:to>
                                    </p:set>
                                    <p:anim calcmode="lin" valueType="num">
                                      <p:cBhvr additive="base">
                                        <p:cTn id="60" dur="500" fill="hold"/>
                                        <p:tgtEl>
                                          <p:spTgt spid="59409"/>
                                        </p:tgtEl>
                                        <p:attrNameLst>
                                          <p:attrName>ppt_x</p:attrName>
                                        </p:attrNameLst>
                                      </p:cBhvr>
                                      <p:tavLst>
                                        <p:tav tm="0">
                                          <p:val>
                                            <p:strVal val="1+#ppt_w/2"/>
                                          </p:val>
                                        </p:tav>
                                        <p:tav tm="100000">
                                          <p:val>
                                            <p:strVal val="#ppt_x"/>
                                          </p:val>
                                        </p:tav>
                                      </p:tavLst>
                                    </p:anim>
                                    <p:anim calcmode="lin" valueType="num">
                                      <p:cBhvr additive="base">
                                        <p:cTn id="61" dur="500" fill="hold"/>
                                        <p:tgtEl>
                                          <p:spTgt spid="59409"/>
                                        </p:tgtEl>
                                        <p:attrNameLst>
                                          <p:attrName>ppt_y</p:attrName>
                                        </p:attrNameLst>
                                      </p:cBhvr>
                                      <p:tavLst>
                                        <p:tav tm="0">
                                          <p:val>
                                            <p:strVal val="#ppt_y"/>
                                          </p:val>
                                        </p:tav>
                                        <p:tav tm="100000">
                                          <p:val>
                                            <p:strVal val="#ppt_y"/>
                                          </p:val>
                                        </p:tav>
                                      </p:tavLst>
                                    </p:anim>
                                  </p:childTnLst>
                                </p:cTn>
                              </p:par>
                            </p:childTnLst>
                          </p:cTn>
                        </p:par>
                        <p:par>
                          <p:cTn id="62" fill="hold" nodeType="afterGroup">
                            <p:stCondLst>
                              <p:cond delay="500"/>
                            </p:stCondLst>
                            <p:childTnLst>
                              <p:par>
                                <p:cTn id="63" presetID="2" presetClass="entr" presetSubtype="2" fill="hold" grpId="0" nodeType="afterEffect">
                                  <p:stCondLst>
                                    <p:cond delay="300"/>
                                  </p:stCondLst>
                                  <p:childTnLst>
                                    <p:set>
                                      <p:cBhvr>
                                        <p:cTn id="64" dur="1" fill="hold">
                                          <p:stCondLst>
                                            <p:cond delay="0"/>
                                          </p:stCondLst>
                                        </p:cTn>
                                        <p:tgtEl>
                                          <p:spTgt spid="59414"/>
                                        </p:tgtEl>
                                        <p:attrNameLst>
                                          <p:attrName>style.visibility</p:attrName>
                                        </p:attrNameLst>
                                      </p:cBhvr>
                                      <p:to>
                                        <p:strVal val="visible"/>
                                      </p:to>
                                    </p:set>
                                    <p:anim calcmode="lin" valueType="num">
                                      <p:cBhvr additive="base">
                                        <p:cTn id="65" dur="500" fill="hold"/>
                                        <p:tgtEl>
                                          <p:spTgt spid="59414"/>
                                        </p:tgtEl>
                                        <p:attrNameLst>
                                          <p:attrName>ppt_x</p:attrName>
                                        </p:attrNameLst>
                                      </p:cBhvr>
                                      <p:tavLst>
                                        <p:tav tm="0">
                                          <p:val>
                                            <p:strVal val="1+#ppt_w/2"/>
                                          </p:val>
                                        </p:tav>
                                        <p:tav tm="100000">
                                          <p:val>
                                            <p:strVal val="#ppt_x"/>
                                          </p:val>
                                        </p:tav>
                                      </p:tavLst>
                                    </p:anim>
                                    <p:anim calcmode="lin" valueType="num">
                                      <p:cBhvr additive="base">
                                        <p:cTn id="66" dur="500" fill="hold"/>
                                        <p:tgtEl>
                                          <p:spTgt spid="59414"/>
                                        </p:tgtEl>
                                        <p:attrNameLst>
                                          <p:attrName>ppt_y</p:attrName>
                                        </p:attrNameLst>
                                      </p:cBhvr>
                                      <p:tavLst>
                                        <p:tav tm="0">
                                          <p:val>
                                            <p:strVal val="#ppt_y"/>
                                          </p:val>
                                        </p:tav>
                                        <p:tav tm="100000">
                                          <p:val>
                                            <p:strVal val="#ppt_y"/>
                                          </p:val>
                                        </p:tav>
                                      </p:tavLst>
                                    </p:anim>
                                  </p:childTnLst>
                                </p:cTn>
                              </p:par>
                            </p:childTnLst>
                          </p:cTn>
                        </p:par>
                        <p:par>
                          <p:cTn id="67" fill="hold" nodeType="afterGroup">
                            <p:stCondLst>
                              <p:cond delay="1300"/>
                            </p:stCondLst>
                            <p:childTnLst>
                              <p:par>
                                <p:cTn id="68" presetID="22" presetClass="entr" presetSubtype="2" fill="hold" nodeType="afterEffect">
                                  <p:stCondLst>
                                    <p:cond delay="500"/>
                                  </p:stCondLst>
                                  <p:childTnLst>
                                    <p:set>
                                      <p:cBhvr>
                                        <p:cTn id="69" dur="1" fill="hold">
                                          <p:stCondLst>
                                            <p:cond delay="0"/>
                                          </p:stCondLst>
                                        </p:cTn>
                                        <p:tgtEl>
                                          <p:spTgt spid="59415"/>
                                        </p:tgtEl>
                                        <p:attrNameLst>
                                          <p:attrName>style.visibility</p:attrName>
                                        </p:attrNameLst>
                                      </p:cBhvr>
                                      <p:to>
                                        <p:strVal val="visible"/>
                                      </p:to>
                                    </p:set>
                                    <p:animEffect transition="in" filter="wipe(right)">
                                      <p:cBhvr>
                                        <p:cTn id="70" dur="500"/>
                                        <p:tgtEl>
                                          <p:spTgt spid="59415"/>
                                        </p:tgtEl>
                                      </p:cBhvr>
                                    </p:animEffect>
                                  </p:childTnLst>
                                </p:cTn>
                              </p:par>
                            </p:childTnLst>
                          </p:cTn>
                        </p:par>
                        <p:par>
                          <p:cTn id="71" fill="hold" nodeType="afterGroup">
                            <p:stCondLst>
                              <p:cond delay="2300"/>
                            </p:stCondLst>
                            <p:childTnLst>
                              <p:par>
                                <p:cTn id="72" presetID="23" presetClass="entr" presetSubtype="16" fill="hold" nodeType="afterEffect">
                                  <p:stCondLst>
                                    <p:cond delay="300"/>
                                  </p:stCondLst>
                                  <p:childTnLst>
                                    <p:set>
                                      <p:cBhvr>
                                        <p:cTn id="73" dur="1" fill="hold">
                                          <p:stCondLst>
                                            <p:cond delay="0"/>
                                          </p:stCondLst>
                                        </p:cTn>
                                        <p:tgtEl>
                                          <p:spTgt spid="59422"/>
                                        </p:tgtEl>
                                        <p:attrNameLst>
                                          <p:attrName>style.visibility</p:attrName>
                                        </p:attrNameLst>
                                      </p:cBhvr>
                                      <p:to>
                                        <p:strVal val="visible"/>
                                      </p:to>
                                    </p:set>
                                    <p:anim calcmode="lin" valueType="num">
                                      <p:cBhvr>
                                        <p:cTn id="74" dur="500" fill="hold"/>
                                        <p:tgtEl>
                                          <p:spTgt spid="59422"/>
                                        </p:tgtEl>
                                        <p:attrNameLst>
                                          <p:attrName>ppt_w</p:attrName>
                                        </p:attrNameLst>
                                      </p:cBhvr>
                                      <p:tavLst>
                                        <p:tav tm="0">
                                          <p:val>
                                            <p:fltVal val="0"/>
                                          </p:val>
                                        </p:tav>
                                        <p:tav tm="100000">
                                          <p:val>
                                            <p:strVal val="#ppt_w"/>
                                          </p:val>
                                        </p:tav>
                                      </p:tavLst>
                                    </p:anim>
                                    <p:anim calcmode="lin" valueType="num">
                                      <p:cBhvr>
                                        <p:cTn id="75" dur="500" fill="hold"/>
                                        <p:tgtEl>
                                          <p:spTgt spid="59422"/>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408" grpId="0" animBg="1"/>
      <p:bldP spid="59410" grpId="0" autoUpdateAnimBg="0"/>
      <p:bldP spid="59414" grpId="0" autoUpdateAnimBg="0"/>
      <p:bldP spid="59429" grpId="0" autoUpdateAnimBg="0"/>
      <p:bldP spid="59430" grpId="0"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60417" name="Oval 1"/>
          <p:cNvSpPr>
            <a:spLocks/>
          </p:cNvSpPr>
          <p:nvPr/>
        </p:nvSpPr>
        <p:spPr bwMode="auto">
          <a:xfrm>
            <a:off x="4572000" y="1319213"/>
            <a:ext cx="781050" cy="781050"/>
          </a:xfrm>
          <a:prstGeom prst="ellipse">
            <a:avLst/>
          </a:prstGeom>
          <a:solidFill>
            <a:schemeClr val="bg2">
              <a:lumMod val="75000"/>
            </a:schemeClr>
          </a:solidFill>
          <a:ln>
            <a:noFill/>
          </a:ln>
          <a:extLst/>
        </p:spPr>
        <p:txBody>
          <a:bodyPr lIns="0" tIns="0" rIns="0" bIns="0"/>
          <a:lstStyle/>
          <a:p>
            <a:endParaRPr lang="en-US"/>
          </a:p>
        </p:txBody>
      </p:sp>
      <p:sp>
        <p:nvSpPr>
          <p:cNvPr id="60418" name="Rectangle 2"/>
          <p:cNvSpPr>
            <a:spLocks/>
          </p:cNvSpPr>
          <p:nvPr/>
        </p:nvSpPr>
        <p:spPr bwMode="auto">
          <a:xfrm>
            <a:off x="-40482" y="2495550"/>
            <a:ext cx="2500313" cy="2076450"/>
          </a:xfrm>
          <a:prstGeom prst="rect">
            <a:avLst/>
          </a:prstGeom>
          <a:solidFill>
            <a:schemeClr val="bg1">
              <a:lumMod val="20000"/>
              <a:lumOff val="80000"/>
              <a:alpha val="45000"/>
            </a:schemeClr>
          </a:solidFill>
          <a:ln>
            <a:noFill/>
          </a:ln>
          <a:extLst/>
        </p:spPr>
        <p:txBody>
          <a:bodyPr lIns="0" tIns="0" rIns="0" bIns="0"/>
          <a:lstStyle/>
          <a:p>
            <a:endParaRPr lang="en-US"/>
          </a:p>
        </p:txBody>
      </p:sp>
      <p:sp>
        <p:nvSpPr>
          <p:cNvPr id="60419" name="Oval 3"/>
          <p:cNvSpPr>
            <a:spLocks/>
          </p:cNvSpPr>
          <p:nvPr/>
        </p:nvSpPr>
        <p:spPr bwMode="auto">
          <a:xfrm>
            <a:off x="6481763" y="-80963"/>
            <a:ext cx="933450" cy="933450"/>
          </a:xfrm>
          <a:prstGeom prst="ellipse">
            <a:avLst/>
          </a:prstGeom>
          <a:solidFill>
            <a:srgbClr val="8C96A0"/>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60420" name="Oval 4"/>
          <p:cNvSpPr>
            <a:spLocks/>
          </p:cNvSpPr>
          <p:nvPr/>
        </p:nvSpPr>
        <p:spPr bwMode="auto">
          <a:xfrm>
            <a:off x="7217569" y="1076325"/>
            <a:ext cx="1042988" cy="1042988"/>
          </a:xfrm>
          <a:prstGeom prst="ellipse">
            <a:avLst/>
          </a:prstGeom>
          <a:solidFill>
            <a:srgbClr val="505A64"/>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60421" name="Oval 5"/>
          <p:cNvSpPr>
            <a:spLocks/>
          </p:cNvSpPr>
          <p:nvPr/>
        </p:nvSpPr>
        <p:spPr bwMode="auto">
          <a:xfrm>
            <a:off x="5481638" y="785813"/>
            <a:ext cx="847725" cy="847725"/>
          </a:xfrm>
          <a:prstGeom prst="ellipse">
            <a:avLst/>
          </a:prstGeom>
          <a:solidFill>
            <a:schemeClr val="accent1"/>
          </a:solidFill>
          <a:ln>
            <a:noFill/>
          </a:ln>
          <a:extLst/>
        </p:spPr>
        <p:txBody>
          <a:bodyPr lIns="0" tIns="0" rIns="0" bIns="0"/>
          <a:lstStyle/>
          <a:p>
            <a:endParaRPr lang="en-US"/>
          </a:p>
        </p:txBody>
      </p:sp>
      <p:sp>
        <p:nvSpPr>
          <p:cNvPr id="60422" name="Rectangle 6"/>
          <p:cNvSpPr>
            <a:spLocks/>
          </p:cNvSpPr>
          <p:nvPr/>
        </p:nvSpPr>
        <p:spPr bwMode="auto">
          <a:xfrm>
            <a:off x="723305" y="1054894"/>
            <a:ext cx="2605088"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70000"/>
              </a:lnSpc>
            </a:pPr>
            <a:r>
              <a:rPr lang="en-US" sz="1700">
                <a:solidFill>
                  <a:srgbClr val="8C8C8C"/>
                </a:solidFill>
                <a:latin typeface="Montserrat-Bold" charset="0"/>
                <a:ea typeface="ＭＳ Ｐゴシック" charset="0"/>
                <a:cs typeface="Montserrat-Bold" charset="0"/>
                <a:sym typeface="Montserrat-Bold" charset="0"/>
              </a:rPr>
              <a:t>I N F O G R A P H I C   5</a:t>
            </a:r>
          </a:p>
        </p:txBody>
      </p:sp>
      <p:sp>
        <p:nvSpPr>
          <p:cNvPr id="60423" name="Rectangle 7"/>
          <p:cNvSpPr>
            <a:spLocks/>
          </p:cNvSpPr>
          <p:nvPr/>
        </p:nvSpPr>
        <p:spPr bwMode="auto">
          <a:xfrm>
            <a:off x="725686" y="1473994"/>
            <a:ext cx="2747963" cy="690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30000"/>
              </a:lnSpc>
            </a:pPr>
            <a:r>
              <a:rPr lang="en-US" sz="700">
                <a:solidFill>
                  <a:srgbClr val="8C8C8C"/>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 created a very spacious feeling. The simplicity suggests strength and the spaciousness contributes to the aesthetics of the layout. These basic qualities along with.</a:t>
            </a:r>
          </a:p>
        </p:txBody>
      </p:sp>
      <p:pic>
        <p:nvPicPr>
          <p:cNvPr id="60424" name="Picture 8"/>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2792016" y="0"/>
            <a:ext cx="6805613" cy="3323630"/>
          </a:xfrm>
          <a:prstGeom prst="rect">
            <a:avLst/>
          </a:prstGeom>
          <a:noFill/>
          <a:ln>
            <a:noFill/>
          </a:ln>
          <a:extLst>
            <a:ext uri="{909E8E84-426E-40DD-AFC4-6F175D3DCCD1}">
              <a14:hiddenFill xmlns:a14="http://schemas.microsoft.com/office/drawing/2010/main">
                <a:solidFill>
                  <a:srgbClr val="FFFFFF">
                    <a:alpha val="29999"/>
                  </a:srgbClr>
                </a:solidFill>
              </a14:hiddenFill>
            </a:ext>
            <a:ext uri="{91240B29-F687-4F45-9708-019B960494DF}">
              <a14:hiddenLine xmlns:a14="http://schemas.microsoft.com/office/drawing/2010/main" w="12700" cap="flat">
                <a:solidFill>
                  <a:schemeClr val="tx1">
                    <a:alpha val="29999"/>
                  </a:schemeClr>
                </a:solidFill>
                <a:miter lim="800000"/>
                <a:headEnd/>
                <a:tailEnd/>
              </a14:hiddenLine>
            </a:ext>
          </a:extLst>
        </p:spPr>
      </p:pic>
      <p:pic>
        <p:nvPicPr>
          <p:cNvPr id="60425" name="Picture 9"/>
          <p:cNvPicPr>
            <a:picLocks noChangeAspect="1" noChangeArrowheads="1"/>
          </p:cNvPicPr>
          <p:nvPr/>
        </p:nvPicPr>
        <p:blipFill>
          <a:blip r:embed="rId3">
            <a:alphaModFix amt="75000"/>
            <a:extLst>
              <a:ext uri="{28A0092B-C50C-407E-A947-70E740481C1C}">
                <a14:useLocalDpi xmlns:a14="http://schemas.microsoft.com/office/drawing/2010/main" val="0"/>
              </a:ext>
            </a:extLst>
          </a:blip>
          <a:srcRect/>
          <a:stretch>
            <a:fillRect/>
          </a:stretch>
        </p:blipFill>
        <p:spPr bwMode="auto">
          <a:xfrm>
            <a:off x="3236119" y="3292078"/>
            <a:ext cx="227409" cy="497681"/>
          </a:xfrm>
          <a:prstGeom prst="rect">
            <a:avLst/>
          </a:prstGeom>
          <a:noFill/>
          <a:ln>
            <a:noFill/>
          </a:ln>
          <a:extLst>
            <a:ext uri="{909E8E84-426E-40DD-AFC4-6F175D3DCCD1}">
              <a14:hiddenFill xmlns:a14="http://schemas.microsoft.com/office/drawing/2010/main">
                <a:solidFill>
                  <a:srgbClr val="FFFFFF">
                    <a:alpha val="75000"/>
                  </a:srgbClr>
                </a:solidFill>
              </a14:hiddenFill>
            </a:ext>
            <a:ext uri="{91240B29-F687-4F45-9708-019B960494DF}">
              <a14:hiddenLine xmlns:a14="http://schemas.microsoft.com/office/drawing/2010/main" w="12700" cap="flat">
                <a:solidFill>
                  <a:schemeClr val="tx1">
                    <a:alpha val="75000"/>
                  </a:schemeClr>
                </a:solidFill>
                <a:miter lim="800000"/>
                <a:headEnd/>
                <a:tailEnd/>
              </a14:hiddenLine>
            </a:ext>
          </a:extLst>
        </p:spPr>
      </p:pic>
      <p:pic>
        <p:nvPicPr>
          <p:cNvPr id="60426" name="Picture 10"/>
          <p:cNvPicPr>
            <a:picLocks noChangeAspect="1" noChangeArrowheads="1"/>
          </p:cNvPicPr>
          <p:nvPr/>
        </p:nvPicPr>
        <p:blipFill>
          <a:blip r:embed="rId4">
            <a:alphaModFix amt="75000"/>
            <a:extLst>
              <a:ext uri="{28A0092B-C50C-407E-A947-70E740481C1C}">
                <a14:useLocalDpi xmlns:a14="http://schemas.microsoft.com/office/drawing/2010/main" val="0"/>
              </a:ext>
            </a:extLst>
          </a:blip>
          <a:srcRect/>
          <a:stretch>
            <a:fillRect/>
          </a:stretch>
        </p:blipFill>
        <p:spPr bwMode="auto">
          <a:xfrm>
            <a:off x="4704755" y="3426024"/>
            <a:ext cx="176213" cy="326231"/>
          </a:xfrm>
          <a:prstGeom prst="rect">
            <a:avLst/>
          </a:prstGeom>
          <a:noFill/>
          <a:ln>
            <a:noFill/>
          </a:ln>
          <a:extLst>
            <a:ext uri="{909E8E84-426E-40DD-AFC4-6F175D3DCCD1}">
              <a14:hiddenFill xmlns:a14="http://schemas.microsoft.com/office/drawing/2010/main">
                <a:solidFill>
                  <a:srgbClr val="FFFFFF">
                    <a:alpha val="75000"/>
                  </a:srgbClr>
                </a:solidFill>
              </a14:hiddenFill>
            </a:ext>
            <a:ext uri="{91240B29-F687-4F45-9708-019B960494DF}">
              <a14:hiddenLine xmlns:a14="http://schemas.microsoft.com/office/drawing/2010/main" w="12700" cap="flat">
                <a:solidFill>
                  <a:schemeClr val="tx1">
                    <a:alpha val="75000"/>
                  </a:schemeClr>
                </a:solidFill>
                <a:miter lim="800000"/>
                <a:headEnd/>
                <a:tailEnd/>
              </a14:hiddenLine>
            </a:ext>
          </a:extLst>
        </p:spPr>
      </p:pic>
      <p:pic>
        <p:nvPicPr>
          <p:cNvPr id="60427" name="Picture 11"/>
          <p:cNvPicPr>
            <a:picLocks noChangeAspect="1" noChangeArrowheads="1"/>
          </p:cNvPicPr>
          <p:nvPr/>
        </p:nvPicPr>
        <p:blipFill>
          <a:blip r:embed="rId5">
            <a:alphaModFix amt="75000"/>
            <a:extLst>
              <a:ext uri="{28A0092B-C50C-407E-A947-70E740481C1C}">
                <a14:useLocalDpi xmlns:a14="http://schemas.microsoft.com/office/drawing/2010/main" val="0"/>
              </a:ext>
            </a:extLst>
          </a:blip>
          <a:srcRect/>
          <a:stretch>
            <a:fillRect/>
          </a:stretch>
        </p:blipFill>
        <p:spPr bwMode="auto">
          <a:xfrm>
            <a:off x="6085880" y="3465910"/>
            <a:ext cx="339923" cy="344686"/>
          </a:xfrm>
          <a:prstGeom prst="rect">
            <a:avLst/>
          </a:prstGeom>
          <a:noFill/>
          <a:ln>
            <a:noFill/>
          </a:ln>
          <a:extLst>
            <a:ext uri="{909E8E84-426E-40DD-AFC4-6F175D3DCCD1}">
              <a14:hiddenFill xmlns:a14="http://schemas.microsoft.com/office/drawing/2010/main">
                <a:solidFill>
                  <a:srgbClr val="FFFFFF">
                    <a:alpha val="75000"/>
                  </a:srgbClr>
                </a:solidFill>
              </a14:hiddenFill>
            </a:ext>
            <a:ext uri="{91240B29-F687-4F45-9708-019B960494DF}">
              <a14:hiddenLine xmlns:a14="http://schemas.microsoft.com/office/drawing/2010/main" w="12700" cap="flat">
                <a:solidFill>
                  <a:schemeClr val="tx1">
                    <a:alpha val="75000"/>
                  </a:schemeClr>
                </a:solidFill>
                <a:miter lim="800000"/>
                <a:headEnd/>
                <a:tailEnd/>
              </a14:hiddenLine>
            </a:ext>
          </a:extLst>
        </p:spPr>
      </p:pic>
      <p:pic>
        <p:nvPicPr>
          <p:cNvPr id="60428" name="Picture 12"/>
          <p:cNvPicPr>
            <a:picLocks noChangeAspect="1" noChangeArrowheads="1"/>
          </p:cNvPicPr>
          <p:nvPr/>
        </p:nvPicPr>
        <p:blipFill>
          <a:blip r:embed="rId6">
            <a:alphaModFix amt="75000"/>
            <a:extLst>
              <a:ext uri="{28A0092B-C50C-407E-A947-70E740481C1C}">
                <a14:useLocalDpi xmlns:a14="http://schemas.microsoft.com/office/drawing/2010/main" val="0"/>
              </a:ext>
            </a:extLst>
          </a:blip>
          <a:srcRect/>
          <a:stretch>
            <a:fillRect/>
          </a:stretch>
        </p:blipFill>
        <p:spPr bwMode="auto">
          <a:xfrm>
            <a:off x="7472363" y="3589139"/>
            <a:ext cx="453033" cy="247650"/>
          </a:xfrm>
          <a:prstGeom prst="rect">
            <a:avLst/>
          </a:prstGeom>
          <a:noFill/>
          <a:ln>
            <a:noFill/>
          </a:ln>
          <a:extLst>
            <a:ext uri="{909E8E84-426E-40DD-AFC4-6F175D3DCCD1}">
              <a14:hiddenFill xmlns:a14="http://schemas.microsoft.com/office/drawing/2010/main">
                <a:solidFill>
                  <a:srgbClr val="FFFFFF">
                    <a:alpha val="75000"/>
                  </a:srgbClr>
                </a:solidFill>
              </a14:hiddenFill>
            </a:ext>
            <a:ext uri="{91240B29-F687-4F45-9708-019B960494DF}">
              <a14:hiddenLine xmlns:a14="http://schemas.microsoft.com/office/drawing/2010/main" w="12700" cap="flat">
                <a:solidFill>
                  <a:schemeClr val="tx1">
                    <a:alpha val="75000"/>
                  </a:schemeClr>
                </a:solidFill>
                <a:miter lim="800000"/>
                <a:headEnd/>
                <a:tailEnd/>
              </a14:hiddenLine>
            </a:ext>
          </a:extLst>
        </p:spPr>
      </p:pic>
      <p:grpSp>
        <p:nvGrpSpPr>
          <p:cNvPr id="60429" name="Group 13"/>
          <p:cNvGrpSpPr>
            <a:grpSpLocks/>
          </p:cNvGrpSpPr>
          <p:nvPr/>
        </p:nvGrpSpPr>
        <p:grpSpPr bwMode="auto">
          <a:xfrm>
            <a:off x="2792016" y="3852267"/>
            <a:ext cx="1162050" cy="766763"/>
            <a:chOff x="0" y="0"/>
            <a:chExt cx="1952" cy="1288"/>
          </a:xfrm>
        </p:grpSpPr>
        <p:sp>
          <p:nvSpPr>
            <p:cNvPr id="60430" name="Rectangle 14"/>
            <p:cNvSpPr>
              <a:spLocks/>
            </p:cNvSpPr>
            <p:nvPr/>
          </p:nvSpPr>
          <p:spPr bwMode="auto">
            <a:xfrm>
              <a:off x="0" y="0"/>
              <a:ext cx="1952" cy="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80000"/>
                </a:lnSpc>
              </a:pPr>
              <a:r>
                <a:rPr lang="en-US" sz="1100" dirty="0">
                  <a:solidFill>
                    <a:schemeClr val="bg2"/>
                  </a:solidFill>
                  <a:latin typeface="Montserrat-Bold" charset="0"/>
                  <a:ea typeface="ＭＳ Ｐゴシック" charset="0"/>
                  <a:cs typeface="Montserrat-Bold" charset="0"/>
                  <a:sym typeface="Montserrat-Bold" charset="0"/>
                </a:rPr>
                <a:t>HEADING ONE</a:t>
              </a:r>
            </a:p>
          </p:txBody>
        </p:sp>
        <p:sp>
          <p:nvSpPr>
            <p:cNvPr id="60431" name="Rectangle 15"/>
            <p:cNvSpPr>
              <a:spLocks/>
            </p:cNvSpPr>
            <p:nvPr/>
          </p:nvSpPr>
          <p:spPr bwMode="auto">
            <a:xfrm>
              <a:off x="0" y="448"/>
              <a:ext cx="1952" cy="8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10000"/>
                </a:lnSpc>
              </a:pPr>
              <a:r>
                <a:rPr lang="en-US" sz="700">
                  <a:solidFill>
                    <a:srgbClr val="6E6E6E"/>
                  </a:solidFill>
                  <a:latin typeface="Montserrat-Regular" charset="0"/>
                  <a:ea typeface="ＭＳ Ｐゴシック" charset="0"/>
                  <a:cs typeface="Montserrat-Regular" charset="0"/>
                  <a:sym typeface="Montserrat-Regular" charset="0"/>
                </a:rPr>
                <a:t>This letterhead design is meant  project an image of professional and reliability by using simple.</a:t>
              </a:r>
            </a:p>
          </p:txBody>
        </p:sp>
      </p:grpSp>
      <p:grpSp>
        <p:nvGrpSpPr>
          <p:cNvPr id="60432" name="Group 16"/>
          <p:cNvGrpSpPr>
            <a:grpSpLocks/>
          </p:cNvGrpSpPr>
          <p:nvPr/>
        </p:nvGrpSpPr>
        <p:grpSpPr bwMode="auto">
          <a:xfrm>
            <a:off x="4287441" y="3852267"/>
            <a:ext cx="1162050" cy="766763"/>
            <a:chOff x="0" y="0"/>
            <a:chExt cx="1952" cy="1288"/>
          </a:xfrm>
        </p:grpSpPr>
        <p:sp>
          <p:nvSpPr>
            <p:cNvPr id="60433" name="Rectangle 17"/>
            <p:cNvSpPr>
              <a:spLocks/>
            </p:cNvSpPr>
            <p:nvPr/>
          </p:nvSpPr>
          <p:spPr bwMode="auto">
            <a:xfrm>
              <a:off x="0" y="0"/>
              <a:ext cx="1952" cy="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80000"/>
                </a:lnSpc>
              </a:pPr>
              <a:r>
                <a:rPr lang="en-US" sz="1100" dirty="0">
                  <a:solidFill>
                    <a:schemeClr val="accent1"/>
                  </a:solidFill>
                  <a:latin typeface="Montserrat-Bold" charset="0"/>
                  <a:ea typeface="ＭＳ Ｐゴシック" charset="0"/>
                  <a:cs typeface="Montserrat-Bold" charset="0"/>
                  <a:sym typeface="Montserrat-Bold" charset="0"/>
                </a:rPr>
                <a:t>SECOND TITLE</a:t>
              </a:r>
            </a:p>
          </p:txBody>
        </p:sp>
        <p:sp>
          <p:nvSpPr>
            <p:cNvPr id="60434" name="Rectangle 18"/>
            <p:cNvSpPr>
              <a:spLocks/>
            </p:cNvSpPr>
            <p:nvPr/>
          </p:nvSpPr>
          <p:spPr bwMode="auto">
            <a:xfrm>
              <a:off x="0" y="448"/>
              <a:ext cx="1952" cy="8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10000"/>
                </a:lnSpc>
              </a:pPr>
              <a:r>
                <a:rPr lang="en-US" sz="700">
                  <a:solidFill>
                    <a:srgbClr val="6E6E6E"/>
                  </a:solidFill>
                  <a:latin typeface="Montserrat-Regular" charset="0"/>
                  <a:ea typeface="ＭＳ Ｐゴシック" charset="0"/>
                  <a:cs typeface="Montserrat-Regular" charset="0"/>
                  <a:sym typeface="Montserrat-Regular" charset="0"/>
                </a:rPr>
                <a:t>This letterhead design is meant  project an image of professional and reliability by using simple.</a:t>
              </a:r>
            </a:p>
          </p:txBody>
        </p:sp>
      </p:grpSp>
      <p:grpSp>
        <p:nvGrpSpPr>
          <p:cNvPr id="60435" name="Group 19"/>
          <p:cNvGrpSpPr>
            <a:grpSpLocks/>
          </p:cNvGrpSpPr>
          <p:nvPr/>
        </p:nvGrpSpPr>
        <p:grpSpPr bwMode="auto">
          <a:xfrm>
            <a:off x="5730478" y="3852267"/>
            <a:ext cx="1162050" cy="766763"/>
            <a:chOff x="0" y="0"/>
            <a:chExt cx="1952" cy="1288"/>
          </a:xfrm>
        </p:grpSpPr>
        <p:sp>
          <p:nvSpPr>
            <p:cNvPr id="60436" name="Rectangle 20"/>
            <p:cNvSpPr>
              <a:spLocks/>
            </p:cNvSpPr>
            <p:nvPr/>
          </p:nvSpPr>
          <p:spPr bwMode="auto">
            <a:xfrm>
              <a:off x="0" y="0"/>
              <a:ext cx="1952" cy="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80000"/>
                </a:lnSpc>
              </a:pPr>
              <a:r>
                <a:rPr lang="en-US" sz="1100">
                  <a:solidFill>
                    <a:srgbClr val="505A64"/>
                  </a:solidFill>
                  <a:latin typeface="Montserrat-Bold" charset="0"/>
                  <a:ea typeface="ＭＳ Ｐゴシック" charset="0"/>
                  <a:cs typeface="Montserrat-Bold" charset="0"/>
                  <a:sym typeface="Montserrat-Bold" charset="0"/>
                </a:rPr>
                <a:t>THIRD HEAD</a:t>
              </a:r>
            </a:p>
          </p:txBody>
        </p:sp>
        <p:sp>
          <p:nvSpPr>
            <p:cNvPr id="60437" name="Rectangle 21"/>
            <p:cNvSpPr>
              <a:spLocks/>
            </p:cNvSpPr>
            <p:nvPr/>
          </p:nvSpPr>
          <p:spPr bwMode="auto">
            <a:xfrm>
              <a:off x="0" y="448"/>
              <a:ext cx="1952" cy="8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10000"/>
                </a:lnSpc>
              </a:pPr>
              <a:r>
                <a:rPr lang="en-US" sz="700">
                  <a:solidFill>
                    <a:srgbClr val="6E6E6E"/>
                  </a:solidFill>
                  <a:latin typeface="Montserrat-Regular" charset="0"/>
                  <a:ea typeface="ＭＳ Ｐゴシック" charset="0"/>
                  <a:cs typeface="Montserrat-Regular" charset="0"/>
                  <a:sym typeface="Montserrat-Regular" charset="0"/>
                </a:rPr>
                <a:t>This letterhead design is meant  project an image of professional and reliability by using simple.</a:t>
              </a:r>
            </a:p>
          </p:txBody>
        </p:sp>
      </p:grpSp>
      <p:grpSp>
        <p:nvGrpSpPr>
          <p:cNvPr id="60438" name="Group 22"/>
          <p:cNvGrpSpPr>
            <a:grpSpLocks/>
          </p:cNvGrpSpPr>
          <p:nvPr/>
        </p:nvGrpSpPr>
        <p:grpSpPr bwMode="auto">
          <a:xfrm>
            <a:off x="7225903" y="3852267"/>
            <a:ext cx="1162050" cy="766763"/>
            <a:chOff x="0" y="0"/>
            <a:chExt cx="1952" cy="1288"/>
          </a:xfrm>
        </p:grpSpPr>
        <p:sp>
          <p:nvSpPr>
            <p:cNvPr id="60439" name="Rectangle 23"/>
            <p:cNvSpPr>
              <a:spLocks/>
            </p:cNvSpPr>
            <p:nvPr/>
          </p:nvSpPr>
          <p:spPr bwMode="auto">
            <a:xfrm>
              <a:off x="0" y="0"/>
              <a:ext cx="1952" cy="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80000"/>
                </a:lnSpc>
              </a:pPr>
              <a:r>
                <a:rPr lang="en-US" sz="1100" dirty="0">
                  <a:solidFill>
                    <a:srgbClr val="28323C"/>
                  </a:solidFill>
                  <a:latin typeface="Montserrat-Bold" charset="0"/>
                  <a:ea typeface="ＭＳ Ｐゴシック" charset="0"/>
                  <a:cs typeface="Montserrat-Bold" charset="0"/>
                  <a:sym typeface="Montserrat-Bold" charset="0"/>
                </a:rPr>
                <a:t>THIS IS FOUR</a:t>
              </a:r>
            </a:p>
          </p:txBody>
        </p:sp>
        <p:sp>
          <p:nvSpPr>
            <p:cNvPr id="60440" name="Rectangle 24"/>
            <p:cNvSpPr>
              <a:spLocks/>
            </p:cNvSpPr>
            <p:nvPr/>
          </p:nvSpPr>
          <p:spPr bwMode="auto">
            <a:xfrm>
              <a:off x="0" y="448"/>
              <a:ext cx="1952" cy="8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10000"/>
                </a:lnSpc>
              </a:pPr>
              <a:r>
                <a:rPr lang="en-US" sz="700">
                  <a:solidFill>
                    <a:srgbClr val="6E6E6E"/>
                  </a:solidFill>
                  <a:latin typeface="Montserrat-Regular" charset="0"/>
                  <a:ea typeface="ＭＳ Ｐゴシック" charset="0"/>
                  <a:cs typeface="Montserrat-Regular" charset="0"/>
                  <a:sym typeface="Montserrat-Regular" charset="0"/>
                </a:rPr>
                <a:t>This letterhead design is meant  project an image of professional and reliability by using simple.</a:t>
              </a:r>
            </a:p>
          </p:txBody>
        </p:sp>
      </p:grpSp>
      <p:sp>
        <p:nvSpPr>
          <p:cNvPr id="60441" name="Line 25"/>
          <p:cNvSpPr>
            <a:spLocks noChangeShapeType="1"/>
          </p:cNvSpPr>
          <p:nvPr/>
        </p:nvSpPr>
        <p:spPr bwMode="auto">
          <a:xfrm flipH="1">
            <a:off x="4896446" y="1487090"/>
            <a:ext cx="936426" cy="1924646"/>
          </a:xfrm>
          <a:prstGeom prst="line">
            <a:avLst/>
          </a:prstGeom>
          <a:noFill/>
          <a:ln w="12700" cap="flat">
            <a:solidFill>
              <a:schemeClr val="accent3"/>
            </a:solidFill>
            <a:prstDash val="solid"/>
            <a:miter lim="800000"/>
            <a:headEnd type="oval" w="med" len="med"/>
            <a:tailEnd type="oval"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60442" name="Line 26"/>
          <p:cNvSpPr>
            <a:spLocks noChangeShapeType="1"/>
          </p:cNvSpPr>
          <p:nvPr/>
        </p:nvSpPr>
        <p:spPr bwMode="auto">
          <a:xfrm flipH="1">
            <a:off x="6274594" y="761405"/>
            <a:ext cx="600075" cy="2650331"/>
          </a:xfrm>
          <a:prstGeom prst="line">
            <a:avLst/>
          </a:prstGeom>
          <a:noFill/>
          <a:ln w="12700" cap="flat">
            <a:solidFill>
              <a:srgbClr val="8C96A0"/>
            </a:solidFill>
            <a:prstDash val="solid"/>
            <a:miter lim="800000"/>
            <a:headEnd type="oval" w="med" len="med"/>
            <a:tailEnd type="oval"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60443" name="Line 27"/>
          <p:cNvSpPr>
            <a:spLocks noChangeShapeType="1"/>
          </p:cNvSpPr>
          <p:nvPr/>
        </p:nvSpPr>
        <p:spPr bwMode="auto">
          <a:xfrm>
            <a:off x="7691438" y="1934766"/>
            <a:ext cx="0" cy="1596033"/>
          </a:xfrm>
          <a:prstGeom prst="line">
            <a:avLst/>
          </a:prstGeom>
          <a:noFill/>
          <a:ln w="12700" cap="flat">
            <a:solidFill>
              <a:srgbClr val="8C96A0"/>
            </a:solidFill>
            <a:prstDash val="solid"/>
            <a:miter lim="800000"/>
            <a:headEnd type="oval" w="med" len="med"/>
            <a:tailEnd type="oval"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60444" name="Rectangle 28"/>
          <p:cNvSpPr>
            <a:spLocks/>
          </p:cNvSpPr>
          <p:nvPr/>
        </p:nvSpPr>
        <p:spPr bwMode="auto">
          <a:xfrm>
            <a:off x="5549503" y="990005"/>
            <a:ext cx="7334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80000"/>
              </a:lnSpc>
            </a:pPr>
            <a:r>
              <a:rPr lang="en-US" sz="900">
                <a:solidFill>
                  <a:srgbClr val="FFFFFF"/>
                </a:solidFill>
                <a:latin typeface="Montserrat-Bold" charset="0"/>
                <a:ea typeface="ＭＳ Ｐゴシック" charset="0"/>
                <a:cs typeface="Montserrat-Bold" charset="0"/>
                <a:sym typeface="Montserrat-Bold" charset="0"/>
              </a:rPr>
              <a:t>HEADING TEXT THIS FACT</a:t>
            </a:r>
          </a:p>
        </p:txBody>
      </p:sp>
      <p:sp>
        <p:nvSpPr>
          <p:cNvPr id="60445" name="Rectangle 29"/>
          <p:cNvSpPr>
            <a:spLocks/>
          </p:cNvSpPr>
          <p:nvPr/>
        </p:nvSpPr>
        <p:spPr bwMode="auto">
          <a:xfrm>
            <a:off x="6582966" y="232767"/>
            <a:ext cx="7334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80000"/>
              </a:lnSpc>
            </a:pPr>
            <a:r>
              <a:rPr lang="en-US" sz="900">
                <a:solidFill>
                  <a:schemeClr val="tx1"/>
                </a:solidFill>
                <a:latin typeface="Montserrat-Bold" charset="0"/>
                <a:ea typeface="ＭＳ Ｐゴシック" charset="0"/>
                <a:cs typeface="Montserrat-Bold" charset="0"/>
                <a:sym typeface="Montserrat-Bold" charset="0"/>
              </a:rPr>
              <a:t>HEADING TEXT THIS FACT</a:t>
            </a:r>
          </a:p>
        </p:txBody>
      </p:sp>
      <p:sp>
        <p:nvSpPr>
          <p:cNvPr id="60446" name="Rectangle 30"/>
          <p:cNvSpPr>
            <a:spLocks/>
          </p:cNvSpPr>
          <p:nvPr/>
        </p:nvSpPr>
        <p:spPr bwMode="auto">
          <a:xfrm>
            <a:off x="7373541" y="1371005"/>
            <a:ext cx="7334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80000"/>
              </a:lnSpc>
            </a:pPr>
            <a:r>
              <a:rPr lang="en-US" sz="900">
                <a:solidFill>
                  <a:srgbClr val="FFFFFF"/>
                </a:solidFill>
                <a:latin typeface="Montserrat-Bold" charset="0"/>
                <a:ea typeface="ＭＳ Ｐゴシック" charset="0"/>
                <a:cs typeface="Montserrat-Bold" charset="0"/>
                <a:sym typeface="Montserrat-Bold" charset="0"/>
              </a:rPr>
              <a:t>HEADING TEXT THIS FACT</a:t>
            </a:r>
          </a:p>
        </p:txBody>
      </p:sp>
      <p:sp>
        <p:nvSpPr>
          <p:cNvPr id="60447" name="Rectangle 31"/>
          <p:cNvSpPr>
            <a:spLocks/>
          </p:cNvSpPr>
          <p:nvPr/>
        </p:nvSpPr>
        <p:spPr bwMode="auto">
          <a:xfrm>
            <a:off x="4611291" y="1490067"/>
            <a:ext cx="7334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80000"/>
              </a:lnSpc>
            </a:pPr>
            <a:r>
              <a:rPr lang="en-US" sz="800">
                <a:solidFill>
                  <a:srgbClr val="FFFFFF"/>
                </a:solidFill>
                <a:latin typeface="Montserrat-Bold" charset="0"/>
                <a:ea typeface="ＭＳ Ｐゴシック" charset="0"/>
                <a:cs typeface="Montserrat-Bold" charset="0"/>
                <a:sym typeface="Montserrat-Bold" charset="0"/>
              </a:rPr>
              <a:t>HEADING TEXT THIS FACT</a:t>
            </a:r>
          </a:p>
        </p:txBody>
      </p:sp>
      <p:sp>
        <p:nvSpPr>
          <p:cNvPr id="60448" name="Rectangle 32"/>
          <p:cNvSpPr>
            <a:spLocks/>
          </p:cNvSpPr>
          <p:nvPr/>
        </p:nvSpPr>
        <p:spPr bwMode="auto">
          <a:xfrm>
            <a:off x="725686" y="2769394"/>
            <a:ext cx="1404938" cy="1509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30000"/>
              </a:lnSpc>
            </a:pPr>
            <a:r>
              <a:rPr lang="en-US" sz="700">
                <a:solidFill>
                  <a:schemeClr val="tx1"/>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 created a very spacious feeling. The simplicity suggests strength and the spaciousness contributes to the aesthetics of the layout. These basic qualities along with the (Your Company) colors,</a:t>
            </a:r>
          </a:p>
        </p:txBody>
      </p:sp>
      <p:grpSp>
        <p:nvGrpSpPr>
          <p:cNvPr id="60449" name="Group 33"/>
          <p:cNvGrpSpPr>
            <a:grpSpLocks/>
          </p:cNvGrpSpPr>
          <p:nvPr/>
        </p:nvGrpSpPr>
        <p:grpSpPr bwMode="auto">
          <a:xfrm>
            <a:off x="8169474" y="4824412"/>
            <a:ext cx="759619" cy="176213"/>
            <a:chOff x="0" y="0"/>
            <a:chExt cx="1275" cy="296"/>
          </a:xfrm>
        </p:grpSpPr>
        <p:pic>
          <p:nvPicPr>
            <p:cNvPr id="60450" name="Picture 3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56" y="32"/>
              <a:ext cx="719"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60451" name="Rectangle 35"/>
            <p:cNvSpPr>
              <a:spLocks/>
            </p:cNvSpPr>
            <p:nvPr/>
          </p:nvSpPr>
          <p:spPr bwMode="auto">
            <a:xfrm>
              <a:off x="32" y="56"/>
              <a:ext cx="288" cy="216"/>
            </a:xfrm>
            <a:prstGeom prst="rect">
              <a:avLst/>
            </a:prstGeom>
            <a:solidFill>
              <a:srgbClr val="000000"/>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60452" name="Rectangle 36"/>
            <p:cNvSpPr>
              <a:spLocks/>
            </p:cNvSpPr>
            <p:nvPr/>
          </p:nvSpPr>
          <p:spPr bwMode="auto">
            <a:xfrm>
              <a:off x="0" y="40"/>
              <a:ext cx="35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130000"/>
                </a:lnSpc>
              </a:pPr>
              <a:r>
                <a:rPr lang="en-US" sz="700">
                  <a:solidFill>
                    <a:srgbClr val="FFFFFF"/>
                  </a:solidFill>
                  <a:latin typeface="Montserrat-Regular" charset="0"/>
                  <a:ea typeface="ＭＳ Ｐゴシック" charset="0"/>
                  <a:cs typeface="Montserrat-Regular" charset="0"/>
                  <a:sym typeface="Montserrat-Regular" charset="0"/>
                </a:rPr>
                <a:t>45</a:t>
              </a:r>
            </a:p>
          </p:txBody>
        </p:sp>
        <p:sp>
          <p:nvSpPr>
            <p:cNvPr id="60453" name="Rectangle 37"/>
            <p:cNvSpPr>
              <a:spLocks/>
            </p:cNvSpPr>
            <p:nvPr/>
          </p:nvSpPr>
          <p:spPr bwMode="auto">
            <a:xfrm flipH="1">
              <a:off x="444" y="0"/>
              <a:ext cx="8" cy="288"/>
            </a:xfrm>
            <a:prstGeom prst="rect">
              <a:avLst/>
            </a:prstGeom>
            <a:solidFill>
              <a:srgbClr val="000000"/>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sp>
        <p:nvSpPr>
          <p:cNvPr id="60454" name="Line 38"/>
          <p:cNvSpPr>
            <a:spLocks noChangeShapeType="1"/>
          </p:cNvSpPr>
          <p:nvPr/>
        </p:nvSpPr>
        <p:spPr bwMode="auto">
          <a:xfrm flipH="1">
            <a:off x="3474244" y="1937147"/>
            <a:ext cx="1378744" cy="1294209"/>
          </a:xfrm>
          <a:prstGeom prst="line">
            <a:avLst/>
          </a:prstGeom>
          <a:noFill/>
          <a:ln w="12700" cap="flat">
            <a:solidFill>
              <a:schemeClr val="bg2"/>
            </a:solidFill>
            <a:prstDash val="solid"/>
            <a:miter lim="800000"/>
            <a:headEnd type="oval" w="med" len="med"/>
            <a:tailEnd type="oval"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Tree>
  </p:cSld>
  <p:clrMapOvr>
    <a:masterClrMapping/>
  </p:clrMapOvr>
  <p:transition spd="slow">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32" fill="hold" grpId="0" nodeType="clickEffect">
                                  <p:stCondLst>
                                    <p:cond delay="0"/>
                                  </p:stCondLst>
                                  <p:iterate type="lt">
                                    <p:tmPct val="100000"/>
                                  </p:iterate>
                                  <p:childTnLst>
                                    <p:set>
                                      <p:cBhvr>
                                        <p:cTn id="6" dur="1" fill="hold">
                                          <p:stCondLst>
                                            <p:cond delay="0"/>
                                          </p:stCondLst>
                                        </p:cTn>
                                        <p:tgtEl>
                                          <p:spTgt spid="60418"/>
                                        </p:tgtEl>
                                        <p:attrNameLst>
                                          <p:attrName>style.visibility</p:attrName>
                                        </p:attrNameLst>
                                      </p:cBhvr>
                                      <p:to>
                                        <p:strVal val="visible"/>
                                      </p:to>
                                    </p:set>
                                    <p:anim calcmode="lin" valueType="num">
                                      <p:cBhvr>
                                        <p:cTn id="7" dur="75" fill="hold"/>
                                        <p:tgtEl>
                                          <p:spTgt spid="60418"/>
                                        </p:tgtEl>
                                        <p:attrNameLst>
                                          <p:attrName>ppt_w</p:attrName>
                                        </p:attrNameLst>
                                      </p:cBhvr>
                                      <p:tavLst>
                                        <p:tav tm="0">
                                          <p:val>
                                            <p:strVal val="4*#ppt_w"/>
                                          </p:val>
                                        </p:tav>
                                        <p:tav tm="100000">
                                          <p:val>
                                            <p:strVal val="#ppt_w"/>
                                          </p:val>
                                        </p:tav>
                                      </p:tavLst>
                                    </p:anim>
                                    <p:anim calcmode="lin" valueType="num">
                                      <p:cBhvr>
                                        <p:cTn id="8" dur="75" fill="hold"/>
                                        <p:tgtEl>
                                          <p:spTgt spid="60418"/>
                                        </p:tgtEl>
                                        <p:attrNameLst>
                                          <p:attrName>ppt_h</p:attrName>
                                        </p:attrNameLst>
                                      </p:cBhvr>
                                      <p:tavLst>
                                        <p:tav tm="0">
                                          <p:val>
                                            <p:strVal val="4*#ppt_h"/>
                                          </p:val>
                                        </p:tav>
                                        <p:tav tm="100000">
                                          <p:val>
                                            <p:strVal val="#ppt_h"/>
                                          </p:val>
                                        </p:tav>
                                      </p:tavLst>
                                    </p:anim>
                                  </p:childTnLst>
                                </p:cTn>
                              </p:par>
                            </p:childTnLst>
                          </p:cTn>
                        </p:par>
                        <p:par>
                          <p:cTn id="9" fill="hold" nodeType="afterGroup">
                            <p:stCondLst>
                              <p:cond delay="75"/>
                            </p:stCondLst>
                            <p:childTnLst>
                              <p:par>
                                <p:cTn id="10" presetID="22" presetClass="entr" presetSubtype="1" fill="hold" grpId="0" nodeType="afterEffect">
                                  <p:stCondLst>
                                    <p:cond delay="500"/>
                                  </p:stCondLst>
                                  <p:childTnLst>
                                    <p:set>
                                      <p:cBhvr>
                                        <p:cTn id="11" dur="1" fill="hold">
                                          <p:stCondLst>
                                            <p:cond delay="0"/>
                                          </p:stCondLst>
                                        </p:cTn>
                                        <p:tgtEl>
                                          <p:spTgt spid="60448"/>
                                        </p:tgtEl>
                                        <p:attrNameLst>
                                          <p:attrName>style.visibility</p:attrName>
                                        </p:attrNameLst>
                                      </p:cBhvr>
                                      <p:to>
                                        <p:strVal val="visible"/>
                                      </p:to>
                                    </p:set>
                                    <p:animEffect transition="in" filter="wipe(up)">
                                      <p:cBhvr>
                                        <p:cTn id="12" dur="500"/>
                                        <p:tgtEl>
                                          <p:spTgt spid="6044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60424"/>
                                        </p:tgtEl>
                                        <p:attrNameLst>
                                          <p:attrName>style.visibility</p:attrName>
                                        </p:attrNameLst>
                                      </p:cBhvr>
                                      <p:to>
                                        <p:strVal val="visible"/>
                                      </p:to>
                                    </p:set>
                                    <p:animEffect transition="in" filter="wipe(up)">
                                      <p:cBhvr>
                                        <p:cTn id="17" dur="500"/>
                                        <p:tgtEl>
                                          <p:spTgt spid="6042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3" presetClass="entr" presetSubtype="32" fill="hold" grpId="0" nodeType="clickEffect">
                                  <p:stCondLst>
                                    <p:cond delay="0"/>
                                  </p:stCondLst>
                                  <p:iterate type="lt">
                                    <p:tmPct val="100000"/>
                                  </p:iterate>
                                  <p:childTnLst>
                                    <p:set>
                                      <p:cBhvr>
                                        <p:cTn id="21" dur="1" fill="hold">
                                          <p:stCondLst>
                                            <p:cond delay="0"/>
                                          </p:stCondLst>
                                        </p:cTn>
                                        <p:tgtEl>
                                          <p:spTgt spid="60417"/>
                                        </p:tgtEl>
                                        <p:attrNameLst>
                                          <p:attrName>style.visibility</p:attrName>
                                        </p:attrNameLst>
                                      </p:cBhvr>
                                      <p:to>
                                        <p:strVal val="visible"/>
                                      </p:to>
                                    </p:set>
                                    <p:anim calcmode="lin" valueType="num">
                                      <p:cBhvr>
                                        <p:cTn id="22" dur="75" fill="hold"/>
                                        <p:tgtEl>
                                          <p:spTgt spid="60417"/>
                                        </p:tgtEl>
                                        <p:attrNameLst>
                                          <p:attrName>ppt_w</p:attrName>
                                        </p:attrNameLst>
                                      </p:cBhvr>
                                      <p:tavLst>
                                        <p:tav tm="0">
                                          <p:val>
                                            <p:strVal val="4*#ppt_w"/>
                                          </p:val>
                                        </p:tav>
                                        <p:tav tm="100000">
                                          <p:val>
                                            <p:strVal val="#ppt_w"/>
                                          </p:val>
                                        </p:tav>
                                      </p:tavLst>
                                    </p:anim>
                                    <p:anim calcmode="lin" valueType="num">
                                      <p:cBhvr>
                                        <p:cTn id="23" dur="75" fill="hold"/>
                                        <p:tgtEl>
                                          <p:spTgt spid="60417"/>
                                        </p:tgtEl>
                                        <p:attrNameLst>
                                          <p:attrName>ppt_h</p:attrName>
                                        </p:attrNameLst>
                                      </p:cBhvr>
                                      <p:tavLst>
                                        <p:tav tm="0">
                                          <p:val>
                                            <p:strVal val="4*#ppt_h"/>
                                          </p:val>
                                        </p:tav>
                                        <p:tav tm="100000">
                                          <p:val>
                                            <p:strVal val="#ppt_h"/>
                                          </p:val>
                                        </p:tav>
                                      </p:tavLst>
                                    </p:anim>
                                  </p:childTnLst>
                                </p:cTn>
                              </p:par>
                            </p:childTnLst>
                          </p:cTn>
                        </p:par>
                        <p:par>
                          <p:cTn id="24" fill="hold" nodeType="afterGroup">
                            <p:stCondLst>
                              <p:cond delay="75"/>
                            </p:stCondLst>
                            <p:childTnLst>
                              <p:par>
                                <p:cTn id="25" presetID="23" presetClass="entr" presetSubtype="16" fill="hold" grpId="0" nodeType="afterEffect">
                                  <p:stCondLst>
                                    <p:cond delay="500"/>
                                  </p:stCondLst>
                                  <p:childTnLst>
                                    <p:set>
                                      <p:cBhvr>
                                        <p:cTn id="26" dur="1" fill="hold">
                                          <p:stCondLst>
                                            <p:cond delay="0"/>
                                          </p:stCondLst>
                                        </p:cTn>
                                        <p:tgtEl>
                                          <p:spTgt spid="60447"/>
                                        </p:tgtEl>
                                        <p:attrNameLst>
                                          <p:attrName>style.visibility</p:attrName>
                                        </p:attrNameLst>
                                      </p:cBhvr>
                                      <p:to>
                                        <p:strVal val="visible"/>
                                      </p:to>
                                    </p:set>
                                    <p:anim calcmode="lin" valueType="num">
                                      <p:cBhvr>
                                        <p:cTn id="27" dur="500" fill="hold"/>
                                        <p:tgtEl>
                                          <p:spTgt spid="60447"/>
                                        </p:tgtEl>
                                        <p:attrNameLst>
                                          <p:attrName>ppt_w</p:attrName>
                                        </p:attrNameLst>
                                      </p:cBhvr>
                                      <p:tavLst>
                                        <p:tav tm="0">
                                          <p:val>
                                            <p:fltVal val="0"/>
                                          </p:val>
                                        </p:tav>
                                        <p:tav tm="100000">
                                          <p:val>
                                            <p:strVal val="#ppt_w"/>
                                          </p:val>
                                        </p:tav>
                                      </p:tavLst>
                                    </p:anim>
                                    <p:anim calcmode="lin" valueType="num">
                                      <p:cBhvr>
                                        <p:cTn id="28" dur="500" fill="hold"/>
                                        <p:tgtEl>
                                          <p:spTgt spid="60447"/>
                                        </p:tgtEl>
                                        <p:attrNameLst>
                                          <p:attrName>ppt_h</p:attrName>
                                        </p:attrNameLst>
                                      </p:cBhvr>
                                      <p:tavLst>
                                        <p:tav tm="0">
                                          <p:val>
                                            <p:fltVal val="0"/>
                                          </p:val>
                                        </p:tav>
                                        <p:tav tm="100000">
                                          <p:val>
                                            <p:strVal val="#ppt_h"/>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18" presetClass="entr" presetSubtype="12" fill="hold" grpId="0" nodeType="clickEffect">
                                  <p:stCondLst>
                                    <p:cond delay="0"/>
                                  </p:stCondLst>
                                  <p:childTnLst>
                                    <p:set>
                                      <p:cBhvr>
                                        <p:cTn id="32" dur="1" fill="hold">
                                          <p:stCondLst>
                                            <p:cond delay="0"/>
                                          </p:stCondLst>
                                        </p:cTn>
                                        <p:tgtEl>
                                          <p:spTgt spid="60454"/>
                                        </p:tgtEl>
                                        <p:attrNameLst>
                                          <p:attrName>style.visibility</p:attrName>
                                        </p:attrNameLst>
                                      </p:cBhvr>
                                      <p:to>
                                        <p:strVal val="visible"/>
                                      </p:to>
                                    </p:set>
                                    <p:animEffect transition="in" filter="strips(downLeft)">
                                      <p:cBhvr>
                                        <p:cTn id="33" dur="500"/>
                                        <p:tgtEl>
                                          <p:spTgt spid="60454"/>
                                        </p:tgtEl>
                                      </p:cBhvr>
                                    </p:animEffect>
                                  </p:childTnLst>
                                </p:cTn>
                              </p:par>
                            </p:childTnLst>
                          </p:cTn>
                        </p:par>
                        <p:par>
                          <p:cTn id="34" fill="hold" nodeType="afterGroup">
                            <p:stCondLst>
                              <p:cond delay="500"/>
                            </p:stCondLst>
                            <p:childTnLst>
                              <p:par>
                                <p:cTn id="35" presetID="23" presetClass="entr" presetSubtype="16" fill="hold" nodeType="afterEffect">
                                  <p:stCondLst>
                                    <p:cond delay="500"/>
                                  </p:stCondLst>
                                  <p:childTnLst>
                                    <p:set>
                                      <p:cBhvr>
                                        <p:cTn id="36" dur="1" fill="hold">
                                          <p:stCondLst>
                                            <p:cond delay="0"/>
                                          </p:stCondLst>
                                        </p:cTn>
                                        <p:tgtEl>
                                          <p:spTgt spid="60425"/>
                                        </p:tgtEl>
                                        <p:attrNameLst>
                                          <p:attrName>style.visibility</p:attrName>
                                        </p:attrNameLst>
                                      </p:cBhvr>
                                      <p:to>
                                        <p:strVal val="visible"/>
                                      </p:to>
                                    </p:set>
                                    <p:anim calcmode="lin" valueType="num">
                                      <p:cBhvr>
                                        <p:cTn id="37" dur="500" fill="hold"/>
                                        <p:tgtEl>
                                          <p:spTgt spid="60425"/>
                                        </p:tgtEl>
                                        <p:attrNameLst>
                                          <p:attrName>ppt_w</p:attrName>
                                        </p:attrNameLst>
                                      </p:cBhvr>
                                      <p:tavLst>
                                        <p:tav tm="0">
                                          <p:val>
                                            <p:fltVal val="0"/>
                                          </p:val>
                                        </p:tav>
                                        <p:tav tm="100000">
                                          <p:val>
                                            <p:strVal val="#ppt_w"/>
                                          </p:val>
                                        </p:tav>
                                      </p:tavLst>
                                    </p:anim>
                                    <p:anim calcmode="lin" valueType="num">
                                      <p:cBhvr>
                                        <p:cTn id="38" dur="500" fill="hold"/>
                                        <p:tgtEl>
                                          <p:spTgt spid="60425"/>
                                        </p:tgtEl>
                                        <p:attrNameLst>
                                          <p:attrName>ppt_h</p:attrName>
                                        </p:attrNameLst>
                                      </p:cBhvr>
                                      <p:tavLst>
                                        <p:tav tm="0">
                                          <p:val>
                                            <p:fltVal val="0"/>
                                          </p:val>
                                        </p:tav>
                                        <p:tav tm="100000">
                                          <p:val>
                                            <p:strVal val="#ppt_h"/>
                                          </p:val>
                                        </p:tav>
                                      </p:tavLst>
                                    </p:anim>
                                  </p:childTnLst>
                                </p:cTn>
                              </p:par>
                            </p:childTnLst>
                          </p:cTn>
                        </p:par>
                        <p:par>
                          <p:cTn id="39" fill="hold" nodeType="afterGroup">
                            <p:stCondLst>
                              <p:cond delay="1500"/>
                            </p:stCondLst>
                            <p:childTnLst>
                              <p:par>
                                <p:cTn id="40" presetID="22" presetClass="entr" presetSubtype="8" fill="hold" nodeType="afterEffect">
                                  <p:stCondLst>
                                    <p:cond delay="500"/>
                                  </p:stCondLst>
                                  <p:childTnLst>
                                    <p:set>
                                      <p:cBhvr>
                                        <p:cTn id="41" dur="1" fill="hold">
                                          <p:stCondLst>
                                            <p:cond delay="0"/>
                                          </p:stCondLst>
                                        </p:cTn>
                                        <p:tgtEl>
                                          <p:spTgt spid="60429"/>
                                        </p:tgtEl>
                                        <p:attrNameLst>
                                          <p:attrName>style.visibility</p:attrName>
                                        </p:attrNameLst>
                                      </p:cBhvr>
                                      <p:to>
                                        <p:strVal val="visible"/>
                                      </p:to>
                                    </p:set>
                                    <p:animEffect transition="in" filter="wipe(left)">
                                      <p:cBhvr>
                                        <p:cTn id="42" dur="500"/>
                                        <p:tgtEl>
                                          <p:spTgt spid="60429"/>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3" presetClass="entr" presetSubtype="32" fill="hold" grpId="0" nodeType="clickEffect">
                                  <p:stCondLst>
                                    <p:cond delay="0"/>
                                  </p:stCondLst>
                                  <p:iterate type="lt">
                                    <p:tmPct val="100000"/>
                                  </p:iterate>
                                  <p:childTnLst>
                                    <p:set>
                                      <p:cBhvr>
                                        <p:cTn id="46" dur="1" fill="hold">
                                          <p:stCondLst>
                                            <p:cond delay="0"/>
                                          </p:stCondLst>
                                        </p:cTn>
                                        <p:tgtEl>
                                          <p:spTgt spid="60421"/>
                                        </p:tgtEl>
                                        <p:attrNameLst>
                                          <p:attrName>style.visibility</p:attrName>
                                        </p:attrNameLst>
                                      </p:cBhvr>
                                      <p:to>
                                        <p:strVal val="visible"/>
                                      </p:to>
                                    </p:set>
                                    <p:anim calcmode="lin" valueType="num">
                                      <p:cBhvr>
                                        <p:cTn id="47" dur="75" fill="hold"/>
                                        <p:tgtEl>
                                          <p:spTgt spid="60421"/>
                                        </p:tgtEl>
                                        <p:attrNameLst>
                                          <p:attrName>ppt_w</p:attrName>
                                        </p:attrNameLst>
                                      </p:cBhvr>
                                      <p:tavLst>
                                        <p:tav tm="0">
                                          <p:val>
                                            <p:strVal val="4*#ppt_w"/>
                                          </p:val>
                                        </p:tav>
                                        <p:tav tm="100000">
                                          <p:val>
                                            <p:strVal val="#ppt_w"/>
                                          </p:val>
                                        </p:tav>
                                      </p:tavLst>
                                    </p:anim>
                                    <p:anim calcmode="lin" valueType="num">
                                      <p:cBhvr>
                                        <p:cTn id="48" dur="75" fill="hold"/>
                                        <p:tgtEl>
                                          <p:spTgt spid="60421"/>
                                        </p:tgtEl>
                                        <p:attrNameLst>
                                          <p:attrName>ppt_h</p:attrName>
                                        </p:attrNameLst>
                                      </p:cBhvr>
                                      <p:tavLst>
                                        <p:tav tm="0">
                                          <p:val>
                                            <p:strVal val="4*#ppt_h"/>
                                          </p:val>
                                        </p:tav>
                                        <p:tav tm="100000">
                                          <p:val>
                                            <p:strVal val="#ppt_h"/>
                                          </p:val>
                                        </p:tav>
                                      </p:tavLst>
                                    </p:anim>
                                  </p:childTnLst>
                                </p:cTn>
                              </p:par>
                            </p:childTnLst>
                          </p:cTn>
                        </p:par>
                        <p:par>
                          <p:cTn id="49" fill="hold" nodeType="afterGroup">
                            <p:stCondLst>
                              <p:cond delay="75"/>
                            </p:stCondLst>
                            <p:childTnLst>
                              <p:par>
                                <p:cTn id="50" presetID="17" presetClass="entr" presetSubtype="8" fill="hold" grpId="0" nodeType="afterEffect">
                                  <p:stCondLst>
                                    <p:cond delay="500"/>
                                  </p:stCondLst>
                                  <p:childTnLst>
                                    <p:set>
                                      <p:cBhvr>
                                        <p:cTn id="51" dur="1" fill="hold">
                                          <p:stCondLst>
                                            <p:cond delay="0"/>
                                          </p:stCondLst>
                                        </p:cTn>
                                        <p:tgtEl>
                                          <p:spTgt spid="60444"/>
                                        </p:tgtEl>
                                        <p:attrNameLst>
                                          <p:attrName>style.visibility</p:attrName>
                                        </p:attrNameLst>
                                      </p:cBhvr>
                                      <p:to>
                                        <p:strVal val="visible"/>
                                      </p:to>
                                    </p:set>
                                    <p:anim calcmode="lin" valueType="num">
                                      <p:cBhvr>
                                        <p:cTn id="52" dur="500" fill="hold"/>
                                        <p:tgtEl>
                                          <p:spTgt spid="60444"/>
                                        </p:tgtEl>
                                        <p:attrNameLst>
                                          <p:attrName>ppt_x</p:attrName>
                                        </p:attrNameLst>
                                      </p:cBhvr>
                                      <p:tavLst>
                                        <p:tav tm="0">
                                          <p:val>
                                            <p:strVal val="#ppt_x-#ppt_w/2"/>
                                          </p:val>
                                        </p:tav>
                                        <p:tav tm="100000">
                                          <p:val>
                                            <p:strVal val="#ppt_x"/>
                                          </p:val>
                                        </p:tav>
                                      </p:tavLst>
                                    </p:anim>
                                    <p:anim calcmode="lin" valueType="num">
                                      <p:cBhvr>
                                        <p:cTn id="53" dur="500" fill="hold"/>
                                        <p:tgtEl>
                                          <p:spTgt spid="60444"/>
                                        </p:tgtEl>
                                        <p:attrNameLst>
                                          <p:attrName>ppt_y</p:attrName>
                                        </p:attrNameLst>
                                      </p:cBhvr>
                                      <p:tavLst>
                                        <p:tav tm="0">
                                          <p:val>
                                            <p:strVal val="#ppt_y"/>
                                          </p:val>
                                        </p:tav>
                                        <p:tav tm="100000">
                                          <p:val>
                                            <p:strVal val="#ppt_y"/>
                                          </p:val>
                                        </p:tav>
                                      </p:tavLst>
                                    </p:anim>
                                    <p:anim calcmode="lin" valueType="num">
                                      <p:cBhvr>
                                        <p:cTn id="54" dur="500" fill="hold"/>
                                        <p:tgtEl>
                                          <p:spTgt spid="60444"/>
                                        </p:tgtEl>
                                        <p:attrNameLst>
                                          <p:attrName>ppt_w</p:attrName>
                                        </p:attrNameLst>
                                      </p:cBhvr>
                                      <p:tavLst>
                                        <p:tav tm="0">
                                          <p:val>
                                            <p:fltVal val="0"/>
                                          </p:val>
                                        </p:tav>
                                        <p:tav tm="100000">
                                          <p:val>
                                            <p:strVal val="#ppt_w"/>
                                          </p:val>
                                        </p:tav>
                                      </p:tavLst>
                                    </p:anim>
                                    <p:anim calcmode="lin" valueType="num">
                                      <p:cBhvr>
                                        <p:cTn id="55" dur="500" fill="hold"/>
                                        <p:tgtEl>
                                          <p:spTgt spid="60444"/>
                                        </p:tgtEl>
                                        <p:attrNameLst>
                                          <p:attrName>ppt_h</p:attrName>
                                        </p:attrNameLst>
                                      </p:cBhvr>
                                      <p:tavLst>
                                        <p:tav tm="0">
                                          <p:val>
                                            <p:strVal val="#ppt_h"/>
                                          </p:val>
                                        </p:tav>
                                        <p:tav tm="100000">
                                          <p:val>
                                            <p:strVal val="#ppt_h"/>
                                          </p:val>
                                        </p:tav>
                                      </p:tavLst>
                                    </p:anim>
                                  </p:childTnLst>
                                </p:cTn>
                              </p:par>
                            </p:childTnLst>
                          </p:cTn>
                        </p:par>
                      </p:childTnLst>
                    </p:cTn>
                  </p:par>
                  <p:par>
                    <p:cTn id="56" fill="hold" nodeType="clickPar">
                      <p:stCondLst>
                        <p:cond delay="indefinite"/>
                      </p:stCondLst>
                      <p:childTnLst>
                        <p:par>
                          <p:cTn id="57" fill="hold" nodeType="withGroup">
                            <p:stCondLst>
                              <p:cond delay="0"/>
                            </p:stCondLst>
                            <p:childTnLst>
                              <p:par>
                                <p:cTn id="58" presetID="18" presetClass="entr" presetSubtype="12" fill="hold" grpId="0" nodeType="clickEffect">
                                  <p:stCondLst>
                                    <p:cond delay="0"/>
                                  </p:stCondLst>
                                  <p:childTnLst>
                                    <p:set>
                                      <p:cBhvr>
                                        <p:cTn id="59" dur="1" fill="hold">
                                          <p:stCondLst>
                                            <p:cond delay="0"/>
                                          </p:stCondLst>
                                        </p:cTn>
                                        <p:tgtEl>
                                          <p:spTgt spid="60441"/>
                                        </p:tgtEl>
                                        <p:attrNameLst>
                                          <p:attrName>style.visibility</p:attrName>
                                        </p:attrNameLst>
                                      </p:cBhvr>
                                      <p:to>
                                        <p:strVal val="visible"/>
                                      </p:to>
                                    </p:set>
                                    <p:animEffect transition="in" filter="strips(downLeft)">
                                      <p:cBhvr>
                                        <p:cTn id="60" dur="500"/>
                                        <p:tgtEl>
                                          <p:spTgt spid="60441"/>
                                        </p:tgtEl>
                                      </p:cBhvr>
                                    </p:animEffect>
                                  </p:childTnLst>
                                </p:cTn>
                              </p:par>
                            </p:childTnLst>
                          </p:cTn>
                        </p:par>
                        <p:par>
                          <p:cTn id="61" fill="hold" nodeType="afterGroup">
                            <p:stCondLst>
                              <p:cond delay="500"/>
                            </p:stCondLst>
                            <p:childTnLst>
                              <p:par>
                                <p:cTn id="62" presetID="2" presetClass="entr" presetSubtype="1" fill="hold" nodeType="afterEffect">
                                  <p:stCondLst>
                                    <p:cond delay="500"/>
                                  </p:stCondLst>
                                  <p:childTnLst>
                                    <p:set>
                                      <p:cBhvr>
                                        <p:cTn id="63" dur="1" fill="hold">
                                          <p:stCondLst>
                                            <p:cond delay="0"/>
                                          </p:stCondLst>
                                        </p:cTn>
                                        <p:tgtEl>
                                          <p:spTgt spid="60426"/>
                                        </p:tgtEl>
                                        <p:attrNameLst>
                                          <p:attrName>style.visibility</p:attrName>
                                        </p:attrNameLst>
                                      </p:cBhvr>
                                      <p:to>
                                        <p:strVal val="visible"/>
                                      </p:to>
                                    </p:set>
                                    <p:anim calcmode="lin" valueType="num">
                                      <p:cBhvr additive="base">
                                        <p:cTn id="64" dur="500" fill="hold"/>
                                        <p:tgtEl>
                                          <p:spTgt spid="60426"/>
                                        </p:tgtEl>
                                        <p:attrNameLst>
                                          <p:attrName>ppt_x</p:attrName>
                                        </p:attrNameLst>
                                      </p:cBhvr>
                                      <p:tavLst>
                                        <p:tav tm="0">
                                          <p:val>
                                            <p:strVal val="#ppt_x"/>
                                          </p:val>
                                        </p:tav>
                                        <p:tav tm="100000">
                                          <p:val>
                                            <p:strVal val="#ppt_x"/>
                                          </p:val>
                                        </p:tav>
                                      </p:tavLst>
                                    </p:anim>
                                    <p:anim calcmode="lin" valueType="num">
                                      <p:cBhvr additive="base">
                                        <p:cTn id="65" dur="500" fill="hold"/>
                                        <p:tgtEl>
                                          <p:spTgt spid="60426"/>
                                        </p:tgtEl>
                                        <p:attrNameLst>
                                          <p:attrName>ppt_y</p:attrName>
                                        </p:attrNameLst>
                                      </p:cBhvr>
                                      <p:tavLst>
                                        <p:tav tm="0">
                                          <p:val>
                                            <p:strVal val="0-#ppt_h/2"/>
                                          </p:val>
                                        </p:tav>
                                        <p:tav tm="100000">
                                          <p:val>
                                            <p:strVal val="#ppt_y"/>
                                          </p:val>
                                        </p:tav>
                                      </p:tavLst>
                                    </p:anim>
                                  </p:childTnLst>
                                </p:cTn>
                              </p:par>
                            </p:childTnLst>
                          </p:cTn>
                        </p:par>
                        <p:par>
                          <p:cTn id="66" fill="hold" nodeType="afterGroup">
                            <p:stCondLst>
                              <p:cond delay="1500"/>
                            </p:stCondLst>
                            <p:childTnLst>
                              <p:par>
                                <p:cTn id="67" presetID="23" presetClass="entr" presetSubtype="16" fill="hold" nodeType="afterEffect">
                                  <p:stCondLst>
                                    <p:cond delay="500"/>
                                  </p:stCondLst>
                                  <p:childTnLst>
                                    <p:set>
                                      <p:cBhvr>
                                        <p:cTn id="68" dur="1" fill="hold">
                                          <p:stCondLst>
                                            <p:cond delay="0"/>
                                          </p:stCondLst>
                                        </p:cTn>
                                        <p:tgtEl>
                                          <p:spTgt spid="60432"/>
                                        </p:tgtEl>
                                        <p:attrNameLst>
                                          <p:attrName>style.visibility</p:attrName>
                                        </p:attrNameLst>
                                      </p:cBhvr>
                                      <p:to>
                                        <p:strVal val="visible"/>
                                      </p:to>
                                    </p:set>
                                    <p:anim calcmode="lin" valueType="num">
                                      <p:cBhvr>
                                        <p:cTn id="69" dur="500" fill="hold"/>
                                        <p:tgtEl>
                                          <p:spTgt spid="60432"/>
                                        </p:tgtEl>
                                        <p:attrNameLst>
                                          <p:attrName>ppt_w</p:attrName>
                                        </p:attrNameLst>
                                      </p:cBhvr>
                                      <p:tavLst>
                                        <p:tav tm="0">
                                          <p:val>
                                            <p:fltVal val="0"/>
                                          </p:val>
                                        </p:tav>
                                        <p:tav tm="100000">
                                          <p:val>
                                            <p:strVal val="#ppt_w"/>
                                          </p:val>
                                        </p:tav>
                                      </p:tavLst>
                                    </p:anim>
                                    <p:anim calcmode="lin" valueType="num">
                                      <p:cBhvr>
                                        <p:cTn id="70" dur="500" fill="hold"/>
                                        <p:tgtEl>
                                          <p:spTgt spid="60432"/>
                                        </p:tgtEl>
                                        <p:attrNameLst>
                                          <p:attrName>ppt_h</p:attrName>
                                        </p:attrNameLst>
                                      </p:cBhvr>
                                      <p:tavLst>
                                        <p:tav tm="0">
                                          <p:val>
                                            <p:fltVal val="0"/>
                                          </p:val>
                                        </p:tav>
                                        <p:tav tm="100000">
                                          <p:val>
                                            <p:strVal val="#ppt_h"/>
                                          </p:val>
                                        </p:tav>
                                      </p:tavLst>
                                    </p:anim>
                                  </p:childTnLst>
                                </p:cTn>
                              </p:par>
                            </p:childTnLst>
                          </p:cTn>
                        </p:par>
                      </p:childTnLst>
                    </p:cTn>
                  </p:par>
                  <p:par>
                    <p:cTn id="71" fill="hold" nodeType="clickPar">
                      <p:stCondLst>
                        <p:cond delay="indefinite"/>
                      </p:stCondLst>
                      <p:childTnLst>
                        <p:par>
                          <p:cTn id="72" fill="hold" nodeType="withGroup">
                            <p:stCondLst>
                              <p:cond delay="0"/>
                            </p:stCondLst>
                            <p:childTnLst>
                              <p:par>
                                <p:cTn id="73" presetID="2" presetClass="entr" presetSubtype="1" fill="hold" grpId="0" nodeType="clickEffect">
                                  <p:stCondLst>
                                    <p:cond delay="0"/>
                                  </p:stCondLst>
                                  <p:childTnLst>
                                    <p:set>
                                      <p:cBhvr>
                                        <p:cTn id="74" dur="1" fill="hold">
                                          <p:stCondLst>
                                            <p:cond delay="0"/>
                                          </p:stCondLst>
                                        </p:cTn>
                                        <p:tgtEl>
                                          <p:spTgt spid="60419"/>
                                        </p:tgtEl>
                                        <p:attrNameLst>
                                          <p:attrName>style.visibility</p:attrName>
                                        </p:attrNameLst>
                                      </p:cBhvr>
                                      <p:to>
                                        <p:strVal val="visible"/>
                                      </p:to>
                                    </p:set>
                                    <p:anim calcmode="lin" valueType="num">
                                      <p:cBhvr additive="base">
                                        <p:cTn id="75" dur="500" fill="hold"/>
                                        <p:tgtEl>
                                          <p:spTgt spid="60419"/>
                                        </p:tgtEl>
                                        <p:attrNameLst>
                                          <p:attrName>ppt_x</p:attrName>
                                        </p:attrNameLst>
                                      </p:cBhvr>
                                      <p:tavLst>
                                        <p:tav tm="0">
                                          <p:val>
                                            <p:strVal val="#ppt_x"/>
                                          </p:val>
                                        </p:tav>
                                        <p:tav tm="100000">
                                          <p:val>
                                            <p:strVal val="#ppt_x"/>
                                          </p:val>
                                        </p:tav>
                                      </p:tavLst>
                                    </p:anim>
                                    <p:anim calcmode="lin" valueType="num">
                                      <p:cBhvr additive="base">
                                        <p:cTn id="76" dur="500" fill="hold"/>
                                        <p:tgtEl>
                                          <p:spTgt spid="60419"/>
                                        </p:tgtEl>
                                        <p:attrNameLst>
                                          <p:attrName>ppt_y</p:attrName>
                                        </p:attrNameLst>
                                      </p:cBhvr>
                                      <p:tavLst>
                                        <p:tav tm="0">
                                          <p:val>
                                            <p:strVal val="0-#ppt_h/2"/>
                                          </p:val>
                                        </p:tav>
                                        <p:tav tm="100000">
                                          <p:val>
                                            <p:strVal val="#ppt_y"/>
                                          </p:val>
                                        </p:tav>
                                      </p:tavLst>
                                    </p:anim>
                                  </p:childTnLst>
                                </p:cTn>
                              </p:par>
                            </p:childTnLst>
                          </p:cTn>
                        </p:par>
                        <p:par>
                          <p:cTn id="77" fill="hold" nodeType="afterGroup">
                            <p:stCondLst>
                              <p:cond delay="500"/>
                            </p:stCondLst>
                            <p:childTnLst>
                              <p:par>
                                <p:cTn id="78" presetID="2" presetClass="entr" presetSubtype="1" fill="hold" grpId="0" nodeType="afterEffect">
                                  <p:stCondLst>
                                    <p:cond delay="300"/>
                                  </p:stCondLst>
                                  <p:childTnLst>
                                    <p:set>
                                      <p:cBhvr>
                                        <p:cTn id="79" dur="1" fill="hold">
                                          <p:stCondLst>
                                            <p:cond delay="0"/>
                                          </p:stCondLst>
                                        </p:cTn>
                                        <p:tgtEl>
                                          <p:spTgt spid="60445"/>
                                        </p:tgtEl>
                                        <p:attrNameLst>
                                          <p:attrName>style.visibility</p:attrName>
                                        </p:attrNameLst>
                                      </p:cBhvr>
                                      <p:to>
                                        <p:strVal val="visible"/>
                                      </p:to>
                                    </p:set>
                                    <p:anim calcmode="lin" valueType="num">
                                      <p:cBhvr additive="base">
                                        <p:cTn id="80" dur="500" fill="hold"/>
                                        <p:tgtEl>
                                          <p:spTgt spid="60445"/>
                                        </p:tgtEl>
                                        <p:attrNameLst>
                                          <p:attrName>ppt_x</p:attrName>
                                        </p:attrNameLst>
                                      </p:cBhvr>
                                      <p:tavLst>
                                        <p:tav tm="0">
                                          <p:val>
                                            <p:strVal val="#ppt_x"/>
                                          </p:val>
                                        </p:tav>
                                        <p:tav tm="100000">
                                          <p:val>
                                            <p:strVal val="#ppt_x"/>
                                          </p:val>
                                        </p:tav>
                                      </p:tavLst>
                                    </p:anim>
                                    <p:anim calcmode="lin" valueType="num">
                                      <p:cBhvr additive="base">
                                        <p:cTn id="81" dur="500" fill="hold"/>
                                        <p:tgtEl>
                                          <p:spTgt spid="60445"/>
                                        </p:tgtEl>
                                        <p:attrNameLst>
                                          <p:attrName>ppt_y</p:attrName>
                                        </p:attrNameLst>
                                      </p:cBhvr>
                                      <p:tavLst>
                                        <p:tav tm="0">
                                          <p:val>
                                            <p:strVal val="0-#ppt_h/2"/>
                                          </p:val>
                                        </p:tav>
                                        <p:tav tm="100000">
                                          <p:val>
                                            <p:strVal val="#ppt_y"/>
                                          </p:val>
                                        </p:tav>
                                      </p:tavLst>
                                    </p:anim>
                                  </p:childTnLst>
                                </p:cTn>
                              </p:par>
                            </p:childTnLst>
                          </p:cTn>
                        </p:par>
                      </p:childTnLst>
                    </p:cTn>
                  </p:par>
                  <p:par>
                    <p:cTn id="82" fill="hold" nodeType="clickPar">
                      <p:stCondLst>
                        <p:cond delay="indefinite"/>
                      </p:stCondLst>
                      <p:childTnLst>
                        <p:par>
                          <p:cTn id="83" fill="hold" nodeType="withGroup">
                            <p:stCondLst>
                              <p:cond delay="0"/>
                            </p:stCondLst>
                            <p:childTnLst>
                              <p:par>
                                <p:cTn id="84" presetID="22" presetClass="entr" presetSubtype="4" fill="hold" grpId="0" nodeType="clickEffect">
                                  <p:stCondLst>
                                    <p:cond delay="0"/>
                                  </p:stCondLst>
                                  <p:childTnLst>
                                    <p:set>
                                      <p:cBhvr>
                                        <p:cTn id="85" dur="1" fill="hold">
                                          <p:stCondLst>
                                            <p:cond delay="0"/>
                                          </p:stCondLst>
                                        </p:cTn>
                                        <p:tgtEl>
                                          <p:spTgt spid="60442"/>
                                        </p:tgtEl>
                                        <p:attrNameLst>
                                          <p:attrName>style.visibility</p:attrName>
                                        </p:attrNameLst>
                                      </p:cBhvr>
                                      <p:to>
                                        <p:strVal val="visible"/>
                                      </p:to>
                                    </p:set>
                                    <p:animEffect transition="in" filter="wipe(down)">
                                      <p:cBhvr>
                                        <p:cTn id="86" dur="500"/>
                                        <p:tgtEl>
                                          <p:spTgt spid="60442"/>
                                        </p:tgtEl>
                                      </p:cBhvr>
                                    </p:animEffect>
                                  </p:childTnLst>
                                </p:cTn>
                              </p:par>
                            </p:childTnLst>
                          </p:cTn>
                        </p:par>
                        <p:par>
                          <p:cTn id="87" fill="hold" nodeType="afterGroup">
                            <p:stCondLst>
                              <p:cond delay="500"/>
                            </p:stCondLst>
                            <p:childTnLst>
                              <p:par>
                                <p:cTn id="88" presetID="2" presetClass="entr" presetSubtype="4" fill="hold" nodeType="afterEffect">
                                  <p:stCondLst>
                                    <p:cond delay="500"/>
                                  </p:stCondLst>
                                  <p:childTnLst>
                                    <p:set>
                                      <p:cBhvr>
                                        <p:cTn id="89" dur="1" fill="hold">
                                          <p:stCondLst>
                                            <p:cond delay="0"/>
                                          </p:stCondLst>
                                        </p:cTn>
                                        <p:tgtEl>
                                          <p:spTgt spid="60427"/>
                                        </p:tgtEl>
                                        <p:attrNameLst>
                                          <p:attrName>style.visibility</p:attrName>
                                        </p:attrNameLst>
                                      </p:cBhvr>
                                      <p:to>
                                        <p:strVal val="visible"/>
                                      </p:to>
                                    </p:set>
                                    <p:anim calcmode="lin" valueType="num">
                                      <p:cBhvr additive="base">
                                        <p:cTn id="90" dur="500" fill="hold"/>
                                        <p:tgtEl>
                                          <p:spTgt spid="60427"/>
                                        </p:tgtEl>
                                        <p:attrNameLst>
                                          <p:attrName>ppt_x</p:attrName>
                                        </p:attrNameLst>
                                      </p:cBhvr>
                                      <p:tavLst>
                                        <p:tav tm="0">
                                          <p:val>
                                            <p:strVal val="#ppt_x"/>
                                          </p:val>
                                        </p:tav>
                                        <p:tav tm="100000">
                                          <p:val>
                                            <p:strVal val="#ppt_x"/>
                                          </p:val>
                                        </p:tav>
                                      </p:tavLst>
                                    </p:anim>
                                    <p:anim calcmode="lin" valueType="num">
                                      <p:cBhvr additive="base">
                                        <p:cTn id="91" dur="500" fill="hold"/>
                                        <p:tgtEl>
                                          <p:spTgt spid="60427"/>
                                        </p:tgtEl>
                                        <p:attrNameLst>
                                          <p:attrName>ppt_y</p:attrName>
                                        </p:attrNameLst>
                                      </p:cBhvr>
                                      <p:tavLst>
                                        <p:tav tm="0">
                                          <p:val>
                                            <p:strVal val="1+#ppt_h/2"/>
                                          </p:val>
                                        </p:tav>
                                        <p:tav tm="100000">
                                          <p:val>
                                            <p:strVal val="#ppt_y"/>
                                          </p:val>
                                        </p:tav>
                                      </p:tavLst>
                                    </p:anim>
                                  </p:childTnLst>
                                </p:cTn>
                              </p:par>
                            </p:childTnLst>
                          </p:cTn>
                        </p:par>
                        <p:par>
                          <p:cTn id="92" fill="hold" nodeType="afterGroup">
                            <p:stCondLst>
                              <p:cond delay="1500"/>
                            </p:stCondLst>
                            <p:childTnLst>
                              <p:par>
                                <p:cTn id="93" presetID="22" presetClass="entr" presetSubtype="8" fill="hold" nodeType="afterEffect">
                                  <p:stCondLst>
                                    <p:cond delay="500"/>
                                  </p:stCondLst>
                                  <p:childTnLst>
                                    <p:set>
                                      <p:cBhvr>
                                        <p:cTn id="94" dur="1" fill="hold">
                                          <p:stCondLst>
                                            <p:cond delay="0"/>
                                          </p:stCondLst>
                                        </p:cTn>
                                        <p:tgtEl>
                                          <p:spTgt spid="60435"/>
                                        </p:tgtEl>
                                        <p:attrNameLst>
                                          <p:attrName>style.visibility</p:attrName>
                                        </p:attrNameLst>
                                      </p:cBhvr>
                                      <p:to>
                                        <p:strVal val="visible"/>
                                      </p:to>
                                    </p:set>
                                    <p:animEffect transition="in" filter="wipe(left)">
                                      <p:cBhvr>
                                        <p:cTn id="95" dur="500"/>
                                        <p:tgtEl>
                                          <p:spTgt spid="60435"/>
                                        </p:tgtEl>
                                      </p:cBhvr>
                                    </p:animEffect>
                                  </p:childTnLst>
                                </p:cTn>
                              </p:par>
                            </p:childTnLst>
                          </p:cTn>
                        </p:par>
                      </p:childTnLst>
                    </p:cTn>
                  </p:par>
                  <p:par>
                    <p:cTn id="96" fill="hold" nodeType="clickPar">
                      <p:stCondLst>
                        <p:cond delay="indefinite"/>
                      </p:stCondLst>
                      <p:childTnLst>
                        <p:par>
                          <p:cTn id="97" fill="hold" nodeType="withGroup">
                            <p:stCondLst>
                              <p:cond delay="0"/>
                            </p:stCondLst>
                            <p:childTnLst>
                              <p:par>
                                <p:cTn id="98" presetID="23" presetClass="entr" presetSubtype="16" fill="hold" grpId="0" nodeType="clickEffect">
                                  <p:stCondLst>
                                    <p:cond delay="0"/>
                                  </p:stCondLst>
                                  <p:childTnLst>
                                    <p:set>
                                      <p:cBhvr>
                                        <p:cTn id="99" dur="1" fill="hold">
                                          <p:stCondLst>
                                            <p:cond delay="0"/>
                                          </p:stCondLst>
                                        </p:cTn>
                                        <p:tgtEl>
                                          <p:spTgt spid="60420"/>
                                        </p:tgtEl>
                                        <p:attrNameLst>
                                          <p:attrName>style.visibility</p:attrName>
                                        </p:attrNameLst>
                                      </p:cBhvr>
                                      <p:to>
                                        <p:strVal val="visible"/>
                                      </p:to>
                                    </p:set>
                                    <p:anim calcmode="lin" valueType="num">
                                      <p:cBhvr>
                                        <p:cTn id="100" dur="500" fill="hold"/>
                                        <p:tgtEl>
                                          <p:spTgt spid="60420"/>
                                        </p:tgtEl>
                                        <p:attrNameLst>
                                          <p:attrName>ppt_w</p:attrName>
                                        </p:attrNameLst>
                                      </p:cBhvr>
                                      <p:tavLst>
                                        <p:tav tm="0">
                                          <p:val>
                                            <p:fltVal val="0"/>
                                          </p:val>
                                        </p:tav>
                                        <p:tav tm="100000">
                                          <p:val>
                                            <p:strVal val="#ppt_w"/>
                                          </p:val>
                                        </p:tav>
                                      </p:tavLst>
                                    </p:anim>
                                    <p:anim calcmode="lin" valueType="num">
                                      <p:cBhvr>
                                        <p:cTn id="101" dur="500" fill="hold"/>
                                        <p:tgtEl>
                                          <p:spTgt spid="60420"/>
                                        </p:tgtEl>
                                        <p:attrNameLst>
                                          <p:attrName>ppt_h</p:attrName>
                                        </p:attrNameLst>
                                      </p:cBhvr>
                                      <p:tavLst>
                                        <p:tav tm="0">
                                          <p:val>
                                            <p:fltVal val="0"/>
                                          </p:val>
                                        </p:tav>
                                        <p:tav tm="100000">
                                          <p:val>
                                            <p:strVal val="#ppt_h"/>
                                          </p:val>
                                        </p:tav>
                                      </p:tavLst>
                                    </p:anim>
                                  </p:childTnLst>
                                </p:cTn>
                              </p:par>
                            </p:childTnLst>
                          </p:cTn>
                        </p:par>
                        <p:par>
                          <p:cTn id="102" fill="hold" nodeType="afterGroup">
                            <p:stCondLst>
                              <p:cond delay="500"/>
                            </p:stCondLst>
                            <p:childTnLst>
                              <p:par>
                                <p:cTn id="103" presetID="23" presetClass="entr" presetSubtype="16" fill="hold" grpId="0" nodeType="afterEffect">
                                  <p:stCondLst>
                                    <p:cond delay="500"/>
                                  </p:stCondLst>
                                  <p:childTnLst>
                                    <p:set>
                                      <p:cBhvr>
                                        <p:cTn id="104" dur="1" fill="hold">
                                          <p:stCondLst>
                                            <p:cond delay="0"/>
                                          </p:stCondLst>
                                        </p:cTn>
                                        <p:tgtEl>
                                          <p:spTgt spid="60446"/>
                                        </p:tgtEl>
                                        <p:attrNameLst>
                                          <p:attrName>style.visibility</p:attrName>
                                        </p:attrNameLst>
                                      </p:cBhvr>
                                      <p:to>
                                        <p:strVal val="visible"/>
                                      </p:to>
                                    </p:set>
                                    <p:anim calcmode="lin" valueType="num">
                                      <p:cBhvr>
                                        <p:cTn id="105" dur="500" fill="hold"/>
                                        <p:tgtEl>
                                          <p:spTgt spid="60446"/>
                                        </p:tgtEl>
                                        <p:attrNameLst>
                                          <p:attrName>ppt_w</p:attrName>
                                        </p:attrNameLst>
                                      </p:cBhvr>
                                      <p:tavLst>
                                        <p:tav tm="0">
                                          <p:val>
                                            <p:fltVal val="0"/>
                                          </p:val>
                                        </p:tav>
                                        <p:tav tm="100000">
                                          <p:val>
                                            <p:strVal val="#ppt_w"/>
                                          </p:val>
                                        </p:tav>
                                      </p:tavLst>
                                    </p:anim>
                                    <p:anim calcmode="lin" valueType="num">
                                      <p:cBhvr>
                                        <p:cTn id="106" dur="500" fill="hold"/>
                                        <p:tgtEl>
                                          <p:spTgt spid="60446"/>
                                        </p:tgtEl>
                                        <p:attrNameLst>
                                          <p:attrName>ppt_h</p:attrName>
                                        </p:attrNameLst>
                                      </p:cBhvr>
                                      <p:tavLst>
                                        <p:tav tm="0">
                                          <p:val>
                                            <p:fltVal val="0"/>
                                          </p:val>
                                        </p:tav>
                                        <p:tav tm="100000">
                                          <p:val>
                                            <p:strVal val="#ppt_h"/>
                                          </p:val>
                                        </p:tav>
                                      </p:tavLst>
                                    </p:anim>
                                  </p:childTnLst>
                                </p:cTn>
                              </p:par>
                            </p:childTnLst>
                          </p:cTn>
                        </p:par>
                      </p:childTnLst>
                    </p:cTn>
                  </p:par>
                  <p:par>
                    <p:cTn id="107" fill="hold" nodeType="clickPar">
                      <p:stCondLst>
                        <p:cond delay="indefinite"/>
                      </p:stCondLst>
                      <p:childTnLst>
                        <p:par>
                          <p:cTn id="108" fill="hold" nodeType="withGroup">
                            <p:stCondLst>
                              <p:cond delay="0"/>
                            </p:stCondLst>
                            <p:childTnLst>
                              <p:par>
                                <p:cTn id="109" presetID="22" presetClass="entr" presetSubtype="1" fill="hold" grpId="0" nodeType="clickEffect">
                                  <p:stCondLst>
                                    <p:cond delay="0"/>
                                  </p:stCondLst>
                                  <p:childTnLst>
                                    <p:set>
                                      <p:cBhvr>
                                        <p:cTn id="110" dur="1" fill="hold">
                                          <p:stCondLst>
                                            <p:cond delay="0"/>
                                          </p:stCondLst>
                                        </p:cTn>
                                        <p:tgtEl>
                                          <p:spTgt spid="60443"/>
                                        </p:tgtEl>
                                        <p:attrNameLst>
                                          <p:attrName>style.visibility</p:attrName>
                                        </p:attrNameLst>
                                      </p:cBhvr>
                                      <p:to>
                                        <p:strVal val="visible"/>
                                      </p:to>
                                    </p:set>
                                    <p:animEffect transition="in" filter="wipe(up)">
                                      <p:cBhvr>
                                        <p:cTn id="111" dur="500"/>
                                        <p:tgtEl>
                                          <p:spTgt spid="60443"/>
                                        </p:tgtEl>
                                      </p:cBhvr>
                                    </p:animEffect>
                                  </p:childTnLst>
                                </p:cTn>
                              </p:par>
                            </p:childTnLst>
                          </p:cTn>
                        </p:par>
                        <p:par>
                          <p:cTn id="112" fill="hold" nodeType="afterGroup">
                            <p:stCondLst>
                              <p:cond delay="500"/>
                            </p:stCondLst>
                            <p:childTnLst>
                              <p:par>
                                <p:cTn id="113" presetID="2" presetClass="entr" presetSubtype="2" fill="hold" nodeType="afterEffect">
                                  <p:stCondLst>
                                    <p:cond delay="500"/>
                                  </p:stCondLst>
                                  <p:childTnLst>
                                    <p:set>
                                      <p:cBhvr>
                                        <p:cTn id="114" dur="1" fill="hold">
                                          <p:stCondLst>
                                            <p:cond delay="0"/>
                                          </p:stCondLst>
                                        </p:cTn>
                                        <p:tgtEl>
                                          <p:spTgt spid="60428"/>
                                        </p:tgtEl>
                                        <p:attrNameLst>
                                          <p:attrName>style.visibility</p:attrName>
                                        </p:attrNameLst>
                                      </p:cBhvr>
                                      <p:to>
                                        <p:strVal val="visible"/>
                                      </p:to>
                                    </p:set>
                                    <p:anim calcmode="lin" valueType="num">
                                      <p:cBhvr additive="base">
                                        <p:cTn id="115" dur="500" fill="hold"/>
                                        <p:tgtEl>
                                          <p:spTgt spid="60428"/>
                                        </p:tgtEl>
                                        <p:attrNameLst>
                                          <p:attrName>ppt_x</p:attrName>
                                        </p:attrNameLst>
                                      </p:cBhvr>
                                      <p:tavLst>
                                        <p:tav tm="0">
                                          <p:val>
                                            <p:strVal val="1+#ppt_w/2"/>
                                          </p:val>
                                        </p:tav>
                                        <p:tav tm="100000">
                                          <p:val>
                                            <p:strVal val="#ppt_x"/>
                                          </p:val>
                                        </p:tav>
                                      </p:tavLst>
                                    </p:anim>
                                    <p:anim calcmode="lin" valueType="num">
                                      <p:cBhvr additive="base">
                                        <p:cTn id="116" dur="500" fill="hold"/>
                                        <p:tgtEl>
                                          <p:spTgt spid="60428"/>
                                        </p:tgtEl>
                                        <p:attrNameLst>
                                          <p:attrName>ppt_y</p:attrName>
                                        </p:attrNameLst>
                                      </p:cBhvr>
                                      <p:tavLst>
                                        <p:tav tm="0">
                                          <p:val>
                                            <p:strVal val="#ppt_y"/>
                                          </p:val>
                                        </p:tav>
                                        <p:tav tm="100000">
                                          <p:val>
                                            <p:strVal val="#ppt_y"/>
                                          </p:val>
                                        </p:tav>
                                      </p:tavLst>
                                    </p:anim>
                                  </p:childTnLst>
                                </p:cTn>
                              </p:par>
                            </p:childTnLst>
                          </p:cTn>
                        </p:par>
                        <p:par>
                          <p:cTn id="117" fill="hold" nodeType="afterGroup">
                            <p:stCondLst>
                              <p:cond delay="1500"/>
                            </p:stCondLst>
                            <p:childTnLst>
                              <p:par>
                                <p:cTn id="118" presetID="2" presetClass="entr" presetSubtype="2" fill="hold" nodeType="afterEffect">
                                  <p:stCondLst>
                                    <p:cond delay="300"/>
                                  </p:stCondLst>
                                  <p:childTnLst>
                                    <p:set>
                                      <p:cBhvr>
                                        <p:cTn id="119" dur="1" fill="hold">
                                          <p:stCondLst>
                                            <p:cond delay="0"/>
                                          </p:stCondLst>
                                        </p:cTn>
                                        <p:tgtEl>
                                          <p:spTgt spid="60438"/>
                                        </p:tgtEl>
                                        <p:attrNameLst>
                                          <p:attrName>style.visibility</p:attrName>
                                        </p:attrNameLst>
                                      </p:cBhvr>
                                      <p:to>
                                        <p:strVal val="visible"/>
                                      </p:to>
                                    </p:set>
                                    <p:anim calcmode="lin" valueType="num">
                                      <p:cBhvr additive="base">
                                        <p:cTn id="120" dur="500" fill="hold"/>
                                        <p:tgtEl>
                                          <p:spTgt spid="60438"/>
                                        </p:tgtEl>
                                        <p:attrNameLst>
                                          <p:attrName>ppt_x</p:attrName>
                                        </p:attrNameLst>
                                      </p:cBhvr>
                                      <p:tavLst>
                                        <p:tav tm="0">
                                          <p:val>
                                            <p:strVal val="1+#ppt_w/2"/>
                                          </p:val>
                                        </p:tav>
                                        <p:tav tm="100000">
                                          <p:val>
                                            <p:strVal val="#ppt_x"/>
                                          </p:val>
                                        </p:tav>
                                      </p:tavLst>
                                    </p:anim>
                                    <p:anim calcmode="lin" valueType="num">
                                      <p:cBhvr additive="base">
                                        <p:cTn id="121" dur="500" fill="hold"/>
                                        <p:tgtEl>
                                          <p:spTgt spid="6043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17" grpId="0" animBg="1"/>
      <p:bldP spid="60418" grpId="0" animBg="1"/>
      <p:bldP spid="60419" grpId="0" animBg="1"/>
      <p:bldP spid="60420" grpId="0" animBg="1"/>
      <p:bldP spid="60421" grpId="0" animBg="1"/>
      <p:bldP spid="60441" grpId="0" animBg="1"/>
      <p:bldP spid="60442" grpId="0" animBg="1"/>
      <p:bldP spid="60443" grpId="0" animBg="1"/>
      <p:bldP spid="60444" grpId="0" autoUpdateAnimBg="0"/>
      <p:bldP spid="60445" grpId="0" autoUpdateAnimBg="0"/>
      <p:bldP spid="60446" grpId="0" autoUpdateAnimBg="0"/>
      <p:bldP spid="60447" grpId="0" autoUpdateAnimBg="0"/>
      <p:bldP spid="60448" grpId="0" autoUpdateAnimBg="0"/>
      <p:bldP spid="60454"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61441" name="Rectangle 1"/>
          <p:cNvSpPr>
            <a:spLocks/>
          </p:cNvSpPr>
          <p:nvPr/>
        </p:nvSpPr>
        <p:spPr bwMode="auto">
          <a:xfrm>
            <a:off x="-40482" y="-19050"/>
            <a:ext cx="9205913" cy="1414463"/>
          </a:xfrm>
          <a:prstGeom prst="rect">
            <a:avLst/>
          </a:prstGeom>
          <a:solidFill>
            <a:schemeClr val="bg1">
              <a:lumMod val="20000"/>
              <a:lumOff val="80000"/>
              <a:alpha val="39999"/>
            </a:schemeClr>
          </a:solidFill>
          <a:ln>
            <a:noFill/>
          </a:ln>
          <a:extLst/>
        </p:spPr>
        <p:txBody>
          <a:bodyPr lIns="0" tIns="0" rIns="0" bIns="0"/>
          <a:lstStyle/>
          <a:p>
            <a:endParaRPr lang="en-US"/>
          </a:p>
        </p:txBody>
      </p:sp>
      <p:graphicFrame>
        <p:nvGraphicFramePr>
          <p:cNvPr id="2" name="Object 2"/>
          <p:cNvGraphicFramePr>
            <a:graphicFrameLocks/>
          </p:cNvGraphicFramePr>
          <p:nvPr>
            <p:extLst>
              <p:ext uri="{D42A27DB-BD31-4B8C-83A1-F6EECF244321}">
                <p14:modId xmlns:p14="http://schemas.microsoft.com/office/powerpoint/2010/main" val="1946105098"/>
              </p:ext>
            </p:extLst>
          </p:nvPr>
        </p:nvGraphicFramePr>
        <p:xfrm>
          <a:off x="828675" y="1622425"/>
          <a:ext cx="3771900" cy="1712913"/>
        </p:xfrm>
        <a:graphic>
          <a:graphicData uri="http://schemas.openxmlformats.org/drawingml/2006/chart">
            <c:chart xmlns:c="http://schemas.openxmlformats.org/drawingml/2006/chart" xmlns:r="http://schemas.openxmlformats.org/officeDocument/2006/relationships" r:id="rId2"/>
          </a:graphicData>
        </a:graphic>
      </p:graphicFrame>
      <p:sp>
        <p:nvSpPr>
          <p:cNvPr id="61443" name="Rectangle 3"/>
          <p:cNvSpPr>
            <a:spLocks/>
          </p:cNvSpPr>
          <p:nvPr/>
        </p:nvSpPr>
        <p:spPr bwMode="auto">
          <a:xfrm>
            <a:off x="723305" y="545306"/>
            <a:ext cx="4029075"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70000"/>
              </a:lnSpc>
            </a:pPr>
            <a:r>
              <a:rPr lang="en-US" sz="1700">
                <a:solidFill>
                  <a:srgbClr val="8C8C8C"/>
                </a:solidFill>
                <a:latin typeface="Montserrat-Bold" charset="0"/>
                <a:ea typeface="ＭＳ Ｐゴシック" charset="0"/>
                <a:cs typeface="Montserrat-Bold" charset="0"/>
                <a:sym typeface="Montserrat-Bold" charset="0"/>
              </a:rPr>
              <a:t>I N F O G R A P H I C   6</a:t>
            </a:r>
          </a:p>
        </p:txBody>
      </p:sp>
      <p:sp>
        <p:nvSpPr>
          <p:cNvPr id="61444" name="Rectangle 4"/>
          <p:cNvSpPr>
            <a:spLocks/>
          </p:cNvSpPr>
          <p:nvPr/>
        </p:nvSpPr>
        <p:spPr bwMode="auto">
          <a:xfrm>
            <a:off x="725686" y="902494"/>
            <a:ext cx="7600950" cy="28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30000"/>
              </a:lnSpc>
            </a:pPr>
            <a:r>
              <a:rPr lang="en-US" sz="700">
                <a:solidFill>
                  <a:srgbClr val="8C8C8C"/>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 created a very spacious feeling. The simplicity suggests strength and the spaciousness contributes to the aesthetics of the layout. These basic qualities along with the (Your Company) colors,</a:t>
            </a:r>
          </a:p>
        </p:txBody>
      </p:sp>
      <p:grpSp>
        <p:nvGrpSpPr>
          <p:cNvPr id="61445" name="Group 5"/>
          <p:cNvGrpSpPr>
            <a:grpSpLocks/>
          </p:cNvGrpSpPr>
          <p:nvPr/>
        </p:nvGrpSpPr>
        <p:grpSpPr bwMode="auto">
          <a:xfrm>
            <a:off x="5443538" y="1733550"/>
            <a:ext cx="987624" cy="142875"/>
            <a:chOff x="0" y="0"/>
            <a:chExt cx="1659" cy="240"/>
          </a:xfrm>
        </p:grpSpPr>
        <p:sp>
          <p:nvSpPr>
            <p:cNvPr id="61446" name="Rectangle 6"/>
            <p:cNvSpPr>
              <a:spLocks/>
            </p:cNvSpPr>
            <p:nvPr/>
          </p:nvSpPr>
          <p:spPr bwMode="auto">
            <a:xfrm>
              <a:off x="0" y="40"/>
              <a:ext cx="152" cy="152"/>
            </a:xfrm>
            <a:prstGeom prst="rect">
              <a:avLst/>
            </a:prstGeom>
            <a:solidFill>
              <a:schemeClr val="accent1"/>
            </a:solidFill>
            <a:ln w="12700" cap="flat">
              <a:solidFill>
                <a:schemeClr val="tx1"/>
              </a:solidFill>
              <a:prstDash val="solid"/>
              <a:miter lim="800000"/>
              <a:headEnd type="none" w="med" len="med"/>
              <a:tailEnd type="none" w="med" len="med"/>
            </a:ln>
          </p:spPr>
          <p:txBody>
            <a:bodyPr lIns="0" tIns="0" rIns="0" bIns="0"/>
            <a:lstStyle/>
            <a:p>
              <a:endParaRPr lang="en-US"/>
            </a:p>
          </p:txBody>
        </p:sp>
        <p:sp>
          <p:nvSpPr>
            <p:cNvPr id="61447" name="Rectangle 7"/>
            <p:cNvSpPr>
              <a:spLocks/>
            </p:cNvSpPr>
            <p:nvPr/>
          </p:nvSpPr>
          <p:spPr bwMode="auto">
            <a:xfrm>
              <a:off x="347" y="0"/>
              <a:ext cx="131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30000"/>
                </a:lnSpc>
              </a:pPr>
              <a:r>
                <a:rPr lang="en-US" sz="700">
                  <a:solidFill>
                    <a:schemeClr val="tx1"/>
                  </a:solidFill>
                  <a:latin typeface="Montserrat-Regular" charset="0"/>
                  <a:ea typeface="ＭＳ Ｐゴシック" charset="0"/>
                  <a:cs typeface="Montserrat-Regular" charset="0"/>
                  <a:sym typeface="Montserrat-Regular" charset="0"/>
                </a:rPr>
                <a:t>Solid Fact Name</a:t>
              </a:r>
            </a:p>
          </p:txBody>
        </p:sp>
      </p:grpSp>
      <p:grpSp>
        <p:nvGrpSpPr>
          <p:cNvPr id="61448" name="Group 8"/>
          <p:cNvGrpSpPr>
            <a:grpSpLocks/>
          </p:cNvGrpSpPr>
          <p:nvPr/>
        </p:nvGrpSpPr>
        <p:grpSpPr bwMode="auto">
          <a:xfrm>
            <a:off x="5443538" y="3267075"/>
            <a:ext cx="1259086" cy="142875"/>
            <a:chOff x="0" y="0"/>
            <a:chExt cx="2115" cy="240"/>
          </a:xfrm>
        </p:grpSpPr>
        <p:sp>
          <p:nvSpPr>
            <p:cNvPr id="61449" name="Rectangle 9"/>
            <p:cNvSpPr>
              <a:spLocks/>
            </p:cNvSpPr>
            <p:nvPr/>
          </p:nvSpPr>
          <p:spPr bwMode="auto">
            <a:xfrm>
              <a:off x="0" y="40"/>
              <a:ext cx="152" cy="152"/>
            </a:xfrm>
            <a:prstGeom prst="rect">
              <a:avLst/>
            </a:prstGeom>
            <a:solidFill>
              <a:schemeClr val="accent1"/>
            </a:solidFill>
            <a:ln w="12700" cap="flat">
              <a:solidFill>
                <a:schemeClr val="tx1"/>
              </a:solidFill>
              <a:prstDash val="solid"/>
              <a:miter lim="800000"/>
              <a:headEnd type="none" w="med" len="med"/>
              <a:tailEnd type="none" w="med" len="med"/>
            </a:ln>
          </p:spPr>
          <p:txBody>
            <a:bodyPr lIns="0" tIns="0" rIns="0" bIns="0"/>
            <a:lstStyle/>
            <a:p>
              <a:endParaRPr lang="en-US"/>
            </a:p>
          </p:txBody>
        </p:sp>
        <p:sp>
          <p:nvSpPr>
            <p:cNvPr id="61450" name="Rectangle 10"/>
            <p:cNvSpPr>
              <a:spLocks/>
            </p:cNvSpPr>
            <p:nvPr/>
          </p:nvSpPr>
          <p:spPr bwMode="auto">
            <a:xfrm>
              <a:off x="347" y="0"/>
              <a:ext cx="1768"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30000"/>
                </a:lnSpc>
              </a:pPr>
              <a:r>
                <a:rPr lang="en-US" sz="700">
                  <a:solidFill>
                    <a:schemeClr val="tx1"/>
                  </a:solidFill>
                  <a:latin typeface="Montserrat-Regular" charset="0"/>
                  <a:ea typeface="ＭＳ Ｐゴシック" charset="0"/>
                  <a:cs typeface="Montserrat-Regular" charset="0"/>
                  <a:sym typeface="Montserrat-Regular" charset="0"/>
                </a:rPr>
                <a:t>Black Fact Name Here</a:t>
              </a:r>
            </a:p>
          </p:txBody>
        </p:sp>
      </p:grpSp>
      <p:grpSp>
        <p:nvGrpSpPr>
          <p:cNvPr id="61451" name="Group 11"/>
          <p:cNvGrpSpPr>
            <a:grpSpLocks/>
          </p:cNvGrpSpPr>
          <p:nvPr/>
        </p:nvGrpSpPr>
        <p:grpSpPr bwMode="auto">
          <a:xfrm>
            <a:off x="6168628" y="3504605"/>
            <a:ext cx="2052638" cy="695325"/>
            <a:chOff x="0" y="0"/>
            <a:chExt cx="3448" cy="1168"/>
          </a:xfrm>
        </p:grpSpPr>
        <p:sp>
          <p:nvSpPr>
            <p:cNvPr id="61452" name="Rectangle 12"/>
            <p:cNvSpPr>
              <a:spLocks/>
            </p:cNvSpPr>
            <p:nvPr/>
          </p:nvSpPr>
          <p:spPr bwMode="auto">
            <a:xfrm>
              <a:off x="0" y="0"/>
              <a:ext cx="3448" cy="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80000"/>
                </a:lnSpc>
              </a:pPr>
              <a:r>
                <a:rPr lang="en-US" sz="1100" dirty="0">
                  <a:solidFill>
                    <a:schemeClr val="bg2"/>
                  </a:solidFill>
                  <a:latin typeface="Montserrat-Bold" charset="0"/>
                  <a:ea typeface="ＭＳ Ｐゴシック" charset="0"/>
                  <a:cs typeface="Montserrat-Bold" charset="0"/>
                  <a:sym typeface="Montserrat-Bold" charset="0"/>
                </a:rPr>
                <a:t>HEADING TEXT GOES HERE</a:t>
              </a:r>
            </a:p>
          </p:txBody>
        </p:sp>
        <p:sp>
          <p:nvSpPr>
            <p:cNvPr id="61453" name="Rectangle 13"/>
            <p:cNvSpPr>
              <a:spLocks/>
            </p:cNvSpPr>
            <p:nvPr/>
          </p:nvSpPr>
          <p:spPr bwMode="auto">
            <a:xfrm>
              <a:off x="0" y="440"/>
              <a:ext cx="3448" cy="7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30000"/>
                </a:lnSpc>
              </a:pPr>
              <a:r>
                <a:rPr lang="en-US" sz="700">
                  <a:solidFill>
                    <a:srgbClr val="8C8C8C"/>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 created.</a:t>
              </a:r>
            </a:p>
          </p:txBody>
        </p:sp>
      </p:grpSp>
      <p:sp>
        <p:nvSpPr>
          <p:cNvPr id="61454" name="Rectangle 14"/>
          <p:cNvSpPr>
            <a:spLocks/>
          </p:cNvSpPr>
          <p:nvPr/>
        </p:nvSpPr>
        <p:spPr bwMode="auto">
          <a:xfrm>
            <a:off x="949523" y="4060031"/>
            <a:ext cx="3805238" cy="50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pPr algn="r">
              <a:lnSpc>
                <a:spcPct val="130000"/>
              </a:lnSpc>
            </a:pPr>
            <a:r>
              <a:rPr lang="en-US" sz="800">
                <a:solidFill>
                  <a:srgbClr val="808080"/>
                </a:solidFill>
                <a:latin typeface="Montserrat-Regular" charset="0"/>
                <a:ea typeface="ＭＳ Ｐゴシック" charset="0"/>
                <a:cs typeface="Montserrat-Regular" charset="0"/>
                <a:sym typeface="Montserrat-Regular" charset="0"/>
              </a:rPr>
              <a:t>Spacious contributes to the aesthetics of the layout. These basic qualities along with the (Your Company) colors, are consistent with the overall look and helps to reinforce the (Your Company) brand. This letterhead design is meant.</a:t>
            </a:r>
          </a:p>
        </p:txBody>
      </p:sp>
      <p:sp>
        <p:nvSpPr>
          <p:cNvPr id="61455" name="Rectangle 15"/>
          <p:cNvSpPr>
            <a:spLocks/>
          </p:cNvSpPr>
          <p:nvPr/>
        </p:nvSpPr>
        <p:spPr bwMode="auto">
          <a:xfrm>
            <a:off x="949523" y="3574256"/>
            <a:ext cx="3805238" cy="433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pPr algn="r"/>
            <a:r>
              <a:rPr lang="en-US" sz="1100" dirty="0">
                <a:solidFill>
                  <a:schemeClr val="accent2"/>
                </a:solidFill>
                <a:latin typeface="Montserrat-Regular" charset="0"/>
                <a:ea typeface="ＭＳ Ｐゴシック" charset="0"/>
                <a:cs typeface="Montserrat-Regular" charset="0"/>
                <a:sym typeface="Montserrat-Regular" charset="0"/>
              </a:rPr>
              <a:t>This letterhead design is meant to project an image of professionalism this letterhead design</a:t>
            </a:r>
          </a:p>
        </p:txBody>
      </p:sp>
      <p:sp>
        <p:nvSpPr>
          <p:cNvPr id="61456" name="Line 16"/>
          <p:cNvSpPr>
            <a:spLocks noChangeShapeType="1"/>
          </p:cNvSpPr>
          <p:nvPr/>
        </p:nvSpPr>
        <p:spPr bwMode="auto">
          <a:xfrm>
            <a:off x="5489972" y="2952750"/>
            <a:ext cx="2766417" cy="0"/>
          </a:xfrm>
          <a:prstGeom prst="line">
            <a:avLst/>
          </a:prstGeom>
          <a:noFill/>
          <a:ln w="12700" cap="flat">
            <a:solidFill>
              <a:srgbClr val="9B9B9B"/>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grpSp>
        <p:nvGrpSpPr>
          <p:cNvPr id="61457" name="Group 17"/>
          <p:cNvGrpSpPr>
            <a:grpSpLocks/>
          </p:cNvGrpSpPr>
          <p:nvPr/>
        </p:nvGrpSpPr>
        <p:grpSpPr bwMode="auto">
          <a:xfrm>
            <a:off x="8169474" y="4824412"/>
            <a:ext cx="759619" cy="176213"/>
            <a:chOff x="0" y="0"/>
            <a:chExt cx="1275" cy="296"/>
          </a:xfrm>
        </p:grpSpPr>
        <p:pic>
          <p:nvPicPr>
            <p:cNvPr id="61458" name="Picture 1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6" y="32"/>
              <a:ext cx="719"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61459" name="Rectangle 19"/>
            <p:cNvSpPr>
              <a:spLocks/>
            </p:cNvSpPr>
            <p:nvPr/>
          </p:nvSpPr>
          <p:spPr bwMode="auto">
            <a:xfrm>
              <a:off x="32" y="56"/>
              <a:ext cx="288" cy="216"/>
            </a:xfrm>
            <a:prstGeom prst="rect">
              <a:avLst/>
            </a:prstGeom>
            <a:solidFill>
              <a:srgbClr val="000000"/>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61460" name="Rectangle 20"/>
            <p:cNvSpPr>
              <a:spLocks/>
            </p:cNvSpPr>
            <p:nvPr/>
          </p:nvSpPr>
          <p:spPr bwMode="auto">
            <a:xfrm>
              <a:off x="0" y="40"/>
              <a:ext cx="35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130000"/>
                </a:lnSpc>
              </a:pPr>
              <a:r>
                <a:rPr lang="en-US" sz="700">
                  <a:solidFill>
                    <a:srgbClr val="FFFFFF"/>
                  </a:solidFill>
                  <a:latin typeface="Montserrat-Regular" charset="0"/>
                  <a:ea typeface="ＭＳ Ｐゴシック" charset="0"/>
                  <a:cs typeface="Montserrat-Regular" charset="0"/>
                  <a:sym typeface="Montserrat-Regular" charset="0"/>
                </a:rPr>
                <a:t>46</a:t>
              </a:r>
            </a:p>
          </p:txBody>
        </p:sp>
        <p:sp>
          <p:nvSpPr>
            <p:cNvPr id="61461" name="Rectangle 21"/>
            <p:cNvSpPr>
              <a:spLocks/>
            </p:cNvSpPr>
            <p:nvPr/>
          </p:nvSpPr>
          <p:spPr bwMode="auto">
            <a:xfrm flipH="1">
              <a:off x="444" y="0"/>
              <a:ext cx="8" cy="288"/>
            </a:xfrm>
            <a:prstGeom prst="rect">
              <a:avLst/>
            </a:prstGeom>
            <a:solidFill>
              <a:srgbClr val="000000"/>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grpSp>
        <p:nvGrpSpPr>
          <p:cNvPr id="61462" name="Group 22"/>
          <p:cNvGrpSpPr>
            <a:grpSpLocks/>
          </p:cNvGrpSpPr>
          <p:nvPr/>
        </p:nvGrpSpPr>
        <p:grpSpPr bwMode="auto">
          <a:xfrm>
            <a:off x="5491163" y="3609975"/>
            <a:ext cx="523875" cy="523875"/>
            <a:chOff x="0" y="0"/>
            <a:chExt cx="880" cy="880"/>
          </a:xfrm>
        </p:grpSpPr>
        <p:sp>
          <p:nvSpPr>
            <p:cNvPr id="61463" name="Rectangle 23"/>
            <p:cNvSpPr>
              <a:spLocks/>
            </p:cNvSpPr>
            <p:nvPr/>
          </p:nvSpPr>
          <p:spPr bwMode="auto">
            <a:xfrm>
              <a:off x="0" y="0"/>
              <a:ext cx="880" cy="880"/>
            </a:xfrm>
            <a:prstGeom prst="rect">
              <a:avLst/>
            </a:prstGeom>
            <a:solidFill>
              <a:schemeClr val="accent3">
                <a:lumMod val="20000"/>
                <a:lumOff val="80000"/>
              </a:schemeClr>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61464" name="Rectangle 24"/>
            <p:cNvSpPr>
              <a:spLocks/>
            </p:cNvSpPr>
            <p:nvPr/>
          </p:nvSpPr>
          <p:spPr bwMode="auto">
            <a:xfrm>
              <a:off x="135" y="108"/>
              <a:ext cx="640" cy="6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r>
                <a:rPr lang="en-US" sz="2300" dirty="0">
                  <a:solidFill>
                    <a:schemeClr val="bg2"/>
                  </a:solidFill>
                  <a:latin typeface="Montserrat-Bold" charset="0"/>
                  <a:ea typeface="ＭＳ Ｐゴシック" charset="0"/>
                  <a:cs typeface="Montserrat-Bold" charset="0"/>
                  <a:sym typeface="Montserrat-Bold" charset="0"/>
                </a:rPr>
                <a:t>18</a:t>
              </a:r>
            </a:p>
          </p:txBody>
        </p:sp>
      </p:grpSp>
      <p:grpSp>
        <p:nvGrpSpPr>
          <p:cNvPr id="61465" name="Group 25"/>
          <p:cNvGrpSpPr>
            <a:grpSpLocks/>
          </p:cNvGrpSpPr>
          <p:nvPr/>
        </p:nvGrpSpPr>
        <p:grpSpPr bwMode="auto">
          <a:xfrm>
            <a:off x="6168628" y="1961555"/>
            <a:ext cx="2052638" cy="695325"/>
            <a:chOff x="0" y="0"/>
            <a:chExt cx="3448" cy="1168"/>
          </a:xfrm>
        </p:grpSpPr>
        <p:sp>
          <p:nvSpPr>
            <p:cNvPr id="61466" name="Rectangle 26"/>
            <p:cNvSpPr>
              <a:spLocks/>
            </p:cNvSpPr>
            <p:nvPr/>
          </p:nvSpPr>
          <p:spPr bwMode="auto">
            <a:xfrm>
              <a:off x="0" y="0"/>
              <a:ext cx="3448" cy="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80000"/>
                </a:lnSpc>
              </a:pPr>
              <a:r>
                <a:rPr lang="en-US" sz="1100" dirty="0">
                  <a:solidFill>
                    <a:schemeClr val="accent1"/>
                  </a:solidFill>
                  <a:latin typeface="Montserrat-Bold" charset="0"/>
                  <a:ea typeface="ＭＳ Ｐゴシック" charset="0"/>
                  <a:cs typeface="Montserrat-Bold" charset="0"/>
                  <a:sym typeface="Montserrat-Bold" charset="0"/>
                </a:rPr>
                <a:t>HEADING TEXT GOES HERE</a:t>
              </a:r>
            </a:p>
          </p:txBody>
        </p:sp>
        <p:sp>
          <p:nvSpPr>
            <p:cNvPr id="61467" name="Rectangle 27"/>
            <p:cNvSpPr>
              <a:spLocks/>
            </p:cNvSpPr>
            <p:nvPr/>
          </p:nvSpPr>
          <p:spPr bwMode="auto">
            <a:xfrm>
              <a:off x="0" y="440"/>
              <a:ext cx="3448" cy="7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30000"/>
                </a:lnSpc>
              </a:pPr>
              <a:r>
                <a:rPr lang="en-US" sz="700">
                  <a:solidFill>
                    <a:srgbClr val="8C8C8C"/>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 created.</a:t>
              </a:r>
            </a:p>
          </p:txBody>
        </p:sp>
      </p:grpSp>
      <p:grpSp>
        <p:nvGrpSpPr>
          <p:cNvPr id="61468" name="Group 28"/>
          <p:cNvGrpSpPr>
            <a:grpSpLocks/>
          </p:cNvGrpSpPr>
          <p:nvPr/>
        </p:nvGrpSpPr>
        <p:grpSpPr bwMode="auto">
          <a:xfrm>
            <a:off x="5491163" y="2066925"/>
            <a:ext cx="523875" cy="523875"/>
            <a:chOff x="0" y="0"/>
            <a:chExt cx="880" cy="880"/>
          </a:xfrm>
        </p:grpSpPr>
        <p:sp>
          <p:nvSpPr>
            <p:cNvPr id="61469" name="Rectangle 29"/>
            <p:cNvSpPr>
              <a:spLocks/>
            </p:cNvSpPr>
            <p:nvPr/>
          </p:nvSpPr>
          <p:spPr bwMode="auto">
            <a:xfrm>
              <a:off x="0" y="0"/>
              <a:ext cx="880" cy="880"/>
            </a:xfrm>
            <a:prstGeom prst="rect">
              <a:avLst/>
            </a:prstGeom>
            <a:solidFill>
              <a:schemeClr val="accent1"/>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61470" name="Rectangle 30"/>
            <p:cNvSpPr>
              <a:spLocks/>
            </p:cNvSpPr>
            <p:nvPr/>
          </p:nvSpPr>
          <p:spPr bwMode="auto">
            <a:xfrm>
              <a:off x="135" y="108"/>
              <a:ext cx="640" cy="6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r>
                <a:rPr lang="en-US" sz="2300" dirty="0">
                  <a:solidFill>
                    <a:schemeClr val="accent3"/>
                  </a:solidFill>
                  <a:latin typeface="Montserrat-Bold" charset="0"/>
                  <a:ea typeface="ＭＳ Ｐゴシック" charset="0"/>
                  <a:cs typeface="Montserrat-Bold" charset="0"/>
                  <a:sym typeface="Montserrat-Bold" charset="0"/>
                </a:rPr>
                <a:t>35</a:t>
              </a:r>
            </a:p>
          </p:txBody>
        </p:sp>
      </p:grpSp>
      <p:sp>
        <p:nvSpPr>
          <p:cNvPr id="61471" name="Line 31"/>
          <p:cNvSpPr>
            <a:spLocks noChangeShapeType="1"/>
          </p:cNvSpPr>
          <p:nvPr/>
        </p:nvSpPr>
        <p:spPr bwMode="auto">
          <a:xfrm>
            <a:off x="5489972" y="4443413"/>
            <a:ext cx="2766417" cy="0"/>
          </a:xfrm>
          <a:prstGeom prst="line">
            <a:avLst/>
          </a:prstGeom>
          <a:noFill/>
          <a:ln w="12700" cap="flat">
            <a:solidFill>
              <a:srgbClr val="9B9B9B"/>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1455"/>
                                        </p:tgtEl>
                                        <p:attrNameLst>
                                          <p:attrName>style.visibility</p:attrName>
                                        </p:attrNameLst>
                                      </p:cBhvr>
                                      <p:to>
                                        <p:strVal val="visible"/>
                                      </p:to>
                                    </p:set>
                                    <p:anim calcmode="lin" valueType="num">
                                      <p:cBhvr additive="base">
                                        <p:cTn id="7" dur="500" fill="hold"/>
                                        <p:tgtEl>
                                          <p:spTgt spid="61455"/>
                                        </p:tgtEl>
                                        <p:attrNameLst>
                                          <p:attrName>ppt_x</p:attrName>
                                        </p:attrNameLst>
                                      </p:cBhvr>
                                      <p:tavLst>
                                        <p:tav tm="0">
                                          <p:val>
                                            <p:strVal val="0-#ppt_w/2"/>
                                          </p:val>
                                        </p:tav>
                                        <p:tav tm="100000">
                                          <p:val>
                                            <p:strVal val="#ppt_x"/>
                                          </p:val>
                                        </p:tav>
                                      </p:tavLst>
                                    </p:anim>
                                    <p:anim calcmode="lin" valueType="num">
                                      <p:cBhvr additive="base">
                                        <p:cTn id="8" dur="500" fill="hold"/>
                                        <p:tgtEl>
                                          <p:spTgt spid="61455"/>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 presetClass="entr" presetSubtype="8" fill="hold" grpId="0" nodeType="afterEffect">
                                  <p:stCondLst>
                                    <p:cond delay="300"/>
                                  </p:stCondLst>
                                  <p:childTnLst>
                                    <p:set>
                                      <p:cBhvr>
                                        <p:cTn id="11" dur="1" fill="hold">
                                          <p:stCondLst>
                                            <p:cond delay="0"/>
                                          </p:stCondLst>
                                        </p:cTn>
                                        <p:tgtEl>
                                          <p:spTgt spid="61454"/>
                                        </p:tgtEl>
                                        <p:attrNameLst>
                                          <p:attrName>style.visibility</p:attrName>
                                        </p:attrNameLst>
                                      </p:cBhvr>
                                      <p:to>
                                        <p:strVal val="visible"/>
                                      </p:to>
                                    </p:set>
                                    <p:anim calcmode="lin" valueType="num">
                                      <p:cBhvr additive="base">
                                        <p:cTn id="12" dur="500" fill="hold"/>
                                        <p:tgtEl>
                                          <p:spTgt spid="61454"/>
                                        </p:tgtEl>
                                        <p:attrNameLst>
                                          <p:attrName>ppt_x</p:attrName>
                                        </p:attrNameLst>
                                      </p:cBhvr>
                                      <p:tavLst>
                                        <p:tav tm="0">
                                          <p:val>
                                            <p:strVal val="0-#ppt_w/2"/>
                                          </p:val>
                                        </p:tav>
                                        <p:tav tm="100000">
                                          <p:val>
                                            <p:strVal val="#ppt_x"/>
                                          </p:val>
                                        </p:tav>
                                      </p:tavLst>
                                    </p:anim>
                                    <p:anim calcmode="lin" valueType="num">
                                      <p:cBhvr additive="base">
                                        <p:cTn id="13" dur="500" fill="hold"/>
                                        <p:tgtEl>
                                          <p:spTgt spid="61454"/>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4" fill="hold" grpId="0" nodeType="click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wipe(down)">
                                      <p:cBhvr>
                                        <p:cTn id="18" dur="500"/>
                                        <p:tgtEl>
                                          <p:spTgt spid="2"/>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nodeType="clickEffect">
                                  <p:stCondLst>
                                    <p:cond delay="0"/>
                                  </p:stCondLst>
                                  <p:childTnLst>
                                    <p:set>
                                      <p:cBhvr>
                                        <p:cTn id="22" dur="1" fill="hold">
                                          <p:stCondLst>
                                            <p:cond delay="0"/>
                                          </p:stCondLst>
                                        </p:cTn>
                                        <p:tgtEl>
                                          <p:spTgt spid="61445"/>
                                        </p:tgtEl>
                                        <p:attrNameLst>
                                          <p:attrName>style.visibility</p:attrName>
                                        </p:attrNameLst>
                                      </p:cBhvr>
                                      <p:to>
                                        <p:strVal val="visible"/>
                                      </p:to>
                                    </p:set>
                                    <p:animEffect transition="in" filter="wipe(left)">
                                      <p:cBhvr>
                                        <p:cTn id="23" dur="500"/>
                                        <p:tgtEl>
                                          <p:spTgt spid="61445"/>
                                        </p:tgtEl>
                                      </p:cBhvr>
                                    </p:animEffect>
                                  </p:childTnLst>
                                </p:cTn>
                              </p:par>
                            </p:childTnLst>
                          </p:cTn>
                        </p:par>
                        <p:par>
                          <p:cTn id="24" fill="hold" nodeType="afterGroup">
                            <p:stCondLst>
                              <p:cond delay="500"/>
                            </p:stCondLst>
                            <p:childTnLst>
                              <p:par>
                                <p:cTn id="25" presetID="23" presetClass="entr" presetSubtype="16" fill="hold" nodeType="afterEffect">
                                  <p:stCondLst>
                                    <p:cond delay="500"/>
                                  </p:stCondLst>
                                  <p:childTnLst>
                                    <p:set>
                                      <p:cBhvr>
                                        <p:cTn id="26" dur="1" fill="hold">
                                          <p:stCondLst>
                                            <p:cond delay="0"/>
                                          </p:stCondLst>
                                        </p:cTn>
                                        <p:tgtEl>
                                          <p:spTgt spid="61468"/>
                                        </p:tgtEl>
                                        <p:attrNameLst>
                                          <p:attrName>style.visibility</p:attrName>
                                        </p:attrNameLst>
                                      </p:cBhvr>
                                      <p:to>
                                        <p:strVal val="visible"/>
                                      </p:to>
                                    </p:set>
                                    <p:anim calcmode="lin" valueType="num">
                                      <p:cBhvr>
                                        <p:cTn id="27" dur="500" fill="hold"/>
                                        <p:tgtEl>
                                          <p:spTgt spid="61468"/>
                                        </p:tgtEl>
                                        <p:attrNameLst>
                                          <p:attrName>ppt_w</p:attrName>
                                        </p:attrNameLst>
                                      </p:cBhvr>
                                      <p:tavLst>
                                        <p:tav tm="0">
                                          <p:val>
                                            <p:fltVal val="0"/>
                                          </p:val>
                                        </p:tav>
                                        <p:tav tm="100000">
                                          <p:val>
                                            <p:strVal val="#ppt_w"/>
                                          </p:val>
                                        </p:tav>
                                      </p:tavLst>
                                    </p:anim>
                                    <p:anim calcmode="lin" valueType="num">
                                      <p:cBhvr>
                                        <p:cTn id="28" dur="500" fill="hold"/>
                                        <p:tgtEl>
                                          <p:spTgt spid="61468"/>
                                        </p:tgtEl>
                                        <p:attrNameLst>
                                          <p:attrName>ppt_h</p:attrName>
                                        </p:attrNameLst>
                                      </p:cBhvr>
                                      <p:tavLst>
                                        <p:tav tm="0">
                                          <p:val>
                                            <p:fltVal val="0"/>
                                          </p:val>
                                        </p:tav>
                                        <p:tav tm="100000">
                                          <p:val>
                                            <p:strVal val="#ppt_h"/>
                                          </p:val>
                                        </p:tav>
                                      </p:tavLst>
                                    </p:anim>
                                  </p:childTnLst>
                                </p:cTn>
                              </p:par>
                            </p:childTnLst>
                          </p:cTn>
                        </p:par>
                        <p:par>
                          <p:cTn id="29" fill="hold" nodeType="afterGroup">
                            <p:stCondLst>
                              <p:cond delay="1500"/>
                            </p:stCondLst>
                            <p:childTnLst>
                              <p:par>
                                <p:cTn id="30" presetID="2" presetClass="entr" presetSubtype="2" fill="hold" nodeType="afterEffect">
                                  <p:stCondLst>
                                    <p:cond delay="500"/>
                                  </p:stCondLst>
                                  <p:childTnLst>
                                    <p:set>
                                      <p:cBhvr>
                                        <p:cTn id="31" dur="1" fill="hold">
                                          <p:stCondLst>
                                            <p:cond delay="0"/>
                                          </p:stCondLst>
                                        </p:cTn>
                                        <p:tgtEl>
                                          <p:spTgt spid="61465"/>
                                        </p:tgtEl>
                                        <p:attrNameLst>
                                          <p:attrName>style.visibility</p:attrName>
                                        </p:attrNameLst>
                                      </p:cBhvr>
                                      <p:to>
                                        <p:strVal val="visible"/>
                                      </p:to>
                                    </p:set>
                                    <p:anim calcmode="lin" valueType="num">
                                      <p:cBhvr additive="base">
                                        <p:cTn id="32" dur="500" fill="hold"/>
                                        <p:tgtEl>
                                          <p:spTgt spid="61465"/>
                                        </p:tgtEl>
                                        <p:attrNameLst>
                                          <p:attrName>ppt_x</p:attrName>
                                        </p:attrNameLst>
                                      </p:cBhvr>
                                      <p:tavLst>
                                        <p:tav tm="0">
                                          <p:val>
                                            <p:strVal val="1+#ppt_w/2"/>
                                          </p:val>
                                        </p:tav>
                                        <p:tav tm="100000">
                                          <p:val>
                                            <p:strVal val="#ppt_x"/>
                                          </p:val>
                                        </p:tav>
                                      </p:tavLst>
                                    </p:anim>
                                    <p:anim calcmode="lin" valueType="num">
                                      <p:cBhvr additive="base">
                                        <p:cTn id="33" dur="500" fill="hold"/>
                                        <p:tgtEl>
                                          <p:spTgt spid="61465"/>
                                        </p:tgtEl>
                                        <p:attrNameLst>
                                          <p:attrName>ppt_y</p:attrName>
                                        </p:attrNameLst>
                                      </p:cBhvr>
                                      <p:tavLst>
                                        <p:tav tm="0">
                                          <p:val>
                                            <p:strVal val="#ppt_y"/>
                                          </p:val>
                                        </p:tav>
                                        <p:tav tm="100000">
                                          <p:val>
                                            <p:strVal val="#ppt_y"/>
                                          </p:val>
                                        </p:tav>
                                      </p:tavLst>
                                    </p:anim>
                                  </p:childTnLst>
                                </p:cTn>
                              </p:par>
                            </p:childTnLst>
                          </p:cTn>
                        </p:par>
                        <p:par>
                          <p:cTn id="34" fill="hold" nodeType="afterGroup">
                            <p:stCondLst>
                              <p:cond delay="2500"/>
                            </p:stCondLst>
                            <p:childTnLst>
                              <p:par>
                                <p:cTn id="35" presetID="4" presetClass="entr" presetSubtype="32" fill="hold" grpId="0" nodeType="afterEffect">
                                  <p:stCondLst>
                                    <p:cond delay="0"/>
                                  </p:stCondLst>
                                  <p:childTnLst>
                                    <p:set>
                                      <p:cBhvr>
                                        <p:cTn id="36" dur="1" fill="hold">
                                          <p:stCondLst>
                                            <p:cond delay="0"/>
                                          </p:stCondLst>
                                        </p:cTn>
                                        <p:tgtEl>
                                          <p:spTgt spid="61456"/>
                                        </p:tgtEl>
                                        <p:attrNameLst>
                                          <p:attrName>style.visibility</p:attrName>
                                        </p:attrNameLst>
                                      </p:cBhvr>
                                      <p:to>
                                        <p:strVal val="visible"/>
                                      </p:to>
                                    </p:set>
                                    <p:animEffect transition="in" filter="box(out)">
                                      <p:cBhvr>
                                        <p:cTn id="37" dur="500"/>
                                        <p:tgtEl>
                                          <p:spTgt spid="61456"/>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3" presetClass="entr" presetSubtype="16" fill="hold" nodeType="clickEffect">
                                  <p:stCondLst>
                                    <p:cond delay="0"/>
                                  </p:stCondLst>
                                  <p:childTnLst>
                                    <p:set>
                                      <p:cBhvr>
                                        <p:cTn id="41" dur="1" fill="hold">
                                          <p:stCondLst>
                                            <p:cond delay="0"/>
                                          </p:stCondLst>
                                        </p:cTn>
                                        <p:tgtEl>
                                          <p:spTgt spid="61448"/>
                                        </p:tgtEl>
                                        <p:attrNameLst>
                                          <p:attrName>style.visibility</p:attrName>
                                        </p:attrNameLst>
                                      </p:cBhvr>
                                      <p:to>
                                        <p:strVal val="visible"/>
                                      </p:to>
                                    </p:set>
                                    <p:anim calcmode="lin" valueType="num">
                                      <p:cBhvr>
                                        <p:cTn id="42" dur="500" fill="hold"/>
                                        <p:tgtEl>
                                          <p:spTgt spid="61448"/>
                                        </p:tgtEl>
                                        <p:attrNameLst>
                                          <p:attrName>ppt_w</p:attrName>
                                        </p:attrNameLst>
                                      </p:cBhvr>
                                      <p:tavLst>
                                        <p:tav tm="0">
                                          <p:val>
                                            <p:fltVal val="0"/>
                                          </p:val>
                                        </p:tav>
                                        <p:tav tm="100000">
                                          <p:val>
                                            <p:strVal val="#ppt_w"/>
                                          </p:val>
                                        </p:tav>
                                      </p:tavLst>
                                    </p:anim>
                                    <p:anim calcmode="lin" valueType="num">
                                      <p:cBhvr>
                                        <p:cTn id="43" dur="500" fill="hold"/>
                                        <p:tgtEl>
                                          <p:spTgt spid="61448"/>
                                        </p:tgtEl>
                                        <p:attrNameLst>
                                          <p:attrName>ppt_h</p:attrName>
                                        </p:attrNameLst>
                                      </p:cBhvr>
                                      <p:tavLst>
                                        <p:tav tm="0">
                                          <p:val>
                                            <p:fltVal val="0"/>
                                          </p:val>
                                        </p:tav>
                                        <p:tav tm="100000">
                                          <p:val>
                                            <p:strVal val="#ppt_h"/>
                                          </p:val>
                                        </p:tav>
                                      </p:tavLst>
                                    </p:anim>
                                  </p:childTnLst>
                                </p:cTn>
                              </p:par>
                            </p:childTnLst>
                          </p:cTn>
                        </p:par>
                        <p:par>
                          <p:cTn id="44" fill="hold" nodeType="afterGroup">
                            <p:stCondLst>
                              <p:cond delay="500"/>
                            </p:stCondLst>
                            <p:childTnLst>
                              <p:par>
                                <p:cTn id="45" presetID="23" presetClass="entr" presetSubtype="16" fill="hold" nodeType="afterEffect">
                                  <p:stCondLst>
                                    <p:cond delay="300"/>
                                  </p:stCondLst>
                                  <p:childTnLst>
                                    <p:set>
                                      <p:cBhvr>
                                        <p:cTn id="46" dur="1" fill="hold">
                                          <p:stCondLst>
                                            <p:cond delay="0"/>
                                          </p:stCondLst>
                                        </p:cTn>
                                        <p:tgtEl>
                                          <p:spTgt spid="61462"/>
                                        </p:tgtEl>
                                        <p:attrNameLst>
                                          <p:attrName>style.visibility</p:attrName>
                                        </p:attrNameLst>
                                      </p:cBhvr>
                                      <p:to>
                                        <p:strVal val="visible"/>
                                      </p:to>
                                    </p:set>
                                    <p:anim calcmode="lin" valueType="num">
                                      <p:cBhvr>
                                        <p:cTn id="47" dur="500" fill="hold"/>
                                        <p:tgtEl>
                                          <p:spTgt spid="61462"/>
                                        </p:tgtEl>
                                        <p:attrNameLst>
                                          <p:attrName>ppt_w</p:attrName>
                                        </p:attrNameLst>
                                      </p:cBhvr>
                                      <p:tavLst>
                                        <p:tav tm="0">
                                          <p:val>
                                            <p:fltVal val="0"/>
                                          </p:val>
                                        </p:tav>
                                        <p:tav tm="100000">
                                          <p:val>
                                            <p:strVal val="#ppt_w"/>
                                          </p:val>
                                        </p:tav>
                                      </p:tavLst>
                                    </p:anim>
                                    <p:anim calcmode="lin" valueType="num">
                                      <p:cBhvr>
                                        <p:cTn id="48" dur="500" fill="hold"/>
                                        <p:tgtEl>
                                          <p:spTgt spid="61462"/>
                                        </p:tgtEl>
                                        <p:attrNameLst>
                                          <p:attrName>ppt_h</p:attrName>
                                        </p:attrNameLst>
                                      </p:cBhvr>
                                      <p:tavLst>
                                        <p:tav tm="0">
                                          <p:val>
                                            <p:fltVal val="0"/>
                                          </p:val>
                                        </p:tav>
                                        <p:tav tm="100000">
                                          <p:val>
                                            <p:strVal val="#ppt_h"/>
                                          </p:val>
                                        </p:tav>
                                      </p:tavLst>
                                    </p:anim>
                                  </p:childTnLst>
                                </p:cTn>
                              </p:par>
                            </p:childTnLst>
                          </p:cTn>
                        </p:par>
                        <p:par>
                          <p:cTn id="49" fill="hold" nodeType="afterGroup">
                            <p:stCondLst>
                              <p:cond delay="1300"/>
                            </p:stCondLst>
                            <p:childTnLst>
                              <p:par>
                                <p:cTn id="50" presetID="23" presetClass="entr" presetSubtype="16" fill="hold" nodeType="afterEffect">
                                  <p:stCondLst>
                                    <p:cond delay="300"/>
                                  </p:stCondLst>
                                  <p:childTnLst>
                                    <p:set>
                                      <p:cBhvr>
                                        <p:cTn id="51" dur="1" fill="hold">
                                          <p:stCondLst>
                                            <p:cond delay="0"/>
                                          </p:stCondLst>
                                        </p:cTn>
                                        <p:tgtEl>
                                          <p:spTgt spid="61451"/>
                                        </p:tgtEl>
                                        <p:attrNameLst>
                                          <p:attrName>style.visibility</p:attrName>
                                        </p:attrNameLst>
                                      </p:cBhvr>
                                      <p:to>
                                        <p:strVal val="visible"/>
                                      </p:to>
                                    </p:set>
                                    <p:anim calcmode="lin" valueType="num">
                                      <p:cBhvr>
                                        <p:cTn id="52" dur="500" fill="hold"/>
                                        <p:tgtEl>
                                          <p:spTgt spid="61451"/>
                                        </p:tgtEl>
                                        <p:attrNameLst>
                                          <p:attrName>ppt_w</p:attrName>
                                        </p:attrNameLst>
                                      </p:cBhvr>
                                      <p:tavLst>
                                        <p:tav tm="0">
                                          <p:val>
                                            <p:fltVal val="0"/>
                                          </p:val>
                                        </p:tav>
                                        <p:tav tm="100000">
                                          <p:val>
                                            <p:strVal val="#ppt_w"/>
                                          </p:val>
                                        </p:tav>
                                      </p:tavLst>
                                    </p:anim>
                                    <p:anim calcmode="lin" valueType="num">
                                      <p:cBhvr>
                                        <p:cTn id="53" dur="500" fill="hold"/>
                                        <p:tgtEl>
                                          <p:spTgt spid="61451"/>
                                        </p:tgtEl>
                                        <p:attrNameLst>
                                          <p:attrName>ppt_h</p:attrName>
                                        </p:attrNameLst>
                                      </p:cBhvr>
                                      <p:tavLst>
                                        <p:tav tm="0">
                                          <p:val>
                                            <p:fltVal val="0"/>
                                          </p:val>
                                        </p:tav>
                                        <p:tav tm="100000">
                                          <p:val>
                                            <p:strVal val="#ppt_h"/>
                                          </p:val>
                                        </p:tav>
                                      </p:tavLst>
                                    </p:anim>
                                  </p:childTnLst>
                                </p:cTn>
                              </p:par>
                            </p:childTnLst>
                          </p:cTn>
                        </p:par>
                        <p:par>
                          <p:cTn id="54" fill="hold" nodeType="afterGroup">
                            <p:stCondLst>
                              <p:cond delay="2100"/>
                            </p:stCondLst>
                            <p:childTnLst>
                              <p:par>
                                <p:cTn id="55" presetID="4" presetClass="entr" presetSubtype="32" fill="hold" grpId="0" nodeType="afterEffect">
                                  <p:stCondLst>
                                    <p:cond delay="300"/>
                                  </p:stCondLst>
                                  <p:childTnLst>
                                    <p:set>
                                      <p:cBhvr>
                                        <p:cTn id="56" dur="1" fill="hold">
                                          <p:stCondLst>
                                            <p:cond delay="0"/>
                                          </p:stCondLst>
                                        </p:cTn>
                                        <p:tgtEl>
                                          <p:spTgt spid="61471"/>
                                        </p:tgtEl>
                                        <p:attrNameLst>
                                          <p:attrName>style.visibility</p:attrName>
                                        </p:attrNameLst>
                                      </p:cBhvr>
                                      <p:to>
                                        <p:strVal val="visible"/>
                                      </p:to>
                                    </p:set>
                                    <p:animEffect transition="in" filter="box(out)">
                                      <p:cBhvr>
                                        <p:cTn id="57" dur="500"/>
                                        <p:tgtEl>
                                          <p:spTgt spid="614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 grpId="0">
        <p:bldAsOne/>
      </p:bldGraphic>
      <p:bldP spid="61454" grpId="0" autoUpdateAnimBg="0"/>
      <p:bldP spid="61455" grpId="0" autoUpdateAnimBg="0"/>
      <p:bldP spid="61456" grpId="0" animBg="1"/>
      <p:bldP spid="61471"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62465" name="Oval 1"/>
          <p:cNvSpPr>
            <a:spLocks/>
          </p:cNvSpPr>
          <p:nvPr/>
        </p:nvSpPr>
        <p:spPr bwMode="auto">
          <a:xfrm>
            <a:off x="3517106" y="1706761"/>
            <a:ext cx="2109788" cy="2109788"/>
          </a:xfrm>
          <a:prstGeom prst="ellipse">
            <a:avLst/>
          </a:prstGeom>
          <a:noFill/>
          <a:ln w="38100" cap="rnd">
            <a:solidFill>
              <a:srgbClr val="5A5A5A"/>
            </a:solidFill>
            <a:prstDash val="sysDot"/>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62466" name="Oval 2"/>
          <p:cNvSpPr>
            <a:spLocks/>
          </p:cNvSpPr>
          <p:nvPr/>
        </p:nvSpPr>
        <p:spPr bwMode="auto">
          <a:xfrm>
            <a:off x="3600450" y="1785342"/>
            <a:ext cx="1943100" cy="1943100"/>
          </a:xfrm>
          <a:prstGeom prst="ellipse">
            <a:avLst/>
          </a:prstGeom>
          <a:solidFill>
            <a:srgbClr val="28323C"/>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nvGrpSpPr>
          <p:cNvPr id="62467" name="Group 3"/>
          <p:cNvGrpSpPr>
            <a:grpSpLocks/>
          </p:cNvGrpSpPr>
          <p:nvPr/>
        </p:nvGrpSpPr>
        <p:grpSpPr bwMode="auto">
          <a:xfrm>
            <a:off x="3698081" y="1678781"/>
            <a:ext cx="642938" cy="642938"/>
            <a:chOff x="0" y="0"/>
            <a:chExt cx="1080" cy="1080"/>
          </a:xfrm>
        </p:grpSpPr>
        <p:sp>
          <p:nvSpPr>
            <p:cNvPr id="62468" name="Oval 4"/>
            <p:cNvSpPr>
              <a:spLocks/>
            </p:cNvSpPr>
            <p:nvPr/>
          </p:nvSpPr>
          <p:spPr bwMode="auto">
            <a:xfrm>
              <a:off x="0" y="0"/>
              <a:ext cx="1080" cy="1080"/>
            </a:xfrm>
            <a:prstGeom prst="ellipse">
              <a:avLst/>
            </a:prstGeom>
            <a:solidFill>
              <a:srgbClr val="505A64">
                <a:alpha val="89999"/>
              </a:srgbClr>
            </a:solidFill>
            <a:ln>
              <a:noFill/>
            </a:ln>
            <a:extLst>
              <a:ext uri="{91240B29-F687-4F45-9708-019B960494DF}">
                <a14:hiddenLine xmlns:a14="http://schemas.microsoft.com/office/drawing/2010/main" w="25400" cap="flat">
                  <a:solidFill>
                    <a:schemeClr val="tx1">
                      <a:alpha val="89999"/>
                    </a:schemeClr>
                  </a:solidFill>
                  <a:miter lim="800000"/>
                  <a:headEnd type="none" w="med" len="med"/>
                  <a:tailEnd type="none" w="med" len="med"/>
                </a14:hiddenLine>
              </a:ext>
            </a:extLst>
          </p:spPr>
          <p:txBody>
            <a:bodyPr lIns="0" tIns="0" rIns="0" bIns="0"/>
            <a:lstStyle/>
            <a:p>
              <a:endParaRPr lang="en-US"/>
            </a:p>
          </p:txBody>
        </p:sp>
        <p:sp>
          <p:nvSpPr>
            <p:cNvPr id="62469" name="Rectangle 5"/>
            <p:cNvSpPr>
              <a:spLocks/>
            </p:cNvSpPr>
            <p:nvPr/>
          </p:nvSpPr>
          <p:spPr bwMode="auto">
            <a:xfrm>
              <a:off x="164" y="283"/>
              <a:ext cx="768" cy="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90000"/>
                </a:lnSpc>
              </a:pPr>
              <a:r>
                <a:rPr lang="en-US" sz="1500">
                  <a:solidFill>
                    <a:srgbClr val="FFFFFF"/>
                  </a:solidFill>
                  <a:latin typeface="Raleway" charset="0"/>
                  <a:ea typeface="ＭＳ Ｐゴシック" charset="0"/>
                  <a:cs typeface="Raleway" charset="0"/>
                  <a:sym typeface="Raleway" charset="0"/>
                </a:rPr>
                <a:t>8%</a:t>
              </a:r>
            </a:p>
          </p:txBody>
        </p:sp>
      </p:grpSp>
      <p:grpSp>
        <p:nvGrpSpPr>
          <p:cNvPr id="62470" name="Group 6"/>
          <p:cNvGrpSpPr>
            <a:grpSpLocks/>
          </p:cNvGrpSpPr>
          <p:nvPr/>
        </p:nvGrpSpPr>
        <p:grpSpPr bwMode="auto">
          <a:xfrm>
            <a:off x="3176588" y="1926431"/>
            <a:ext cx="457200" cy="395288"/>
            <a:chOff x="0" y="0"/>
            <a:chExt cx="768" cy="664"/>
          </a:xfrm>
        </p:grpSpPr>
        <p:sp>
          <p:nvSpPr>
            <p:cNvPr id="62471" name="Oval 7"/>
            <p:cNvSpPr>
              <a:spLocks/>
            </p:cNvSpPr>
            <p:nvPr/>
          </p:nvSpPr>
          <p:spPr bwMode="auto">
            <a:xfrm>
              <a:off x="44" y="0"/>
              <a:ext cx="664" cy="664"/>
            </a:xfrm>
            <a:prstGeom prst="ellipse">
              <a:avLst/>
            </a:prstGeom>
            <a:solidFill>
              <a:schemeClr val="accent2"/>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62472" name="Rectangle 8"/>
            <p:cNvSpPr>
              <a:spLocks/>
            </p:cNvSpPr>
            <p:nvPr/>
          </p:nvSpPr>
          <p:spPr bwMode="auto">
            <a:xfrm>
              <a:off x="0" y="91"/>
              <a:ext cx="768" cy="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90000"/>
                </a:lnSpc>
              </a:pPr>
              <a:r>
                <a:rPr lang="en-US" sz="1500" dirty="0">
                  <a:solidFill>
                    <a:srgbClr val="FFFFFF"/>
                  </a:solidFill>
                  <a:latin typeface="Raleway" charset="0"/>
                  <a:ea typeface="ＭＳ Ｐゴシック" charset="0"/>
                  <a:cs typeface="Raleway" charset="0"/>
                  <a:sym typeface="Raleway" charset="0"/>
                </a:rPr>
                <a:t>4%</a:t>
              </a:r>
            </a:p>
          </p:txBody>
        </p:sp>
      </p:grpSp>
      <p:grpSp>
        <p:nvGrpSpPr>
          <p:cNvPr id="62473" name="Group 9"/>
          <p:cNvGrpSpPr>
            <a:grpSpLocks/>
          </p:cNvGrpSpPr>
          <p:nvPr/>
        </p:nvGrpSpPr>
        <p:grpSpPr bwMode="auto">
          <a:xfrm>
            <a:off x="2921794" y="2488406"/>
            <a:ext cx="957263" cy="957263"/>
            <a:chOff x="0" y="0"/>
            <a:chExt cx="1608" cy="1608"/>
          </a:xfrm>
        </p:grpSpPr>
        <p:sp>
          <p:nvSpPr>
            <p:cNvPr id="62474" name="Oval 10"/>
            <p:cNvSpPr>
              <a:spLocks/>
            </p:cNvSpPr>
            <p:nvPr/>
          </p:nvSpPr>
          <p:spPr bwMode="auto">
            <a:xfrm>
              <a:off x="0" y="0"/>
              <a:ext cx="1608" cy="1608"/>
            </a:xfrm>
            <a:prstGeom prst="ellipse">
              <a:avLst/>
            </a:prstGeom>
            <a:solidFill>
              <a:srgbClr val="8C96A0">
                <a:alpha val="70000"/>
              </a:srgbClr>
            </a:solidFill>
            <a:ln>
              <a:noFill/>
            </a:ln>
            <a:extLst>
              <a:ext uri="{91240B29-F687-4F45-9708-019B960494DF}">
                <a14:hiddenLine xmlns:a14="http://schemas.microsoft.com/office/drawing/2010/main" w="25400" cap="flat">
                  <a:solidFill>
                    <a:schemeClr val="tx1">
                      <a:alpha val="70000"/>
                    </a:schemeClr>
                  </a:solidFill>
                  <a:miter lim="800000"/>
                  <a:headEnd type="none" w="med" len="med"/>
                  <a:tailEnd type="none" w="med" len="med"/>
                </a14:hiddenLine>
              </a:ext>
            </a:extLst>
          </p:spPr>
          <p:txBody>
            <a:bodyPr lIns="0" tIns="0" rIns="0" bIns="0"/>
            <a:lstStyle/>
            <a:p>
              <a:endParaRPr lang="en-US"/>
            </a:p>
          </p:txBody>
        </p:sp>
        <p:sp>
          <p:nvSpPr>
            <p:cNvPr id="62475" name="Rectangle 11"/>
            <p:cNvSpPr>
              <a:spLocks/>
            </p:cNvSpPr>
            <p:nvPr/>
          </p:nvSpPr>
          <p:spPr bwMode="auto">
            <a:xfrm>
              <a:off x="428" y="539"/>
              <a:ext cx="768" cy="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90000"/>
                </a:lnSpc>
              </a:pPr>
              <a:r>
                <a:rPr lang="en-US" sz="1500">
                  <a:solidFill>
                    <a:srgbClr val="1A1A1A"/>
                  </a:solidFill>
                  <a:latin typeface="Raleway" charset="0"/>
                  <a:ea typeface="ＭＳ Ｐゴシック" charset="0"/>
                  <a:cs typeface="Raleway" charset="0"/>
                  <a:sym typeface="Raleway" charset="0"/>
                </a:rPr>
                <a:t>18%</a:t>
              </a:r>
            </a:p>
          </p:txBody>
        </p:sp>
      </p:grpSp>
      <p:sp>
        <p:nvSpPr>
          <p:cNvPr id="62476" name="Oval 12"/>
          <p:cNvSpPr>
            <a:spLocks/>
          </p:cNvSpPr>
          <p:nvPr/>
        </p:nvSpPr>
        <p:spPr bwMode="auto">
          <a:xfrm>
            <a:off x="4133850" y="2328862"/>
            <a:ext cx="862013" cy="862013"/>
          </a:xfrm>
          <a:prstGeom prst="ellipse">
            <a:avLst/>
          </a:prstGeom>
          <a:solidFill>
            <a:srgbClr val="FFFFFF"/>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62477" name="Rectangle 13"/>
          <p:cNvSpPr>
            <a:spLocks/>
          </p:cNvSpPr>
          <p:nvPr/>
        </p:nvSpPr>
        <p:spPr bwMode="auto">
          <a:xfrm>
            <a:off x="4348163" y="2590800"/>
            <a:ext cx="457200"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90000"/>
              </a:lnSpc>
            </a:pPr>
            <a:r>
              <a:rPr lang="en-US" sz="1500">
                <a:solidFill>
                  <a:srgbClr val="969696"/>
                </a:solidFill>
                <a:latin typeface="Raleway" charset="0"/>
                <a:ea typeface="ＭＳ Ｐゴシック" charset="0"/>
                <a:cs typeface="Raleway" charset="0"/>
                <a:sym typeface="Raleway" charset="0"/>
              </a:rPr>
              <a:t>40%</a:t>
            </a:r>
          </a:p>
        </p:txBody>
      </p:sp>
      <p:grpSp>
        <p:nvGrpSpPr>
          <p:cNvPr id="62478" name="Group 14"/>
          <p:cNvGrpSpPr>
            <a:grpSpLocks/>
          </p:cNvGrpSpPr>
          <p:nvPr/>
        </p:nvGrpSpPr>
        <p:grpSpPr bwMode="auto">
          <a:xfrm>
            <a:off x="5157788" y="2140149"/>
            <a:ext cx="1076325" cy="1076325"/>
            <a:chOff x="0" y="0"/>
            <a:chExt cx="1808" cy="1808"/>
          </a:xfrm>
        </p:grpSpPr>
        <p:sp>
          <p:nvSpPr>
            <p:cNvPr id="62479" name="Oval 15"/>
            <p:cNvSpPr>
              <a:spLocks/>
            </p:cNvSpPr>
            <p:nvPr/>
          </p:nvSpPr>
          <p:spPr bwMode="auto">
            <a:xfrm>
              <a:off x="0" y="0"/>
              <a:ext cx="1808" cy="1808"/>
            </a:xfrm>
            <a:prstGeom prst="ellipse">
              <a:avLst/>
            </a:prstGeom>
            <a:solidFill>
              <a:schemeClr val="accent2">
                <a:alpha val="70000"/>
              </a:schemeClr>
            </a:solidFill>
            <a:ln>
              <a:noFill/>
            </a:ln>
            <a:extLst>
              <a:ext uri="{91240B29-F687-4F45-9708-019B960494DF}">
                <a14:hiddenLine xmlns:a14="http://schemas.microsoft.com/office/drawing/2010/main" w="25400" cap="flat">
                  <a:solidFill>
                    <a:schemeClr val="tx1">
                      <a:alpha val="70000"/>
                    </a:schemeClr>
                  </a:solidFill>
                  <a:miter lim="800000"/>
                  <a:headEnd type="none" w="med" len="med"/>
                  <a:tailEnd type="none" w="med" len="med"/>
                </a14:hiddenLine>
              </a:ext>
            </a:extLst>
          </p:spPr>
          <p:txBody>
            <a:bodyPr lIns="0" tIns="0" rIns="0" bIns="0"/>
            <a:lstStyle/>
            <a:p>
              <a:endParaRPr lang="en-US"/>
            </a:p>
          </p:txBody>
        </p:sp>
        <p:sp>
          <p:nvSpPr>
            <p:cNvPr id="62480" name="Rectangle 16"/>
            <p:cNvSpPr>
              <a:spLocks/>
            </p:cNvSpPr>
            <p:nvPr/>
          </p:nvSpPr>
          <p:spPr bwMode="auto">
            <a:xfrm>
              <a:off x="576" y="676"/>
              <a:ext cx="768" cy="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90000"/>
                </a:lnSpc>
              </a:pPr>
              <a:r>
                <a:rPr lang="en-US" sz="1500">
                  <a:solidFill>
                    <a:srgbClr val="FFFFFF"/>
                  </a:solidFill>
                  <a:latin typeface="Raleway" charset="0"/>
                  <a:ea typeface="ＭＳ Ｐゴシック" charset="0"/>
                  <a:cs typeface="Raleway" charset="0"/>
                  <a:sym typeface="Raleway" charset="0"/>
                </a:rPr>
                <a:t>28%</a:t>
              </a:r>
            </a:p>
          </p:txBody>
        </p:sp>
      </p:grpSp>
      <p:grpSp>
        <p:nvGrpSpPr>
          <p:cNvPr id="62481" name="Group 17"/>
          <p:cNvGrpSpPr>
            <a:grpSpLocks/>
          </p:cNvGrpSpPr>
          <p:nvPr/>
        </p:nvGrpSpPr>
        <p:grpSpPr bwMode="auto">
          <a:xfrm>
            <a:off x="5226844" y="1835944"/>
            <a:ext cx="500063" cy="500063"/>
            <a:chOff x="0" y="0"/>
            <a:chExt cx="840" cy="840"/>
          </a:xfrm>
        </p:grpSpPr>
        <p:sp>
          <p:nvSpPr>
            <p:cNvPr id="62482" name="Oval 18"/>
            <p:cNvSpPr>
              <a:spLocks/>
            </p:cNvSpPr>
            <p:nvPr/>
          </p:nvSpPr>
          <p:spPr bwMode="auto">
            <a:xfrm>
              <a:off x="0" y="0"/>
              <a:ext cx="840" cy="840"/>
            </a:xfrm>
            <a:prstGeom prst="ellipse">
              <a:avLst/>
            </a:prstGeom>
            <a:solidFill>
              <a:srgbClr val="000000">
                <a:alpha val="70000"/>
              </a:srgbClr>
            </a:solidFill>
            <a:ln>
              <a:noFill/>
            </a:ln>
            <a:extLst>
              <a:ext uri="{91240B29-F687-4F45-9708-019B960494DF}">
                <a14:hiddenLine xmlns:a14="http://schemas.microsoft.com/office/drawing/2010/main" w="25400" cap="flat">
                  <a:solidFill>
                    <a:schemeClr val="tx1">
                      <a:alpha val="70000"/>
                    </a:schemeClr>
                  </a:solidFill>
                  <a:miter lim="800000"/>
                  <a:headEnd type="none" w="med" len="med"/>
                  <a:tailEnd type="none" w="med" len="med"/>
                </a14:hiddenLine>
              </a:ext>
            </a:extLst>
          </p:spPr>
          <p:txBody>
            <a:bodyPr lIns="0" tIns="0" rIns="0" bIns="0"/>
            <a:lstStyle/>
            <a:p>
              <a:endParaRPr lang="en-US"/>
            </a:p>
          </p:txBody>
        </p:sp>
        <p:sp>
          <p:nvSpPr>
            <p:cNvPr id="62483" name="Rectangle 19"/>
            <p:cNvSpPr>
              <a:spLocks/>
            </p:cNvSpPr>
            <p:nvPr/>
          </p:nvSpPr>
          <p:spPr bwMode="auto">
            <a:xfrm>
              <a:off x="36" y="179"/>
              <a:ext cx="768" cy="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90000"/>
                </a:lnSpc>
              </a:pPr>
              <a:r>
                <a:rPr lang="en-US" sz="1500">
                  <a:solidFill>
                    <a:srgbClr val="FFFFFF"/>
                  </a:solidFill>
                  <a:latin typeface="Raleway" charset="0"/>
                  <a:ea typeface="ＭＳ Ｐゴシック" charset="0"/>
                  <a:cs typeface="Raleway" charset="0"/>
                  <a:sym typeface="Raleway" charset="0"/>
                </a:rPr>
                <a:t>7%</a:t>
              </a:r>
            </a:p>
          </p:txBody>
        </p:sp>
      </p:grpSp>
      <p:grpSp>
        <p:nvGrpSpPr>
          <p:cNvPr id="62484" name="Group 20"/>
          <p:cNvGrpSpPr>
            <a:grpSpLocks/>
          </p:cNvGrpSpPr>
          <p:nvPr/>
        </p:nvGrpSpPr>
        <p:grpSpPr bwMode="auto">
          <a:xfrm>
            <a:off x="4286250" y="2985492"/>
            <a:ext cx="566738" cy="538163"/>
            <a:chOff x="0" y="0"/>
            <a:chExt cx="952" cy="903"/>
          </a:xfrm>
        </p:grpSpPr>
        <p:sp>
          <p:nvSpPr>
            <p:cNvPr id="62485" name="Oval 21"/>
            <p:cNvSpPr>
              <a:spLocks/>
            </p:cNvSpPr>
            <p:nvPr/>
          </p:nvSpPr>
          <p:spPr bwMode="auto">
            <a:xfrm>
              <a:off x="9" y="0"/>
              <a:ext cx="902" cy="903"/>
            </a:xfrm>
            <a:prstGeom prst="ellipse">
              <a:avLst/>
            </a:prstGeom>
            <a:solidFill>
              <a:schemeClr val="accent3">
                <a:alpha val="89999"/>
              </a:schemeClr>
            </a:solidFill>
            <a:ln>
              <a:noFill/>
            </a:ln>
            <a:extLst>
              <a:ext uri="{91240B29-F687-4F45-9708-019B960494DF}">
                <a14:hiddenLine xmlns:a14="http://schemas.microsoft.com/office/drawing/2010/main" w="25400" cap="flat">
                  <a:solidFill>
                    <a:schemeClr val="tx1">
                      <a:alpha val="89999"/>
                    </a:schemeClr>
                  </a:solidFill>
                  <a:miter lim="800000"/>
                  <a:headEnd type="none" w="med" len="med"/>
                  <a:tailEnd type="none" w="med" len="med"/>
                </a14:hiddenLine>
              </a:ext>
            </a:extLst>
          </p:spPr>
          <p:txBody>
            <a:bodyPr lIns="0" tIns="0" rIns="0" bIns="0"/>
            <a:lstStyle/>
            <a:p>
              <a:endParaRPr lang="en-US"/>
            </a:p>
          </p:txBody>
        </p:sp>
        <p:sp>
          <p:nvSpPr>
            <p:cNvPr id="62486" name="Rectangle 22"/>
            <p:cNvSpPr>
              <a:spLocks/>
            </p:cNvSpPr>
            <p:nvPr/>
          </p:nvSpPr>
          <p:spPr bwMode="auto">
            <a:xfrm>
              <a:off x="0" y="24"/>
              <a:ext cx="952" cy="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90000"/>
                </a:lnSpc>
              </a:pPr>
              <a:r>
                <a:rPr lang="en-US" sz="1100">
                  <a:solidFill>
                    <a:srgbClr val="FFFFFF"/>
                  </a:solidFill>
                  <a:latin typeface="Raleway" charset="0"/>
                  <a:ea typeface="ＭＳ Ｐゴシック" charset="0"/>
                  <a:cs typeface="Raleway" charset="0"/>
                  <a:sym typeface="Raleway" charset="0"/>
                </a:rPr>
                <a:t>25%</a:t>
              </a:r>
            </a:p>
          </p:txBody>
        </p:sp>
      </p:grpSp>
      <p:sp>
        <p:nvSpPr>
          <p:cNvPr id="62487" name="Rectangle 23"/>
          <p:cNvSpPr>
            <a:spLocks/>
          </p:cNvSpPr>
          <p:nvPr/>
        </p:nvSpPr>
        <p:spPr bwMode="auto">
          <a:xfrm>
            <a:off x="932855" y="1862138"/>
            <a:ext cx="135255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r"/>
            <a:r>
              <a:rPr lang="en-US" sz="800">
                <a:solidFill>
                  <a:srgbClr val="969696"/>
                </a:solidFill>
                <a:latin typeface="Montserrat-Regular" charset="0"/>
                <a:ea typeface="ＭＳ Ｐゴシック" charset="0"/>
                <a:cs typeface="Montserrat-Regular" charset="0"/>
                <a:sym typeface="Montserrat-Regular" charset="0"/>
              </a:rPr>
              <a:t>Quiut fastidii dignis vero offendit apeiria eaquo vimne tritan.</a:t>
            </a:r>
          </a:p>
        </p:txBody>
      </p:sp>
      <p:sp>
        <p:nvSpPr>
          <p:cNvPr id="62488" name="Rectangle 24"/>
          <p:cNvSpPr>
            <a:spLocks/>
          </p:cNvSpPr>
          <p:nvPr/>
        </p:nvSpPr>
        <p:spPr bwMode="auto">
          <a:xfrm>
            <a:off x="932855" y="2566988"/>
            <a:ext cx="135255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r"/>
            <a:r>
              <a:rPr lang="en-US" sz="800">
                <a:solidFill>
                  <a:srgbClr val="323232"/>
                </a:solidFill>
                <a:latin typeface="Montserrat-Regular" charset="0"/>
                <a:ea typeface="ＭＳ Ｐゴシック" charset="0"/>
                <a:cs typeface="Montserrat-Regular" charset="0"/>
                <a:sym typeface="Montserrat-Regular" charset="0"/>
              </a:rPr>
              <a:t>Quiut fastidii dignis vero offendit apeiria eaquo vimne tritan.</a:t>
            </a:r>
          </a:p>
        </p:txBody>
      </p:sp>
      <p:sp>
        <p:nvSpPr>
          <p:cNvPr id="62489" name="Rectangle 25"/>
          <p:cNvSpPr>
            <a:spLocks/>
          </p:cNvSpPr>
          <p:nvPr/>
        </p:nvSpPr>
        <p:spPr bwMode="auto">
          <a:xfrm>
            <a:off x="899517" y="3290888"/>
            <a:ext cx="1385888"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r"/>
            <a:r>
              <a:rPr lang="en-US" sz="800">
                <a:solidFill>
                  <a:srgbClr val="969696"/>
                </a:solidFill>
                <a:latin typeface="Montserrat-Regular" charset="0"/>
                <a:ea typeface="ＭＳ Ｐゴシック" charset="0"/>
                <a:cs typeface="Montserrat-Regular" charset="0"/>
                <a:sym typeface="Montserrat-Regular" charset="0"/>
              </a:rPr>
              <a:t>Quiut fastidii dignis vero offendit apeiria eaquo vimne tritan.</a:t>
            </a:r>
          </a:p>
        </p:txBody>
      </p:sp>
      <p:sp>
        <p:nvSpPr>
          <p:cNvPr id="62490" name="Freeform 26"/>
          <p:cNvSpPr>
            <a:spLocks/>
          </p:cNvSpPr>
          <p:nvPr/>
        </p:nvSpPr>
        <p:spPr bwMode="auto">
          <a:xfrm>
            <a:off x="2477096" y="1795463"/>
            <a:ext cx="1534120" cy="101799"/>
          </a:xfrm>
          <a:custGeom>
            <a:avLst/>
            <a:gdLst>
              <a:gd name="T0" fmla="*/ 0 w 21600"/>
              <a:gd name="T1" fmla="*/ 21600 h 21600"/>
              <a:gd name="T2" fmla="*/ 7686 w 21600"/>
              <a:gd name="T3" fmla="*/ 21600 h 21600"/>
              <a:gd name="T4" fmla="*/ 11023 w 21600"/>
              <a:gd name="T5" fmla="*/ 0 h 21600"/>
              <a:gd name="T6" fmla="*/ 21600 w 21600"/>
              <a:gd name="T7" fmla="*/ 0 h 21600"/>
            </a:gdLst>
            <a:ahLst/>
            <a:cxnLst>
              <a:cxn ang="0">
                <a:pos x="T0" y="T1"/>
              </a:cxn>
              <a:cxn ang="0">
                <a:pos x="T2" y="T3"/>
              </a:cxn>
              <a:cxn ang="0">
                <a:pos x="T4" y="T5"/>
              </a:cxn>
              <a:cxn ang="0">
                <a:pos x="T6" y="T7"/>
              </a:cxn>
            </a:cxnLst>
            <a:rect l="0" t="0" r="r" b="b"/>
            <a:pathLst>
              <a:path w="21600" h="21600">
                <a:moveTo>
                  <a:pt x="0" y="21600"/>
                </a:moveTo>
                <a:lnTo>
                  <a:pt x="7686" y="21600"/>
                </a:lnTo>
                <a:lnTo>
                  <a:pt x="11023" y="0"/>
                </a:lnTo>
                <a:lnTo>
                  <a:pt x="21600" y="0"/>
                </a:lnTo>
              </a:path>
            </a:pathLst>
          </a:custGeom>
          <a:noFill/>
          <a:ln w="12700" cap="flat">
            <a:solidFill>
              <a:schemeClr val="tx1"/>
            </a:solidFill>
            <a:prstDash val="solid"/>
            <a:miter lim="800000"/>
            <a:headEnd type="oval" w="med" len="med"/>
            <a:tailEnd type="oval"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62491" name="Freeform 27"/>
          <p:cNvSpPr>
            <a:spLocks/>
          </p:cNvSpPr>
          <p:nvPr/>
        </p:nvSpPr>
        <p:spPr bwMode="auto">
          <a:xfrm>
            <a:off x="2406253" y="2249686"/>
            <a:ext cx="1023938" cy="361950"/>
          </a:xfrm>
          <a:custGeom>
            <a:avLst/>
            <a:gdLst>
              <a:gd name="T0" fmla="*/ 0 w 21600"/>
              <a:gd name="T1" fmla="*/ 21600 h 21600"/>
              <a:gd name="T2" fmla="*/ 5362 w 21600"/>
              <a:gd name="T3" fmla="*/ 21600 h 21600"/>
              <a:gd name="T4" fmla="*/ 10788 w 21600"/>
              <a:gd name="T5" fmla="*/ 0 h 21600"/>
              <a:gd name="T6" fmla="*/ 21600 w 21600"/>
              <a:gd name="T7" fmla="*/ 0 h 21600"/>
            </a:gdLst>
            <a:ahLst/>
            <a:cxnLst>
              <a:cxn ang="0">
                <a:pos x="T0" y="T1"/>
              </a:cxn>
              <a:cxn ang="0">
                <a:pos x="T2" y="T3"/>
              </a:cxn>
              <a:cxn ang="0">
                <a:pos x="T4" y="T5"/>
              </a:cxn>
              <a:cxn ang="0">
                <a:pos x="T6" y="T7"/>
              </a:cxn>
            </a:cxnLst>
            <a:rect l="0" t="0" r="r" b="b"/>
            <a:pathLst>
              <a:path w="21600" h="21600">
                <a:moveTo>
                  <a:pt x="0" y="21600"/>
                </a:moveTo>
                <a:lnTo>
                  <a:pt x="5362" y="21600"/>
                </a:lnTo>
                <a:lnTo>
                  <a:pt x="10788" y="0"/>
                </a:lnTo>
                <a:lnTo>
                  <a:pt x="21600" y="0"/>
                </a:lnTo>
              </a:path>
            </a:pathLst>
          </a:custGeom>
          <a:noFill/>
          <a:ln w="12700" cap="flat">
            <a:solidFill>
              <a:schemeClr val="tx1"/>
            </a:solidFill>
            <a:prstDash val="solid"/>
            <a:miter lim="800000"/>
            <a:headEnd type="oval" w="med" len="med"/>
            <a:tailEnd type="oval"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62492" name="Freeform 28"/>
          <p:cNvSpPr>
            <a:spLocks/>
          </p:cNvSpPr>
          <p:nvPr/>
        </p:nvSpPr>
        <p:spPr bwMode="auto">
          <a:xfrm>
            <a:off x="2418755" y="2764036"/>
            <a:ext cx="957263" cy="566738"/>
          </a:xfrm>
          <a:custGeom>
            <a:avLst/>
            <a:gdLst>
              <a:gd name="T0" fmla="*/ 0 w 21600"/>
              <a:gd name="T1" fmla="*/ 21600 h 21600"/>
              <a:gd name="T2" fmla="*/ 5884 w 21600"/>
              <a:gd name="T3" fmla="*/ 21600 h 21600"/>
              <a:gd name="T4" fmla="*/ 9161 w 21600"/>
              <a:gd name="T5" fmla="*/ 0 h 21600"/>
              <a:gd name="T6" fmla="*/ 21600 w 21600"/>
              <a:gd name="T7" fmla="*/ 0 h 21600"/>
            </a:gdLst>
            <a:ahLst/>
            <a:cxnLst>
              <a:cxn ang="0">
                <a:pos x="T0" y="T1"/>
              </a:cxn>
              <a:cxn ang="0">
                <a:pos x="T2" y="T3"/>
              </a:cxn>
              <a:cxn ang="0">
                <a:pos x="T4" y="T5"/>
              </a:cxn>
              <a:cxn ang="0">
                <a:pos x="T6" y="T7"/>
              </a:cxn>
            </a:cxnLst>
            <a:rect l="0" t="0" r="r" b="b"/>
            <a:pathLst>
              <a:path w="21600" h="21600">
                <a:moveTo>
                  <a:pt x="0" y="21600"/>
                </a:moveTo>
                <a:lnTo>
                  <a:pt x="5884" y="21600"/>
                </a:lnTo>
                <a:lnTo>
                  <a:pt x="9161" y="0"/>
                </a:lnTo>
                <a:lnTo>
                  <a:pt x="21600" y="0"/>
                </a:lnTo>
              </a:path>
            </a:pathLst>
          </a:custGeom>
          <a:noFill/>
          <a:ln w="12700" cap="flat">
            <a:solidFill>
              <a:schemeClr val="tx1"/>
            </a:solidFill>
            <a:prstDash val="solid"/>
            <a:miter lim="800000"/>
            <a:headEnd type="oval" w="med" len="med"/>
            <a:tailEnd type="oval"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62493" name="Rectangle 29"/>
          <p:cNvSpPr>
            <a:spLocks/>
          </p:cNvSpPr>
          <p:nvPr/>
        </p:nvSpPr>
        <p:spPr bwMode="auto">
          <a:xfrm>
            <a:off x="6933605" y="1862138"/>
            <a:ext cx="135255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r>
              <a:rPr lang="en-US" sz="800">
                <a:solidFill>
                  <a:srgbClr val="969696"/>
                </a:solidFill>
                <a:latin typeface="Montserrat-Regular" charset="0"/>
                <a:ea typeface="ＭＳ Ｐゴシック" charset="0"/>
                <a:cs typeface="Montserrat-Regular" charset="0"/>
                <a:sym typeface="Montserrat-Regular" charset="0"/>
              </a:rPr>
              <a:t>Quiut fastidii dignis vero offendit apeiria eaquo vimne tritan.</a:t>
            </a:r>
          </a:p>
        </p:txBody>
      </p:sp>
      <p:sp>
        <p:nvSpPr>
          <p:cNvPr id="62494" name="Rectangle 30"/>
          <p:cNvSpPr>
            <a:spLocks/>
          </p:cNvSpPr>
          <p:nvPr/>
        </p:nvSpPr>
        <p:spPr bwMode="auto">
          <a:xfrm>
            <a:off x="6933605" y="2566988"/>
            <a:ext cx="135255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r>
              <a:rPr lang="en-US" sz="800">
                <a:solidFill>
                  <a:srgbClr val="323232"/>
                </a:solidFill>
                <a:latin typeface="Montserrat-Regular" charset="0"/>
                <a:ea typeface="ＭＳ Ｐゴシック" charset="0"/>
                <a:cs typeface="Montserrat-Regular" charset="0"/>
                <a:sym typeface="Montserrat-Regular" charset="0"/>
              </a:rPr>
              <a:t>Quiut fastidii dignis vero offendit apeiria eaquo vimne tritan.</a:t>
            </a:r>
          </a:p>
        </p:txBody>
      </p:sp>
      <p:sp>
        <p:nvSpPr>
          <p:cNvPr id="62495" name="Rectangle 31"/>
          <p:cNvSpPr>
            <a:spLocks/>
          </p:cNvSpPr>
          <p:nvPr/>
        </p:nvSpPr>
        <p:spPr bwMode="auto">
          <a:xfrm>
            <a:off x="6900267" y="3290888"/>
            <a:ext cx="1385888"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r>
              <a:rPr lang="en-US" sz="800">
                <a:solidFill>
                  <a:srgbClr val="969696"/>
                </a:solidFill>
                <a:latin typeface="Montserrat-Regular" charset="0"/>
                <a:ea typeface="ＭＳ Ｐゴシック" charset="0"/>
                <a:cs typeface="Montserrat-Regular" charset="0"/>
                <a:sym typeface="Montserrat-Regular" charset="0"/>
              </a:rPr>
              <a:t>Quiut fastidii dignis vero offendit apeiria eaquo vimne tritan.</a:t>
            </a:r>
          </a:p>
        </p:txBody>
      </p:sp>
      <p:sp>
        <p:nvSpPr>
          <p:cNvPr id="62496" name="Freeform 32"/>
          <p:cNvSpPr>
            <a:spLocks/>
          </p:cNvSpPr>
          <p:nvPr/>
        </p:nvSpPr>
        <p:spPr bwMode="auto">
          <a:xfrm>
            <a:off x="5617369" y="1909168"/>
            <a:ext cx="1159074" cy="133945"/>
          </a:xfrm>
          <a:custGeom>
            <a:avLst/>
            <a:gdLst>
              <a:gd name="T0" fmla="*/ 21600 w 21600"/>
              <a:gd name="T1" fmla="*/ 0 h 21600"/>
              <a:gd name="T2" fmla="*/ 12675 w 21600"/>
              <a:gd name="T3" fmla="*/ 0 h 21600"/>
              <a:gd name="T4" fmla="*/ 9781 w 21600"/>
              <a:gd name="T5" fmla="*/ 21600 h 21600"/>
              <a:gd name="T6" fmla="*/ 0 w 21600"/>
              <a:gd name="T7" fmla="*/ 21600 h 21600"/>
            </a:gdLst>
            <a:ahLst/>
            <a:cxnLst>
              <a:cxn ang="0">
                <a:pos x="T0" y="T1"/>
              </a:cxn>
              <a:cxn ang="0">
                <a:pos x="T2" y="T3"/>
              </a:cxn>
              <a:cxn ang="0">
                <a:pos x="T4" y="T5"/>
              </a:cxn>
              <a:cxn ang="0">
                <a:pos x="T6" y="T7"/>
              </a:cxn>
            </a:cxnLst>
            <a:rect l="0" t="0" r="r" b="b"/>
            <a:pathLst>
              <a:path w="21600" h="21600">
                <a:moveTo>
                  <a:pt x="21600" y="0"/>
                </a:moveTo>
                <a:lnTo>
                  <a:pt x="12675" y="0"/>
                </a:lnTo>
                <a:lnTo>
                  <a:pt x="9781" y="21600"/>
                </a:lnTo>
                <a:lnTo>
                  <a:pt x="0" y="21600"/>
                </a:lnTo>
              </a:path>
            </a:pathLst>
          </a:custGeom>
          <a:noFill/>
          <a:ln w="12700" cap="flat">
            <a:solidFill>
              <a:schemeClr val="tx1"/>
            </a:solidFill>
            <a:prstDash val="solid"/>
            <a:miter lim="800000"/>
            <a:headEnd type="oval" w="med" len="med"/>
            <a:tailEnd type="oval"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62497" name="Freeform 33"/>
          <p:cNvSpPr>
            <a:spLocks/>
          </p:cNvSpPr>
          <p:nvPr/>
        </p:nvSpPr>
        <p:spPr bwMode="auto">
          <a:xfrm>
            <a:off x="5742385" y="2592586"/>
            <a:ext cx="1051322" cy="279797"/>
          </a:xfrm>
          <a:custGeom>
            <a:avLst/>
            <a:gdLst>
              <a:gd name="T0" fmla="*/ 21600 w 21600"/>
              <a:gd name="T1" fmla="*/ 0 h 21600"/>
              <a:gd name="T2" fmla="*/ 15980 w 21600"/>
              <a:gd name="T3" fmla="*/ 0 h 21600"/>
              <a:gd name="T4" fmla="*/ 12614 w 21600"/>
              <a:gd name="T5" fmla="*/ 21600 h 21600"/>
              <a:gd name="T6" fmla="*/ 0 w 21600"/>
              <a:gd name="T7" fmla="*/ 21600 h 21600"/>
            </a:gdLst>
            <a:ahLst/>
            <a:cxnLst>
              <a:cxn ang="0">
                <a:pos x="T0" y="T1"/>
              </a:cxn>
              <a:cxn ang="0">
                <a:pos x="T2" y="T3"/>
              </a:cxn>
              <a:cxn ang="0">
                <a:pos x="T4" y="T5"/>
              </a:cxn>
              <a:cxn ang="0">
                <a:pos x="T6" y="T7"/>
              </a:cxn>
            </a:cxnLst>
            <a:rect l="0" t="0" r="r" b="b"/>
            <a:pathLst>
              <a:path w="21600" h="21600">
                <a:moveTo>
                  <a:pt x="21600" y="0"/>
                </a:moveTo>
                <a:lnTo>
                  <a:pt x="15980" y="0"/>
                </a:lnTo>
                <a:lnTo>
                  <a:pt x="12614" y="21600"/>
                </a:lnTo>
                <a:lnTo>
                  <a:pt x="0" y="21600"/>
                </a:lnTo>
              </a:path>
            </a:pathLst>
          </a:custGeom>
          <a:noFill/>
          <a:ln w="12700" cap="flat">
            <a:solidFill>
              <a:schemeClr val="tx1"/>
            </a:solidFill>
            <a:prstDash val="solid"/>
            <a:miter lim="800000"/>
            <a:headEnd type="oval" w="med" len="med"/>
            <a:tailEnd type="oval"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62498" name="Freeform 34"/>
          <p:cNvSpPr>
            <a:spLocks/>
          </p:cNvSpPr>
          <p:nvPr/>
        </p:nvSpPr>
        <p:spPr bwMode="auto">
          <a:xfrm>
            <a:off x="4580930" y="3299222"/>
            <a:ext cx="2184797" cy="127397"/>
          </a:xfrm>
          <a:custGeom>
            <a:avLst/>
            <a:gdLst>
              <a:gd name="T0" fmla="*/ 21600 w 21600"/>
              <a:gd name="T1" fmla="*/ 0 h 21600"/>
              <a:gd name="T2" fmla="*/ 13381 w 21600"/>
              <a:gd name="T3" fmla="*/ 0 h 21600"/>
              <a:gd name="T4" fmla="*/ 11972 w 21600"/>
              <a:gd name="T5" fmla="*/ 21600 h 21600"/>
              <a:gd name="T6" fmla="*/ 0 w 21600"/>
              <a:gd name="T7" fmla="*/ 21600 h 21600"/>
            </a:gdLst>
            <a:ahLst/>
            <a:cxnLst>
              <a:cxn ang="0">
                <a:pos x="T0" y="T1"/>
              </a:cxn>
              <a:cxn ang="0">
                <a:pos x="T2" y="T3"/>
              </a:cxn>
              <a:cxn ang="0">
                <a:pos x="T4" y="T5"/>
              </a:cxn>
              <a:cxn ang="0">
                <a:pos x="T6" y="T7"/>
              </a:cxn>
            </a:cxnLst>
            <a:rect l="0" t="0" r="r" b="b"/>
            <a:pathLst>
              <a:path w="21600" h="21600">
                <a:moveTo>
                  <a:pt x="21600" y="0"/>
                </a:moveTo>
                <a:lnTo>
                  <a:pt x="13381" y="0"/>
                </a:lnTo>
                <a:lnTo>
                  <a:pt x="11972" y="21600"/>
                </a:lnTo>
                <a:lnTo>
                  <a:pt x="0" y="21600"/>
                </a:lnTo>
              </a:path>
            </a:pathLst>
          </a:custGeom>
          <a:noFill/>
          <a:ln w="12700" cap="flat">
            <a:solidFill>
              <a:schemeClr val="tx1"/>
            </a:solidFill>
            <a:prstDash val="solid"/>
            <a:miter lim="800000"/>
            <a:headEnd type="oval" w="med" len="med"/>
            <a:tailEnd type="oval"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62499" name="Rectangle 35"/>
          <p:cNvSpPr>
            <a:spLocks/>
          </p:cNvSpPr>
          <p:nvPr/>
        </p:nvSpPr>
        <p:spPr bwMode="auto">
          <a:xfrm>
            <a:off x="723305" y="545306"/>
            <a:ext cx="4029075"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70000"/>
              </a:lnSpc>
            </a:pPr>
            <a:r>
              <a:rPr lang="en-US" sz="1700">
                <a:solidFill>
                  <a:srgbClr val="8C8C8C"/>
                </a:solidFill>
                <a:latin typeface="Montserrat-Bold" charset="0"/>
                <a:ea typeface="ＭＳ Ｐゴシック" charset="0"/>
                <a:cs typeface="Montserrat-Bold" charset="0"/>
                <a:sym typeface="Montserrat-Bold" charset="0"/>
              </a:rPr>
              <a:t>I N F O G R A P H I C   7</a:t>
            </a:r>
          </a:p>
        </p:txBody>
      </p:sp>
      <p:sp>
        <p:nvSpPr>
          <p:cNvPr id="62500" name="Rectangle 36"/>
          <p:cNvSpPr>
            <a:spLocks/>
          </p:cNvSpPr>
          <p:nvPr/>
        </p:nvSpPr>
        <p:spPr bwMode="auto">
          <a:xfrm>
            <a:off x="725686" y="902494"/>
            <a:ext cx="7600950" cy="28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30000"/>
              </a:lnSpc>
            </a:pPr>
            <a:r>
              <a:rPr lang="en-US" sz="700">
                <a:solidFill>
                  <a:srgbClr val="8C8C8C"/>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 created a very spacious feeling. The simplicity suggests strength and the spaciousness contributes to the aesthetics of the layout. These basic qualities along with the (Your Company) colors,</a:t>
            </a:r>
          </a:p>
        </p:txBody>
      </p:sp>
      <p:sp>
        <p:nvSpPr>
          <p:cNvPr id="62501" name="Rectangle 37"/>
          <p:cNvSpPr>
            <a:spLocks/>
          </p:cNvSpPr>
          <p:nvPr/>
        </p:nvSpPr>
        <p:spPr bwMode="auto">
          <a:xfrm>
            <a:off x="1885355" y="4198144"/>
            <a:ext cx="19050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r">
              <a:lnSpc>
                <a:spcPct val="70000"/>
              </a:lnSpc>
            </a:pPr>
            <a:r>
              <a:rPr lang="en-US" sz="1100">
                <a:solidFill>
                  <a:srgbClr val="6E6E6E"/>
                </a:solidFill>
                <a:latin typeface="Montserrat-Bold" charset="0"/>
                <a:ea typeface="ＭＳ Ｐゴシック" charset="0"/>
                <a:cs typeface="Montserrat-Bold" charset="0"/>
                <a:sym typeface="Montserrat-Bold" charset="0"/>
              </a:rPr>
              <a:t>Extra HEADING FOR THIS TEXT AS EXAMPLE</a:t>
            </a:r>
          </a:p>
        </p:txBody>
      </p:sp>
      <p:sp>
        <p:nvSpPr>
          <p:cNvPr id="62502" name="Rectangle 38"/>
          <p:cNvSpPr>
            <a:spLocks/>
          </p:cNvSpPr>
          <p:nvPr/>
        </p:nvSpPr>
        <p:spPr bwMode="auto">
          <a:xfrm>
            <a:off x="4002286" y="4148138"/>
            <a:ext cx="3438525"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30000"/>
              </a:lnSpc>
            </a:pPr>
            <a:r>
              <a:rPr lang="en-US" sz="700">
                <a:solidFill>
                  <a:srgbClr val="8C8C8C"/>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 created a very spacious feeling. The simplicity suggests strength and the spaciousness contributes.</a:t>
            </a:r>
          </a:p>
        </p:txBody>
      </p:sp>
      <p:grpSp>
        <p:nvGrpSpPr>
          <p:cNvPr id="62503" name="Group 39"/>
          <p:cNvGrpSpPr>
            <a:grpSpLocks/>
          </p:cNvGrpSpPr>
          <p:nvPr/>
        </p:nvGrpSpPr>
        <p:grpSpPr bwMode="auto">
          <a:xfrm>
            <a:off x="8169474" y="4824412"/>
            <a:ext cx="759619" cy="176213"/>
            <a:chOff x="0" y="0"/>
            <a:chExt cx="1275" cy="296"/>
          </a:xfrm>
        </p:grpSpPr>
        <p:pic>
          <p:nvPicPr>
            <p:cNvPr id="62504" name="Picture 4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6" y="32"/>
              <a:ext cx="719"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62505" name="Rectangle 41"/>
            <p:cNvSpPr>
              <a:spLocks/>
            </p:cNvSpPr>
            <p:nvPr/>
          </p:nvSpPr>
          <p:spPr bwMode="auto">
            <a:xfrm>
              <a:off x="32" y="56"/>
              <a:ext cx="288" cy="216"/>
            </a:xfrm>
            <a:prstGeom prst="rect">
              <a:avLst/>
            </a:prstGeom>
            <a:solidFill>
              <a:srgbClr val="000000"/>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62506" name="Rectangle 42"/>
            <p:cNvSpPr>
              <a:spLocks/>
            </p:cNvSpPr>
            <p:nvPr/>
          </p:nvSpPr>
          <p:spPr bwMode="auto">
            <a:xfrm>
              <a:off x="0" y="40"/>
              <a:ext cx="35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130000"/>
                </a:lnSpc>
              </a:pPr>
              <a:r>
                <a:rPr lang="en-US" sz="700">
                  <a:solidFill>
                    <a:srgbClr val="FFFFFF"/>
                  </a:solidFill>
                  <a:latin typeface="Montserrat-Regular" charset="0"/>
                  <a:ea typeface="ＭＳ Ｐゴシック" charset="0"/>
                  <a:cs typeface="Montserrat-Regular" charset="0"/>
                  <a:sym typeface="Montserrat-Regular" charset="0"/>
                </a:rPr>
                <a:t>47</a:t>
              </a:r>
            </a:p>
          </p:txBody>
        </p:sp>
        <p:sp>
          <p:nvSpPr>
            <p:cNvPr id="62507" name="Rectangle 43"/>
            <p:cNvSpPr>
              <a:spLocks/>
            </p:cNvSpPr>
            <p:nvPr/>
          </p:nvSpPr>
          <p:spPr bwMode="auto">
            <a:xfrm flipH="1">
              <a:off x="444" y="0"/>
              <a:ext cx="8" cy="288"/>
            </a:xfrm>
            <a:prstGeom prst="rect">
              <a:avLst/>
            </a:prstGeom>
            <a:solidFill>
              <a:srgbClr val="000000"/>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spTree>
  </p:cSld>
  <p:clrMapOvr>
    <a:masterClrMapping/>
  </p:clrMapOvr>
  <mc:AlternateContent xmlns:mc="http://schemas.openxmlformats.org/markup-compatibility/2006" xmlns:p14="http://schemas.microsoft.com/office/powerpoint/2010/main">
    <mc:Choice Requires="p14">
      <p:transition spd="slow">
        <p14:flip dir="r"/>
      </p:transition>
    </mc:Choice>
    <mc:Fallback xmlns="">
      <p:transition xmlns:p14="http://schemas.microsoft.com/office/powerpoint/2010/main" spd="slow">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32" fill="hold" grpId="0" nodeType="clickEffect">
                                  <p:stCondLst>
                                    <p:cond delay="0"/>
                                  </p:stCondLst>
                                  <p:iterate type="lt">
                                    <p:tmPct val="100000"/>
                                  </p:iterate>
                                  <p:childTnLst>
                                    <p:set>
                                      <p:cBhvr>
                                        <p:cTn id="6" dur="1" fill="hold">
                                          <p:stCondLst>
                                            <p:cond delay="0"/>
                                          </p:stCondLst>
                                        </p:cTn>
                                        <p:tgtEl>
                                          <p:spTgt spid="62466"/>
                                        </p:tgtEl>
                                        <p:attrNameLst>
                                          <p:attrName>style.visibility</p:attrName>
                                        </p:attrNameLst>
                                      </p:cBhvr>
                                      <p:to>
                                        <p:strVal val="visible"/>
                                      </p:to>
                                    </p:set>
                                    <p:anim calcmode="lin" valueType="num">
                                      <p:cBhvr>
                                        <p:cTn id="7" dur="75" fill="hold"/>
                                        <p:tgtEl>
                                          <p:spTgt spid="62466"/>
                                        </p:tgtEl>
                                        <p:attrNameLst>
                                          <p:attrName>ppt_w</p:attrName>
                                        </p:attrNameLst>
                                      </p:cBhvr>
                                      <p:tavLst>
                                        <p:tav tm="0">
                                          <p:val>
                                            <p:strVal val="4*#ppt_w"/>
                                          </p:val>
                                        </p:tav>
                                        <p:tav tm="100000">
                                          <p:val>
                                            <p:strVal val="#ppt_w"/>
                                          </p:val>
                                        </p:tav>
                                      </p:tavLst>
                                    </p:anim>
                                    <p:anim calcmode="lin" valueType="num">
                                      <p:cBhvr>
                                        <p:cTn id="8" dur="75" fill="hold"/>
                                        <p:tgtEl>
                                          <p:spTgt spid="62466"/>
                                        </p:tgtEl>
                                        <p:attrNameLst>
                                          <p:attrName>ppt_h</p:attrName>
                                        </p:attrNameLst>
                                      </p:cBhvr>
                                      <p:tavLst>
                                        <p:tav tm="0">
                                          <p:val>
                                            <p:strVal val="4*#ppt_h"/>
                                          </p:val>
                                        </p:tav>
                                        <p:tav tm="100000">
                                          <p:val>
                                            <p:strVal val="#ppt_h"/>
                                          </p:val>
                                        </p:tav>
                                      </p:tavLst>
                                    </p:anim>
                                  </p:childTnLst>
                                </p:cTn>
                              </p:par>
                            </p:childTnLst>
                          </p:cTn>
                        </p:par>
                        <p:par>
                          <p:cTn id="9" fill="hold" nodeType="afterGroup">
                            <p:stCondLst>
                              <p:cond delay="75"/>
                            </p:stCondLst>
                            <p:childTnLst>
                              <p:par>
                                <p:cTn id="10" presetID="23" presetClass="entr" presetSubtype="16" fill="hold" grpId="0" nodeType="afterEffect">
                                  <p:stCondLst>
                                    <p:cond delay="300"/>
                                  </p:stCondLst>
                                  <p:childTnLst>
                                    <p:set>
                                      <p:cBhvr>
                                        <p:cTn id="11" dur="1" fill="hold">
                                          <p:stCondLst>
                                            <p:cond delay="0"/>
                                          </p:stCondLst>
                                        </p:cTn>
                                        <p:tgtEl>
                                          <p:spTgt spid="62465"/>
                                        </p:tgtEl>
                                        <p:attrNameLst>
                                          <p:attrName>style.visibility</p:attrName>
                                        </p:attrNameLst>
                                      </p:cBhvr>
                                      <p:to>
                                        <p:strVal val="visible"/>
                                      </p:to>
                                    </p:set>
                                    <p:anim calcmode="lin" valueType="num">
                                      <p:cBhvr>
                                        <p:cTn id="12" dur="500" fill="hold"/>
                                        <p:tgtEl>
                                          <p:spTgt spid="62465"/>
                                        </p:tgtEl>
                                        <p:attrNameLst>
                                          <p:attrName>ppt_w</p:attrName>
                                        </p:attrNameLst>
                                      </p:cBhvr>
                                      <p:tavLst>
                                        <p:tav tm="0">
                                          <p:val>
                                            <p:fltVal val="0"/>
                                          </p:val>
                                        </p:tav>
                                        <p:tav tm="100000">
                                          <p:val>
                                            <p:strVal val="#ppt_w"/>
                                          </p:val>
                                        </p:tav>
                                      </p:tavLst>
                                    </p:anim>
                                    <p:anim calcmode="lin" valueType="num">
                                      <p:cBhvr>
                                        <p:cTn id="13" dur="500" fill="hold"/>
                                        <p:tgtEl>
                                          <p:spTgt spid="62465"/>
                                        </p:tgtEl>
                                        <p:attrNameLst>
                                          <p:attrName>ppt_h</p:attrName>
                                        </p:attrNameLst>
                                      </p:cBhvr>
                                      <p:tavLst>
                                        <p:tav tm="0">
                                          <p:val>
                                            <p:fltVal val="0"/>
                                          </p:val>
                                        </p:tav>
                                        <p:tav tm="100000">
                                          <p:val>
                                            <p:strVal val="#ppt_h"/>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1" fill="hold" nodeType="clickEffect">
                                  <p:stCondLst>
                                    <p:cond delay="0"/>
                                  </p:stCondLst>
                                  <p:childTnLst>
                                    <p:set>
                                      <p:cBhvr>
                                        <p:cTn id="17" dur="1" fill="hold">
                                          <p:stCondLst>
                                            <p:cond delay="0"/>
                                          </p:stCondLst>
                                        </p:cTn>
                                        <p:tgtEl>
                                          <p:spTgt spid="62467"/>
                                        </p:tgtEl>
                                        <p:attrNameLst>
                                          <p:attrName>style.visibility</p:attrName>
                                        </p:attrNameLst>
                                      </p:cBhvr>
                                      <p:to>
                                        <p:strVal val="visible"/>
                                      </p:to>
                                    </p:set>
                                    <p:anim calcmode="lin" valueType="num">
                                      <p:cBhvr additive="base">
                                        <p:cTn id="18" dur="500" fill="hold"/>
                                        <p:tgtEl>
                                          <p:spTgt spid="62467"/>
                                        </p:tgtEl>
                                        <p:attrNameLst>
                                          <p:attrName>ppt_x</p:attrName>
                                        </p:attrNameLst>
                                      </p:cBhvr>
                                      <p:tavLst>
                                        <p:tav tm="0">
                                          <p:val>
                                            <p:strVal val="#ppt_x"/>
                                          </p:val>
                                        </p:tav>
                                        <p:tav tm="100000">
                                          <p:val>
                                            <p:strVal val="#ppt_x"/>
                                          </p:val>
                                        </p:tav>
                                      </p:tavLst>
                                    </p:anim>
                                    <p:anim calcmode="lin" valueType="num">
                                      <p:cBhvr additive="base">
                                        <p:cTn id="19" dur="500" fill="hold"/>
                                        <p:tgtEl>
                                          <p:spTgt spid="62467"/>
                                        </p:tgtEl>
                                        <p:attrNameLst>
                                          <p:attrName>ppt_y</p:attrName>
                                        </p:attrNameLst>
                                      </p:cBhvr>
                                      <p:tavLst>
                                        <p:tav tm="0">
                                          <p:val>
                                            <p:strVal val="0-#ppt_h/2"/>
                                          </p:val>
                                        </p:tav>
                                        <p:tav tm="100000">
                                          <p:val>
                                            <p:strVal val="#ppt_y"/>
                                          </p:val>
                                        </p:tav>
                                      </p:tavLst>
                                    </p:anim>
                                  </p:childTnLst>
                                </p:cTn>
                              </p:par>
                            </p:childTnLst>
                          </p:cTn>
                        </p:par>
                        <p:par>
                          <p:cTn id="20" fill="hold" nodeType="afterGroup">
                            <p:stCondLst>
                              <p:cond delay="500"/>
                            </p:stCondLst>
                            <p:childTnLst>
                              <p:par>
                                <p:cTn id="21" presetID="22" presetClass="entr" presetSubtype="2" fill="hold" grpId="0" nodeType="afterEffect">
                                  <p:stCondLst>
                                    <p:cond delay="500"/>
                                  </p:stCondLst>
                                  <p:childTnLst>
                                    <p:set>
                                      <p:cBhvr>
                                        <p:cTn id="22" dur="1" fill="hold">
                                          <p:stCondLst>
                                            <p:cond delay="0"/>
                                          </p:stCondLst>
                                        </p:cTn>
                                        <p:tgtEl>
                                          <p:spTgt spid="62490"/>
                                        </p:tgtEl>
                                        <p:attrNameLst>
                                          <p:attrName>style.visibility</p:attrName>
                                        </p:attrNameLst>
                                      </p:cBhvr>
                                      <p:to>
                                        <p:strVal val="visible"/>
                                      </p:to>
                                    </p:set>
                                    <p:animEffect transition="in" filter="wipe(right)">
                                      <p:cBhvr>
                                        <p:cTn id="23" dur="500"/>
                                        <p:tgtEl>
                                          <p:spTgt spid="62490"/>
                                        </p:tgtEl>
                                      </p:cBhvr>
                                    </p:animEffect>
                                  </p:childTnLst>
                                </p:cTn>
                              </p:par>
                            </p:childTnLst>
                          </p:cTn>
                        </p:par>
                        <p:par>
                          <p:cTn id="24" fill="hold" nodeType="afterGroup">
                            <p:stCondLst>
                              <p:cond delay="1500"/>
                            </p:stCondLst>
                            <p:childTnLst>
                              <p:par>
                                <p:cTn id="25" presetID="2" presetClass="entr" presetSubtype="8" fill="hold" grpId="0" nodeType="afterEffect">
                                  <p:stCondLst>
                                    <p:cond delay="500"/>
                                  </p:stCondLst>
                                  <p:childTnLst>
                                    <p:set>
                                      <p:cBhvr>
                                        <p:cTn id="26" dur="1" fill="hold">
                                          <p:stCondLst>
                                            <p:cond delay="0"/>
                                          </p:stCondLst>
                                        </p:cTn>
                                        <p:tgtEl>
                                          <p:spTgt spid="62487"/>
                                        </p:tgtEl>
                                        <p:attrNameLst>
                                          <p:attrName>style.visibility</p:attrName>
                                        </p:attrNameLst>
                                      </p:cBhvr>
                                      <p:to>
                                        <p:strVal val="visible"/>
                                      </p:to>
                                    </p:set>
                                    <p:anim calcmode="lin" valueType="num">
                                      <p:cBhvr additive="base">
                                        <p:cTn id="27" dur="500" fill="hold"/>
                                        <p:tgtEl>
                                          <p:spTgt spid="62487"/>
                                        </p:tgtEl>
                                        <p:attrNameLst>
                                          <p:attrName>ppt_x</p:attrName>
                                        </p:attrNameLst>
                                      </p:cBhvr>
                                      <p:tavLst>
                                        <p:tav tm="0">
                                          <p:val>
                                            <p:strVal val="0-#ppt_w/2"/>
                                          </p:val>
                                        </p:tav>
                                        <p:tav tm="100000">
                                          <p:val>
                                            <p:strVal val="#ppt_x"/>
                                          </p:val>
                                        </p:tav>
                                      </p:tavLst>
                                    </p:anim>
                                    <p:anim calcmode="lin" valueType="num">
                                      <p:cBhvr additive="base">
                                        <p:cTn id="28" dur="500" fill="hold"/>
                                        <p:tgtEl>
                                          <p:spTgt spid="62487"/>
                                        </p:tgtEl>
                                        <p:attrNameLst>
                                          <p:attrName>ppt_y</p:attrName>
                                        </p:attrNameLst>
                                      </p:cBhvr>
                                      <p:tavLst>
                                        <p:tav tm="0">
                                          <p:val>
                                            <p:strVal val="#ppt_y"/>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17" presetClass="entr" presetSubtype="8" fill="hold" nodeType="clickEffect">
                                  <p:stCondLst>
                                    <p:cond delay="0"/>
                                  </p:stCondLst>
                                  <p:childTnLst>
                                    <p:set>
                                      <p:cBhvr>
                                        <p:cTn id="32" dur="1" fill="hold">
                                          <p:stCondLst>
                                            <p:cond delay="0"/>
                                          </p:stCondLst>
                                        </p:cTn>
                                        <p:tgtEl>
                                          <p:spTgt spid="62470"/>
                                        </p:tgtEl>
                                        <p:attrNameLst>
                                          <p:attrName>style.visibility</p:attrName>
                                        </p:attrNameLst>
                                      </p:cBhvr>
                                      <p:to>
                                        <p:strVal val="visible"/>
                                      </p:to>
                                    </p:set>
                                    <p:anim calcmode="lin" valueType="num">
                                      <p:cBhvr>
                                        <p:cTn id="33" dur="500" fill="hold"/>
                                        <p:tgtEl>
                                          <p:spTgt spid="62470"/>
                                        </p:tgtEl>
                                        <p:attrNameLst>
                                          <p:attrName>ppt_x</p:attrName>
                                        </p:attrNameLst>
                                      </p:cBhvr>
                                      <p:tavLst>
                                        <p:tav tm="0">
                                          <p:val>
                                            <p:strVal val="#ppt_x-#ppt_w/2"/>
                                          </p:val>
                                        </p:tav>
                                        <p:tav tm="100000">
                                          <p:val>
                                            <p:strVal val="#ppt_x"/>
                                          </p:val>
                                        </p:tav>
                                      </p:tavLst>
                                    </p:anim>
                                    <p:anim calcmode="lin" valueType="num">
                                      <p:cBhvr>
                                        <p:cTn id="34" dur="500" fill="hold"/>
                                        <p:tgtEl>
                                          <p:spTgt spid="62470"/>
                                        </p:tgtEl>
                                        <p:attrNameLst>
                                          <p:attrName>ppt_y</p:attrName>
                                        </p:attrNameLst>
                                      </p:cBhvr>
                                      <p:tavLst>
                                        <p:tav tm="0">
                                          <p:val>
                                            <p:strVal val="#ppt_y"/>
                                          </p:val>
                                        </p:tav>
                                        <p:tav tm="100000">
                                          <p:val>
                                            <p:strVal val="#ppt_y"/>
                                          </p:val>
                                        </p:tav>
                                      </p:tavLst>
                                    </p:anim>
                                    <p:anim calcmode="lin" valueType="num">
                                      <p:cBhvr>
                                        <p:cTn id="35" dur="500" fill="hold"/>
                                        <p:tgtEl>
                                          <p:spTgt spid="62470"/>
                                        </p:tgtEl>
                                        <p:attrNameLst>
                                          <p:attrName>ppt_w</p:attrName>
                                        </p:attrNameLst>
                                      </p:cBhvr>
                                      <p:tavLst>
                                        <p:tav tm="0">
                                          <p:val>
                                            <p:fltVal val="0"/>
                                          </p:val>
                                        </p:tav>
                                        <p:tav tm="100000">
                                          <p:val>
                                            <p:strVal val="#ppt_w"/>
                                          </p:val>
                                        </p:tav>
                                      </p:tavLst>
                                    </p:anim>
                                    <p:anim calcmode="lin" valueType="num">
                                      <p:cBhvr>
                                        <p:cTn id="36" dur="500" fill="hold"/>
                                        <p:tgtEl>
                                          <p:spTgt spid="62470"/>
                                        </p:tgtEl>
                                        <p:attrNameLst>
                                          <p:attrName>ppt_h</p:attrName>
                                        </p:attrNameLst>
                                      </p:cBhvr>
                                      <p:tavLst>
                                        <p:tav tm="0">
                                          <p:val>
                                            <p:strVal val="#ppt_h"/>
                                          </p:val>
                                        </p:tav>
                                        <p:tav tm="100000">
                                          <p:val>
                                            <p:strVal val="#ppt_h"/>
                                          </p:val>
                                        </p:tav>
                                      </p:tavLst>
                                    </p:anim>
                                  </p:childTnLst>
                                </p:cTn>
                              </p:par>
                            </p:childTnLst>
                          </p:cTn>
                        </p:par>
                        <p:par>
                          <p:cTn id="37" fill="hold" nodeType="afterGroup">
                            <p:stCondLst>
                              <p:cond delay="500"/>
                            </p:stCondLst>
                            <p:childTnLst>
                              <p:par>
                                <p:cTn id="38" presetID="22" presetClass="entr" presetSubtype="2" fill="hold" grpId="0" nodeType="afterEffect">
                                  <p:stCondLst>
                                    <p:cond delay="500"/>
                                  </p:stCondLst>
                                  <p:childTnLst>
                                    <p:set>
                                      <p:cBhvr>
                                        <p:cTn id="39" dur="1" fill="hold">
                                          <p:stCondLst>
                                            <p:cond delay="0"/>
                                          </p:stCondLst>
                                        </p:cTn>
                                        <p:tgtEl>
                                          <p:spTgt spid="62491"/>
                                        </p:tgtEl>
                                        <p:attrNameLst>
                                          <p:attrName>style.visibility</p:attrName>
                                        </p:attrNameLst>
                                      </p:cBhvr>
                                      <p:to>
                                        <p:strVal val="visible"/>
                                      </p:to>
                                    </p:set>
                                    <p:animEffect transition="in" filter="wipe(right)">
                                      <p:cBhvr>
                                        <p:cTn id="40" dur="500"/>
                                        <p:tgtEl>
                                          <p:spTgt spid="62491"/>
                                        </p:tgtEl>
                                      </p:cBhvr>
                                    </p:animEffect>
                                  </p:childTnLst>
                                </p:cTn>
                              </p:par>
                            </p:childTnLst>
                          </p:cTn>
                        </p:par>
                        <p:par>
                          <p:cTn id="41" fill="hold" nodeType="afterGroup">
                            <p:stCondLst>
                              <p:cond delay="1500"/>
                            </p:stCondLst>
                            <p:childTnLst>
                              <p:par>
                                <p:cTn id="42" presetID="22" presetClass="entr" presetSubtype="2" fill="hold" grpId="0" nodeType="afterEffect">
                                  <p:stCondLst>
                                    <p:cond delay="500"/>
                                  </p:stCondLst>
                                  <p:childTnLst>
                                    <p:set>
                                      <p:cBhvr>
                                        <p:cTn id="43" dur="1" fill="hold">
                                          <p:stCondLst>
                                            <p:cond delay="0"/>
                                          </p:stCondLst>
                                        </p:cTn>
                                        <p:tgtEl>
                                          <p:spTgt spid="62488"/>
                                        </p:tgtEl>
                                        <p:attrNameLst>
                                          <p:attrName>style.visibility</p:attrName>
                                        </p:attrNameLst>
                                      </p:cBhvr>
                                      <p:to>
                                        <p:strVal val="visible"/>
                                      </p:to>
                                    </p:set>
                                    <p:animEffect transition="in" filter="wipe(right)">
                                      <p:cBhvr>
                                        <p:cTn id="44" dur="500"/>
                                        <p:tgtEl>
                                          <p:spTgt spid="62488"/>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23" presetClass="entr" presetSubtype="16" fill="hold" nodeType="clickEffect">
                                  <p:stCondLst>
                                    <p:cond delay="0"/>
                                  </p:stCondLst>
                                  <p:childTnLst>
                                    <p:set>
                                      <p:cBhvr>
                                        <p:cTn id="48" dur="1" fill="hold">
                                          <p:stCondLst>
                                            <p:cond delay="0"/>
                                          </p:stCondLst>
                                        </p:cTn>
                                        <p:tgtEl>
                                          <p:spTgt spid="62473"/>
                                        </p:tgtEl>
                                        <p:attrNameLst>
                                          <p:attrName>style.visibility</p:attrName>
                                        </p:attrNameLst>
                                      </p:cBhvr>
                                      <p:to>
                                        <p:strVal val="visible"/>
                                      </p:to>
                                    </p:set>
                                    <p:anim calcmode="lin" valueType="num">
                                      <p:cBhvr>
                                        <p:cTn id="49" dur="500" fill="hold"/>
                                        <p:tgtEl>
                                          <p:spTgt spid="62473"/>
                                        </p:tgtEl>
                                        <p:attrNameLst>
                                          <p:attrName>ppt_w</p:attrName>
                                        </p:attrNameLst>
                                      </p:cBhvr>
                                      <p:tavLst>
                                        <p:tav tm="0">
                                          <p:val>
                                            <p:fltVal val="0"/>
                                          </p:val>
                                        </p:tav>
                                        <p:tav tm="100000">
                                          <p:val>
                                            <p:strVal val="#ppt_w"/>
                                          </p:val>
                                        </p:tav>
                                      </p:tavLst>
                                    </p:anim>
                                    <p:anim calcmode="lin" valueType="num">
                                      <p:cBhvr>
                                        <p:cTn id="50" dur="500" fill="hold"/>
                                        <p:tgtEl>
                                          <p:spTgt spid="62473"/>
                                        </p:tgtEl>
                                        <p:attrNameLst>
                                          <p:attrName>ppt_h</p:attrName>
                                        </p:attrNameLst>
                                      </p:cBhvr>
                                      <p:tavLst>
                                        <p:tav tm="0">
                                          <p:val>
                                            <p:fltVal val="0"/>
                                          </p:val>
                                        </p:tav>
                                        <p:tav tm="100000">
                                          <p:val>
                                            <p:strVal val="#ppt_h"/>
                                          </p:val>
                                        </p:tav>
                                      </p:tavLst>
                                    </p:anim>
                                  </p:childTnLst>
                                </p:cTn>
                              </p:par>
                            </p:childTnLst>
                          </p:cTn>
                        </p:par>
                        <p:par>
                          <p:cTn id="51" fill="hold" nodeType="afterGroup">
                            <p:stCondLst>
                              <p:cond delay="500"/>
                            </p:stCondLst>
                            <p:childTnLst>
                              <p:par>
                                <p:cTn id="52" presetID="22" presetClass="entr" presetSubtype="2" fill="hold" grpId="0" nodeType="afterEffect">
                                  <p:stCondLst>
                                    <p:cond delay="500"/>
                                  </p:stCondLst>
                                  <p:childTnLst>
                                    <p:set>
                                      <p:cBhvr>
                                        <p:cTn id="53" dur="1" fill="hold">
                                          <p:stCondLst>
                                            <p:cond delay="0"/>
                                          </p:stCondLst>
                                        </p:cTn>
                                        <p:tgtEl>
                                          <p:spTgt spid="62492"/>
                                        </p:tgtEl>
                                        <p:attrNameLst>
                                          <p:attrName>style.visibility</p:attrName>
                                        </p:attrNameLst>
                                      </p:cBhvr>
                                      <p:to>
                                        <p:strVal val="visible"/>
                                      </p:to>
                                    </p:set>
                                    <p:animEffect transition="in" filter="wipe(right)">
                                      <p:cBhvr>
                                        <p:cTn id="54" dur="500"/>
                                        <p:tgtEl>
                                          <p:spTgt spid="62492"/>
                                        </p:tgtEl>
                                      </p:cBhvr>
                                    </p:animEffect>
                                  </p:childTnLst>
                                </p:cTn>
                              </p:par>
                            </p:childTnLst>
                          </p:cTn>
                        </p:par>
                        <p:par>
                          <p:cTn id="55" fill="hold" nodeType="afterGroup">
                            <p:stCondLst>
                              <p:cond delay="1500"/>
                            </p:stCondLst>
                            <p:childTnLst>
                              <p:par>
                                <p:cTn id="56" presetID="22" presetClass="entr" presetSubtype="8" fill="hold" grpId="0" nodeType="afterEffect">
                                  <p:stCondLst>
                                    <p:cond delay="500"/>
                                  </p:stCondLst>
                                  <p:childTnLst>
                                    <p:set>
                                      <p:cBhvr>
                                        <p:cTn id="57" dur="1" fill="hold">
                                          <p:stCondLst>
                                            <p:cond delay="0"/>
                                          </p:stCondLst>
                                        </p:cTn>
                                        <p:tgtEl>
                                          <p:spTgt spid="62489"/>
                                        </p:tgtEl>
                                        <p:attrNameLst>
                                          <p:attrName>style.visibility</p:attrName>
                                        </p:attrNameLst>
                                      </p:cBhvr>
                                      <p:to>
                                        <p:strVal val="visible"/>
                                      </p:to>
                                    </p:set>
                                    <p:animEffect transition="in" filter="wipe(left)">
                                      <p:cBhvr>
                                        <p:cTn id="58" dur="500"/>
                                        <p:tgtEl>
                                          <p:spTgt spid="62489"/>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23" presetClass="entr" presetSubtype="32" fill="hold" grpId="0" nodeType="clickEffect">
                                  <p:stCondLst>
                                    <p:cond delay="0"/>
                                  </p:stCondLst>
                                  <p:iterate type="lt">
                                    <p:tmPct val="100000"/>
                                  </p:iterate>
                                  <p:childTnLst>
                                    <p:set>
                                      <p:cBhvr>
                                        <p:cTn id="62" dur="1" fill="hold">
                                          <p:stCondLst>
                                            <p:cond delay="0"/>
                                          </p:stCondLst>
                                        </p:cTn>
                                        <p:tgtEl>
                                          <p:spTgt spid="62476"/>
                                        </p:tgtEl>
                                        <p:attrNameLst>
                                          <p:attrName>style.visibility</p:attrName>
                                        </p:attrNameLst>
                                      </p:cBhvr>
                                      <p:to>
                                        <p:strVal val="visible"/>
                                      </p:to>
                                    </p:set>
                                    <p:anim calcmode="lin" valueType="num">
                                      <p:cBhvr>
                                        <p:cTn id="63" dur="75" fill="hold"/>
                                        <p:tgtEl>
                                          <p:spTgt spid="62476"/>
                                        </p:tgtEl>
                                        <p:attrNameLst>
                                          <p:attrName>ppt_w</p:attrName>
                                        </p:attrNameLst>
                                      </p:cBhvr>
                                      <p:tavLst>
                                        <p:tav tm="0">
                                          <p:val>
                                            <p:strVal val="4*#ppt_w"/>
                                          </p:val>
                                        </p:tav>
                                        <p:tav tm="100000">
                                          <p:val>
                                            <p:strVal val="#ppt_w"/>
                                          </p:val>
                                        </p:tav>
                                      </p:tavLst>
                                    </p:anim>
                                    <p:anim calcmode="lin" valueType="num">
                                      <p:cBhvr>
                                        <p:cTn id="64" dur="75" fill="hold"/>
                                        <p:tgtEl>
                                          <p:spTgt spid="62476"/>
                                        </p:tgtEl>
                                        <p:attrNameLst>
                                          <p:attrName>ppt_h</p:attrName>
                                        </p:attrNameLst>
                                      </p:cBhvr>
                                      <p:tavLst>
                                        <p:tav tm="0">
                                          <p:val>
                                            <p:strVal val="4*#ppt_h"/>
                                          </p:val>
                                        </p:tav>
                                        <p:tav tm="100000">
                                          <p:val>
                                            <p:strVal val="#ppt_h"/>
                                          </p:val>
                                        </p:tav>
                                      </p:tavLst>
                                    </p:anim>
                                  </p:childTnLst>
                                </p:cTn>
                              </p:par>
                            </p:childTnLst>
                          </p:cTn>
                        </p:par>
                        <p:par>
                          <p:cTn id="65" fill="hold" nodeType="afterGroup">
                            <p:stCondLst>
                              <p:cond delay="75"/>
                            </p:stCondLst>
                            <p:childTnLst>
                              <p:par>
                                <p:cTn id="66" presetID="23" presetClass="entr" presetSubtype="16" fill="hold" grpId="0" nodeType="afterEffect">
                                  <p:stCondLst>
                                    <p:cond delay="500"/>
                                  </p:stCondLst>
                                  <p:childTnLst>
                                    <p:set>
                                      <p:cBhvr>
                                        <p:cTn id="67" dur="1" fill="hold">
                                          <p:stCondLst>
                                            <p:cond delay="0"/>
                                          </p:stCondLst>
                                        </p:cTn>
                                        <p:tgtEl>
                                          <p:spTgt spid="62477"/>
                                        </p:tgtEl>
                                        <p:attrNameLst>
                                          <p:attrName>style.visibility</p:attrName>
                                        </p:attrNameLst>
                                      </p:cBhvr>
                                      <p:to>
                                        <p:strVal val="visible"/>
                                      </p:to>
                                    </p:set>
                                    <p:anim calcmode="lin" valueType="num">
                                      <p:cBhvr>
                                        <p:cTn id="68" dur="500" fill="hold"/>
                                        <p:tgtEl>
                                          <p:spTgt spid="62477"/>
                                        </p:tgtEl>
                                        <p:attrNameLst>
                                          <p:attrName>ppt_w</p:attrName>
                                        </p:attrNameLst>
                                      </p:cBhvr>
                                      <p:tavLst>
                                        <p:tav tm="0">
                                          <p:val>
                                            <p:fltVal val="0"/>
                                          </p:val>
                                        </p:tav>
                                        <p:tav tm="100000">
                                          <p:val>
                                            <p:strVal val="#ppt_w"/>
                                          </p:val>
                                        </p:tav>
                                      </p:tavLst>
                                    </p:anim>
                                    <p:anim calcmode="lin" valueType="num">
                                      <p:cBhvr>
                                        <p:cTn id="69" dur="500" fill="hold"/>
                                        <p:tgtEl>
                                          <p:spTgt spid="62477"/>
                                        </p:tgtEl>
                                        <p:attrNameLst>
                                          <p:attrName>ppt_h</p:attrName>
                                        </p:attrNameLst>
                                      </p:cBhvr>
                                      <p:tavLst>
                                        <p:tav tm="0">
                                          <p:val>
                                            <p:fltVal val="0"/>
                                          </p:val>
                                        </p:tav>
                                        <p:tav tm="100000">
                                          <p:val>
                                            <p:strVal val="#ppt_h"/>
                                          </p:val>
                                        </p:tav>
                                      </p:tavLst>
                                    </p:anim>
                                  </p:childTnLst>
                                </p:cTn>
                              </p:par>
                            </p:childTnLst>
                          </p:cTn>
                        </p:par>
                      </p:childTnLst>
                    </p:cTn>
                  </p:par>
                  <p:par>
                    <p:cTn id="70" fill="hold" nodeType="clickPar">
                      <p:stCondLst>
                        <p:cond delay="indefinite"/>
                      </p:stCondLst>
                      <p:childTnLst>
                        <p:par>
                          <p:cTn id="71" fill="hold" nodeType="withGroup">
                            <p:stCondLst>
                              <p:cond delay="0"/>
                            </p:stCondLst>
                            <p:childTnLst>
                              <p:par>
                                <p:cTn id="72" presetID="2" presetClass="entr" presetSubtype="2" fill="hold" nodeType="clickEffect">
                                  <p:stCondLst>
                                    <p:cond delay="0"/>
                                  </p:stCondLst>
                                  <p:childTnLst>
                                    <p:set>
                                      <p:cBhvr>
                                        <p:cTn id="73" dur="1" fill="hold">
                                          <p:stCondLst>
                                            <p:cond delay="0"/>
                                          </p:stCondLst>
                                        </p:cTn>
                                        <p:tgtEl>
                                          <p:spTgt spid="62481"/>
                                        </p:tgtEl>
                                        <p:attrNameLst>
                                          <p:attrName>style.visibility</p:attrName>
                                        </p:attrNameLst>
                                      </p:cBhvr>
                                      <p:to>
                                        <p:strVal val="visible"/>
                                      </p:to>
                                    </p:set>
                                    <p:anim calcmode="lin" valueType="num">
                                      <p:cBhvr additive="base">
                                        <p:cTn id="74" dur="500" fill="hold"/>
                                        <p:tgtEl>
                                          <p:spTgt spid="62481"/>
                                        </p:tgtEl>
                                        <p:attrNameLst>
                                          <p:attrName>ppt_x</p:attrName>
                                        </p:attrNameLst>
                                      </p:cBhvr>
                                      <p:tavLst>
                                        <p:tav tm="0">
                                          <p:val>
                                            <p:strVal val="1+#ppt_w/2"/>
                                          </p:val>
                                        </p:tav>
                                        <p:tav tm="100000">
                                          <p:val>
                                            <p:strVal val="#ppt_x"/>
                                          </p:val>
                                        </p:tav>
                                      </p:tavLst>
                                    </p:anim>
                                    <p:anim calcmode="lin" valueType="num">
                                      <p:cBhvr additive="base">
                                        <p:cTn id="75" dur="500" fill="hold"/>
                                        <p:tgtEl>
                                          <p:spTgt spid="62481"/>
                                        </p:tgtEl>
                                        <p:attrNameLst>
                                          <p:attrName>ppt_y</p:attrName>
                                        </p:attrNameLst>
                                      </p:cBhvr>
                                      <p:tavLst>
                                        <p:tav tm="0">
                                          <p:val>
                                            <p:strVal val="#ppt_y"/>
                                          </p:val>
                                        </p:tav>
                                        <p:tav tm="100000">
                                          <p:val>
                                            <p:strVal val="#ppt_y"/>
                                          </p:val>
                                        </p:tav>
                                      </p:tavLst>
                                    </p:anim>
                                  </p:childTnLst>
                                </p:cTn>
                              </p:par>
                            </p:childTnLst>
                          </p:cTn>
                        </p:par>
                        <p:par>
                          <p:cTn id="76" fill="hold" nodeType="afterGroup">
                            <p:stCondLst>
                              <p:cond delay="500"/>
                            </p:stCondLst>
                            <p:childTnLst>
                              <p:par>
                                <p:cTn id="77" presetID="2" presetClass="entr" presetSubtype="2" fill="hold" grpId="0" nodeType="afterEffect">
                                  <p:stCondLst>
                                    <p:cond delay="300"/>
                                  </p:stCondLst>
                                  <p:childTnLst>
                                    <p:set>
                                      <p:cBhvr>
                                        <p:cTn id="78" dur="1" fill="hold">
                                          <p:stCondLst>
                                            <p:cond delay="0"/>
                                          </p:stCondLst>
                                        </p:cTn>
                                        <p:tgtEl>
                                          <p:spTgt spid="62496"/>
                                        </p:tgtEl>
                                        <p:attrNameLst>
                                          <p:attrName>style.visibility</p:attrName>
                                        </p:attrNameLst>
                                      </p:cBhvr>
                                      <p:to>
                                        <p:strVal val="visible"/>
                                      </p:to>
                                    </p:set>
                                    <p:anim calcmode="lin" valueType="num">
                                      <p:cBhvr additive="base">
                                        <p:cTn id="79" dur="500" fill="hold"/>
                                        <p:tgtEl>
                                          <p:spTgt spid="62496"/>
                                        </p:tgtEl>
                                        <p:attrNameLst>
                                          <p:attrName>ppt_x</p:attrName>
                                        </p:attrNameLst>
                                      </p:cBhvr>
                                      <p:tavLst>
                                        <p:tav tm="0">
                                          <p:val>
                                            <p:strVal val="1+#ppt_w/2"/>
                                          </p:val>
                                        </p:tav>
                                        <p:tav tm="100000">
                                          <p:val>
                                            <p:strVal val="#ppt_x"/>
                                          </p:val>
                                        </p:tav>
                                      </p:tavLst>
                                    </p:anim>
                                    <p:anim calcmode="lin" valueType="num">
                                      <p:cBhvr additive="base">
                                        <p:cTn id="80" dur="500" fill="hold"/>
                                        <p:tgtEl>
                                          <p:spTgt spid="62496"/>
                                        </p:tgtEl>
                                        <p:attrNameLst>
                                          <p:attrName>ppt_y</p:attrName>
                                        </p:attrNameLst>
                                      </p:cBhvr>
                                      <p:tavLst>
                                        <p:tav tm="0">
                                          <p:val>
                                            <p:strVal val="#ppt_y"/>
                                          </p:val>
                                        </p:tav>
                                        <p:tav tm="100000">
                                          <p:val>
                                            <p:strVal val="#ppt_y"/>
                                          </p:val>
                                        </p:tav>
                                      </p:tavLst>
                                    </p:anim>
                                  </p:childTnLst>
                                </p:cTn>
                              </p:par>
                            </p:childTnLst>
                          </p:cTn>
                        </p:par>
                        <p:par>
                          <p:cTn id="81" fill="hold" nodeType="afterGroup">
                            <p:stCondLst>
                              <p:cond delay="1300"/>
                            </p:stCondLst>
                            <p:childTnLst>
                              <p:par>
                                <p:cTn id="82" presetID="2" presetClass="entr" presetSubtype="2" fill="hold" grpId="0" nodeType="afterEffect">
                                  <p:stCondLst>
                                    <p:cond delay="300"/>
                                  </p:stCondLst>
                                  <p:childTnLst>
                                    <p:set>
                                      <p:cBhvr>
                                        <p:cTn id="83" dur="1" fill="hold">
                                          <p:stCondLst>
                                            <p:cond delay="0"/>
                                          </p:stCondLst>
                                        </p:cTn>
                                        <p:tgtEl>
                                          <p:spTgt spid="62493"/>
                                        </p:tgtEl>
                                        <p:attrNameLst>
                                          <p:attrName>style.visibility</p:attrName>
                                        </p:attrNameLst>
                                      </p:cBhvr>
                                      <p:to>
                                        <p:strVal val="visible"/>
                                      </p:to>
                                    </p:set>
                                    <p:anim calcmode="lin" valueType="num">
                                      <p:cBhvr additive="base">
                                        <p:cTn id="84" dur="500" fill="hold"/>
                                        <p:tgtEl>
                                          <p:spTgt spid="62493"/>
                                        </p:tgtEl>
                                        <p:attrNameLst>
                                          <p:attrName>ppt_x</p:attrName>
                                        </p:attrNameLst>
                                      </p:cBhvr>
                                      <p:tavLst>
                                        <p:tav tm="0">
                                          <p:val>
                                            <p:strVal val="1+#ppt_w/2"/>
                                          </p:val>
                                        </p:tav>
                                        <p:tav tm="100000">
                                          <p:val>
                                            <p:strVal val="#ppt_x"/>
                                          </p:val>
                                        </p:tav>
                                      </p:tavLst>
                                    </p:anim>
                                    <p:anim calcmode="lin" valueType="num">
                                      <p:cBhvr additive="base">
                                        <p:cTn id="85" dur="500" fill="hold"/>
                                        <p:tgtEl>
                                          <p:spTgt spid="62493"/>
                                        </p:tgtEl>
                                        <p:attrNameLst>
                                          <p:attrName>ppt_y</p:attrName>
                                        </p:attrNameLst>
                                      </p:cBhvr>
                                      <p:tavLst>
                                        <p:tav tm="0">
                                          <p:val>
                                            <p:strVal val="#ppt_y"/>
                                          </p:val>
                                        </p:tav>
                                        <p:tav tm="100000">
                                          <p:val>
                                            <p:strVal val="#ppt_y"/>
                                          </p:val>
                                        </p:tav>
                                      </p:tavLst>
                                    </p:anim>
                                  </p:childTnLst>
                                </p:cTn>
                              </p:par>
                            </p:childTnLst>
                          </p:cTn>
                        </p:par>
                      </p:childTnLst>
                    </p:cTn>
                  </p:par>
                  <p:par>
                    <p:cTn id="86" fill="hold" nodeType="clickPar">
                      <p:stCondLst>
                        <p:cond delay="indefinite"/>
                      </p:stCondLst>
                      <p:childTnLst>
                        <p:par>
                          <p:cTn id="87" fill="hold" nodeType="withGroup">
                            <p:stCondLst>
                              <p:cond delay="0"/>
                            </p:stCondLst>
                            <p:childTnLst>
                              <p:par>
                                <p:cTn id="88" presetID="23" presetClass="entr" presetSubtype="16" fill="hold" nodeType="clickEffect">
                                  <p:stCondLst>
                                    <p:cond delay="0"/>
                                  </p:stCondLst>
                                  <p:childTnLst>
                                    <p:set>
                                      <p:cBhvr>
                                        <p:cTn id="89" dur="1" fill="hold">
                                          <p:stCondLst>
                                            <p:cond delay="0"/>
                                          </p:stCondLst>
                                        </p:cTn>
                                        <p:tgtEl>
                                          <p:spTgt spid="62478"/>
                                        </p:tgtEl>
                                        <p:attrNameLst>
                                          <p:attrName>style.visibility</p:attrName>
                                        </p:attrNameLst>
                                      </p:cBhvr>
                                      <p:to>
                                        <p:strVal val="visible"/>
                                      </p:to>
                                    </p:set>
                                    <p:anim calcmode="lin" valueType="num">
                                      <p:cBhvr>
                                        <p:cTn id="90" dur="500" fill="hold"/>
                                        <p:tgtEl>
                                          <p:spTgt spid="62478"/>
                                        </p:tgtEl>
                                        <p:attrNameLst>
                                          <p:attrName>ppt_w</p:attrName>
                                        </p:attrNameLst>
                                      </p:cBhvr>
                                      <p:tavLst>
                                        <p:tav tm="0">
                                          <p:val>
                                            <p:fltVal val="0"/>
                                          </p:val>
                                        </p:tav>
                                        <p:tav tm="100000">
                                          <p:val>
                                            <p:strVal val="#ppt_w"/>
                                          </p:val>
                                        </p:tav>
                                      </p:tavLst>
                                    </p:anim>
                                    <p:anim calcmode="lin" valueType="num">
                                      <p:cBhvr>
                                        <p:cTn id="91" dur="500" fill="hold"/>
                                        <p:tgtEl>
                                          <p:spTgt spid="62478"/>
                                        </p:tgtEl>
                                        <p:attrNameLst>
                                          <p:attrName>ppt_h</p:attrName>
                                        </p:attrNameLst>
                                      </p:cBhvr>
                                      <p:tavLst>
                                        <p:tav tm="0">
                                          <p:val>
                                            <p:fltVal val="0"/>
                                          </p:val>
                                        </p:tav>
                                        <p:tav tm="100000">
                                          <p:val>
                                            <p:strVal val="#ppt_h"/>
                                          </p:val>
                                        </p:tav>
                                      </p:tavLst>
                                    </p:anim>
                                  </p:childTnLst>
                                </p:cTn>
                              </p:par>
                            </p:childTnLst>
                          </p:cTn>
                        </p:par>
                        <p:par>
                          <p:cTn id="92" fill="hold" nodeType="afterGroup">
                            <p:stCondLst>
                              <p:cond delay="500"/>
                            </p:stCondLst>
                            <p:childTnLst>
                              <p:par>
                                <p:cTn id="93" presetID="22" presetClass="entr" presetSubtype="8" fill="hold" grpId="0" nodeType="afterEffect">
                                  <p:stCondLst>
                                    <p:cond delay="500"/>
                                  </p:stCondLst>
                                  <p:childTnLst>
                                    <p:set>
                                      <p:cBhvr>
                                        <p:cTn id="94" dur="1" fill="hold">
                                          <p:stCondLst>
                                            <p:cond delay="0"/>
                                          </p:stCondLst>
                                        </p:cTn>
                                        <p:tgtEl>
                                          <p:spTgt spid="62497"/>
                                        </p:tgtEl>
                                        <p:attrNameLst>
                                          <p:attrName>style.visibility</p:attrName>
                                        </p:attrNameLst>
                                      </p:cBhvr>
                                      <p:to>
                                        <p:strVal val="visible"/>
                                      </p:to>
                                    </p:set>
                                    <p:animEffect transition="in" filter="wipe(left)">
                                      <p:cBhvr>
                                        <p:cTn id="95" dur="500"/>
                                        <p:tgtEl>
                                          <p:spTgt spid="62497"/>
                                        </p:tgtEl>
                                      </p:cBhvr>
                                    </p:animEffect>
                                  </p:childTnLst>
                                </p:cTn>
                              </p:par>
                            </p:childTnLst>
                          </p:cTn>
                        </p:par>
                        <p:par>
                          <p:cTn id="96" fill="hold" nodeType="afterGroup">
                            <p:stCondLst>
                              <p:cond delay="1500"/>
                            </p:stCondLst>
                            <p:childTnLst>
                              <p:par>
                                <p:cTn id="97" presetID="22" presetClass="entr" presetSubtype="8" fill="hold" grpId="0" nodeType="afterEffect">
                                  <p:stCondLst>
                                    <p:cond delay="500"/>
                                  </p:stCondLst>
                                  <p:childTnLst>
                                    <p:set>
                                      <p:cBhvr>
                                        <p:cTn id="98" dur="1" fill="hold">
                                          <p:stCondLst>
                                            <p:cond delay="0"/>
                                          </p:stCondLst>
                                        </p:cTn>
                                        <p:tgtEl>
                                          <p:spTgt spid="62494"/>
                                        </p:tgtEl>
                                        <p:attrNameLst>
                                          <p:attrName>style.visibility</p:attrName>
                                        </p:attrNameLst>
                                      </p:cBhvr>
                                      <p:to>
                                        <p:strVal val="visible"/>
                                      </p:to>
                                    </p:set>
                                    <p:animEffect transition="in" filter="wipe(left)">
                                      <p:cBhvr>
                                        <p:cTn id="99" dur="500"/>
                                        <p:tgtEl>
                                          <p:spTgt spid="62494"/>
                                        </p:tgtEl>
                                      </p:cBhvr>
                                    </p:animEffect>
                                  </p:childTnLst>
                                </p:cTn>
                              </p:par>
                            </p:childTnLst>
                          </p:cTn>
                        </p:par>
                      </p:childTnLst>
                    </p:cTn>
                  </p:par>
                  <p:par>
                    <p:cTn id="100" fill="hold" nodeType="clickPar">
                      <p:stCondLst>
                        <p:cond delay="indefinite"/>
                      </p:stCondLst>
                      <p:childTnLst>
                        <p:par>
                          <p:cTn id="101" fill="hold" nodeType="withGroup">
                            <p:stCondLst>
                              <p:cond delay="0"/>
                            </p:stCondLst>
                            <p:childTnLst>
                              <p:par>
                                <p:cTn id="102" presetID="23" presetClass="entr" presetSubtype="16" fill="hold" nodeType="clickEffect">
                                  <p:stCondLst>
                                    <p:cond delay="0"/>
                                  </p:stCondLst>
                                  <p:childTnLst>
                                    <p:set>
                                      <p:cBhvr>
                                        <p:cTn id="103" dur="1" fill="hold">
                                          <p:stCondLst>
                                            <p:cond delay="0"/>
                                          </p:stCondLst>
                                        </p:cTn>
                                        <p:tgtEl>
                                          <p:spTgt spid="62484"/>
                                        </p:tgtEl>
                                        <p:attrNameLst>
                                          <p:attrName>style.visibility</p:attrName>
                                        </p:attrNameLst>
                                      </p:cBhvr>
                                      <p:to>
                                        <p:strVal val="visible"/>
                                      </p:to>
                                    </p:set>
                                    <p:anim calcmode="lin" valueType="num">
                                      <p:cBhvr>
                                        <p:cTn id="104" dur="500" fill="hold"/>
                                        <p:tgtEl>
                                          <p:spTgt spid="62484"/>
                                        </p:tgtEl>
                                        <p:attrNameLst>
                                          <p:attrName>ppt_w</p:attrName>
                                        </p:attrNameLst>
                                      </p:cBhvr>
                                      <p:tavLst>
                                        <p:tav tm="0">
                                          <p:val>
                                            <p:fltVal val="0"/>
                                          </p:val>
                                        </p:tav>
                                        <p:tav tm="100000">
                                          <p:val>
                                            <p:strVal val="#ppt_w"/>
                                          </p:val>
                                        </p:tav>
                                      </p:tavLst>
                                    </p:anim>
                                    <p:anim calcmode="lin" valueType="num">
                                      <p:cBhvr>
                                        <p:cTn id="105" dur="500" fill="hold"/>
                                        <p:tgtEl>
                                          <p:spTgt spid="62484"/>
                                        </p:tgtEl>
                                        <p:attrNameLst>
                                          <p:attrName>ppt_h</p:attrName>
                                        </p:attrNameLst>
                                      </p:cBhvr>
                                      <p:tavLst>
                                        <p:tav tm="0">
                                          <p:val>
                                            <p:fltVal val="0"/>
                                          </p:val>
                                        </p:tav>
                                        <p:tav tm="100000">
                                          <p:val>
                                            <p:strVal val="#ppt_h"/>
                                          </p:val>
                                        </p:tav>
                                      </p:tavLst>
                                    </p:anim>
                                  </p:childTnLst>
                                </p:cTn>
                              </p:par>
                            </p:childTnLst>
                          </p:cTn>
                        </p:par>
                        <p:par>
                          <p:cTn id="106" fill="hold" nodeType="afterGroup">
                            <p:stCondLst>
                              <p:cond delay="500"/>
                            </p:stCondLst>
                            <p:childTnLst>
                              <p:par>
                                <p:cTn id="107" presetID="22" presetClass="entr" presetSubtype="8" fill="hold" grpId="0" nodeType="afterEffect">
                                  <p:stCondLst>
                                    <p:cond delay="500"/>
                                  </p:stCondLst>
                                  <p:childTnLst>
                                    <p:set>
                                      <p:cBhvr>
                                        <p:cTn id="108" dur="1" fill="hold">
                                          <p:stCondLst>
                                            <p:cond delay="0"/>
                                          </p:stCondLst>
                                        </p:cTn>
                                        <p:tgtEl>
                                          <p:spTgt spid="62498"/>
                                        </p:tgtEl>
                                        <p:attrNameLst>
                                          <p:attrName>style.visibility</p:attrName>
                                        </p:attrNameLst>
                                      </p:cBhvr>
                                      <p:to>
                                        <p:strVal val="visible"/>
                                      </p:to>
                                    </p:set>
                                    <p:animEffect transition="in" filter="wipe(left)">
                                      <p:cBhvr>
                                        <p:cTn id="109" dur="500"/>
                                        <p:tgtEl>
                                          <p:spTgt spid="62498"/>
                                        </p:tgtEl>
                                      </p:cBhvr>
                                    </p:animEffect>
                                  </p:childTnLst>
                                </p:cTn>
                              </p:par>
                            </p:childTnLst>
                          </p:cTn>
                        </p:par>
                        <p:par>
                          <p:cTn id="110" fill="hold" nodeType="afterGroup">
                            <p:stCondLst>
                              <p:cond delay="1500"/>
                            </p:stCondLst>
                            <p:childTnLst>
                              <p:par>
                                <p:cTn id="111" presetID="2" presetClass="entr" presetSubtype="2" fill="hold" grpId="0" nodeType="afterEffect">
                                  <p:stCondLst>
                                    <p:cond delay="500"/>
                                  </p:stCondLst>
                                  <p:childTnLst>
                                    <p:set>
                                      <p:cBhvr>
                                        <p:cTn id="112" dur="1" fill="hold">
                                          <p:stCondLst>
                                            <p:cond delay="0"/>
                                          </p:stCondLst>
                                        </p:cTn>
                                        <p:tgtEl>
                                          <p:spTgt spid="62495"/>
                                        </p:tgtEl>
                                        <p:attrNameLst>
                                          <p:attrName>style.visibility</p:attrName>
                                        </p:attrNameLst>
                                      </p:cBhvr>
                                      <p:to>
                                        <p:strVal val="visible"/>
                                      </p:to>
                                    </p:set>
                                    <p:anim calcmode="lin" valueType="num">
                                      <p:cBhvr additive="base">
                                        <p:cTn id="113" dur="500" fill="hold"/>
                                        <p:tgtEl>
                                          <p:spTgt spid="62495"/>
                                        </p:tgtEl>
                                        <p:attrNameLst>
                                          <p:attrName>ppt_x</p:attrName>
                                        </p:attrNameLst>
                                      </p:cBhvr>
                                      <p:tavLst>
                                        <p:tav tm="0">
                                          <p:val>
                                            <p:strVal val="1+#ppt_w/2"/>
                                          </p:val>
                                        </p:tav>
                                        <p:tav tm="100000">
                                          <p:val>
                                            <p:strVal val="#ppt_x"/>
                                          </p:val>
                                        </p:tav>
                                      </p:tavLst>
                                    </p:anim>
                                    <p:anim calcmode="lin" valueType="num">
                                      <p:cBhvr additive="base">
                                        <p:cTn id="114" dur="500" fill="hold"/>
                                        <p:tgtEl>
                                          <p:spTgt spid="62495"/>
                                        </p:tgtEl>
                                        <p:attrNameLst>
                                          <p:attrName>ppt_y</p:attrName>
                                        </p:attrNameLst>
                                      </p:cBhvr>
                                      <p:tavLst>
                                        <p:tav tm="0">
                                          <p:val>
                                            <p:strVal val="#ppt_y"/>
                                          </p:val>
                                        </p:tav>
                                        <p:tav tm="100000">
                                          <p:val>
                                            <p:strVal val="#ppt_y"/>
                                          </p:val>
                                        </p:tav>
                                      </p:tavLst>
                                    </p:anim>
                                  </p:childTnLst>
                                </p:cTn>
                              </p:par>
                            </p:childTnLst>
                          </p:cTn>
                        </p:par>
                      </p:childTnLst>
                    </p:cTn>
                  </p:par>
                  <p:par>
                    <p:cTn id="115" fill="hold" nodeType="clickPar">
                      <p:stCondLst>
                        <p:cond delay="indefinite"/>
                      </p:stCondLst>
                      <p:childTnLst>
                        <p:par>
                          <p:cTn id="116" fill="hold" nodeType="withGroup">
                            <p:stCondLst>
                              <p:cond delay="0"/>
                            </p:stCondLst>
                            <p:childTnLst>
                              <p:par>
                                <p:cTn id="117" presetID="22" presetClass="entr" presetSubtype="2" fill="hold" grpId="0" nodeType="clickEffect">
                                  <p:stCondLst>
                                    <p:cond delay="0"/>
                                  </p:stCondLst>
                                  <p:childTnLst>
                                    <p:set>
                                      <p:cBhvr>
                                        <p:cTn id="118" dur="1" fill="hold">
                                          <p:stCondLst>
                                            <p:cond delay="0"/>
                                          </p:stCondLst>
                                        </p:cTn>
                                        <p:tgtEl>
                                          <p:spTgt spid="62501"/>
                                        </p:tgtEl>
                                        <p:attrNameLst>
                                          <p:attrName>style.visibility</p:attrName>
                                        </p:attrNameLst>
                                      </p:cBhvr>
                                      <p:to>
                                        <p:strVal val="visible"/>
                                      </p:to>
                                    </p:set>
                                    <p:animEffect transition="in" filter="wipe(right)">
                                      <p:cBhvr>
                                        <p:cTn id="119" dur="500"/>
                                        <p:tgtEl>
                                          <p:spTgt spid="62501"/>
                                        </p:tgtEl>
                                      </p:cBhvr>
                                    </p:animEffect>
                                  </p:childTnLst>
                                </p:cTn>
                              </p:par>
                            </p:childTnLst>
                          </p:cTn>
                        </p:par>
                        <p:par>
                          <p:cTn id="120" fill="hold" nodeType="afterGroup">
                            <p:stCondLst>
                              <p:cond delay="500"/>
                            </p:stCondLst>
                            <p:childTnLst>
                              <p:par>
                                <p:cTn id="121" presetID="22" presetClass="entr" presetSubtype="8" fill="hold" grpId="0" nodeType="afterEffect">
                                  <p:stCondLst>
                                    <p:cond delay="200"/>
                                  </p:stCondLst>
                                  <p:childTnLst>
                                    <p:set>
                                      <p:cBhvr>
                                        <p:cTn id="122" dur="1" fill="hold">
                                          <p:stCondLst>
                                            <p:cond delay="0"/>
                                          </p:stCondLst>
                                        </p:cTn>
                                        <p:tgtEl>
                                          <p:spTgt spid="62502"/>
                                        </p:tgtEl>
                                        <p:attrNameLst>
                                          <p:attrName>style.visibility</p:attrName>
                                        </p:attrNameLst>
                                      </p:cBhvr>
                                      <p:to>
                                        <p:strVal val="visible"/>
                                      </p:to>
                                    </p:set>
                                    <p:animEffect transition="in" filter="wipe(left)">
                                      <p:cBhvr>
                                        <p:cTn id="123" dur="500"/>
                                        <p:tgtEl>
                                          <p:spTgt spid="625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65" grpId="0" animBg="1"/>
      <p:bldP spid="62466" grpId="0" animBg="1"/>
      <p:bldP spid="62476" grpId="0" animBg="1"/>
      <p:bldP spid="62477" grpId="0" autoUpdateAnimBg="0"/>
      <p:bldP spid="62487" grpId="0" autoUpdateAnimBg="0"/>
      <p:bldP spid="62488" grpId="0" autoUpdateAnimBg="0"/>
      <p:bldP spid="62489" grpId="0" autoUpdateAnimBg="0"/>
      <p:bldP spid="62490" grpId="0" animBg="1"/>
      <p:bldP spid="62491" grpId="0" animBg="1"/>
      <p:bldP spid="62492" grpId="0" animBg="1"/>
      <p:bldP spid="62493" grpId="0" autoUpdateAnimBg="0"/>
      <p:bldP spid="62494" grpId="0" autoUpdateAnimBg="0"/>
      <p:bldP spid="62495" grpId="0" autoUpdateAnimBg="0"/>
      <p:bldP spid="62496" grpId="0" animBg="1"/>
      <p:bldP spid="62497" grpId="0" animBg="1"/>
      <p:bldP spid="62498" grpId="0" animBg="1"/>
      <p:bldP spid="62501" grpId="0" autoUpdateAnimBg="0"/>
      <p:bldP spid="62502" grpId="0" autoUpdateAnimBg="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3489"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53525" cy="51488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63490" name="Rectangle 2"/>
          <p:cNvSpPr>
            <a:spLocks/>
          </p:cNvSpPr>
          <p:nvPr/>
        </p:nvSpPr>
        <p:spPr bwMode="auto">
          <a:xfrm>
            <a:off x="-26194" y="-26194"/>
            <a:ext cx="9205913" cy="5191125"/>
          </a:xfrm>
          <a:prstGeom prst="rect">
            <a:avLst/>
          </a:prstGeom>
          <a:solidFill>
            <a:srgbClr val="000000">
              <a:alpha val="79999"/>
            </a:srgbClr>
          </a:solidFill>
          <a:ln>
            <a:noFill/>
          </a:ln>
          <a:extLst>
            <a:ext uri="{91240B29-F687-4F45-9708-019B960494DF}">
              <a14:hiddenLine xmlns:a14="http://schemas.microsoft.com/office/drawing/2010/main" w="25400" cap="flat">
                <a:solidFill>
                  <a:schemeClr val="tx1">
                    <a:alpha val="79999"/>
                  </a:schemeClr>
                </a:solidFill>
                <a:miter lim="800000"/>
                <a:headEnd type="none" w="med" len="med"/>
                <a:tailEnd type="none" w="med" len="med"/>
              </a14:hiddenLine>
            </a:ext>
          </a:extLst>
        </p:spPr>
        <p:txBody>
          <a:bodyPr lIns="0" tIns="0" rIns="0" bIns="0"/>
          <a:lstStyle/>
          <a:p>
            <a:endParaRPr lang="en-US"/>
          </a:p>
        </p:txBody>
      </p:sp>
      <p:grpSp>
        <p:nvGrpSpPr>
          <p:cNvPr id="63491" name="Group 3"/>
          <p:cNvGrpSpPr>
            <a:grpSpLocks/>
          </p:cNvGrpSpPr>
          <p:nvPr/>
        </p:nvGrpSpPr>
        <p:grpSpPr bwMode="auto">
          <a:xfrm rot="-5400000">
            <a:off x="-17859" y="2261592"/>
            <a:ext cx="1385292" cy="1375767"/>
            <a:chOff x="0" y="0"/>
            <a:chExt cx="2328" cy="2312"/>
          </a:xfrm>
        </p:grpSpPr>
        <p:sp>
          <p:nvSpPr>
            <p:cNvPr id="63492" name="AutoShape 4"/>
            <p:cNvSpPr>
              <a:spLocks/>
            </p:cNvSpPr>
            <p:nvPr/>
          </p:nvSpPr>
          <p:spPr bwMode="auto">
            <a:xfrm rot="-5400000">
              <a:off x="-292" y="292"/>
              <a:ext cx="2311" cy="1727"/>
            </a:xfrm>
            <a:custGeom>
              <a:avLst/>
              <a:gdLst/>
              <a:ahLst/>
              <a:cxnLst/>
              <a:rect l="0" t="0" r="r" b="b"/>
              <a:pathLst>
                <a:path w="21600" h="21600">
                  <a:moveTo>
                    <a:pt x="23" y="0"/>
                  </a:moveTo>
                  <a:lnTo>
                    <a:pt x="21600" y="19391"/>
                  </a:lnTo>
                  <a:lnTo>
                    <a:pt x="21600" y="21600"/>
                  </a:lnTo>
                  <a:lnTo>
                    <a:pt x="0" y="2369"/>
                  </a:lnTo>
                  <a:lnTo>
                    <a:pt x="23" y="0"/>
                  </a:lnTo>
                  <a:close/>
                  <a:moveTo>
                    <a:pt x="23" y="0"/>
                  </a:moveTo>
                </a:path>
              </a:pathLst>
            </a:custGeom>
            <a:solidFill>
              <a:srgbClr val="FFFFFF"/>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63493" name="AutoShape 5"/>
            <p:cNvSpPr>
              <a:spLocks/>
            </p:cNvSpPr>
            <p:nvPr/>
          </p:nvSpPr>
          <p:spPr bwMode="auto">
            <a:xfrm rot="-5400000">
              <a:off x="1571" y="37"/>
              <a:ext cx="793" cy="719"/>
            </a:xfrm>
            <a:custGeom>
              <a:avLst/>
              <a:gdLst/>
              <a:ahLst/>
              <a:cxnLst/>
              <a:rect l="0" t="0" r="r" b="b"/>
              <a:pathLst>
                <a:path w="21600" h="21600">
                  <a:moveTo>
                    <a:pt x="68" y="0"/>
                  </a:moveTo>
                  <a:lnTo>
                    <a:pt x="21600" y="16295"/>
                  </a:lnTo>
                  <a:lnTo>
                    <a:pt x="21600" y="21600"/>
                  </a:lnTo>
                  <a:lnTo>
                    <a:pt x="0" y="5691"/>
                  </a:lnTo>
                  <a:lnTo>
                    <a:pt x="68" y="0"/>
                  </a:lnTo>
                  <a:close/>
                  <a:moveTo>
                    <a:pt x="68" y="0"/>
                  </a:moveTo>
                </a:path>
              </a:pathLst>
            </a:custGeom>
            <a:solidFill>
              <a:srgbClr val="4B4B4B"/>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sp>
        <p:nvSpPr>
          <p:cNvPr id="63494" name="Rectangle 6"/>
          <p:cNvSpPr>
            <a:spLocks/>
          </p:cNvSpPr>
          <p:nvPr/>
        </p:nvSpPr>
        <p:spPr bwMode="auto">
          <a:xfrm>
            <a:off x="2680692" y="1719263"/>
            <a:ext cx="3038475"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r>
              <a:rPr lang="en-US" sz="1700">
                <a:solidFill>
                  <a:srgbClr val="FFFFFF"/>
                </a:solidFill>
                <a:latin typeface="Montserrat-Bold" charset="0"/>
                <a:ea typeface="ＭＳ Ｐゴシック" charset="0"/>
                <a:cs typeface="Montserrat-Bold" charset="0"/>
                <a:sym typeface="Montserrat-Bold" charset="0"/>
              </a:rPr>
              <a:t>M A R K E T I N G</a:t>
            </a:r>
          </a:p>
          <a:p>
            <a:r>
              <a:rPr lang="en-US" sz="1700">
                <a:solidFill>
                  <a:srgbClr val="FFFFFF"/>
                </a:solidFill>
                <a:latin typeface="Montserrat-Bold" charset="0"/>
                <a:ea typeface="ＭＳ Ｐゴシック" charset="0"/>
                <a:cs typeface="Montserrat-Bold" charset="0"/>
                <a:sym typeface="Montserrat-Bold" charset="0"/>
              </a:rPr>
              <a:t>K E Y S   &amp;   R E P O R T S</a:t>
            </a:r>
          </a:p>
        </p:txBody>
      </p:sp>
      <p:sp>
        <p:nvSpPr>
          <p:cNvPr id="63495" name="Rectangle 7"/>
          <p:cNvSpPr>
            <a:spLocks/>
          </p:cNvSpPr>
          <p:nvPr/>
        </p:nvSpPr>
        <p:spPr bwMode="auto">
          <a:xfrm>
            <a:off x="2683074" y="2507456"/>
            <a:ext cx="3038475" cy="747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130000"/>
              </a:lnSpc>
            </a:pPr>
            <a:r>
              <a:rPr lang="en-US" sz="800">
                <a:solidFill>
                  <a:srgbClr val="808080"/>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 created a very spacious feeling. The simplicity suggests strength and the spaciousnes contributes to the aesthetics of the layout. These basic qualities along.</a:t>
            </a:r>
          </a:p>
        </p:txBody>
      </p:sp>
      <p:pic>
        <p:nvPicPr>
          <p:cNvPr id="63496"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08772" y="3886200"/>
            <a:ext cx="1388269" cy="50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63497" name="Line 9"/>
          <p:cNvSpPr>
            <a:spLocks noChangeShapeType="1"/>
          </p:cNvSpPr>
          <p:nvPr/>
        </p:nvSpPr>
        <p:spPr bwMode="auto">
          <a:xfrm>
            <a:off x="3343275" y="3605213"/>
            <a:ext cx="1713905" cy="0"/>
          </a:xfrm>
          <a:prstGeom prst="line">
            <a:avLst/>
          </a:prstGeom>
          <a:noFill/>
          <a:ln w="12700" cap="flat">
            <a:solidFill>
              <a:srgbClr val="FFFFFF"/>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grpSp>
        <p:nvGrpSpPr>
          <p:cNvPr id="63498" name="Group 10"/>
          <p:cNvGrpSpPr>
            <a:grpSpLocks/>
          </p:cNvGrpSpPr>
          <p:nvPr/>
        </p:nvGrpSpPr>
        <p:grpSpPr bwMode="auto">
          <a:xfrm>
            <a:off x="8169473" y="4824412"/>
            <a:ext cx="761405" cy="176213"/>
            <a:chOff x="0" y="0"/>
            <a:chExt cx="1279" cy="296"/>
          </a:xfrm>
        </p:grpSpPr>
        <p:pic>
          <p:nvPicPr>
            <p:cNvPr id="63499"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0" y="32"/>
              <a:ext cx="719"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63500" name="Rectangle 12"/>
            <p:cNvSpPr>
              <a:spLocks/>
            </p:cNvSpPr>
            <p:nvPr/>
          </p:nvSpPr>
          <p:spPr bwMode="auto">
            <a:xfrm>
              <a:off x="32" y="56"/>
              <a:ext cx="288" cy="216"/>
            </a:xfrm>
            <a:prstGeom prst="rect">
              <a:avLst/>
            </a:prstGeom>
            <a:solidFill>
              <a:srgbClr val="FFFFFF"/>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63501" name="Rectangle 13"/>
            <p:cNvSpPr>
              <a:spLocks/>
            </p:cNvSpPr>
            <p:nvPr/>
          </p:nvSpPr>
          <p:spPr bwMode="auto">
            <a:xfrm>
              <a:off x="0" y="40"/>
              <a:ext cx="35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130000"/>
                </a:lnSpc>
              </a:pPr>
              <a:r>
                <a:rPr lang="en-US" sz="700">
                  <a:solidFill>
                    <a:schemeClr val="tx1"/>
                  </a:solidFill>
                  <a:latin typeface="Montserrat-Regular" charset="0"/>
                  <a:ea typeface="ＭＳ Ｐゴシック" charset="0"/>
                  <a:cs typeface="Montserrat-Regular" charset="0"/>
                  <a:sym typeface="Montserrat-Regular" charset="0"/>
                </a:rPr>
                <a:t>48</a:t>
              </a:r>
            </a:p>
          </p:txBody>
        </p:sp>
        <p:sp>
          <p:nvSpPr>
            <p:cNvPr id="63502" name="Rectangle 14"/>
            <p:cNvSpPr>
              <a:spLocks/>
            </p:cNvSpPr>
            <p:nvPr/>
          </p:nvSpPr>
          <p:spPr bwMode="auto">
            <a:xfrm flipH="1">
              <a:off x="444" y="0"/>
              <a:ext cx="8" cy="288"/>
            </a:xfrm>
            <a:prstGeom prst="rect">
              <a:avLst/>
            </a:prstGeom>
            <a:solidFill>
              <a:srgbClr val="FFFFFF"/>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spTree>
  </p:cSld>
  <p:clrMapOvr>
    <a:masterClrMapping/>
  </p:clrMapOvr>
  <mc:AlternateContent xmlns:mc="http://schemas.openxmlformats.org/markup-compatibility/2006" xmlns:p14="http://schemas.microsoft.com/office/powerpoint/2010/main">
    <mc:Choice Requires="p14">
      <p:transition spd="med">
        <p14:flip dir="l"/>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grpId="0" nodeType="clickEffect">
                                  <p:stCondLst>
                                    <p:cond delay="0"/>
                                  </p:stCondLst>
                                  <p:childTnLst>
                                    <p:set>
                                      <p:cBhvr>
                                        <p:cTn id="6" dur="1" fill="hold">
                                          <p:stCondLst>
                                            <p:cond delay="0"/>
                                          </p:stCondLst>
                                        </p:cTn>
                                        <p:tgtEl>
                                          <p:spTgt spid="63494"/>
                                        </p:tgtEl>
                                        <p:attrNameLst>
                                          <p:attrName>style.visibility</p:attrName>
                                        </p:attrNameLst>
                                      </p:cBhvr>
                                      <p:to>
                                        <p:strVal val="visible"/>
                                      </p:to>
                                    </p:set>
                                    <p:anim calcmode="lin" valueType="num">
                                      <p:cBhvr additive="base">
                                        <p:cTn id="7" dur="500" fill="hold"/>
                                        <p:tgtEl>
                                          <p:spTgt spid="63494"/>
                                        </p:tgtEl>
                                        <p:attrNameLst>
                                          <p:attrName>ppt_x</p:attrName>
                                        </p:attrNameLst>
                                      </p:cBhvr>
                                      <p:tavLst>
                                        <p:tav tm="0">
                                          <p:val>
                                            <p:strVal val="#ppt_x"/>
                                          </p:val>
                                        </p:tav>
                                        <p:tav tm="100000">
                                          <p:val>
                                            <p:strVal val="#ppt_x"/>
                                          </p:val>
                                        </p:tav>
                                      </p:tavLst>
                                    </p:anim>
                                    <p:anim calcmode="lin" valueType="num">
                                      <p:cBhvr additive="base">
                                        <p:cTn id="8" dur="500" fill="hold"/>
                                        <p:tgtEl>
                                          <p:spTgt spid="63494"/>
                                        </p:tgtEl>
                                        <p:attrNameLst>
                                          <p:attrName>ppt_y</p:attrName>
                                        </p:attrNameLst>
                                      </p:cBhvr>
                                      <p:tavLst>
                                        <p:tav tm="0">
                                          <p:val>
                                            <p:strVal val="0-#ppt_h/2"/>
                                          </p:val>
                                        </p:tav>
                                        <p:tav tm="100000">
                                          <p:val>
                                            <p:strVal val="#ppt_y"/>
                                          </p:val>
                                        </p:tav>
                                      </p:tavLst>
                                    </p:anim>
                                  </p:childTnLst>
                                </p:cTn>
                              </p:par>
                            </p:childTnLst>
                          </p:cTn>
                        </p:par>
                        <p:par>
                          <p:cTn id="9" fill="hold" nodeType="afterGroup">
                            <p:stCondLst>
                              <p:cond delay="500"/>
                            </p:stCondLst>
                            <p:childTnLst>
                              <p:par>
                                <p:cTn id="10" presetID="23" presetClass="entr" presetSubtype="16" fill="hold" grpId="0" nodeType="afterEffect">
                                  <p:stCondLst>
                                    <p:cond delay="500"/>
                                  </p:stCondLst>
                                  <p:childTnLst>
                                    <p:set>
                                      <p:cBhvr>
                                        <p:cTn id="11" dur="1" fill="hold">
                                          <p:stCondLst>
                                            <p:cond delay="0"/>
                                          </p:stCondLst>
                                        </p:cTn>
                                        <p:tgtEl>
                                          <p:spTgt spid="63495"/>
                                        </p:tgtEl>
                                        <p:attrNameLst>
                                          <p:attrName>style.visibility</p:attrName>
                                        </p:attrNameLst>
                                      </p:cBhvr>
                                      <p:to>
                                        <p:strVal val="visible"/>
                                      </p:to>
                                    </p:set>
                                    <p:anim calcmode="lin" valueType="num">
                                      <p:cBhvr>
                                        <p:cTn id="12" dur="500" fill="hold"/>
                                        <p:tgtEl>
                                          <p:spTgt spid="63495"/>
                                        </p:tgtEl>
                                        <p:attrNameLst>
                                          <p:attrName>ppt_w</p:attrName>
                                        </p:attrNameLst>
                                      </p:cBhvr>
                                      <p:tavLst>
                                        <p:tav tm="0">
                                          <p:val>
                                            <p:fltVal val="0"/>
                                          </p:val>
                                        </p:tav>
                                        <p:tav tm="100000">
                                          <p:val>
                                            <p:strVal val="#ppt_w"/>
                                          </p:val>
                                        </p:tav>
                                      </p:tavLst>
                                    </p:anim>
                                    <p:anim calcmode="lin" valueType="num">
                                      <p:cBhvr>
                                        <p:cTn id="13" dur="500" fill="hold"/>
                                        <p:tgtEl>
                                          <p:spTgt spid="63495"/>
                                        </p:tgtEl>
                                        <p:attrNameLst>
                                          <p:attrName>ppt_h</p:attrName>
                                        </p:attrNameLst>
                                      </p:cBhvr>
                                      <p:tavLst>
                                        <p:tav tm="0">
                                          <p:val>
                                            <p:fltVal val="0"/>
                                          </p:val>
                                        </p:tav>
                                        <p:tav tm="100000">
                                          <p:val>
                                            <p:strVal val="#ppt_h"/>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4" presetClass="entr" presetSubtype="32" fill="hold" grpId="0" nodeType="clickEffect">
                                  <p:stCondLst>
                                    <p:cond delay="0"/>
                                  </p:stCondLst>
                                  <p:childTnLst>
                                    <p:set>
                                      <p:cBhvr>
                                        <p:cTn id="17" dur="1" fill="hold">
                                          <p:stCondLst>
                                            <p:cond delay="0"/>
                                          </p:stCondLst>
                                        </p:cTn>
                                        <p:tgtEl>
                                          <p:spTgt spid="63497"/>
                                        </p:tgtEl>
                                        <p:attrNameLst>
                                          <p:attrName>style.visibility</p:attrName>
                                        </p:attrNameLst>
                                      </p:cBhvr>
                                      <p:to>
                                        <p:strVal val="visible"/>
                                      </p:to>
                                    </p:set>
                                    <p:animEffect transition="in" filter="box(out)">
                                      <p:cBhvr>
                                        <p:cTn id="18" dur="500"/>
                                        <p:tgtEl>
                                          <p:spTgt spid="63497"/>
                                        </p:tgtEl>
                                      </p:cBhvr>
                                    </p:animEffect>
                                  </p:childTnLst>
                                </p:cTn>
                              </p:par>
                            </p:childTnLst>
                          </p:cTn>
                        </p:par>
                        <p:par>
                          <p:cTn id="19" fill="hold" nodeType="afterGroup">
                            <p:stCondLst>
                              <p:cond delay="500"/>
                            </p:stCondLst>
                            <p:childTnLst>
                              <p:par>
                                <p:cTn id="20" presetID="17" presetClass="entr" presetSubtype="8" fill="hold" nodeType="afterEffect">
                                  <p:stCondLst>
                                    <p:cond delay="300"/>
                                  </p:stCondLst>
                                  <p:childTnLst>
                                    <p:set>
                                      <p:cBhvr>
                                        <p:cTn id="21" dur="1" fill="hold">
                                          <p:stCondLst>
                                            <p:cond delay="0"/>
                                          </p:stCondLst>
                                        </p:cTn>
                                        <p:tgtEl>
                                          <p:spTgt spid="63496"/>
                                        </p:tgtEl>
                                        <p:attrNameLst>
                                          <p:attrName>style.visibility</p:attrName>
                                        </p:attrNameLst>
                                      </p:cBhvr>
                                      <p:to>
                                        <p:strVal val="visible"/>
                                      </p:to>
                                    </p:set>
                                    <p:anim calcmode="lin" valueType="num">
                                      <p:cBhvr>
                                        <p:cTn id="22" dur="500" fill="hold"/>
                                        <p:tgtEl>
                                          <p:spTgt spid="63496"/>
                                        </p:tgtEl>
                                        <p:attrNameLst>
                                          <p:attrName>ppt_x</p:attrName>
                                        </p:attrNameLst>
                                      </p:cBhvr>
                                      <p:tavLst>
                                        <p:tav tm="0">
                                          <p:val>
                                            <p:strVal val="#ppt_x-#ppt_w/2"/>
                                          </p:val>
                                        </p:tav>
                                        <p:tav tm="100000">
                                          <p:val>
                                            <p:strVal val="#ppt_x"/>
                                          </p:val>
                                        </p:tav>
                                      </p:tavLst>
                                    </p:anim>
                                    <p:anim calcmode="lin" valueType="num">
                                      <p:cBhvr>
                                        <p:cTn id="23" dur="500" fill="hold"/>
                                        <p:tgtEl>
                                          <p:spTgt spid="63496"/>
                                        </p:tgtEl>
                                        <p:attrNameLst>
                                          <p:attrName>ppt_y</p:attrName>
                                        </p:attrNameLst>
                                      </p:cBhvr>
                                      <p:tavLst>
                                        <p:tav tm="0">
                                          <p:val>
                                            <p:strVal val="#ppt_y"/>
                                          </p:val>
                                        </p:tav>
                                        <p:tav tm="100000">
                                          <p:val>
                                            <p:strVal val="#ppt_y"/>
                                          </p:val>
                                        </p:tav>
                                      </p:tavLst>
                                    </p:anim>
                                    <p:anim calcmode="lin" valueType="num">
                                      <p:cBhvr>
                                        <p:cTn id="24" dur="500" fill="hold"/>
                                        <p:tgtEl>
                                          <p:spTgt spid="63496"/>
                                        </p:tgtEl>
                                        <p:attrNameLst>
                                          <p:attrName>ppt_w</p:attrName>
                                        </p:attrNameLst>
                                      </p:cBhvr>
                                      <p:tavLst>
                                        <p:tav tm="0">
                                          <p:val>
                                            <p:fltVal val="0"/>
                                          </p:val>
                                        </p:tav>
                                        <p:tav tm="100000">
                                          <p:val>
                                            <p:strVal val="#ppt_w"/>
                                          </p:val>
                                        </p:tav>
                                      </p:tavLst>
                                    </p:anim>
                                    <p:anim calcmode="lin" valueType="num">
                                      <p:cBhvr>
                                        <p:cTn id="25" dur="500" fill="hold"/>
                                        <p:tgtEl>
                                          <p:spTgt spid="6349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4" grpId="0" autoUpdateAnimBg="0"/>
      <p:bldP spid="63495" grpId="0" autoUpdateAnimBg="0"/>
      <p:bldP spid="63497"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64513" name="Rectangle 1"/>
          <p:cNvSpPr>
            <a:spLocks/>
          </p:cNvSpPr>
          <p:nvPr/>
        </p:nvSpPr>
        <p:spPr bwMode="auto">
          <a:xfrm>
            <a:off x="2214563" y="1733550"/>
            <a:ext cx="3495675" cy="2647950"/>
          </a:xfrm>
          <a:prstGeom prst="rect">
            <a:avLst/>
          </a:prstGeom>
          <a:solidFill>
            <a:srgbClr val="000000"/>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64514" name="Rectangle 2"/>
          <p:cNvSpPr>
            <a:spLocks/>
          </p:cNvSpPr>
          <p:nvPr/>
        </p:nvSpPr>
        <p:spPr bwMode="auto">
          <a:xfrm>
            <a:off x="3538538" y="3336131"/>
            <a:ext cx="2171700" cy="1047750"/>
          </a:xfrm>
          <a:prstGeom prst="rect">
            <a:avLst/>
          </a:prstGeom>
          <a:solidFill>
            <a:schemeClr val="accent3">
              <a:lumMod val="20000"/>
              <a:lumOff val="80000"/>
            </a:schemeClr>
          </a:solidFill>
          <a:ln>
            <a:noFill/>
          </a:ln>
          <a:extLst/>
        </p:spPr>
        <p:txBody>
          <a:bodyPr lIns="0" tIns="0" rIns="0" bIns="0"/>
          <a:lstStyle/>
          <a:p>
            <a:endParaRPr lang="en-US"/>
          </a:p>
        </p:txBody>
      </p:sp>
      <p:sp>
        <p:nvSpPr>
          <p:cNvPr id="64515" name="Rectangle 3"/>
          <p:cNvSpPr>
            <a:spLocks/>
          </p:cNvSpPr>
          <p:nvPr/>
        </p:nvSpPr>
        <p:spPr bwMode="auto">
          <a:xfrm>
            <a:off x="723305" y="545306"/>
            <a:ext cx="4705350"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70000"/>
              </a:lnSpc>
            </a:pPr>
            <a:r>
              <a:rPr lang="en-US" sz="1700">
                <a:solidFill>
                  <a:srgbClr val="8C8C8C"/>
                </a:solidFill>
                <a:latin typeface="Montserrat-Bold" charset="0"/>
                <a:ea typeface="ＭＳ Ｐゴシック" charset="0"/>
                <a:cs typeface="Montserrat-Bold" charset="0"/>
                <a:sym typeface="Montserrat-Bold" charset="0"/>
              </a:rPr>
              <a:t>M A R K E T I N G   K E Y S   &amp;   R E P O R T S</a:t>
            </a:r>
          </a:p>
        </p:txBody>
      </p:sp>
      <p:sp>
        <p:nvSpPr>
          <p:cNvPr id="64516" name="Rectangle 4"/>
          <p:cNvSpPr>
            <a:spLocks/>
          </p:cNvSpPr>
          <p:nvPr/>
        </p:nvSpPr>
        <p:spPr bwMode="auto">
          <a:xfrm>
            <a:off x="725686" y="902494"/>
            <a:ext cx="7600950" cy="28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30000"/>
              </a:lnSpc>
            </a:pPr>
            <a:r>
              <a:rPr lang="en-US" sz="700">
                <a:solidFill>
                  <a:srgbClr val="8C8C8C"/>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 created a very spacious feeling. The simplicity suggests strength and the spaciousness contributes to the aesthetics of the layout. These basic qualities along with the (Your Company) colors,</a:t>
            </a:r>
          </a:p>
        </p:txBody>
      </p:sp>
      <p:pic>
        <p:nvPicPr>
          <p:cNvPr id="64517"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8662" y="1733550"/>
            <a:ext cx="1490663" cy="26497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grpSp>
        <p:nvGrpSpPr>
          <p:cNvPr id="64518" name="Group 6"/>
          <p:cNvGrpSpPr>
            <a:grpSpLocks/>
          </p:cNvGrpSpPr>
          <p:nvPr/>
        </p:nvGrpSpPr>
        <p:grpSpPr bwMode="auto">
          <a:xfrm>
            <a:off x="6122194" y="1731169"/>
            <a:ext cx="1890117" cy="395288"/>
            <a:chOff x="0" y="0"/>
            <a:chExt cx="3175" cy="664"/>
          </a:xfrm>
        </p:grpSpPr>
        <p:sp>
          <p:nvSpPr>
            <p:cNvPr id="64519" name="Rectangle 7"/>
            <p:cNvSpPr>
              <a:spLocks/>
            </p:cNvSpPr>
            <p:nvPr/>
          </p:nvSpPr>
          <p:spPr bwMode="auto">
            <a:xfrm>
              <a:off x="703" y="0"/>
              <a:ext cx="2472" cy="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700">
                  <a:solidFill>
                    <a:srgbClr val="6E6E6E"/>
                  </a:solidFill>
                  <a:latin typeface="Montserrat-Regular" charset="0"/>
                  <a:ea typeface="ＭＳ Ｐゴシック" charset="0"/>
                  <a:cs typeface="Montserrat-Regular" charset="0"/>
                  <a:sym typeface="Montserrat-Regular" charset="0"/>
                </a:rPr>
                <a:t>This letterhead design is meant project an image of professional and reliability. By using simple.</a:t>
              </a:r>
            </a:p>
          </p:txBody>
        </p:sp>
        <p:grpSp>
          <p:nvGrpSpPr>
            <p:cNvPr id="64520" name="Group 8"/>
            <p:cNvGrpSpPr>
              <a:grpSpLocks/>
            </p:cNvGrpSpPr>
            <p:nvPr/>
          </p:nvGrpSpPr>
          <p:grpSpPr bwMode="auto">
            <a:xfrm>
              <a:off x="0" y="140"/>
              <a:ext cx="400" cy="400"/>
              <a:chOff x="0" y="0"/>
              <a:chExt cx="400" cy="400"/>
            </a:xfrm>
          </p:grpSpPr>
          <p:sp>
            <p:nvSpPr>
              <p:cNvPr id="64521" name="Oval 9"/>
              <p:cNvSpPr>
                <a:spLocks/>
              </p:cNvSpPr>
              <p:nvPr/>
            </p:nvSpPr>
            <p:spPr bwMode="auto">
              <a:xfrm>
                <a:off x="0" y="0"/>
                <a:ext cx="400" cy="400"/>
              </a:xfrm>
              <a:prstGeom prst="ellipse">
                <a:avLst/>
              </a:prstGeom>
              <a:solidFill>
                <a:schemeClr val="bg2">
                  <a:lumMod val="20000"/>
                  <a:lumOff val="80000"/>
                </a:schemeClr>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64522" name="Rectangle 10"/>
              <p:cNvSpPr>
                <a:spLocks/>
              </p:cNvSpPr>
              <p:nvPr/>
            </p:nvSpPr>
            <p:spPr bwMode="auto">
              <a:xfrm>
                <a:off x="75" y="31"/>
                <a:ext cx="248"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70000"/>
                  </a:lnSpc>
                </a:pPr>
                <a:r>
                  <a:rPr lang="en-US" sz="900">
                    <a:solidFill>
                      <a:schemeClr val="tx1"/>
                    </a:solidFill>
                    <a:latin typeface="Montserrat-Bold" charset="0"/>
                    <a:ea typeface="ＭＳ Ｐゴシック" charset="0"/>
                    <a:cs typeface="Montserrat-Bold" charset="0"/>
                    <a:sym typeface="Montserrat-Bold" charset="0"/>
                  </a:rPr>
                  <a:t>1</a:t>
                </a:r>
              </a:p>
            </p:txBody>
          </p:sp>
        </p:grpSp>
      </p:grpSp>
      <p:grpSp>
        <p:nvGrpSpPr>
          <p:cNvPr id="64523" name="Group 11"/>
          <p:cNvGrpSpPr>
            <a:grpSpLocks/>
          </p:cNvGrpSpPr>
          <p:nvPr/>
        </p:nvGrpSpPr>
        <p:grpSpPr bwMode="auto">
          <a:xfrm>
            <a:off x="6122194" y="2293144"/>
            <a:ext cx="1890117" cy="395288"/>
            <a:chOff x="0" y="0"/>
            <a:chExt cx="3175" cy="664"/>
          </a:xfrm>
        </p:grpSpPr>
        <p:sp>
          <p:nvSpPr>
            <p:cNvPr id="64524" name="Rectangle 12"/>
            <p:cNvSpPr>
              <a:spLocks/>
            </p:cNvSpPr>
            <p:nvPr/>
          </p:nvSpPr>
          <p:spPr bwMode="auto">
            <a:xfrm>
              <a:off x="703" y="0"/>
              <a:ext cx="2472" cy="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700">
                  <a:solidFill>
                    <a:srgbClr val="6E6E6E"/>
                  </a:solidFill>
                  <a:latin typeface="Montserrat-Regular" charset="0"/>
                  <a:ea typeface="ＭＳ Ｐゴシック" charset="0"/>
                  <a:cs typeface="Montserrat-Regular" charset="0"/>
                  <a:sym typeface="Montserrat-Regular" charset="0"/>
                </a:rPr>
                <a:t>This letterhead design is meant project an image of professional and reliability. By using simple.</a:t>
              </a:r>
            </a:p>
          </p:txBody>
        </p:sp>
        <p:grpSp>
          <p:nvGrpSpPr>
            <p:cNvPr id="64525" name="Group 13"/>
            <p:cNvGrpSpPr>
              <a:grpSpLocks/>
            </p:cNvGrpSpPr>
            <p:nvPr/>
          </p:nvGrpSpPr>
          <p:grpSpPr bwMode="auto">
            <a:xfrm>
              <a:off x="0" y="140"/>
              <a:ext cx="400" cy="400"/>
              <a:chOff x="0" y="0"/>
              <a:chExt cx="400" cy="400"/>
            </a:xfrm>
          </p:grpSpPr>
          <p:sp>
            <p:nvSpPr>
              <p:cNvPr id="64526" name="Oval 14"/>
              <p:cNvSpPr>
                <a:spLocks/>
              </p:cNvSpPr>
              <p:nvPr/>
            </p:nvSpPr>
            <p:spPr bwMode="auto">
              <a:xfrm>
                <a:off x="0" y="0"/>
                <a:ext cx="400" cy="400"/>
              </a:xfrm>
              <a:prstGeom prst="ellipse">
                <a:avLst/>
              </a:prstGeom>
              <a:solidFill>
                <a:srgbClr val="000000"/>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64527" name="Rectangle 15"/>
              <p:cNvSpPr>
                <a:spLocks/>
              </p:cNvSpPr>
              <p:nvPr/>
            </p:nvSpPr>
            <p:spPr bwMode="auto">
              <a:xfrm>
                <a:off x="75" y="31"/>
                <a:ext cx="248"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70000"/>
                  </a:lnSpc>
                </a:pPr>
                <a:r>
                  <a:rPr lang="en-US" sz="900">
                    <a:solidFill>
                      <a:srgbClr val="FFFFFF"/>
                    </a:solidFill>
                    <a:latin typeface="Montserrat-Bold" charset="0"/>
                    <a:ea typeface="ＭＳ Ｐゴシック" charset="0"/>
                    <a:cs typeface="Montserrat-Bold" charset="0"/>
                    <a:sym typeface="Montserrat-Bold" charset="0"/>
                  </a:rPr>
                  <a:t>2</a:t>
                </a:r>
              </a:p>
            </p:txBody>
          </p:sp>
        </p:grpSp>
      </p:grpSp>
      <p:grpSp>
        <p:nvGrpSpPr>
          <p:cNvPr id="64528" name="Group 16"/>
          <p:cNvGrpSpPr>
            <a:grpSpLocks/>
          </p:cNvGrpSpPr>
          <p:nvPr/>
        </p:nvGrpSpPr>
        <p:grpSpPr bwMode="auto">
          <a:xfrm>
            <a:off x="6122194" y="2845594"/>
            <a:ext cx="1890117" cy="395288"/>
            <a:chOff x="0" y="0"/>
            <a:chExt cx="3175" cy="664"/>
          </a:xfrm>
        </p:grpSpPr>
        <p:sp>
          <p:nvSpPr>
            <p:cNvPr id="64529" name="Rectangle 17"/>
            <p:cNvSpPr>
              <a:spLocks/>
            </p:cNvSpPr>
            <p:nvPr/>
          </p:nvSpPr>
          <p:spPr bwMode="auto">
            <a:xfrm>
              <a:off x="703" y="0"/>
              <a:ext cx="2472" cy="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700">
                  <a:solidFill>
                    <a:srgbClr val="6E6E6E"/>
                  </a:solidFill>
                  <a:latin typeface="Montserrat-Regular" charset="0"/>
                  <a:ea typeface="ＭＳ Ｐゴシック" charset="0"/>
                  <a:cs typeface="Montserrat-Regular" charset="0"/>
                  <a:sym typeface="Montserrat-Regular" charset="0"/>
                </a:rPr>
                <a:t>This letterhead design is meant project an image of professional and reliability. By using simple.</a:t>
              </a:r>
            </a:p>
          </p:txBody>
        </p:sp>
        <p:grpSp>
          <p:nvGrpSpPr>
            <p:cNvPr id="64530" name="Group 18"/>
            <p:cNvGrpSpPr>
              <a:grpSpLocks/>
            </p:cNvGrpSpPr>
            <p:nvPr/>
          </p:nvGrpSpPr>
          <p:grpSpPr bwMode="auto">
            <a:xfrm>
              <a:off x="0" y="140"/>
              <a:ext cx="400" cy="400"/>
              <a:chOff x="0" y="0"/>
              <a:chExt cx="400" cy="400"/>
            </a:xfrm>
          </p:grpSpPr>
          <p:sp>
            <p:nvSpPr>
              <p:cNvPr id="64531" name="Oval 19"/>
              <p:cNvSpPr>
                <a:spLocks/>
              </p:cNvSpPr>
              <p:nvPr/>
            </p:nvSpPr>
            <p:spPr bwMode="auto">
              <a:xfrm>
                <a:off x="0" y="0"/>
                <a:ext cx="400" cy="400"/>
              </a:xfrm>
              <a:prstGeom prst="ellipse">
                <a:avLst/>
              </a:prstGeom>
              <a:solidFill>
                <a:schemeClr val="accent3"/>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64532" name="Rectangle 20"/>
              <p:cNvSpPr>
                <a:spLocks/>
              </p:cNvSpPr>
              <p:nvPr/>
            </p:nvSpPr>
            <p:spPr bwMode="auto">
              <a:xfrm>
                <a:off x="75" y="31"/>
                <a:ext cx="248"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70000"/>
                  </a:lnSpc>
                </a:pPr>
                <a:r>
                  <a:rPr lang="en-US" sz="900">
                    <a:solidFill>
                      <a:schemeClr val="tx1"/>
                    </a:solidFill>
                    <a:latin typeface="Montserrat-Bold" charset="0"/>
                    <a:ea typeface="ＭＳ Ｐゴシック" charset="0"/>
                    <a:cs typeface="Montserrat-Bold" charset="0"/>
                    <a:sym typeface="Montserrat-Bold" charset="0"/>
                  </a:rPr>
                  <a:t>3</a:t>
                </a:r>
              </a:p>
            </p:txBody>
          </p:sp>
        </p:grpSp>
      </p:grpSp>
      <p:grpSp>
        <p:nvGrpSpPr>
          <p:cNvPr id="64533" name="Group 21"/>
          <p:cNvGrpSpPr>
            <a:grpSpLocks/>
          </p:cNvGrpSpPr>
          <p:nvPr/>
        </p:nvGrpSpPr>
        <p:grpSpPr bwMode="auto">
          <a:xfrm>
            <a:off x="6122194" y="3407569"/>
            <a:ext cx="1890117" cy="395288"/>
            <a:chOff x="0" y="0"/>
            <a:chExt cx="3175" cy="664"/>
          </a:xfrm>
        </p:grpSpPr>
        <p:sp>
          <p:nvSpPr>
            <p:cNvPr id="64534" name="Rectangle 22"/>
            <p:cNvSpPr>
              <a:spLocks/>
            </p:cNvSpPr>
            <p:nvPr/>
          </p:nvSpPr>
          <p:spPr bwMode="auto">
            <a:xfrm>
              <a:off x="703" y="0"/>
              <a:ext cx="2472" cy="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700">
                  <a:solidFill>
                    <a:srgbClr val="6E6E6E"/>
                  </a:solidFill>
                  <a:latin typeface="Montserrat-Regular" charset="0"/>
                  <a:ea typeface="ＭＳ Ｐゴシック" charset="0"/>
                  <a:cs typeface="Montserrat-Regular" charset="0"/>
                  <a:sym typeface="Montserrat-Regular" charset="0"/>
                </a:rPr>
                <a:t>This letterhead design is meant project an image of professional and reliability. By using simple.</a:t>
              </a:r>
            </a:p>
          </p:txBody>
        </p:sp>
        <p:grpSp>
          <p:nvGrpSpPr>
            <p:cNvPr id="64535" name="Group 23"/>
            <p:cNvGrpSpPr>
              <a:grpSpLocks/>
            </p:cNvGrpSpPr>
            <p:nvPr/>
          </p:nvGrpSpPr>
          <p:grpSpPr bwMode="auto">
            <a:xfrm>
              <a:off x="0" y="140"/>
              <a:ext cx="400" cy="400"/>
              <a:chOff x="0" y="0"/>
              <a:chExt cx="400" cy="400"/>
            </a:xfrm>
          </p:grpSpPr>
          <p:sp>
            <p:nvSpPr>
              <p:cNvPr id="64536" name="Oval 24"/>
              <p:cNvSpPr>
                <a:spLocks/>
              </p:cNvSpPr>
              <p:nvPr/>
            </p:nvSpPr>
            <p:spPr bwMode="auto">
              <a:xfrm>
                <a:off x="0" y="0"/>
                <a:ext cx="400" cy="400"/>
              </a:xfrm>
              <a:prstGeom prst="ellipse">
                <a:avLst/>
              </a:prstGeom>
              <a:solidFill>
                <a:schemeClr val="bg2"/>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64537" name="Rectangle 25"/>
              <p:cNvSpPr>
                <a:spLocks/>
              </p:cNvSpPr>
              <p:nvPr/>
            </p:nvSpPr>
            <p:spPr bwMode="auto">
              <a:xfrm>
                <a:off x="75" y="31"/>
                <a:ext cx="248"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70000"/>
                  </a:lnSpc>
                </a:pPr>
                <a:r>
                  <a:rPr lang="en-US" sz="900">
                    <a:solidFill>
                      <a:srgbClr val="FFFFFF"/>
                    </a:solidFill>
                    <a:latin typeface="Montserrat-Bold" charset="0"/>
                    <a:ea typeface="ＭＳ Ｐゴシック" charset="0"/>
                    <a:cs typeface="Montserrat-Bold" charset="0"/>
                    <a:sym typeface="Montserrat-Bold" charset="0"/>
                  </a:rPr>
                  <a:t>4</a:t>
                </a:r>
              </a:p>
            </p:txBody>
          </p:sp>
        </p:grpSp>
      </p:grpSp>
      <p:grpSp>
        <p:nvGrpSpPr>
          <p:cNvPr id="64538" name="Group 26"/>
          <p:cNvGrpSpPr>
            <a:grpSpLocks/>
          </p:cNvGrpSpPr>
          <p:nvPr/>
        </p:nvGrpSpPr>
        <p:grpSpPr bwMode="auto">
          <a:xfrm>
            <a:off x="6122194" y="3979069"/>
            <a:ext cx="1890117" cy="395288"/>
            <a:chOff x="0" y="0"/>
            <a:chExt cx="3175" cy="664"/>
          </a:xfrm>
        </p:grpSpPr>
        <p:sp>
          <p:nvSpPr>
            <p:cNvPr id="64539" name="Rectangle 27"/>
            <p:cNvSpPr>
              <a:spLocks/>
            </p:cNvSpPr>
            <p:nvPr/>
          </p:nvSpPr>
          <p:spPr bwMode="auto">
            <a:xfrm>
              <a:off x="703" y="0"/>
              <a:ext cx="2472" cy="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700">
                  <a:solidFill>
                    <a:srgbClr val="6E6E6E"/>
                  </a:solidFill>
                  <a:latin typeface="Montserrat-Regular" charset="0"/>
                  <a:ea typeface="ＭＳ Ｐゴシック" charset="0"/>
                  <a:cs typeface="Montserrat-Regular" charset="0"/>
                  <a:sym typeface="Montserrat-Regular" charset="0"/>
                </a:rPr>
                <a:t>This letterhead design is meant project an image of professional and reliability. By using simple.</a:t>
              </a:r>
            </a:p>
          </p:txBody>
        </p:sp>
        <p:grpSp>
          <p:nvGrpSpPr>
            <p:cNvPr id="64540" name="Group 28"/>
            <p:cNvGrpSpPr>
              <a:grpSpLocks/>
            </p:cNvGrpSpPr>
            <p:nvPr/>
          </p:nvGrpSpPr>
          <p:grpSpPr bwMode="auto">
            <a:xfrm>
              <a:off x="0" y="140"/>
              <a:ext cx="400" cy="400"/>
              <a:chOff x="0" y="0"/>
              <a:chExt cx="400" cy="400"/>
            </a:xfrm>
          </p:grpSpPr>
          <p:sp>
            <p:nvSpPr>
              <p:cNvPr id="64541" name="Oval 29"/>
              <p:cNvSpPr>
                <a:spLocks/>
              </p:cNvSpPr>
              <p:nvPr/>
            </p:nvSpPr>
            <p:spPr bwMode="auto">
              <a:xfrm>
                <a:off x="0" y="0"/>
                <a:ext cx="400" cy="400"/>
              </a:xfrm>
              <a:prstGeom prst="ellipse">
                <a:avLst/>
              </a:prstGeom>
              <a:solidFill>
                <a:schemeClr val="accent2"/>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64542" name="Rectangle 30"/>
              <p:cNvSpPr>
                <a:spLocks/>
              </p:cNvSpPr>
              <p:nvPr/>
            </p:nvSpPr>
            <p:spPr bwMode="auto">
              <a:xfrm>
                <a:off x="75" y="31"/>
                <a:ext cx="248"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70000"/>
                  </a:lnSpc>
                </a:pPr>
                <a:r>
                  <a:rPr lang="en-US" sz="900">
                    <a:solidFill>
                      <a:srgbClr val="FFFFFF"/>
                    </a:solidFill>
                    <a:latin typeface="Montserrat-Bold" charset="0"/>
                    <a:ea typeface="ＭＳ Ｐゴシック" charset="0"/>
                    <a:cs typeface="Montserrat-Bold" charset="0"/>
                    <a:sym typeface="Montserrat-Bold" charset="0"/>
                  </a:rPr>
                  <a:t>5</a:t>
                </a:r>
              </a:p>
            </p:txBody>
          </p:sp>
        </p:grpSp>
      </p:grpSp>
      <p:sp>
        <p:nvSpPr>
          <p:cNvPr id="64543" name="Rectangle 31"/>
          <p:cNvSpPr>
            <a:spLocks/>
          </p:cNvSpPr>
          <p:nvPr/>
        </p:nvSpPr>
        <p:spPr bwMode="auto">
          <a:xfrm>
            <a:off x="2559248" y="2055019"/>
            <a:ext cx="2738438" cy="1100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30000"/>
              </a:lnSpc>
            </a:pPr>
            <a:r>
              <a:rPr lang="en-US" sz="700">
                <a:solidFill>
                  <a:srgbClr val="6E6E6E"/>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 created a very spacious feeling. The simplicity suggests strength and the spaciousness contributes to the aesthetics of the layout. These basic qualities along with.</a:t>
            </a:r>
          </a:p>
          <a:p>
            <a:pPr algn="l">
              <a:lnSpc>
                <a:spcPct val="130000"/>
              </a:lnSpc>
            </a:pPr>
            <a:endParaRPr lang="en-US" sz="700">
              <a:solidFill>
                <a:srgbClr val="6E6E6E"/>
              </a:solidFill>
              <a:latin typeface="Montserrat-Regular" charset="0"/>
              <a:ea typeface="ＭＳ Ｐゴシック" charset="0"/>
              <a:cs typeface="Montserrat-Regular" charset="0"/>
              <a:sym typeface="Montserrat-Regular" charset="0"/>
            </a:endParaRPr>
          </a:p>
          <a:p>
            <a:pPr algn="l">
              <a:lnSpc>
                <a:spcPct val="130000"/>
              </a:lnSpc>
            </a:pPr>
            <a:r>
              <a:rPr lang="en-US" sz="700">
                <a:solidFill>
                  <a:srgbClr val="FFFFFF"/>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a:t>
            </a:r>
          </a:p>
        </p:txBody>
      </p:sp>
      <p:sp>
        <p:nvSpPr>
          <p:cNvPr id="64544" name="Rectangle 32"/>
          <p:cNvSpPr>
            <a:spLocks/>
          </p:cNvSpPr>
          <p:nvPr/>
        </p:nvSpPr>
        <p:spPr bwMode="auto">
          <a:xfrm>
            <a:off x="3714155" y="3467100"/>
            <a:ext cx="1471613"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r">
              <a:lnSpc>
                <a:spcPct val="70000"/>
              </a:lnSpc>
            </a:pPr>
            <a:r>
              <a:rPr lang="en-US" sz="1500">
                <a:solidFill>
                  <a:schemeClr val="tx1"/>
                </a:solidFill>
                <a:latin typeface="Montserrat-Bold" charset="0"/>
                <a:ea typeface="ＭＳ Ｐゴシック" charset="0"/>
                <a:cs typeface="Montserrat-Bold" charset="0"/>
                <a:sym typeface="Montserrat-Bold" charset="0"/>
              </a:rPr>
              <a:t>Extra HEADING FOR THIS TEXT AS EXAMPLE</a:t>
            </a:r>
          </a:p>
        </p:txBody>
      </p:sp>
      <p:sp>
        <p:nvSpPr>
          <p:cNvPr id="64545" name="AutoShape 33"/>
          <p:cNvSpPr>
            <a:spLocks/>
          </p:cNvSpPr>
          <p:nvPr/>
        </p:nvSpPr>
        <p:spPr bwMode="auto">
          <a:xfrm rot="-8100000">
            <a:off x="5278636" y="3807619"/>
            <a:ext cx="142875" cy="142875"/>
          </a:xfrm>
          <a:prstGeom prst="rtTriangle">
            <a:avLst/>
          </a:prstGeom>
          <a:solidFill>
            <a:srgbClr val="000000"/>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nvGrpSpPr>
          <p:cNvPr id="64546" name="Group 34"/>
          <p:cNvGrpSpPr>
            <a:grpSpLocks/>
          </p:cNvGrpSpPr>
          <p:nvPr/>
        </p:nvGrpSpPr>
        <p:grpSpPr bwMode="auto">
          <a:xfrm>
            <a:off x="8169474" y="4824412"/>
            <a:ext cx="759619" cy="176213"/>
            <a:chOff x="0" y="0"/>
            <a:chExt cx="1275" cy="296"/>
          </a:xfrm>
        </p:grpSpPr>
        <p:pic>
          <p:nvPicPr>
            <p:cNvPr id="64547" name="Picture 3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6" y="32"/>
              <a:ext cx="719"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64548" name="Rectangle 36"/>
            <p:cNvSpPr>
              <a:spLocks/>
            </p:cNvSpPr>
            <p:nvPr/>
          </p:nvSpPr>
          <p:spPr bwMode="auto">
            <a:xfrm>
              <a:off x="32" y="56"/>
              <a:ext cx="288" cy="216"/>
            </a:xfrm>
            <a:prstGeom prst="rect">
              <a:avLst/>
            </a:prstGeom>
            <a:solidFill>
              <a:srgbClr val="000000"/>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64549" name="Rectangle 37"/>
            <p:cNvSpPr>
              <a:spLocks/>
            </p:cNvSpPr>
            <p:nvPr/>
          </p:nvSpPr>
          <p:spPr bwMode="auto">
            <a:xfrm>
              <a:off x="0" y="40"/>
              <a:ext cx="35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130000"/>
                </a:lnSpc>
              </a:pPr>
              <a:r>
                <a:rPr lang="en-US" sz="700">
                  <a:solidFill>
                    <a:srgbClr val="FFFFFF"/>
                  </a:solidFill>
                  <a:latin typeface="Montserrat-Regular" charset="0"/>
                  <a:ea typeface="ＭＳ Ｐゴシック" charset="0"/>
                  <a:cs typeface="Montserrat-Regular" charset="0"/>
                  <a:sym typeface="Montserrat-Regular" charset="0"/>
                </a:rPr>
                <a:t>49</a:t>
              </a:r>
            </a:p>
          </p:txBody>
        </p:sp>
        <p:sp>
          <p:nvSpPr>
            <p:cNvPr id="64550" name="Rectangle 38"/>
            <p:cNvSpPr>
              <a:spLocks/>
            </p:cNvSpPr>
            <p:nvPr/>
          </p:nvSpPr>
          <p:spPr bwMode="auto">
            <a:xfrm flipH="1">
              <a:off x="444" y="0"/>
              <a:ext cx="8" cy="288"/>
            </a:xfrm>
            <a:prstGeom prst="rect">
              <a:avLst/>
            </a:prstGeom>
            <a:solidFill>
              <a:srgbClr val="000000"/>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spTree>
  </p:cSld>
  <p:clrMapOvr>
    <a:masterClrMapping/>
  </p:clrMapOvr>
  <mc:AlternateContent xmlns:mc="http://schemas.openxmlformats.org/markup-compatibility/2006" xmlns:p14="http://schemas.microsoft.com/office/powerpoint/2010/main">
    <mc:Choice Requires="p14">
      <p:transition spd="med">
        <p14:prism dir="u"/>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8" fill="hold" nodeType="clickEffect">
                                  <p:stCondLst>
                                    <p:cond delay="0"/>
                                  </p:stCondLst>
                                  <p:childTnLst>
                                    <p:set>
                                      <p:cBhvr>
                                        <p:cTn id="6" dur="1" fill="hold">
                                          <p:stCondLst>
                                            <p:cond delay="0"/>
                                          </p:stCondLst>
                                        </p:cTn>
                                        <p:tgtEl>
                                          <p:spTgt spid="64517"/>
                                        </p:tgtEl>
                                        <p:attrNameLst>
                                          <p:attrName>style.visibility</p:attrName>
                                        </p:attrNameLst>
                                      </p:cBhvr>
                                      <p:to>
                                        <p:strVal val="visible"/>
                                      </p:to>
                                    </p:set>
                                    <p:anim calcmode="lin" valueType="num">
                                      <p:cBhvr>
                                        <p:cTn id="7" dur="500" fill="hold"/>
                                        <p:tgtEl>
                                          <p:spTgt spid="64517"/>
                                        </p:tgtEl>
                                        <p:attrNameLst>
                                          <p:attrName>ppt_x</p:attrName>
                                        </p:attrNameLst>
                                      </p:cBhvr>
                                      <p:tavLst>
                                        <p:tav tm="0">
                                          <p:val>
                                            <p:strVal val="#ppt_x-#ppt_w/2"/>
                                          </p:val>
                                        </p:tav>
                                        <p:tav tm="100000">
                                          <p:val>
                                            <p:strVal val="#ppt_x"/>
                                          </p:val>
                                        </p:tav>
                                      </p:tavLst>
                                    </p:anim>
                                    <p:anim calcmode="lin" valueType="num">
                                      <p:cBhvr>
                                        <p:cTn id="8" dur="500" fill="hold"/>
                                        <p:tgtEl>
                                          <p:spTgt spid="64517"/>
                                        </p:tgtEl>
                                        <p:attrNameLst>
                                          <p:attrName>ppt_y</p:attrName>
                                        </p:attrNameLst>
                                      </p:cBhvr>
                                      <p:tavLst>
                                        <p:tav tm="0">
                                          <p:val>
                                            <p:strVal val="#ppt_y"/>
                                          </p:val>
                                        </p:tav>
                                        <p:tav tm="100000">
                                          <p:val>
                                            <p:strVal val="#ppt_y"/>
                                          </p:val>
                                        </p:tav>
                                      </p:tavLst>
                                    </p:anim>
                                    <p:anim calcmode="lin" valueType="num">
                                      <p:cBhvr>
                                        <p:cTn id="9" dur="500" fill="hold"/>
                                        <p:tgtEl>
                                          <p:spTgt spid="64517"/>
                                        </p:tgtEl>
                                        <p:attrNameLst>
                                          <p:attrName>ppt_w</p:attrName>
                                        </p:attrNameLst>
                                      </p:cBhvr>
                                      <p:tavLst>
                                        <p:tav tm="0">
                                          <p:val>
                                            <p:fltVal val="0"/>
                                          </p:val>
                                        </p:tav>
                                        <p:tav tm="100000">
                                          <p:val>
                                            <p:strVal val="#ppt_w"/>
                                          </p:val>
                                        </p:tav>
                                      </p:tavLst>
                                    </p:anim>
                                    <p:anim calcmode="lin" valueType="num">
                                      <p:cBhvr>
                                        <p:cTn id="10" dur="500" fill="hold"/>
                                        <p:tgtEl>
                                          <p:spTgt spid="64517"/>
                                        </p:tgtEl>
                                        <p:attrNameLst>
                                          <p:attrName>ppt_h</p:attrName>
                                        </p:attrNameLst>
                                      </p:cBhvr>
                                      <p:tavLst>
                                        <p:tav tm="0">
                                          <p:val>
                                            <p:strVal val="#ppt_h"/>
                                          </p:val>
                                        </p:tav>
                                        <p:tav tm="100000">
                                          <p:val>
                                            <p:strVal val="#ppt_h"/>
                                          </p:val>
                                        </p:tav>
                                      </p:tavLst>
                                    </p:anim>
                                  </p:childTnLst>
                                </p:cTn>
                              </p:par>
                            </p:childTnLst>
                          </p:cTn>
                        </p:par>
                        <p:par>
                          <p:cTn id="11" fill="hold" nodeType="afterGroup">
                            <p:stCondLst>
                              <p:cond delay="500"/>
                            </p:stCondLst>
                            <p:childTnLst>
                              <p:par>
                                <p:cTn id="12" presetID="23" presetClass="entr" presetSubtype="32" fill="hold" grpId="0" nodeType="afterEffect">
                                  <p:stCondLst>
                                    <p:cond delay="500"/>
                                  </p:stCondLst>
                                  <p:iterate type="lt">
                                    <p:tmPct val="100000"/>
                                  </p:iterate>
                                  <p:childTnLst>
                                    <p:set>
                                      <p:cBhvr>
                                        <p:cTn id="13" dur="1" fill="hold">
                                          <p:stCondLst>
                                            <p:cond delay="0"/>
                                          </p:stCondLst>
                                        </p:cTn>
                                        <p:tgtEl>
                                          <p:spTgt spid="64513"/>
                                        </p:tgtEl>
                                        <p:attrNameLst>
                                          <p:attrName>style.visibility</p:attrName>
                                        </p:attrNameLst>
                                      </p:cBhvr>
                                      <p:to>
                                        <p:strVal val="visible"/>
                                      </p:to>
                                    </p:set>
                                    <p:anim calcmode="lin" valueType="num">
                                      <p:cBhvr>
                                        <p:cTn id="14" dur="75" fill="hold"/>
                                        <p:tgtEl>
                                          <p:spTgt spid="64513"/>
                                        </p:tgtEl>
                                        <p:attrNameLst>
                                          <p:attrName>ppt_w</p:attrName>
                                        </p:attrNameLst>
                                      </p:cBhvr>
                                      <p:tavLst>
                                        <p:tav tm="0">
                                          <p:val>
                                            <p:strVal val="4*#ppt_w"/>
                                          </p:val>
                                        </p:tav>
                                        <p:tav tm="100000">
                                          <p:val>
                                            <p:strVal val="#ppt_w"/>
                                          </p:val>
                                        </p:tav>
                                      </p:tavLst>
                                    </p:anim>
                                    <p:anim calcmode="lin" valueType="num">
                                      <p:cBhvr>
                                        <p:cTn id="15" dur="75" fill="hold"/>
                                        <p:tgtEl>
                                          <p:spTgt spid="64513"/>
                                        </p:tgtEl>
                                        <p:attrNameLst>
                                          <p:attrName>ppt_h</p:attrName>
                                        </p:attrNameLst>
                                      </p:cBhvr>
                                      <p:tavLst>
                                        <p:tav tm="0">
                                          <p:val>
                                            <p:strVal val="4*#ppt_h"/>
                                          </p:val>
                                        </p:tav>
                                        <p:tav tm="100000">
                                          <p:val>
                                            <p:strVal val="#ppt_h"/>
                                          </p:val>
                                        </p:tav>
                                      </p:tavLst>
                                    </p:anim>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64543"/>
                                        </p:tgtEl>
                                        <p:attrNameLst>
                                          <p:attrName>style.visibility</p:attrName>
                                        </p:attrNameLst>
                                      </p:cBhvr>
                                      <p:to>
                                        <p:strVal val="visible"/>
                                      </p:to>
                                    </p:set>
                                    <p:animEffect transition="in" filter="wipe(left)">
                                      <p:cBhvr>
                                        <p:cTn id="20" dur="500"/>
                                        <p:tgtEl>
                                          <p:spTgt spid="64543"/>
                                        </p:tgtEl>
                                      </p:cBhvr>
                                    </p:animEffect>
                                  </p:childTnLst>
                                </p:cTn>
                              </p:par>
                            </p:childTnLst>
                          </p:cTn>
                        </p:par>
                        <p:par>
                          <p:cTn id="21" fill="hold" nodeType="afterGroup">
                            <p:stCondLst>
                              <p:cond delay="500"/>
                            </p:stCondLst>
                            <p:childTnLst>
                              <p:par>
                                <p:cTn id="22" presetID="23" presetClass="entr" presetSubtype="32" fill="hold" grpId="0" nodeType="afterEffect">
                                  <p:stCondLst>
                                    <p:cond delay="500"/>
                                  </p:stCondLst>
                                  <p:iterate type="lt">
                                    <p:tmPct val="100000"/>
                                  </p:iterate>
                                  <p:childTnLst>
                                    <p:set>
                                      <p:cBhvr>
                                        <p:cTn id="23" dur="1" fill="hold">
                                          <p:stCondLst>
                                            <p:cond delay="0"/>
                                          </p:stCondLst>
                                        </p:cTn>
                                        <p:tgtEl>
                                          <p:spTgt spid="64514"/>
                                        </p:tgtEl>
                                        <p:attrNameLst>
                                          <p:attrName>style.visibility</p:attrName>
                                        </p:attrNameLst>
                                      </p:cBhvr>
                                      <p:to>
                                        <p:strVal val="visible"/>
                                      </p:to>
                                    </p:set>
                                    <p:anim calcmode="lin" valueType="num">
                                      <p:cBhvr>
                                        <p:cTn id="24" dur="75" fill="hold"/>
                                        <p:tgtEl>
                                          <p:spTgt spid="64514"/>
                                        </p:tgtEl>
                                        <p:attrNameLst>
                                          <p:attrName>ppt_w</p:attrName>
                                        </p:attrNameLst>
                                      </p:cBhvr>
                                      <p:tavLst>
                                        <p:tav tm="0">
                                          <p:val>
                                            <p:strVal val="4*#ppt_w"/>
                                          </p:val>
                                        </p:tav>
                                        <p:tav tm="100000">
                                          <p:val>
                                            <p:strVal val="#ppt_w"/>
                                          </p:val>
                                        </p:tav>
                                      </p:tavLst>
                                    </p:anim>
                                    <p:anim calcmode="lin" valueType="num">
                                      <p:cBhvr>
                                        <p:cTn id="25" dur="75" fill="hold"/>
                                        <p:tgtEl>
                                          <p:spTgt spid="64514"/>
                                        </p:tgtEl>
                                        <p:attrNameLst>
                                          <p:attrName>ppt_h</p:attrName>
                                        </p:attrNameLst>
                                      </p:cBhvr>
                                      <p:tavLst>
                                        <p:tav tm="0">
                                          <p:val>
                                            <p:strVal val="4*#ppt_h"/>
                                          </p:val>
                                        </p:tav>
                                        <p:tav tm="100000">
                                          <p:val>
                                            <p:strVal val="#ppt_h"/>
                                          </p:val>
                                        </p:tav>
                                      </p:tavLst>
                                    </p:anim>
                                  </p:childTnLst>
                                </p:cTn>
                              </p:par>
                            </p:childTnLst>
                          </p:cTn>
                        </p:par>
                        <p:par>
                          <p:cTn id="26" fill="hold" nodeType="afterGroup">
                            <p:stCondLst>
                              <p:cond delay="1075"/>
                            </p:stCondLst>
                            <p:childTnLst>
                              <p:par>
                                <p:cTn id="27" presetID="22" presetClass="entr" presetSubtype="2" fill="hold" grpId="0" nodeType="afterEffect">
                                  <p:stCondLst>
                                    <p:cond delay="500"/>
                                  </p:stCondLst>
                                  <p:childTnLst>
                                    <p:set>
                                      <p:cBhvr>
                                        <p:cTn id="28" dur="1" fill="hold">
                                          <p:stCondLst>
                                            <p:cond delay="0"/>
                                          </p:stCondLst>
                                        </p:cTn>
                                        <p:tgtEl>
                                          <p:spTgt spid="64544"/>
                                        </p:tgtEl>
                                        <p:attrNameLst>
                                          <p:attrName>style.visibility</p:attrName>
                                        </p:attrNameLst>
                                      </p:cBhvr>
                                      <p:to>
                                        <p:strVal val="visible"/>
                                      </p:to>
                                    </p:set>
                                    <p:animEffect transition="in" filter="wipe(right)">
                                      <p:cBhvr>
                                        <p:cTn id="29" dur="500"/>
                                        <p:tgtEl>
                                          <p:spTgt spid="64544"/>
                                        </p:tgtEl>
                                      </p:cBhvr>
                                    </p:animEffect>
                                  </p:childTnLst>
                                </p:cTn>
                              </p:par>
                            </p:childTnLst>
                          </p:cTn>
                        </p:par>
                        <p:par>
                          <p:cTn id="30" fill="hold" nodeType="afterGroup">
                            <p:stCondLst>
                              <p:cond delay="2075"/>
                            </p:stCondLst>
                            <p:childTnLst>
                              <p:par>
                                <p:cTn id="31" presetID="23" presetClass="entr" presetSubtype="16" fill="hold" grpId="0" nodeType="afterEffect">
                                  <p:stCondLst>
                                    <p:cond delay="300"/>
                                  </p:stCondLst>
                                  <p:childTnLst>
                                    <p:set>
                                      <p:cBhvr>
                                        <p:cTn id="32" dur="1" fill="hold">
                                          <p:stCondLst>
                                            <p:cond delay="0"/>
                                          </p:stCondLst>
                                        </p:cTn>
                                        <p:tgtEl>
                                          <p:spTgt spid="64545"/>
                                        </p:tgtEl>
                                        <p:attrNameLst>
                                          <p:attrName>style.visibility</p:attrName>
                                        </p:attrNameLst>
                                      </p:cBhvr>
                                      <p:to>
                                        <p:strVal val="visible"/>
                                      </p:to>
                                    </p:set>
                                    <p:anim calcmode="lin" valueType="num">
                                      <p:cBhvr>
                                        <p:cTn id="33" dur="500" fill="hold"/>
                                        <p:tgtEl>
                                          <p:spTgt spid="64545"/>
                                        </p:tgtEl>
                                        <p:attrNameLst>
                                          <p:attrName>ppt_w</p:attrName>
                                        </p:attrNameLst>
                                      </p:cBhvr>
                                      <p:tavLst>
                                        <p:tav tm="0">
                                          <p:val>
                                            <p:fltVal val="0"/>
                                          </p:val>
                                        </p:tav>
                                        <p:tav tm="100000">
                                          <p:val>
                                            <p:strVal val="#ppt_w"/>
                                          </p:val>
                                        </p:tav>
                                      </p:tavLst>
                                    </p:anim>
                                    <p:anim calcmode="lin" valueType="num">
                                      <p:cBhvr>
                                        <p:cTn id="34" dur="500" fill="hold"/>
                                        <p:tgtEl>
                                          <p:spTgt spid="64545"/>
                                        </p:tgtEl>
                                        <p:attrNameLst>
                                          <p:attrName>ppt_h</p:attrName>
                                        </p:attrNameLst>
                                      </p:cBhvr>
                                      <p:tavLst>
                                        <p:tav tm="0">
                                          <p:val>
                                            <p:fltVal val="0"/>
                                          </p:val>
                                        </p:tav>
                                        <p:tav tm="100000">
                                          <p:val>
                                            <p:strVal val="#ppt_h"/>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2" presetClass="entr" presetSubtype="2" fill="hold" nodeType="clickEffect">
                                  <p:stCondLst>
                                    <p:cond delay="0"/>
                                  </p:stCondLst>
                                  <p:childTnLst>
                                    <p:set>
                                      <p:cBhvr>
                                        <p:cTn id="38" dur="1" fill="hold">
                                          <p:stCondLst>
                                            <p:cond delay="0"/>
                                          </p:stCondLst>
                                        </p:cTn>
                                        <p:tgtEl>
                                          <p:spTgt spid="64518"/>
                                        </p:tgtEl>
                                        <p:attrNameLst>
                                          <p:attrName>style.visibility</p:attrName>
                                        </p:attrNameLst>
                                      </p:cBhvr>
                                      <p:to>
                                        <p:strVal val="visible"/>
                                      </p:to>
                                    </p:set>
                                    <p:anim calcmode="lin" valueType="num">
                                      <p:cBhvr additive="base">
                                        <p:cTn id="39" dur="500" fill="hold"/>
                                        <p:tgtEl>
                                          <p:spTgt spid="64518"/>
                                        </p:tgtEl>
                                        <p:attrNameLst>
                                          <p:attrName>ppt_x</p:attrName>
                                        </p:attrNameLst>
                                      </p:cBhvr>
                                      <p:tavLst>
                                        <p:tav tm="0">
                                          <p:val>
                                            <p:strVal val="1+#ppt_w/2"/>
                                          </p:val>
                                        </p:tav>
                                        <p:tav tm="100000">
                                          <p:val>
                                            <p:strVal val="#ppt_x"/>
                                          </p:val>
                                        </p:tav>
                                      </p:tavLst>
                                    </p:anim>
                                    <p:anim calcmode="lin" valueType="num">
                                      <p:cBhvr additive="base">
                                        <p:cTn id="40" dur="500" fill="hold"/>
                                        <p:tgtEl>
                                          <p:spTgt spid="64518"/>
                                        </p:tgtEl>
                                        <p:attrNameLst>
                                          <p:attrName>ppt_y</p:attrName>
                                        </p:attrNameLst>
                                      </p:cBhvr>
                                      <p:tavLst>
                                        <p:tav tm="0">
                                          <p:val>
                                            <p:strVal val="#ppt_y"/>
                                          </p:val>
                                        </p:tav>
                                        <p:tav tm="100000">
                                          <p:val>
                                            <p:strVal val="#ppt_y"/>
                                          </p:val>
                                        </p:tav>
                                      </p:tavLst>
                                    </p:anim>
                                  </p:childTnLst>
                                </p:cTn>
                              </p:par>
                            </p:childTnLst>
                          </p:cTn>
                        </p:par>
                        <p:par>
                          <p:cTn id="41" fill="hold" nodeType="afterGroup">
                            <p:stCondLst>
                              <p:cond delay="500"/>
                            </p:stCondLst>
                            <p:childTnLst>
                              <p:par>
                                <p:cTn id="42" presetID="2" presetClass="entr" presetSubtype="2" fill="hold" nodeType="afterEffect">
                                  <p:stCondLst>
                                    <p:cond delay="300"/>
                                  </p:stCondLst>
                                  <p:childTnLst>
                                    <p:set>
                                      <p:cBhvr>
                                        <p:cTn id="43" dur="1" fill="hold">
                                          <p:stCondLst>
                                            <p:cond delay="0"/>
                                          </p:stCondLst>
                                        </p:cTn>
                                        <p:tgtEl>
                                          <p:spTgt spid="64523"/>
                                        </p:tgtEl>
                                        <p:attrNameLst>
                                          <p:attrName>style.visibility</p:attrName>
                                        </p:attrNameLst>
                                      </p:cBhvr>
                                      <p:to>
                                        <p:strVal val="visible"/>
                                      </p:to>
                                    </p:set>
                                    <p:anim calcmode="lin" valueType="num">
                                      <p:cBhvr additive="base">
                                        <p:cTn id="44" dur="500" fill="hold"/>
                                        <p:tgtEl>
                                          <p:spTgt spid="64523"/>
                                        </p:tgtEl>
                                        <p:attrNameLst>
                                          <p:attrName>ppt_x</p:attrName>
                                        </p:attrNameLst>
                                      </p:cBhvr>
                                      <p:tavLst>
                                        <p:tav tm="0">
                                          <p:val>
                                            <p:strVal val="1+#ppt_w/2"/>
                                          </p:val>
                                        </p:tav>
                                        <p:tav tm="100000">
                                          <p:val>
                                            <p:strVal val="#ppt_x"/>
                                          </p:val>
                                        </p:tav>
                                      </p:tavLst>
                                    </p:anim>
                                    <p:anim calcmode="lin" valueType="num">
                                      <p:cBhvr additive="base">
                                        <p:cTn id="45" dur="500" fill="hold"/>
                                        <p:tgtEl>
                                          <p:spTgt spid="64523"/>
                                        </p:tgtEl>
                                        <p:attrNameLst>
                                          <p:attrName>ppt_y</p:attrName>
                                        </p:attrNameLst>
                                      </p:cBhvr>
                                      <p:tavLst>
                                        <p:tav tm="0">
                                          <p:val>
                                            <p:strVal val="#ppt_y"/>
                                          </p:val>
                                        </p:tav>
                                        <p:tav tm="100000">
                                          <p:val>
                                            <p:strVal val="#ppt_y"/>
                                          </p:val>
                                        </p:tav>
                                      </p:tavLst>
                                    </p:anim>
                                  </p:childTnLst>
                                </p:cTn>
                              </p:par>
                            </p:childTnLst>
                          </p:cTn>
                        </p:par>
                        <p:par>
                          <p:cTn id="46" fill="hold" nodeType="afterGroup">
                            <p:stCondLst>
                              <p:cond delay="1300"/>
                            </p:stCondLst>
                            <p:childTnLst>
                              <p:par>
                                <p:cTn id="47" presetID="2" presetClass="entr" presetSubtype="2" fill="hold" nodeType="afterEffect">
                                  <p:stCondLst>
                                    <p:cond delay="300"/>
                                  </p:stCondLst>
                                  <p:childTnLst>
                                    <p:set>
                                      <p:cBhvr>
                                        <p:cTn id="48" dur="1" fill="hold">
                                          <p:stCondLst>
                                            <p:cond delay="0"/>
                                          </p:stCondLst>
                                        </p:cTn>
                                        <p:tgtEl>
                                          <p:spTgt spid="64528"/>
                                        </p:tgtEl>
                                        <p:attrNameLst>
                                          <p:attrName>style.visibility</p:attrName>
                                        </p:attrNameLst>
                                      </p:cBhvr>
                                      <p:to>
                                        <p:strVal val="visible"/>
                                      </p:to>
                                    </p:set>
                                    <p:anim calcmode="lin" valueType="num">
                                      <p:cBhvr additive="base">
                                        <p:cTn id="49" dur="500" fill="hold"/>
                                        <p:tgtEl>
                                          <p:spTgt spid="64528"/>
                                        </p:tgtEl>
                                        <p:attrNameLst>
                                          <p:attrName>ppt_x</p:attrName>
                                        </p:attrNameLst>
                                      </p:cBhvr>
                                      <p:tavLst>
                                        <p:tav tm="0">
                                          <p:val>
                                            <p:strVal val="1+#ppt_w/2"/>
                                          </p:val>
                                        </p:tav>
                                        <p:tav tm="100000">
                                          <p:val>
                                            <p:strVal val="#ppt_x"/>
                                          </p:val>
                                        </p:tav>
                                      </p:tavLst>
                                    </p:anim>
                                    <p:anim calcmode="lin" valueType="num">
                                      <p:cBhvr additive="base">
                                        <p:cTn id="50" dur="500" fill="hold"/>
                                        <p:tgtEl>
                                          <p:spTgt spid="64528"/>
                                        </p:tgtEl>
                                        <p:attrNameLst>
                                          <p:attrName>ppt_y</p:attrName>
                                        </p:attrNameLst>
                                      </p:cBhvr>
                                      <p:tavLst>
                                        <p:tav tm="0">
                                          <p:val>
                                            <p:strVal val="#ppt_y"/>
                                          </p:val>
                                        </p:tav>
                                        <p:tav tm="100000">
                                          <p:val>
                                            <p:strVal val="#ppt_y"/>
                                          </p:val>
                                        </p:tav>
                                      </p:tavLst>
                                    </p:anim>
                                  </p:childTnLst>
                                </p:cTn>
                              </p:par>
                            </p:childTnLst>
                          </p:cTn>
                        </p:par>
                        <p:par>
                          <p:cTn id="51" fill="hold" nodeType="afterGroup">
                            <p:stCondLst>
                              <p:cond delay="2100"/>
                            </p:stCondLst>
                            <p:childTnLst>
                              <p:par>
                                <p:cTn id="52" presetID="2" presetClass="entr" presetSubtype="2" fill="hold" nodeType="afterEffect">
                                  <p:stCondLst>
                                    <p:cond delay="300"/>
                                  </p:stCondLst>
                                  <p:childTnLst>
                                    <p:set>
                                      <p:cBhvr>
                                        <p:cTn id="53" dur="1" fill="hold">
                                          <p:stCondLst>
                                            <p:cond delay="0"/>
                                          </p:stCondLst>
                                        </p:cTn>
                                        <p:tgtEl>
                                          <p:spTgt spid="64533"/>
                                        </p:tgtEl>
                                        <p:attrNameLst>
                                          <p:attrName>style.visibility</p:attrName>
                                        </p:attrNameLst>
                                      </p:cBhvr>
                                      <p:to>
                                        <p:strVal val="visible"/>
                                      </p:to>
                                    </p:set>
                                    <p:anim calcmode="lin" valueType="num">
                                      <p:cBhvr additive="base">
                                        <p:cTn id="54" dur="500" fill="hold"/>
                                        <p:tgtEl>
                                          <p:spTgt spid="64533"/>
                                        </p:tgtEl>
                                        <p:attrNameLst>
                                          <p:attrName>ppt_x</p:attrName>
                                        </p:attrNameLst>
                                      </p:cBhvr>
                                      <p:tavLst>
                                        <p:tav tm="0">
                                          <p:val>
                                            <p:strVal val="1+#ppt_w/2"/>
                                          </p:val>
                                        </p:tav>
                                        <p:tav tm="100000">
                                          <p:val>
                                            <p:strVal val="#ppt_x"/>
                                          </p:val>
                                        </p:tav>
                                      </p:tavLst>
                                    </p:anim>
                                    <p:anim calcmode="lin" valueType="num">
                                      <p:cBhvr additive="base">
                                        <p:cTn id="55" dur="500" fill="hold"/>
                                        <p:tgtEl>
                                          <p:spTgt spid="64533"/>
                                        </p:tgtEl>
                                        <p:attrNameLst>
                                          <p:attrName>ppt_y</p:attrName>
                                        </p:attrNameLst>
                                      </p:cBhvr>
                                      <p:tavLst>
                                        <p:tav tm="0">
                                          <p:val>
                                            <p:strVal val="#ppt_y"/>
                                          </p:val>
                                        </p:tav>
                                        <p:tav tm="100000">
                                          <p:val>
                                            <p:strVal val="#ppt_y"/>
                                          </p:val>
                                        </p:tav>
                                      </p:tavLst>
                                    </p:anim>
                                  </p:childTnLst>
                                </p:cTn>
                              </p:par>
                            </p:childTnLst>
                          </p:cTn>
                        </p:par>
                        <p:par>
                          <p:cTn id="56" fill="hold" nodeType="afterGroup">
                            <p:stCondLst>
                              <p:cond delay="2900"/>
                            </p:stCondLst>
                            <p:childTnLst>
                              <p:par>
                                <p:cTn id="57" presetID="2" presetClass="entr" presetSubtype="2" fill="hold" nodeType="afterEffect">
                                  <p:stCondLst>
                                    <p:cond delay="300"/>
                                  </p:stCondLst>
                                  <p:childTnLst>
                                    <p:set>
                                      <p:cBhvr>
                                        <p:cTn id="58" dur="1" fill="hold">
                                          <p:stCondLst>
                                            <p:cond delay="0"/>
                                          </p:stCondLst>
                                        </p:cTn>
                                        <p:tgtEl>
                                          <p:spTgt spid="64538"/>
                                        </p:tgtEl>
                                        <p:attrNameLst>
                                          <p:attrName>style.visibility</p:attrName>
                                        </p:attrNameLst>
                                      </p:cBhvr>
                                      <p:to>
                                        <p:strVal val="visible"/>
                                      </p:to>
                                    </p:set>
                                    <p:anim calcmode="lin" valueType="num">
                                      <p:cBhvr additive="base">
                                        <p:cTn id="59" dur="500" fill="hold"/>
                                        <p:tgtEl>
                                          <p:spTgt spid="64538"/>
                                        </p:tgtEl>
                                        <p:attrNameLst>
                                          <p:attrName>ppt_x</p:attrName>
                                        </p:attrNameLst>
                                      </p:cBhvr>
                                      <p:tavLst>
                                        <p:tav tm="0">
                                          <p:val>
                                            <p:strVal val="1+#ppt_w/2"/>
                                          </p:val>
                                        </p:tav>
                                        <p:tav tm="100000">
                                          <p:val>
                                            <p:strVal val="#ppt_x"/>
                                          </p:val>
                                        </p:tav>
                                      </p:tavLst>
                                    </p:anim>
                                    <p:anim calcmode="lin" valueType="num">
                                      <p:cBhvr additive="base">
                                        <p:cTn id="60" dur="500" fill="hold"/>
                                        <p:tgtEl>
                                          <p:spTgt spid="6453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13" grpId="0" animBg="1"/>
      <p:bldP spid="64514" grpId="0" animBg="1"/>
      <p:bldP spid="64543" grpId="0" autoUpdateAnimBg="0"/>
      <p:bldP spid="64544" grpId="0" autoUpdateAnimBg="0"/>
      <p:bldP spid="6454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19457" name="Rectangle 1"/>
          <p:cNvSpPr>
            <a:spLocks/>
          </p:cNvSpPr>
          <p:nvPr/>
        </p:nvSpPr>
        <p:spPr bwMode="auto">
          <a:xfrm rot="10800000" flipH="1">
            <a:off x="2190750" y="723900"/>
            <a:ext cx="3895725" cy="947738"/>
          </a:xfrm>
          <a:prstGeom prst="rect">
            <a:avLst/>
          </a:prstGeom>
          <a:solidFill>
            <a:srgbClr val="DCDCDC"/>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pic>
        <p:nvPicPr>
          <p:cNvPr id="1945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723900"/>
            <a:ext cx="2909888" cy="290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19459" name="Rectangle 3"/>
          <p:cNvSpPr>
            <a:spLocks/>
          </p:cNvSpPr>
          <p:nvPr/>
        </p:nvSpPr>
        <p:spPr bwMode="auto">
          <a:xfrm>
            <a:off x="2190750" y="1666875"/>
            <a:ext cx="6062663" cy="1971675"/>
          </a:xfrm>
          <a:prstGeom prst="rect">
            <a:avLst/>
          </a:prstGeom>
          <a:solidFill>
            <a:schemeClr val="bg2">
              <a:alpha val="87999"/>
            </a:schemeClr>
          </a:solidFill>
          <a:ln>
            <a:noFill/>
          </a:ln>
          <a:extLst/>
        </p:spPr>
        <p:txBody>
          <a:bodyPr lIns="0" tIns="0" rIns="0" bIns="0"/>
          <a:lstStyle/>
          <a:p>
            <a:endParaRPr lang="en-US"/>
          </a:p>
        </p:txBody>
      </p:sp>
      <p:sp>
        <p:nvSpPr>
          <p:cNvPr id="19460" name="Rectangle 4"/>
          <p:cNvSpPr>
            <a:spLocks/>
          </p:cNvSpPr>
          <p:nvPr/>
        </p:nvSpPr>
        <p:spPr bwMode="auto">
          <a:xfrm>
            <a:off x="4204692" y="1059656"/>
            <a:ext cx="1547813"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70000"/>
              </a:lnSpc>
            </a:pPr>
            <a:r>
              <a:rPr lang="en-US" sz="1700">
                <a:solidFill>
                  <a:schemeClr val="tx1"/>
                </a:solidFill>
                <a:latin typeface="Montserrat-Bold" charset="0"/>
                <a:ea typeface="ＭＳ Ｐゴシック" charset="0"/>
                <a:cs typeface="Montserrat-Bold" charset="0"/>
                <a:sym typeface="Montserrat-Bold" charset="0"/>
              </a:rPr>
              <a:t>A B O U T  U S</a:t>
            </a:r>
          </a:p>
        </p:txBody>
      </p:sp>
      <p:sp>
        <p:nvSpPr>
          <p:cNvPr id="19461" name="Rectangle 5"/>
          <p:cNvSpPr>
            <a:spLocks/>
          </p:cNvSpPr>
          <p:nvPr/>
        </p:nvSpPr>
        <p:spPr bwMode="auto">
          <a:xfrm>
            <a:off x="2606874" y="2012156"/>
            <a:ext cx="2047875" cy="1281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10000"/>
              </a:lnSpc>
            </a:pPr>
            <a:r>
              <a:rPr lang="en-US" sz="900">
                <a:solidFill>
                  <a:srgbClr val="FFFFFF"/>
                </a:solidFill>
                <a:latin typeface="Montserrat-Regular" charset="0"/>
                <a:ea typeface="ＭＳ Ｐゴシック" charset="0"/>
                <a:cs typeface="Montserrat-Regular" charset="0"/>
                <a:sym typeface="Montserrat-Regular" charset="0"/>
              </a:rPr>
              <a:t>This letterhead design is meant to project an image of profession and reliability. By using simple alignments we have created a very spacious feeling. The simplicity suggests strength. This letterhead design is meant to project an image of profession.</a:t>
            </a:r>
          </a:p>
        </p:txBody>
      </p:sp>
      <p:sp>
        <p:nvSpPr>
          <p:cNvPr id="19462" name="Line 6"/>
          <p:cNvSpPr>
            <a:spLocks noChangeShapeType="1"/>
          </p:cNvSpPr>
          <p:nvPr/>
        </p:nvSpPr>
        <p:spPr bwMode="auto">
          <a:xfrm>
            <a:off x="5176838" y="1975843"/>
            <a:ext cx="0" cy="1396603"/>
          </a:xfrm>
          <a:prstGeom prst="line">
            <a:avLst/>
          </a:prstGeom>
          <a:noFill/>
          <a:ln w="25400" cap="flat">
            <a:solidFill>
              <a:srgbClr val="FFFFFF"/>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19463" name="Rectangle 7"/>
          <p:cNvSpPr>
            <a:spLocks/>
          </p:cNvSpPr>
          <p:nvPr/>
        </p:nvSpPr>
        <p:spPr bwMode="auto">
          <a:xfrm>
            <a:off x="5612011" y="1990725"/>
            <a:ext cx="2214563" cy="1276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700">
                <a:solidFill>
                  <a:srgbClr val="FFFFFF"/>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 created a very spacious feeling. The simplicity suggests strength and the spaciousnes contributes to the aesthetics of the layout. These basic qualities along with the (Your Company) colours, are consistent with the overall look and helps to reinforce the (Your Company) brand. This letterhead design is meant to project an image of professionalism.</a:t>
            </a:r>
          </a:p>
        </p:txBody>
      </p:sp>
      <p:sp>
        <p:nvSpPr>
          <p:cNvPr id="19464" name="Freeform 8"/>
          <p:cNvSpPr>
            <a:spLocks/>
          </p:cNvSpPr>
          <p:nvPr/>
        </p:nvSpPr>
        <p:spPr bwMode="auto">
          <a:xfrm>
            <a:off x="7414617" y="4147542"/>
            <a:ext cx="280988" cy="285750"/>
          </a:xfrm>
          <a:custGeom>
            <a:avLst/>
            <a:gdLst>
              <a:gd name="T0" fmla="*/ 12646 w 21600"/>
              <a:gd name="T1" fmla="*/ 21600 h 21600"/>
              <a:gd name="T2" fmla="*/ 0 w 21600"/>
              <a:gd name="T3" fmla="*/ 21600 h 21600"/>
              <a:gd name="T4" fmla="*/ 9802 w 21600"/>
              <a:gd name="T5" fmla="*/ 10894 h 21600"/>
              <a:gd name="T6" fmla="*/ 945 w 21600"/>
              <a:gd name="T7" fmla="*/ 0 h 21600"/>
              <a:gd name="T8" fmla="*/ 13186 w 21600"/>
              <a:gd name="T9" fmla="*/ 0 h 21600"/>
              <a:gd name="T10" fmla="*/ 21600 w 21600"/>
              <a:gd name="T11" fmla="*/ 10894 h 21600"/>
              <a:gd name="T12" fmla="*/ 12646 w 21600"/>
              <a:gd name="T13" fmla="*/ 21600 h 21600"/>
              <a:gd name="T14" fmla="*/ 12646 w 21600"/>
              <a:gd name="T15" fmla="*/ 21600 h 216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600" h="21600">
                <a:moveTo>
                  <a:pt x="12646" y="21600"/>
                </a:moveTo>
                <a:lnTo>
                  <a:pt x="0" y="21600"/>
                </a:lnTo>
                <a:lnTo>
                  <a:pt x="9802" y="10894"/>
                </a:lnTo>
                <a:lnTo>
                  <a:pt x="945" y="0"/>
                </a:lnTo>
                <a:lnTo>
                  <a:pt x="13186" y="0"/>
                </a:lnTo>
                <a:lnTo>
                  <a:pt x="21600" y="10894"/>
                </a:lnTo>
                <a:lnTo>
                  <a:pt x="12646" y="21600"/>
                </a:lnTo>
                <a:close/>
                <a:moveTo>
                  <a:pt x="12646" y="21600"/>
                </a:moveTo>
              </a:path>
            </a:pathLst>
          </a:custGeom>
          <a:noFill/>
          <a:ln w="19050" cap="flat">
            <a:solidFill>
              <a:srgbClr val="9B9B9B"/>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19465" name="Rectangle 9"/>
          <p:cNvSpPr>
            <a:spLocks/>
          </p:cNvSpPr>
          <p:nvPr/>
        </p:nvSpPr>
        <p:spPr bwMode="auto">
          <a:xfrm>
            <a:off x="2192536" y="4005263"/>
            <a:ext cx="303371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700">
                <a:solidFill>
                  <a:srgbClr val="9B9B9B"/>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 created a very spacious feeling. The simplicity suggests strength and the spaciousn contributes to the aesthetics of the layout.</a:t>
            </a:r>
          </a:p>
        </p:txBody>
      </p:sp>
      <p:grpSp>
        <p:nvGrpSpPr>
          <p:cNvPr id="19466" name="Group 10"/>
          <p:cNvGrpSpPr>
            <a:grpSpLocks/>
          </p:cNvGrpSpPr>
          <p:nvPr/>
        </p:nvGrpSpPr>
        <p:grpSpPr bwMode="auto">
          <a:xfrm>
            <a:off x="8169474" y="4824412"/>
            <a:ext cx="759619" cy="176213"/>
            <a:chOff x="0" y="0"/>
            <a:chExt cx="1275" cy="296"/>
          </a:xfrm>
        </p:grpSpPr>
        <p:pic>
          <p:nvPicPr>
            <p:cNvPr id="19467"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6" y="32"/>
              <a:ext cx="719"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19468" name="Rectangle 12"/>
            <p:cNvSpPr>
              <a:spLocks/>
            </p:cNvSpPr>
            <p:nvPr/>
          </p:nvSpPr>
          <p:spPr bwMode="auto">
            <a:xfrm>
              <a:off x="32" y="56"/>
              <a:ext cx="288" cy="216"/>
            </a:xfrm>
            <a:prstGeom prst="rect">
              <a:avLst/>
            </a:prstGeom>
            <a:solidFill>
              <a:srgbClr val="000000"/>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19469" name="Rectangle 13"/>
            <p:cNvSpPr>
              <a:spLocks/>
            </p:cNvSpPr>
            <p:nvPr/>
          </p:nvSpPr>
          <p:spPr bwMode="auto">
            <a:xfrm>
              <a:off x="0" y="40"/>
              <a:ext cx="35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130000"/>
                </a:lnSpc>
              </a:pPr>
              <a:r>
                <a:rPr lang="en-US" sz="700">
                  <a:solidFill>
                    <a:srgbClr val="FFFFFF"/>
                  </a:solidFill>
                  <a:latin typeface="Montserrat-Regular" charset="0"/>
                  <a:ea typeface="ＭＳ Ｐゴシック" charset="0"/>
                  <a:cs typeface="Montserrat-Regular" charset="0"/>
                  <a:sym typeface="Montserrat-Regular" charset="0"/>
                </a:rPr>
                <a:t>05</a:t>
              </a:r>
            </a:p>
          </p:txBody>
        </p:sp>
        <p:sp>
          <p:nvSpPr>
            <p:cNvPr id="19470" name="Rectangle 14"/>
            <p:cNvSpPr>
              <a:spLocks/>
            </p:cNvSpPr>
            <p:nvPr/>
          </p:nvSpPr>
          <p:spPr bwMode="auto">
            <a:xfrm flipH="1">
              <a:off x="444" y="0"/>
              <a:ext cx="8" cy="288"/>
            </a:xfrm>
            <a:prstGeom prst="rect">
              <a:avLst/>
            </a:prstGeom>
            <a:solidFill>
              <a:srgbClr val="000000"/>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spTree>
  </p:cSld>
  <p:clrMapOvr>
    <a:masterClrMapping/>
  </p:clrMapOvr>
  <mc:AlternateContent xmlns:mc="http://schemas.openxmlformats.org/markup-compatibility/2006" xmlns:p14="http://schemas.microsoft.com/office/powerpoint/2010/main">
    <mc:Choice Requires="p14">
      <p:transition spd="slow">
        <p14:flip dir="r"/>
      </p:transition>
    </mc:Choice>
    <mc:Fallback xmlns="">
      <p:transition xmlns:p14="http://schemas.microsoft.com/office/powerpoint/2010/main" spd="slow">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32" fill="hold" grpId="0" nodeType="clickEffect">
                                  <p:stCondLst>
                                    <p:cond delay="0"/>
                                  </p:stCondLst>
                                  <p:iterate type="lt">
                                    <p:tmPct val="100000"/>
                                  </p:iterate>
                                  <p:childTnLst>
                                    <p:set>
                                      <p:cBhvr>
                                        <p:cTn id="6" dur="1" fill="hold">
                                          <p:stCondLst>
                                            <p:cond delay="0"/>
                                          </p:stCondLst>
                                        </p:cTn>
                                        <p:tgtEl>
                                          <p:spTgt spid="19459"/>
                                        </p:tgtEl>
                                        <p:attrNameLst>
                                          <p:attrName>style.visibility</p:attrName>
                                        </p:attrNameLst>
                                      </p:cBhvr>
                                      <p:to>
                                        <p:strVal val="visible"/>
                                      </p:to>
                                    </p:set>
                                    <p:anim calcmode="lin" valueType="num">
                                      <p:cBhvr>
                                        <p:cTn id="7" dur="75" fill="hold"/>
                                        <p:tgtEl>
                                          <p:spTgt spid="19459"/>
                                        </p:tgtEl>
                                        <p:attrNameLst>
                                          <p:attrName>ppt_w</p:attrName>
                                        </p:attrNameLst>
                                      </p:cBhvr>
                                      <p:tavLst>
                                        <p:tav tm="0">
                                          <p:val>
                                            <p:strVal val="4*#ppt_w"/>
                                          </p:val>
                                        </p:tav>
                                        <p:tav tm="100000">
                                          <p:val>
                                            <p:strVal val="#ppt_w"/>
                                          </p:val>
                                        </p:tav>
                                      </p:tavLst>
                                    </p:anim>
                                    <p:anim calcmode="lin" valueType="num">
                                      <p:cBhvr>
                                        <p:cTn id="8" dur="75" fill="hold"/>
                                        <p:tgtEl>
                                          <p:spTgt spid="19459"/>
                                        </p:tgtEl>
                                        <p:attrNameLst>
                                          <p:attrName>ppt_h</p:attrName>
                                        </p:attrNameLst>
                                      </p:cBhvr>
                                      <p:tavLst>
                                        <p:tav tm="0">
                                          <p:val>
                                            <p:strVal val="4*#ppt_h"/>
                                          </p:val>
                                        </p:tav>
                                        <p:tav tm="100000">
                                          <p:val>
                                            <p:strVal val="#ppt_h"/>
                                          </p:val>
                                        </p:tav>
                                      </p:tavLst>
                                    </p:anim>
                                  </p:childTnLst>
                                </p:cTn>
                              </p:par>
                            </p:childTnLst>
                          </p:cTn>
                        </p:par>
                        <p:par>
                          <p:cTn id="9" fill="hold" nodeType="afterGroup">
                            <p:stCondLst>
                              <p:cond delay="75"/>
                            </p:stCondLst>
                            <p:childTnLst>
                              <p:par>
                                <p:cTn id="10" presetID="23" presetClass="entr" presetSubtype="16" fill="hold" grpId="0" nodeType="afterEffect">
                                  <p:stCondLst>
                                    <p:cond delay="500"/>
                                  </p:stCondLst>
                                  <p:childTnLst>
                                    <p:set>
                                      <p:cBhvr>
                                        <p:cTn id="11" dur="1" fill="hold">
                                          <p:stCondLst>
                                            <p:cond delay="0"/>
                                          </p:stCondLst>
                                        </p:cTn>
                                        <p:tgtEl>
                                          <p:spTgt spid="19461"/>
                                        </p:tgtEl>
                                        <p:attrNameLst>
                                          <p:attrName>style.visibility</p:attrName>
                                        </p:attrNameLst>
                                      </p:cBhvr>
                                      <p:to>
                                        <p:strVal val="visible"/>
                                      </p:to>
                                    </p:set>
                                    <p:anim calcmode="lin" valueType="num">
                                      <p:cBhvr>
                                        <p:cTn id="12" dur="500" fill="hold"/>
                                        <p:tgtEl>
                                          <p:spTgt spid="19461"/>
                                        </p:tgtEl>
                                        <p:attrNameLst>
                                          <p:attrName>ppt_w</p:attrName>
                                        </p:attrNameLst>
                                      </p:cBhvr>
                                      <p:tavLst>
                                        <p:tav tm="0">
                                          <p:val>
                                            <p:fltVal val="0"/>
                                          </p:val>
                                        </p:tav>
                                        <p:tav tm="100000">
                                          <p:val>
                                            <p:strVal val="#ppt_w"/>
                                          </p:val>
                                        </p:tav>
                                      </p:tavLst>
                                    </p:anim>
                                    <p:anim calcmode="lin" valueType="num">
                                      <p:cBhvr>
                                        <p:cTn id="13" dur="500" fill="hold"/>
                                        <p:tgtEl>
                                          <p:spTgt spid="19461"/>
                                        </p:tgtEl>
                                        <p:attrNameLst>
                                          <p:attrName>ppt_h</p:attrName>
                                        </p:attrNameLst>
                                      </p:cBhvr>
                                      <p:tavLst>
                                        <p:tav tm="0">
                                          <p:val>
                                            <p:fltVal val="0"/>
                                          </p:val>
                                        </p:tav>
                                        <p:tav tm="100000">
                                          <p:val>
                                            <p:strVal val="#ppt_h"/>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4" presetClass="entr" presetSubtype="32" fill="hold" grpId="0" nodeType="clickEffect">
                                  <p:stCondLst>
                                    <p:cond delay="0"/>
                                  </p:stCondLst>
                                  <p:childTnLst>
                                    <p:set>
                                      <p:cBhvr>
                                        <p:cTn id="17" dur="1" fill="hold">
                                          <p:stCondLst>
                                            <p:cond delay="0"/>
                                          </p:stCondLst>
                                        </p:cTn>
                                        <p:tgtEl>
                                          <p:spTgt spid="19462"/>
                                        </p:tgtEl>
                                        <p:attrNameLst>
                                          <p:attrName>style.visibility</p:attrName>
                                        </p:attrNameLst>
                                      </p:cBhvr>
                                      <p:to>
                                        <p:strVal val="visible"/>
                                      </p:to>
                                    </p:set>
                                    <p:animEffect transition="in" filter="box(out)">
                                      <p:cBhvr>
                                        <p:cTn id="18" dur="500"/>
                                        <p:tgtEl>
                                          <p:spTgt spid="19462"/>
                                        </p:tgtEl>
                                      </p:cBhvr>
                                    </p:animEffect>
                                  </p:childTnLst>
                                </p:cTn>
                              </p:par>
                            </p:childTnLst>
                          </p:cTn>
                        </p:par>
                        <p:par>
                          <p:cTn id="19" fill="hold" nodeType="afterGroup">
                            <p:stCondLst>
                              <p:cond delay="500"/>
                            </p:stCondLst>
                            <p:childTnLst>
                              <p:par>
                                <p:cTn id="20" presetID="22" presetClass="entr" presetSubtype="8" fill="hold" grpId="0" nodeType="afterEffect">
                                  <p:stCondLst>
                                    <p:cond delay="300"/>
                                  </p:stCondLst>
                                  <p:childTnLst>
                                    <p:set>
                                      <p:cBhvr>
                                        <p:cTn id="21" dur="1" fill="hold">
                                          <p:stCondLst>
                                            <p:cond delay="0"/>
                                          </p:stCondLst>
                                        </p:cTn>
                                        <p:tgtEl>
                                          <p:spTgt spid="19463"/>
                                        </p:tgtEl>
                                        <p:attrNameLst>
                                          <p:attrName>style.visibility</p:attrName>
                                        </p:attrNameLst>
                                      </p:cBhvr>
                                      <p:to>
                                        <p:strVal val="visible"/>
                                      </p:to>
                                    </p:set>
                                    <p:animEffect transition="in" filter="wipe(left)">
                                      <p:cBhvr>
                                        <p:cTn id="22" dur="500"/>
                                        <p:tgtEl>
                                          <p:spTgt spid="1946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2" fill="hold" grpId="0" nodeType="clickEffect">
                                  <p:stCondLst>
                                    <p:cond delay="0"/>
                                  </p:stCondLst>
                                  <p:childTnLst>
                                    <p:set>
                                      <p:cBhvr>
                                        <p:cTn id="26" dur="1" fill="hold">
                                          <p:stCondLst>
                                            <p:cond delay="0"/>
                                          </p:stCondLst>
                                        </p:cTn>
                                        <p:tgtEl>
                                          <p:spTgt spid="19465"/>
                                        </p:tgtEl>
                                        <p:attrNameLst>
                                          <p:attrName>style.visibility</p:attrName>
                                        </p:attrNameLst>
                                      </p:cBhvr>
                                      <p:to>
                                        <p:strVal val="visible"/>
                                      </p:to>
                                    </p:set>
                                    <p:anim calcmode="lin" valueType="num">
                                      <p:cBhvr additive="base">
                                        <p:cTn id="27" dur="500" fill="hold"/>
                                        <p:tgtEl>
                                          <p:spTgt spid="19465"/>
                                        </p:tgtEl>
                                        <p:attrNameLst>
                                          <p:attrName>ppt_x</p:attrName>
                                        </p:attrNameLst>
                                      </p:cBhvr>
                                      <p:tavLst>
                                        <p:tav tm="0">
                                          <p:val>
                                            <p:strVal val="1+#ppt_w/2"/>
                                          </p:val>
                                        </p:tav>
                                        <p:tav tm="100000">
                                          <p:val>
                                            <p:strVal val="#ppt_x"/>
                                          </p:val>
                                        </p:tav>
                                      </p:tavLst>
                                    </p:anim>
                                    <p:anim calcmode="lin" valueType="num">
                                      <p:cBhvr additive="base">
                                        <p:cTn id="28" dur="500" fill="hold"/>
                                        <p:tgtEl>
                                          <p:spTgt spid="19465"/>
                                        </p:tgtEl>
                                        <p:attrNameLst>
                                          <p:attrName>ppt_y</p:attrName>
                                        </p:attrNameLst>
                                      </p:cBhvr>
                                      <p:tavLst>
                                        <p:tav tm="0">
                                          <p:val>
                                            <p:strVal val="#ppt_y"/>
                                          </p:val>
                                        </p:tav>
                                        <p:tav tm="100000">
                                          <p:val>
                                            <p:strVal val="#ppt_y"/>
                                          </p:val>
                                        </p:tav>
                                      </p:tavLst>
                                    </p:anim>
                                  </p:childTnLst>
                                </p:cTn>
                              </p:par>
                            </p:childTnLst>
                          </p:cTn>
                        </p:par>
                        <p:par>
                          <p:cTn id="29" fill="hold" nodeType="afterGroup">
                            <p:stCondLst>
                              <p:cond delay="500"/>
                            </p:stCondLst>
                            <p:childTnLst>
                              <p:par>
                                <p:cTn id="30" presetID="2" presetClass="entr" presetSubtype="2" fill="hold" grpId="0" nodeType="afterEffect">
                                  <p:stCondLst>
                                    <p:cond delay="300"/>
                                  </p:stCondLst>
                                  <p:childTnLst>
                                    <p:set>
                                      <p:cBhvr>
                                        <p:cTn id="31" dur="1" fill="hold">
                                          <p:stCondLst>
                                            <p:cond delay="0"/>
                                          </p:stCondLst>
                                        </p:cTn>
                                        <p:tgtEl>
                                          <p:spTgt spid="19464"/>
                                        </p:tgtEl>
                                        <p:attrNameLst>
                                          <p:attrName>style.visibility</p:attrName>
                                        </p:attrNameLst>
                                      </p:cBhvr>
                                      <p:to>
                                        <p:strVal val="visible"/>
                                      </p:to>
                                    </p:set>
                                    <p:anim calcmode="lin" valueType="num">
                                      <p:cBhvr additive="base">
                                        <p:cTn id="32" dur="500" fill="hold"/>
                                        <p:tgtEl>
                                          <p:spTgt spid="19464"/>
                                        </p:tgtEl>
                                        <p:attrNameLst>
                                          <p:attrName>ppt_x</p:attrName>
                                        </p:attrNameLst>
                                      </p:cBhvr>
                                      <p:tavLst>
                                        <p:tav tm="0">
                                          <p:val>
                                            <p:strVal val="1+#ppt_w/2"/>
                                          </p:val>
                                        </p:tav>
                                        <p:tav tm="100000">
                                          <p:val>
                                            <p:strVal val="#ppt_x"/>
                                          </p:val>
                                        </p:tav>
                                      </p:tavLst>
                                    </p:anim>
                                    <p:anim calcmode="lin" valueType="num">
                                      <p:cBhvr additive="base">
                                        <p:cTn id="33" dur="500" fill="hold"/>
                                        <p:tgtEl>
                                          <p:spTgt spid="1946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9" grpId="0" animBg="1"/>
      <p:bldP spid="19461" grpId="0" autoUpdateAnimBg="0"/>
      <p:bldP spid="19462" grpId="0" animBg="1"/>
      <p:bldP spid="19463" grpId="0" autoUpdateAnimBg="0"/>
      <p:bldP spid="19464" grpId="0" animBg="1"/>
      <p:bldP spid="19465" grpId="0" autoUpdateAnimBg="0"/>
    </p:bldLst>
  </p:timing>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65537" name="Rectangle 1"/>
          <p:cNvSpPr>
            <a:spLocks/>
          </p:cNvSpPr>
          <p:nvPr/>
        </p:nvSpPr>
        <p:spPr bwMode="auto">
          <a:xfrm>
            <a:off x="723305" y="545306"/>
            <a:ext cx="4705350"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70000"/>
              </a:lnSpc>
            </a:pPr>
            <a:r>
              <a:rPr lang="en-US" sz="1700">
                <a:solidFill>
                  <a:srgbClr val="8C8C8C"/>
                </a:solidFill>
                <a:latin typeface="Montserrat-Bold" charset="0"/>
                <a:ea typeface="ＭＳ Ｐゴシック" charset="0"/>
                <a:cs typeface="Montserrat-Bold" charset="0"/>
                <a:sym typeface="Montserrat-Bold" charset="0"/>
              </a:rPr>
              <a:t>M A R K E T I N G   K E Y S   &amp;   R E P O R T S</a:t>
            </a:r>
          </a:p>
        </p:txBody>
      </p:sp>
      <p:sp>
        <p:nvSpPr>
          <p:cNvPr id="65538" name="Rectangle 2"/>
          <p:cNvSpPr>
            <a:spLocks/>
          </p:cNvSpPr>
          <p:nvPr/>
        </p:nvSpPr>
        <p:spPr bwMode="auto">
          <a:xfrm>
            <a:off x="725686" y="902494"/>
            <a:ext cx="7600950" cy="28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30000"/>
              </a:lnSpc>
            </a:pPr>
            <a:r>
              <a:rPr lang="en-US" sz="700">
                <a:solidFill>
                  <a:srgbClr val="8C8C8C"/>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 created a very spacious feeling. The simplicity suggests strength and the spaciousness contributes to the aesthetics of the layout. These basic qualities along with the (Your Company) colors,</a:t>
            </a:r>
          </a:p>
        </p:txBody>
      </p:sp>
      <p:sp>
        <p:nvSpPr>
          <p:cNvPr id="65539" name="Rectangle 3"/>
          <p:cNvSpPr>
            <a:spLocks/>
          </p:cNvSpPr>
          <p:nvPr/>
        </p:nvSpPr>
        <p:spPr bwMode="auto">
          <a:xfrm>
            <a:off x="4688087" y="1721644"/>
            <a:ext cx="1294209" cy="1738908"/>
          </a:xfrm>
          <a:prstGeom prst="rect">
            <a:avLst/>
          </a:prstGeom>
          <a:solidFill>
            <a:schemeClr val="bg2"/>
          </a:solidFill>
          <a:ln>
            <a:noFill/>
          </a:ln>
          <a:extLst/>
        </p:spPr>
        <p:txBody>
          <a:bodyPr lIns="0" tIns="0" rIns="0" bIns="0"/>
          <a:lstStyle/>
          <a:p>
            <a:endParaRPr lang="en-US"/>
          </a:p>
        </p:txBody>
      </p:sp>
      <p:sp>
        <p:nvSpPr>
          <p:cNvPr id="65540" name="Rectangle 4"/>
          <p:cNvSpPr>
            <a:spLocks/>
          </p:cNvSpPr>
          <p:nvPr/>
        </p:nvSpPr>
        <p:spPr bwMode="auto">
          <a:xfrm>
            <a:off x="5978724" y="1991916"/>
            <a:ext cx="1047750" cy="946547"/>
          </a:xfrm>
          <a:prstGeom prst="rect">
            <a:avLst/>
          </a:prstGeom>
          <a:solidFill>
            <a:schemeClr val="accent1"/>
          </a:solidFill>
          <a:ln>
            <a:noFill/>
          </a:ln>
          <a:extLst/>
        </p:spPr>
        <p:txBody>
          <a:bodyPr lIns="0" tIns="0" rIns="0" bIns="0"/>
          <a:lstStyle/>
          <a:p>
            <a:endParaRPr lang="en-US"/>
          </a:p>
        </p:txBody>
      </p:sp>
      <p:sp>
        <p:nvSpPr>
          <p:cNvPr id="65541" name="Rectangle 5"/>
          <p:cNvSpPr>
            <a:spLocks/>
          </p:cNvSpPr>
          <p:nvPr/>
        </p:nvSpPr>
        <p:spPr bwMode="auto">
          <a:xfrm>
            <a:off x="5106591" y="2939653"/>
            <a:ext cx="1923455" cy="1501378"/>
          </a:xfrm>
          <a:prstGeom prst="rect">
            <a:avLst/>
          </a:prstGeom>
          <a:solidFill>
            <a:schemeClr val="bg1">
              <a:lumMod val="20000"/>
              <a:lumOff val="80000"/>
            </a:schemeClr>
          </a:solidFill>
          <a:ln>
            <a:noFill/>
          </a:ln>
          <a:extLst/>
        </p:spPr>
        <p:txBody>
          <a:bodyPr lIns="0" tIns="0" rIns="0" bIns="0"/>
          <a:lstStyle/>
          <a:p>
            <a:endParaRPr lang="en-US"/>
          </a:p>
        </p:txBody>
      </p:sp>
      <p:sp>
        <p:nvSpPr>
          <p:cNvPr id="65542" name="Rectangle 6"/>
          <p:cNvSpPr>
            <a:spLocks/>
          </p:cNvSpPr>
          <p:nvPr/>
        </p:nvSpPr>
        <p:spPr bwMode="auto">
          <a:xfrm rot="10800000" flipH="1">
            <a:off x="7026474" y="1990725"/>
            <a:ext cx="1295400" cy="1469827"/>
          </a:xfrm>
          <a:prstGeom prst="rect">
            <a:avLst/>
          </a:prstGeom>
          <a:solidFill>
            <a:srgbClr val="000000"/>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65543" name="Rectangle 7"/>
          <p:cNvSpPr>
            <a:spLocks/>
          </p:cNvSpPr>
          <p:nvPr/>
        </p:nvSpPr>
        <p:spPr bwMode="auto">
          <a:xfrm>
            <a:off x="4059436" y="3432572"/>
            <a:ext cx="1047155" cy="1007864"/>
          </a:xfrm>
          <a:prstGeom prst="rect">
            <a:avLst/>
          </a:prstGeom>
          <a:solidFill>
            <a:schemeClr val="accent1"/>
          </a:solidFill>
          <a:ln>
            <a:noFill/>
          </a:ln>
          <a:extLst/>
        </p:spPr>
        <p:txBody>
          <a:bodyPr lIns="0" tIns="0" rIns="0" bIns="0"/>
          <a:lstStyle/>
          <a:p>
            <a:endParaRPr lang="en-US"/>
          </a:p>
        </p:txBody>
      </p:sp>
      <p:sp>
        <p:nvSpPr>
          <p:cNvPr id="65544" name="Rectangle 8"/>
          <p:cNvSpPr>
            <a:spLocks/>
          </p:cNvSpPr>
          <p:nvPr/>
        </p:nvSpPr>
        <p:spPr bwMode="auto">
          <a:xfrm rot="10800000" flipH="1">
            <a:off x="7026473" y="3460552"/>
            <a:ext cx="995363" cy="862013"/>
          </a:xfrm>
          <a:prstGeom prst="rect">
            <a:avLst/>
          </a:prstGeom>
          <a:solidFill>
            <a:schemeClr val="accent1">
              <a:lumMod val="20000"/>
              <a:lumOff val="80000"/>
            </a:schemeClr>
          </a:solidFill>
          <a:ln>
            <a:noFill/>
          </a:ln>
          <a:extLst/>
        </p:spPr>
        <p:txBody>
          <a:bodyPr lIns="0" tIns="0" rIns="0" bIns="0"/>
          <a:lstStyle/>
          <a:p>
            <a:endParaRPr lang="en-US"/>
          </a:p>
        </p:txBody>
      </p:sp>
      <p:sp>
        <p:nvSpPr>
          <p:cNvPr id="65545" name="Rectangle 9"/>
          <p:cNvSpPr>
            <a:spLocks/>
          </p:cNvSpPr>
          <p:nvPr/>
        </p:nvSpPr>
        <p:spPr bwMode="auto">
          <a:xfrm>
            <a:off x="3392686" y="1721644"/>
            <a:ext cx="1295995" cy="1218009"/>
          </a:xfrm>
          <a:prstGeom prst="rect">
            <a:avLst/>
          </a:prstGeom>
          <a:solidFill>
            <a:schemeClr val="bg2">
              <a:lumMod val="60000"/>
              <a:lumOff val="40000"/>
            </a:schemeClr>
          </a:solidFill>
          <a:ln>
            <a:noFill/>
          </a:ln>
          <a:extLst/>
        </p:spPr>
        <p:txBody>
          <a:bodyPr lIns="0" tIns="0" rIns="0" bIns="0"/>
          <a:lstStyle/>
          <a:p>
            <a:endParaRPr lang="en-US"/>
          </a:p>
        </p:txBody>
      </p:sp>
      <p:sp>
        <p:nvSpPr>
          <p:cNvPr id="65546" name="Rectangle 10"/>
          <p:cNvSpPr>
            <a:spLocks/>
          </p:cNvSpPr>
          <p:nvPr/>
        </p:nvSpPr>
        <p:spPr bwMode="auto">
          <a:xfrm>
            <a:off x="768548" y="2531269"/>
            <a:ext cx="1814513" cy="1100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30000"/>
              </a:lnSpc>
            </a:pPr>
            <a:r>
              <a:rPr lang="en-US" sz="700">
                <a:solidFill>
                  <a:srgbClr val="9B9B9B"/>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 created a very spacious feeling. The simplicity suggests strength and the spaciousness contributes to the of the layout. These basic qualities along with the (Your Company) colors,</a:t>
            </a:r>
          </a:p>
        </p:txBody>
      </p:sp>
      <p:sp>
        <p:nvSpPr>
          <p:cNvPr id="65547" name="Rectangle 11"/>
          <p:cNvSpPr>
            <a:spLocks/>
          </p:cNvSpPr>
          <p:nvPr/>
        </p:nvSpPr>
        <p:spPr bwMode="auto">
          <a:xfrm>
            <a:off x="728067" y="1885950"/>
            <a:ext cx="1814513"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70000"/>
              </a:lnSpc>
            </a:pPr>
            <a:r>
              <a:rPr lang="en-US" sz="1700">
                <a:solidFill>
                  <a:schemeClr val="tx1"/>
                </a:solidFill>
                <a:latin typeface="Montserrat-Bold" charset="0"/>
                <a:ea typeface="ＭＳ Ｐゴシック" charset="0"/>
                <a:cs typeface="Montserrat-Bold" charset="0"/>
                <a:sym typeface="Montserrat-Bold" charset="0"/>
              </a:rPr>
              <a:t>Extra HEADING FOR THIS TEXTS</a:t>
            </a:r>
          </a:p>
        </p:txBody>
      </p:sp>
      <p:sp>
        <p:nvSpPr>
          <p:cNvPr id="65548" name="Rectangle 12"/>
          <p:cNvSpPr>
            <a:spLocks/>
          </p:cNvSpPr>
          <p:nvPr/>
        </p:nvSpPr>
        <p:spPr bwMode="auto">
          <a:xfrm>
            <a:off x="768548" y="3774281"/>
            <a:ext cx="1814513" cy="56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r>
              <a:rPr lang="en-US" sz="1100" dirty="0">
                <a:solidFill>
                  <a:schemeClr val="accent2"/>
                </a:solidFill>
                <a:latin typeface="Montserrat-Regular" charset="0"/>
                <a:ea typeface="ＭＳ Ｐゴシック" charset="0"/>
                <a:cs typeface="Montserrat-Regular" charset="0"/>
                <a:sym typeface="Montserrat-Regular" charset="0"/>
              </a:rPr>
              <a:t>This letterhead design is meant to project an image of professional.</a:t>
            </a:r>
          </a:p>
        </p:txBody>
      </p:sp>
      <p:grpSp>
        <p:nvGrpSpPr>
          <p:cNvPr id="65549" name="Group 13"/>
          <p:cNvGrpSpPr>
            <a:grpSpLocks/>
          </p:cNvGrpSpPr>
          <p:nvPr/>
        </p:nvGrpSpPr>
        <p:grpSpPr bwMode="auto">
          <a:xfrm>
            <a:off x="3568303" y="1950244"/>
            <a:ext cx="995363" cy="773311"/>
            <a:chOff x="0" y="0"/>
            <a:chExt cx="1672" cy="1299"/>
          </a:xfrm>
        </p:grpSpPr>
        <p:pic>
          <p:nvPicPr>
            <p:cNvPr id="65550" name="Picture 1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0" y="0"/>
              <a:ext cx="874" cy="5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65551" name="Rectangle 15"/>
            <p:cNvSpPr>
              <a:spLocks/>
            </p:cNvSpPr>
            <p:nvPr/>
          </p:nvSpPr>
          <p:spPr bwMode="auto">
            <a:xfrm>
              <a:off x="0" y="627"/>
              <a:ext cx="1672" cy="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80000"/>
                </a:lnSpc>
              </a:pPr>
              <a:r>
                <a:rPr lang="en-US" sz="900">
                  <a:solidFill>
                    <a:srgbClr val="FFFFFF"/>
                  </a:solidFill>
                  <a:latin typeface="Montserrat-Bold" charset="0"/>
                  <a:ea typeface="ＭＳ Ｐゴシック" charset="0"/>
                  <a:cs typeface="Montserrat-Bold" charset="0"/>
                  <a:sym typeface="Montserrat-Bold" charset="0"/>
                </a:rPr>
                <a:t>HEADTEXT</a:t>
              </a:r>
            </a:p>
            <a:p>
              <a:pPr>
                <a:lnSpc>
                  <a:spcPct val="80000"/>
                </a:lnSpc>
              </a:pPr>
              <a:r>
                <a:rPr lang="en-US" sz="900">
                  <a:solidFill>
                    <a:srgbClr val="FFFFFF"/>
                  </a:solidFill>
                  <a:latin typeface="Montserrat-Bold" charset="0"/>
                  <a:ea typeface="ＭＳ Ｐゴシック" charset="0"/>
                  <a:cs typeface="Montserrat-Bold" charset="0"/>
                  <a:sym typeface="Montserrat-Bold" charset="0"/>
                </a:rPr>
                <a:t>OF THIS FACT</a:t>
              </a:r>
            </a:p>
          </p:txBody>
        </p:sp>
      </p:grpSp>
      <p:grpSp>
        <p:nvGrpSpPr>
          <p:cNvPr id="65552" name="Group 16"/>
          <p:cNvGrpSpPr>
            <a:grpSpLocks/>
          </p:cNvGrpSpPr>
          <p:nvPr/>
        </p:nvGrpSpPr>
        <p:grpSpPr bwMode="auto">
          <a:xfrm>
            <a:off x="4858940" y="1952625"/>
            <a:ext cx="995363" cy="770930"/>
            <a:chOff x="0" y="0"/>
            <a:chExt cx="1672" cy="1295"/>
          </a:xfrm>
        </p:grpSpPr>
        <p:pic>
          <p:nvPicPr>
            <p:cNvPr id="65553" name="Picture 1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9" y="0"/>
              <a:ext cx="503" cy="5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65554" name="Rectangle 18"/>
            <p:cNvSpPr>
              <a:spLocks/>
            </p:cNvSpPr>
            <p:nvPr/>
          </p:nvSpPr>
          <p:spPr bwMode="auto">
            <a:xfrm>
              <a:off x="0" y="623"/>
              <a:ext cx="1672" cy="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80000"/>
                </a:lnSpc>
              </a:pPr>
              <a:r>
                <a:rPr lang="en-US" sz="900">
                  <a:solidFill>
                    <a:srgbClr val="FFFFFF"/>
                  </a:solidFill>
                  <a:latin typeface="Montserrat-Bold" charset="0"/>
                  <a:ea typeface="ＭＳ Ｐゴシック" charset="0"/>
                  <a:cs typeface="Montserrat-Bold" charset="0"/>
                  <a:sym typeface="Montserrat-Bold" charset="0"/>
                </a:rPr>
                <a:t>HEADTEXT</a:t>
              </a:r>
            </a:p>
            <a:p>
              <a:pPr>
                <a:lnSpc>
                  <a:spcPct val="80000"/>
                </a:lnSpc>
              </a:pPr>
              <a:r>
                <a:rPr lang="en-US" sz="900">
                  <a:solidFill>
                    <a:srgbClr val="FFFFFF"/>
                  </a:solidFill>
                  <a:latin typeface="Montserrat-Bold" charset="0"/>
                  <a:ea typeface="ＭＳ Ｐゴシック" charset="0"/>
                  <a:cs typeface="Montserrat-Bold" charset="0"/>
                  <a:sym typeface="Montserrat-Bold" charset="0"/>
                </a:rPr>
                <a:t>OF THIS FACT</a:t>
              </a:r>
            </a:p>
          </p:txBody>
        </p:sp>
      </p:grpSp>
      <p:grpSp>
        <p:nvGrpSpPr>
          <p:cNvPr id="65555" name="Group 19"/>
          <p:cNvGrpSpPr>
            <a:grpSpLocks/>
          </p:cNvGrpSpPr>
          <p:nvPr/>
        </p:nvGrpSpPr>
        <p:grpSpPr bwMode="auto">
          <a:xfrm>
            <a:off x="6118622" y="2114550"/>
            <a:ext cx="790575" cy="723305"/>
            <a:chOff x="0" y="0"/>
            <a:chExt cx="1328" cy="1215"/>
          </a:xfrm>
        </p:grpSpPr>
        <p:pic>
          <p:nvPicPr>
            <p:cNvPr id="65556" name="Picture 2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4" y="0"/>
              <a:ext cx="521" cy="6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65557" name="Rectangle 21"/>
            <p:cNvSpPr>
              <a:spLocks/>
            </p:cNvSpPr>
            <p:nvPr/>
          </p:nvSpPr>
          <p:spPr bwMode="auto">
            <a:xfrm>
              <a:off x="0" y="671"/>
              <a:ext cx="1328" cy="5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80000"/>
                </a:lnSpc>
              </a:pPr>
              <a:r>
                <a:rPr lang="en-US" sz="900">
                  <a:solidFill>
                    <a:srgbClr val="FFFFFF"/>
                  </a:solidFill>
                  <a:latin typeface="Montserrat-Bold" charset="0"/>
                  <a:ea typeface="ＭＳ Ｐゴシック" charset="0"/>
                  <a:cs typeface="Montserrat-Bold" charset="0"/>
                  <a:sym typeface="Montserrat-Bold" charset="0"/>
                </a:rPr>
                <a:t>HEADTEXT</a:t>
              </a:r>
            </a:p>
            <a:p>
              <a:pPr>
                <a:lnSpc>
                  <a:spcPct val="80000"/>
                </a:lnSpc>
              </a:pPr>
              <a:r>
                <a:rPr lang="en-US" sz="900">
                  <a:solidFill>
                    <a:srgbClr val="FFFFFF"/>
                  </a:solidFill>
                  <a:latin typeface="Montserrat-Bold" charset="0"/>
                  <a:ea typeface="ＭＳ Ｐゴシック" charset="0"/>
                  <a:cs typeface="Montserrat-Bold" charset="0"/>
                  <a:sym typeface="Montserrat-Bold" charset="0"/>
                </a:rPr>
                <a:t>THIS FACT</a:t>
              </a:r>
            </a:p>
          </p:txBody>
        </p:sp>
      </p:grpSp>
      <p:grpSp>
        <p:nvGrpSpPr>
          <p:cNvPr id="65558" name="Group 22"/>
          <p:cNvGrpSpPr>
            <a:grpSpLocks/>
          </p:cNvGrpSpPr>
          <p:nvPr/>
        </p:nvGrpSpPr>
        <p:grpSpPr bwMode="auto">
          <a:xfrm>
            <a:off x="7275909" y="2324100"/>
            <a:ext cx="904875" cy="770930"/>
            <a:chOff x="0" y="0"/>
            <a:chExt cx="1520" cy="1295"/>
          </a:xfrm>
        </p:grpSpPr>
        <p:pic>
          <p:nvPicPr>
            <p:cNvPr id="65559" name="Picture 2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5" y="0"/>
              <a:ext cx="594" cy="5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65560" name="Rectangle 24"/>
            <p:cNvSpPr>
              <a:spLocks/>
            </p:cNvSpPr>
            <p:nvPr/>
          </p:nvSpPr>
          <p:spPr bwMode="auto">
            <a:xfrm>
              <a:off x="0" y="623"/>
              <a:ext cx="1520" cy="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80000"/>
                </a:lnSpc>
              </a:pPr>
              <a:r>
                <a:rPr lang="en-US" sz="900">
                  <a:solidFill>
                    <a:srgbClr val="FFFFFF"/>
                  </a:solidFill>
                  <a:latin typeface="Montserrat-Bold" charset="0"/>
                  <a:ea typeface="ＭＳ Ｐゴシック" charset="0"/>
                  <a:cs typeface="Montserrat-Bold" charset="0"/>
                  <a:sym typeface="Montserrat-Bold" charset="0"/>
                </a:rPr>
                <a:t>HEADTEXT</a:t>
              </a:r>
            </a:p>
            <a:p>
              <a:pPr>
                <a:lnSpc>
                  <a:spcPct val="80000"/>
                </a:lnSpc>
              </a:pPr>
              <a:r>
                <a:rPr lang="en-US" sz="900">
                  <a:solidFill>
                    <a:srgbClr val="FFFFFF"/>
                  </a:solidFill>
                  <a:latin typeface="Montserrat-Bold" charset="0"/>
                  <a:ea typeface="ＭＳ Ｐゴシック" charset="0"/>
                  <a:cs typeface="Montserrat-Bold" charset="0"/>
                  <a:sym typeface="Montserrat-Bold" charset="0"/>
                </a:rPr>
                <a:t>OF THIS FACT</a:t>
              </a:r>
            </a:p>
          </p:txBody>
        </p:sp>
      </p:grpSp>
      <p:grpSp>
        <p:nvGrpSpPr>
          <p:cNvPr id="65561" name="Group 25"/>
          <p:cNvGrpSpPr>
            <a:grpSpLocks/>
          </p:cNvGrpSpPr>
          <p:nvPr/>
        </p:nvGrpSpPr>
        <p:grpSpPr bwMode="auto">
          <a:xfrm>
            <a:off x="7175897" y="3581400"/>
            <a:ext cx="704850" cy="656630"/>
            <a:chOff x="0" y="0"/>
            <a:chExt cx="1184" cy="1103"/>
          </a:xfrm>
        </p:grpSpPr>
        <p:pic>
          <p:nvPicPr>
            <p:cNvPr id="65562" name="Picture 2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3" y="0"/>
              <a:ext cx="402" cy="5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65563" name="Rectangle 27"/>
            <p:cNvSpPr>
              <a:spLocks/>
            </p:cNvSpPr>
            <p:nvPr/>
          </p:nvSpPr>
          <p:spPr bwMode="auto">
            <a:xfrm>
              <a:off x="0" y="503"/>
              <a:ext cx="1184" cy="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80000"/>
                </a:lnSpc>
              </a:pPr>
              <a:r>
                <a:rPr lang="en-US" sz="900">
                  <a:solidFill>
                    <a:schemeClr val="tx1"/>
                  </a:solidFill>
                  <a:latin typeface="Montserrat-Bold" charset="0"/>
                  <a:ea typeface="ＭＳ Ｐゴシック" charset="0"/>
                  <a:cs typeface="Montserrat-Bold" charset="0"/>
                  <a:sym typeface="Montserrat-Bold" charset="0"/>
                </a:rPr>
                <a:t>HEADTEXT</a:t>
              </a:r>
            </a:p>
            <a:p>
              <a:pPr>
                <a:lnSpc>
                  <a:spcPct val="80000"/>
                </a:lnSpc>
              </a:pPr>
              <a:r>
                <a:rPr lang="en-US" sz="900">
                  <a:solidFill>
                    <a:schemeClr val="tx1"/>
                  </a:solidFill>
                  <a:latin typeface="Montserrat-Bold" charset="0"/>
                  <a:ea typeface="ＭＳ Ｐゴシック" charset="0"/>
                  <a:cs typeface="Montserrat-Bold" charset="0"/>
                  <a:sym typeface="Montserrat-Bold" charset="0"/>
                </a:rPr>
                <a:t>THIS FACT</a:t>
              </a:r>
            </a:p>
          </p:txBody>
        </p:sp>
      </p:grpSp>
      <p:grpSp>
        <p:nvGrpSpPr>
          <p:cNvPr id="65564" name="Group 28"/>
          <p:cNvGrpSpPr>
            <a:grpSpLocks/>
          </p:cNvGrpSpPr>
          <p:nvPr/>
        </p:nvGrpSpPr>
        <p:grpSpPr bwMode="auto">
          <a:xfrm>
            <a:off x="4213622" y="3581400"/>
            <a:ext cx="790575" cy="706636"/>
            <a:chOff x="0" y="0"/>
            <a:chExt cx="1328" cy="1187"/>
          </a:xfrm>
        </p:grpSpPr>
        <p:pic>
          <p:nvPicPr>
            <p:cNvPr id="65565" name="Picture 2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95" y="0"/>
              <a:ext cx="472" cy="5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65566" name="Rectangle 30"/>
            <p:cNvSpPr>
              <a:spLocks/>
            </p:cNvSpPr>
            <p:nvPr/>
          </p:nvSpPr>
          <p:spPr bwMode="auto">
            <a:xfrm>
              <a:off x="0" y="651"/>
              <a:ext cx="1328" cy="5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80000"/>
                </a:lnSpc>
              </a:pPr>
              <a:r>
                <a:rPr lang="en-US" sz="900">
                  <a:solidFill>
                    <a:srgbClr val="FFFFFF"/>
                  </a:solidFill>
                  <a:latin typeface="Montserrat-Bold" charset="0"/>
                  <a:ea typeface="ＭＳ Ｐゴシック" charset="0"/>
                  <a:cs typeface="Montserrat-Bold" charset="0"/>
                  <a:sym typeface="Montserrat-Bold" charset="0"/>
                </a:rPr>
                <a:t>HEADTEXT</a:t>
              </a:r>
            </a:p>
            <a:p>
              <a:pPr>
                <a:lnSpc>
                  <a:spcPct val="80000"/>
                </a:lnSpc>
              </a:pPr>
              <a:r>
                <a:rPr lang="en-US" sz="900">
                  <a:solidFill>
                    <a:srgbClr val="FFFFFF"/>
                  </a:solidFill>
                  <a:latin typeface="Montserrat-Bold" charset="0"/>
                  <a:ea typeface="ＭＳ Ｐゴシック" charset="0"/>
                  <a:cs typeface="Montserrat-Bold" charset="0"/>
                  <a:sym typeface="Montserrat-Bold" charset="0"/>
                </a:rPr>
                <a:t>THIS FACT</a:t>
              </a:r>
            </a:p>
          </p:txBody>
        </p:sp>
      </p:grpSp>
      <p:grpSp>
        <p:nvGrpSpPr>
          <p:cNvPr id="65567" name="Group 31"/>
          <p:cNvGrpSpPr>
            <a:grpSpLocks/>
          </p:cNvGrpSpPr>
          <p:nvPr/>
        </p:nvGrpSpPr>
        <p:grpSpPr bwMode="auto">
          <a:xfrm>
            <a:off x="5380434" y="3157538"/>
            <a:ext cx="1374577" cy="1088231"/>
            <a:chOff x="0" y="0"/>
            <a:chExt cx="2308" cy="1828"/>
          </a:xfrm>
        </p:grpSpPr>
        <p:pic>
          <p:nvPicPr>
            <p:cNvPr id="65568" name="Picture 32"/>
            <p:cNvPicPr>
              <a:picLocks noChangeAspect="1" noChangeArrowheads="1"/>
            </p:cNvPicPr>
            <p:nvPr/>
          </p:nvPicPr>
          <p:blipFill>
            <a:blip r:embed="rId8">
              <a:alphaModFix amt="75000"/>
              <a:extLst>
                <a:ext uri="{28A0092B-C50C-407E-A947-70E740481C1C}">
                  <a14:useLocalDpi xmlns:a14="http://schemas.microsoft.com/office/drawing/2010/main" val="0"/>
                </a:ext>
              </a:extLst>
            </a:blip>
            <a:srcRect/>
            <a:stretch>
              <a:fillRect/>
            </a:stretch>
          </p:blipFill>
          <p:spPr bwMode="auto">
            <a:xfrm>
              <a:off x="809" y="0"/>
              <a:ext cx="600" cy="600"/>
            </a:xfrm>
            <a:prstGeom prst="rect">
              <a:avLst/>
            </a:prstGeom>
            <a:noFill/>
            <a:ln>
              <a:noFill/>
            </a:ln>
            <a:extLst>
              <a:ext uri="{909E8E84-426E-40DD-AFC4-6F175D3DCCD1}">
                <a14:hiddenFill xmlns:a14="http://schemas.microsoft.com/office/drawing/2010/main">
                  <a:solidFill>
                    <a:srgbClr val="FFFFFF">
                      <a:alpha val="75000"/>
                    </a:srgbClr>
                  </a:solidFill>
                </a14:hiddenFill>
              </a:ext>
              <a:ext uri="{91240B29-F687-4F45-9708-019B960494DF}">
                <a14:hiddenLine xmlns:a14="http://schemas.microsoft.com/office/drawing/2010/main" w="12700" cap="flat">
                  <a:solidFill>
                    <a:schemeClr val="tx1">
                      <a:alpha val="75000"/>
                    </a:schemeClr>
                  </a:solidFill>
                  <a:miter lim="800000"/>
                  <a:headEnd/>
                  <a:tailEnd/>
                </a14:hiddenLine>
              </a:ext>
            </a:extLst>
          </p:spPr>
        </p:pic>
        <p:sp>
          <p:nvSpPr>
            <p:cNvPr id="65569" name="Rectangle 33"/>
            <p:cNvSpPr>
              <a:spLocks/>
            </p:cNvSpPr>
            <p:nvPr/>
          </p:nvSpPr>
          <p:spPr bwMode="auto">
            <a:xfrm>
              <a:off x="0" y="711"/>
              <a:ext cx="2304" cy="4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80000"/>
                </a:lnSpc>
              </a:pPr>
              <a:r>
                <a:rPr lang="en-US" sz="900">
                  <a:solidFill>
                    <a:schemeClr val="tx1"/>
                  </a:solidFill>
                  <a:latin typeface="Montserrat-Bold" charset="0"/>
                  <a:ea typeface="ＭＳ Ｐゴシック" charset="0"/>
                  <a:cs typeface="Montserrat-Bold" charset="0"/>
                  <a:sym typeface="Montserrat-Bold" charset="0"/>
                </a:rPr>
                <a:t>HEADTEXT THIS FACT</a:t>
              </a:r>
            </a:p>
          </p:txBody>
        </p:sp>
        <p:sp>
          <p:nvSpPr>
            <p:cNvPr id="65570" name="Rectangle 34"/>
            <p:cNvSpPr>
              <a:spLocks/>
            </p:cNvSpPr>
            <p:nvPr/>
          </p:nvSpPr>
          <p:spPr bwMode="auto">
            <a:xfrm>
              <a:off x="4" y="1164"/>
              <a:ext cx="2304" cy="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120000"/>
                </a:lnSpc>
              </a:pPr>
              <a:r>
                <a:rPr lang="en-US" sz="700">
                  <a:solidFill>
                    <a:srgbClr val="6E6E6E"/>
                  </a:solidFill>
                  <a:latin typeface="Montserrat-Regular" charset="0"/>
                  <a:ea typeface="ＭＳ Ｐゴシック" charset="0"/>
                  <a:cs typeface="Montserrat-Regular" charset="0"/>
                  <a:sym typeface="Montserrat-Regular" charset="0"/>
                </a:rPr>
                <a:t>This letterhead design is meant to project an image of professionalism and reliability.</a:t>
              </a:r>
            </a:p>
          </p:txBody>
        </p:sp>
      </p:grpSp>
      <p:grpSp>
        <p:nvGrpSpPr>
          <p:cNvPr id="65571" name="Group 35"/>
          <p:cNvGrpSpPr>
            <a:grpSpLocks/>
          </p:cNvGrpSpPr>
          <p:nvPr/>
        </p:nvGrpSpPr>
        <p:grpSpPr bwMode="auto">
          <a:xfrm>
            <a:off x="8169474" y="4824412"/>
            <a:ext cx="759619" cy="176213"/>
            <a:chOff x="0" y="0"/>
            <a:chExt cx="1275" cy="296"/>
          </a:xfrm>
        </p:grpSpPr>
        <p:pic>
          <p:nvPicPr>
            <p:cNvPr id="65572" name="Picture 3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56" y="32"/>
              <a:ext cx="719"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65573" name="Rectangle 37"/>
            <p:cNvSpPr>
              <a:spLocks/>
            </p:cNvSpPr>
            <p:nvPr/>
          </p:nvSpPr>
          <p:spPr bwMode="auto">
            <a:xfrm>
              <a:off x="32" y="56"/>
              <a:ext cx="288" cy="216"/>
            </a:xfrm>
            <a:prstGeom prst="rect">
              <a:avLst/>
            </a:prstGeom>
            <a:solidFill>
              <a:srgbClr val="000000"/>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65574" name="Rectangle 38"/>
            <p:cNvSpPr>
              <a:spLocks/>
            </p:cNvSpPr>
            <p:nvPr/>
          </p:nvSpPr>
          <p:spPr bwMode="auto">
            <a:xfrm>
              <a:off x="0" y="40"/>
              <a:ext cx="35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130000"/>
                </a:lnSpc>
              </a:pPr>
              <a:r>
                <a:rPr lang="en-US" sz="700">
                  <a:solidFill>
                    <a:srgbClr val="FFFFFF"/>
                  </a:solidFill>
                  <a:latin typeface="Montserrat-Regular" charset="0"/>
                  <a:ea typeface="ＭＳ Ｐゴシック" charset="0"/>
                  <a:cs typeface="Montserrat-Regular" charset="0"/>
                  <a:sym typeface="Montserrat-Regular" charset="0"/>
                </a:rPr>
                <a:t>50</a:t>
              </a:r>
            </a:p>
          </p:txBody>
        </p:sp>
        <p:sp>
          <p:nvSpPr>
            <p:cNvPr id="65575" name="Rectangle 39"/>
            <p:cNvSpPr>
              <a:spLocks/>
            </p:cNvSpPr>
            <p:nvPr/>
          </p:nvSpPr>
          <p:spPr bwMode="auto">
            <a:xfrm flipH="1">
              <a:off x="444" y="0"/>
              <a:ext cx="8" cy="288"/>
            </a:xfrm>
            <a:prstGeom prst="rect">
              <a:avLst/>
            </a:prstGeom>
            <a:solidFill>
              <a:srgbClr val="000000"/>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spTree>
  </p:cSld>
  <p:clrMapOvr>
    <a:masterClrMapping/>
  </p:clrMapOvr>
  <mc:AlternateContent xmlns:mc="http://schemas.openxmlformats.org/markup-compatibility/2006" xmlns:p14="http://schemas.microsoft.com/office/powerpoint/2010/main">
    <mc:Choice Requires="p14">
      <p:transition spd="slow">
        <p14:flip dir="r"/>
      </p:transition>
    </mc:Choice>
    <mc:Fallback xmlns="">
      <p:transition xmlns:p14="http://schemas.microsoft.com/office/powerpoint/2010/main" spd="slow">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5547"/>
                                        </p:tgtEl>
                                        <p:attrNameLst>
                                          <p:attrName>style.visibility</p:attrName>
                                        </p:attrNameLst>
                                      </p:cBhvr>
                                      <p:to>
                                        <p:strVal val="visible"/>
                                      </p:to>
                                    </p:set>
                                    <p:anim calcmode="lin" valueType="num">
                                      <p:cBhvr additive="base">
                                        <p:cTn id="7" dur="500" fill="hold"/>
                                        <p:tgtEl>
                                          <p:spTgt spid="65547"/>
                                        </p:tgtEl>
                                        <p:attrNameLst>
                                          <p:attrName>ppt_x</p:attrName>
                                        </p:attrNameLst>
                                      </p:cBhvr>
                                      <p:tavLst>
                                        <p:tav tm="0">
                                          <p:val>
                                            <p:strVal val="0-#ppt_w/2"/>
                                          </p:val>
                                        </p:tav>
                                        <p:tav tm="100000">
                                          <p:val>
                                            <p:strVal val="#ppt_x"/>
                                          </p:val>
                                        </p:tav>
                                      </p:tavLst>
                                    </p:anim>
                                    <p:anim calcmode="lin" valueType="num">
                                      <p:cBhvr additive="base">
                                        <p:cTn id="8" dur="500" fill="hold"/>
                                        <p:tgtEl>
                                          <p:spTgt spid="65547"/>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 presetClass="entr" presetSubtype="8" fill="hold" grpId="0" nodeType="afterEffect">
                                  <p:stCondLst>
                                    <p:cond delay="300"/>
                                  </p:stCondLst>
                                  <p:childTnLst>
                                    <p:set>
                                      <p:cBhvr>
                                        <p:cTn id="11" dur="1" fill="hold">
                                          <p:stCondLst>
                                            <p:cond delay="0"/>
                                          </p:stCondLst>
                                        </p:cTn>
                                        <p:tgtEl>
                                          <p:spTgt spid="65546"/>
                                        </p:tgtEl>
                                        <p:attrNameLst>
                                          <p:attrName>style.visibility</p:attrName>
                                        </p:attrNameLst>
                                      </p:cBhvr>
                                      <p:to>
                                        <p:strVal val="visible"/>
                                      </p:to>
                                    </p:set>
                                    <p:anim calcmode="lin" valueType="num">
                                      <p:cBhvr additive="base">
                                        <p:cTn id="12" dur="500" fill="hold"/>
                                        <p:tgtEl>
                                          <p:spTgt spid="65546"/>
                                        </p:tgtEl>
                                        <p:attrNameLst>
                                          <p:attrName>ppt_x</p:attrName>
                                        </p:attrNameLst>
                                      </p:cBhvr>
                                      <p:tavLst>
                                        <p:tav tm="0">
                                          <p:val>
                                            <p:strVal val="0-#ppt_w/2"/>
                                          </p:val>
                                        </p:tav>
                                        <p:tav tm="100000">
                                          <p:val>
                                            <p:strVal val="#ppt_x"/>
                                          </p:val>
                                        </p:tav>
                                      </p:tavLst>
                                    </p:anim>
                                    <p:anim calcmode="lin" valueType="num">
                                      <p:cBhvr additive="base">
                                        <p:cTn id="13" dur="500" fill="hold"/>
                                        <p:tgtEl>
                                          <p:spTgt spid="65546"/>
                                        </p:tgtEl>
                                        <p:attrNameLst>
                                          <p:attrName>ppt_y</p:attrName>
                                        </p:attrNameLst>
                                      </p:cBhvr>
                                      <p:tavLst>
                                        <p:tav tm="0">
                                          <p:val>
                                            <p:strVal val="#ppt_y"/>
                                          </p:val>
                                        </p:tav>
                                        <p:tav tm="100000">
                                          <p:val>
                                            <p:strVal val="#ppt_y"/>
                                          </p:val>
                                        </p:tav>
                                      </p:tavLst>
                                    </p:anim>
                                  </p:childTnLst>
                                </p:cTn>
                              </p:par>
                            </p:childTnLst>
                          </p:cTn>
                        </p:par>
                        <p:par>
                          <p:cTn id="14" fill="hold" nodeType="afterGroup">
                            <p:stCondLst>
                              <p:cond delay="1300"/>
                            </p:stCondLst>
                            <p:childTnLst>
                              <p:par>
                                <p:cTn id="15" presetID="2" presetClass="entr" presetSubtype="8" fill="hold" grpId="0" nodeType="afterEffect">
                                  <p:stCondLst>
                                    <p:cond delay="300"/>
                                  </p:stCondLst>
                                  <p:childTnLst>
                                    <p:set>
                                      <p:cBhvr>
                                        <p:cTn id="16" dur="1" fill="hold">
                                          <p:stCondLst>
                                            <p:cond delay="0"/>
                                          </p:stCondLst>
                                        </p:cTn>
                                        <p:tgtEl>
                                          <p:spTgt spid="65548"/>
                                        </p:tgtEl>
                                        <p:attrNameLst>
                                          <p:attrName>style.visibility</p:attrName>
                                        </p:attrNameLst>
                                      </p:cBhvr>
                                      <p:to>
                                        <p:strVal val="visible"/>
                                      </p:to>
                                    </p:set>
                                    <p:anim calcmode="lin" valueType="num">
                                      <p:cBhvr additive="base">
                                        <p:cTn id="17" dur="500" fill="hold"/>
                                        <p:tgtEl>
                                          <p:spTgt spid="65548"/>
                                        </p:tgtEl>
                                        <p:attrNameLst>
                                          <p:attrName>ppt_x</p:attrName>
                                        </p:attrNameLst>
                                      </p:cBhvr>
                                      <p:tavLst>
                                        <p:tav tm="0">
                                          <p:val>
                                            <p:strVal val="0-#ppt_w/2"/>
                                          </p:val>
                                        </p:tav>
                                        <p:tav tm="100000">
                                          <p:val>
                                            <p:strVal val="#ppt_x"/>
                                          </p:val>
                                        </p:tav>
                                      </p:tavLst>
                                    </p:anim>
                                    <p:anim calcmode="lin" valueType="num">
                                      <p:cBhvr additive="base">
                                        <p:cTn id="18" dur="500" fill="hold"/>
                                        <p:tgtEl>
                                          <p:spTgt spid="65548"/>
                                        </p:tgtEl>
                                        <p:attrNameLst>
                                          <p:attrName>ppt_y</p:attrName>
                                        </p:attrNameLst>
                                      </p:cBhvr>
                                      <p:tavLst>
                                        <p:tav tm="0">
                                          <p:val>
                                            <p:strVal val="#ppt_y"/>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3" presetClass="entr" presetSubtype="32" fill="hold" grpId="0" nodeType="clickEffect">
                                  <p:stCondLst>
                                    <p:cond delay="0"/>
                                  </p:stCondLst>
                                  <p:iterate type="lt">
                                    <p:tmPct val="100000"/>
                                  </p:iterate>
                                  <p:childTnLst>
                                    <p:set>
                                      <p:cBhvr>
                                        <p:cTn id="22" dur="1" fill="hold">
                                          <p:stCondLst>
                                            <p:cond delay="0"/>
                                          </p:stCondLst>
                                        </p:cTn>
                                        <p:tgtEl>
                                          <p:spTgt spid="65545"/>
                                        </p:tgtEl>
                                        <p:attrNameLst>
                                          <p:attrName>style.visibility</p:attrName>
                                        </p:attrNameLst>
                                      </p:cBhvr>
                                      <p:to>
                                        <p:strVal val="visible"/>
                                      </p:to>
                                    </p:set>
                                    <p:anim calcmode="lin" valueType="num">
                                      <p:cBhvr>
                                        <p:cTn id="23" dur="75" fill="hold"/>
                                        <p:tgtEl>
                                          <p:spTgt spid="65545"/>
                                        </p:tgtEl>
                                        <p:attrNameLst>
                                          <p:attrName>ppt_w</p:attrName>
                                        </p:attrNameLst>
                                      </p:cBhvr>
                                      <p:tavLst>
                                        <p:tav tm="0">
                                          <p:val>
                                            <p:strVal val="4*#ppt_w"/>
                                          </p:val>
                                        </p:tav>
                                        <p:tav tm="100000">
                                          <p:val>
                                            <p:strVal val="#ppt_w"/>
                                          </p:val>
                                        </p:tav>
                                      </p:tavLst>
                                    </p:anim>
                                    <p:anim calcmode="lin" valueType="num">
                                      <p:cBhvr>
                                        <p:cTn id="24" dur="75" fill="hold"/>
                                        <p:tgtEl>
                                          <p:spTgt spid="65545"/>
                                        </p:tgtEl>
                                        <p:attrNameLst>
                                          <p:attrName>ppt_h</p:attrName>
                                        </p:attrNameLst>
                                      </p:cBhvr>
                                      <p:tavLst>
                                        <p:tav tm="0">
                                          <p:val>
                                            <p:strVal val="4*#ppt_h"/>
                                          </p:val>
                                        </p:tav>
                                        <p:tav tm="100000">
                                          <p:val>
                                            <p:strVal val="#ppt_h"/>
                                          </p:val>
                                        </p:tav>
                                      </p:tavLst>
                                    </p:anim>
                                  </p:childTnLst>
                                </p:cTn>
                              </p:par>
                            </p:childTnLst>
                          </p:cTn>
                        </p:par>
                        <p:par>
                          <p:cTn id="25" fill="hold" nodeType="afterGroup">
                            <p:stCondLst>
                              <p:cond delay="75"/>
                            </p:stCondLst>
                            <p:childTnLst>
                              <p:par>
                                <p:cTn id="26" presetID="23" presetClass="entr" presetSubtype="16" fill="hold" nodeType="afterEffect">
                                  <p:stCondLst>
                                    <p:cond delay="500"/>
                                  </p:stCondLst>
                                  <p:childTnLst>
                                    <p:set>
                                      <p:cBhvr>
                                        <p:cTn id="27" dur="1" fill="hold">
                                          <p:stCondLst>
                                            <p:cond delay="0"/>
                                          </p:stCondLst>
                                        </p:cTn>
                                        <p:tgtEl>
                                          <p:spTgt spid="65549"/>
                                        </p:tgtEl>
                                        <p:attrNameLst>
                                          <p:attrName>style.visibility</p:attrName>
                                        </p:attrNameLst>
                                      </p:cBhvr>
                                      <p:to>
                                        <p:strVal val="visible"/>
                                      </p:to>
                                    </p:set>
                                    <p:anim calcmode="lin" valueType="num">
                                      <p:cBhvr>
                                        <p:cTn id="28" dur="500" fill="hold"/>
                                        <p:tgtEl>
                                          <p:spTgt spid="65549"/>
                                        </p:tgtEl>
                                        <p:attrNameLst>
                                          <p:attrName>ppt_w</p:attrName>
                                        </p:attrNameLst>
                                      </p:cBhvr>
                                      <p:tavLst>
                                        <p:tav tm="0">
                                          <p:val>
                                            <p:fltVal val="0"/>
                                          </p:val>
                                        </p:tav>
                                        <p:tav tm="100000">
                                          <p:val>
                                            <p:strVal val="#ppt_w"/>
                                          </p:val>
                                        </p:tav>
                                      </p:tavLst>
                                    </p:anim>
                                    <p:anim calcmode="lin" valueType="num">
                                      <p:cBhvr>
                                        <p:cTn id="29" dur="500" fill="hold"/>
                                        <p:tgtEl>
                                          <p:spTgt spid="65549"/>
                                        </p:tgtEl>
                                        <p:attrNameLst>
                                          <p:attrName>ppt_h</p:attrName>
                                        </p:attrNameLst>
                                      </p:cBhvr>
                                      <p:tavLst>
                                        <p:tav tm="0">
                                          <p:val>
                                            <p:fltVal val="0"/>
                                          </p:val>
                                        </p:tav>
                                        <p:tav tm="100000">
                                          <p:val>
                                            <p:strVal val="#ppt_h"/>
                                          </p:val>
                                        </p:tav>
                                      </p:tavLst>
                                    </p:anim>
                                  </p:childTnLst>
                                </p:cTn>
                              </p:par>
                            </p:childTnLst>
                          </p:cTn>
                        </p:par>
                      </p:childTnLst>
                    </p:cTn>
                  </p:par>
                  <p:par>
                    <p:cTn id="30" fill="hold" nodeType="clickPar">
                      <p:stCondLst>
                        <p:cond delay="indefinite"/>
                      </p:stCondLst>
                      <p:childTnLst>
                        <p:par>
                          <p:cTn id="31" fill="hold" nodeType="withGroup">
                            <p:stCondLst>
                              <p:cond delay="0"/>
                            </p:stCondLst>
                            <p:childTnLst>
                              <p:par>
                                <p:cTn id="32" presetID="17" presetClass="entr" presetSubtype="8" fill="hold" grpId="0" nodeType="clickEffect">
                                  <p:stCondLst>
                                    <p:cond delay="0"/>
                                  </p:stCondLst>
                                  <p:childTnLst>
                                    <p:set>
                                      <p:cBhvr>
                                        <p:cTn id="33" dur="1" fill="hold">
                                          <p:stCondLst>
                                            <p:cond delay="0"/>
                                          </p:stCondLst>
                                        </p:cTn>
                                        <p:tgtEl>
                                          <p:spTgt spid="65539"/>
                                        </p:tgtEl>
                                        <p:attrNameLst>
                                          <p:attrName>style.visibility</p:attrName>
                                        </p:attrNameLst>
                                      </p:cBhvr>
                                      <p:to>
                                        <p:strVal val="visible"/>
                                      </p:to>
                                    </p:set>
                                    <p:anim calcmode="lin" valueType="num">
                                      <p:cBhvr>
                                        <p:cTn id="34" dur="500" fill="hold"/>
                                        <p:tgtEl>
                                          <p:spTgt spid="65539"/>
                                        </p:tgtEl>
                                        <p:attrNameLst>
                                          <p:attrName>ppt_x</p:attrName>
                                        </p:attrNameLst>
                                      </p:cBhvr>
                                      <p:tavLst>
                                        <p:tav tm="0">
                                          <p:val>
                                            <p:strVal val="#ppt_x-#ppt_w/2"/>
                                          </p:val>
                                        </p:tav>
                                        <p:tav tm="100000">
                                          <p:val>
                                            <p:strVal val="#ppt_x"/>
                                          </p:val>
                                        </p:tav>
                                      </p:tavLst>
                                    </p:anim>
                                    <p:anim calcmode="lin" valueType="num">
                                      <p:cBhvr>
                                        <p:cTn id="35" dur="500" fill="hold"/>
                                        <p:tgtEl>
                                          <p:spTgt spid="65539"/>
                                        </p:tgtEl>
                                        <p:attrNameLst>
                                          <p:attrName>ppt_y</p:attrName>
                                        </p:attrNameLst>
                                      </p:cBhvr>
                                      <p:tavLst>
                                        <p:tav tm="0">
                                          <p:val>
                                            <p:strVal val="#ppt_y"/>
                                          </p:val>
                                        </p:tav>
                                        <p:tav tm="100000">
                                          <p:val>
                                            <p:strVal val="#ppt_y"/>
                                          </p:val>
                                        </p:tav>
                                      </p:tavLst>
                                    </p:anim>
                                    <p:anim calcmode="lin" valueType="num">
                                      <p:cBhvr>
                                        <p:cTn id="36" dur="500" fill="hold"/>
                                        <p:tgtEl>
                                          <p:spTgt spid="65539"/>
                                        </p:tgtEl>
                                        <p:attrNameLst>
                                          <p:attrName>ppt_w</p:attrName>
                                        </p:attrNameLst>
                                      </p:cBhvr>
                                      <p:tavLst>
                                        <p:tav tm="0">
                                          <p:val>
                                            <p:fltVal val="0"/>
                                          </p:val>
                                        </p:tav>
                                        <p:tav tm="100000">
                                          <p:val>
                                            <p:strVal val="#ppt_w"/>
                                          </p:val>
                                        </p:tav>
                                      </p:tavLst>
                                    </p:anim>
                                    <p:anim calcmode="lin" valueType="num">
                                      <p:cBhvr>
                                        <p:cTn id="37" dur="500" fill="hold"/>
                                        <p:tgtEl>
                                          <p:spTgt spid="65539"/>
                                        </p:tgtEl>
                                        <p:attrNameLst>
                                          <p:attrName>ppt_h</p:attrName>
                                        </p:attrNameLst>
                                      </p:cBhvr>
                                      <p:tavLst>
                                        <p:tav tm="0">
                                          <p:val>
                                            <p:strVal val="#ppt_h"/>
                                          </p:val>
                                        </p:tav>
                                        <p:tav tm="100000">
                                          <p:val>
                                            <p:strVal val="#ppt_h"/>
                                          </p:val>
                                        </p:tav>
                                      </p:tavLst>
                                    </p:anim>
                                  </p:childTnLst>
                                </p:cTn>
                              </p:par>
                            </p:childTnLst>
                          </p:cTn>
                        </p:par>
                        <p:par>
                          <p:cTn id="38" fill="hold" nodeType="afterGroup">
                            <p:stCondLst>
                              <p:cond delay="500"/>
                            </p:stCondLst>
                            <p:childTnLst>
                              <p:par>
                                <p:cTn id="39" presetID="23" presetClass="entr" presetSubtype="16" fill="hold" nodeType="afterEffect">
                                  <p:stCondLst>
                                    <p:cond delay="500"/>
                                  </p:stCondLst>
                                  <p:childTnLst>
                                    <p:set>
                                      <p:cBhvr>
                                        <p:cTn id="40" dur="1" fill="hold">
                                          <p:stCondLst>
                                            <p:cond delay="0"/>
                                          </p:stCondLst>
                                        </p:cTn>
                                        <p:tgtEl>
                                          <p:spTgt spid="65552"/>
                                        </p:tgtEl>
                                        <p:attrNameLst>
                                          <p:attrName>style.visibility</p:attrName>
                                        </p:attrNameLst>
                                      </p:cBhvr>
                                      <p:to>
                                        <p:strVal val="visible"/>
                                      </p:to>
                                    </p:set>
                                    <p:anim calcmode="lin" valueType="num">
                                      <p:cBhvr>
                                        <p:cTn id="41" dur="500" fill="hold"/>
                                        <p:tgtEl>
                                          <p:spTgt spid="65552"/>
                                        </p:tgtEl>
                                        <p:attrNameLst>
                                          <p:attrName>ppt_w</p:attrName>
                                        </p:attrNameLst>
                                      </p:cBhvr>
                                      <p:tavLst>
                                        <p:tav tm="0">
                                          <p:val>
                                            <p:fltVal val="0"/>
                                          </p:val>
                                        </p:tav>
                                        <p:tav tm="100000">
                                          <p:val>
                                            <p:strVal val="#ppt_w"/>
                                          </p:val>
                                        </p:tav>
                                      </p:tavLst>
                                    </p:anim>
                                    <p:anim calcmode="lin" valueType="num">
                                      <p:cBhvr>
                                        <p:cTn id="42" dur="500" fill="hold"/>
                                        <p:tgtEl>
                                          <p:spTgt spid="65552"/>
                                        </p:tgtEl>
                                        <p:attrNameLst>
                                          <p:attrName>ppt_h</p:attrName>
                                        </p:attrNameLst>
                                      </p:cBhvr>
                                      <p:tavLst>
                                        <p:tav tm="0">
                                          <p:val>
                                            <p:fltVal val="0"/>
                                          </p:val>
                                        </p:tav>
                                        <p:tav tm="100000">
                                          <p:val>
                                            <p:strVal val="#ppt_h"/>
                                          </p:val>
                                        </p:tav>
                                      </p:tavLst>
                                    </p:anim>
                                  </p:childTnLst>
                                </p:cTn>
                              </p:par>
                            </p:childTnLst>
                          </p:cTn>
                        </p:par>
                      </p:childTnLst>
                    </p:cTn>
                  </p:par>
                  <p:par>
                    <p:cTn id="43" fill="hold" nodeType="clickPar">
                      <p:stCondLst>
                        <p:cond delay="indefinite"/>
                      </p:stCondLst>
                      <p:childTnLst>
                        <p:par>
                          <p:cTn id="44" fill="hold" nodeType="withGroup">
                            <p:stCondLst>
                              <p:cond delay="0"/>
                            </p:stCondLst>
                            <p:childTnLst>
                              <p:par>
                                <p:cTn id="45" presetID="23" presetClass="entr" presetSubtype="16" fill="hold" grpId="0" nodeType="clickEffect">
                                  <p:stCondLst>
                                    <p:cond delay="0"/>
                                  </p:stCondLst>
                                  <p:childTnLst>
                                    <p:set>
                                      <p:cBhvr>
                                        <p:cTn id="46" dur="1" fill="hold">
                                          <p:stCondLst>
                                            <p:cond delay="0"/>
                                          </p:stCondLst>
                                        </p:cTn>
                                        <p:tgtEl>
                                          <p:spTgt spid="65540"/>
                                        </p:tgtEl>
                                        <p:attrNameLst>
                                          <p:attrName>style.visibility</p:attrName>
                                        </p:attrNameLst>
                                      </p:cBhvr>
                                      <p:to>
                                        <p:strVal val="visible"/>
                                      </p:to>
                                    </p:set>
                                    <p:anim calcmode="lin" valueType="num">
                                      <p:cBhvr>
                                        <p:cTn id="47" dur="500" fill="hold"/>
                                        <p:tgtEl>
                                          <p:spTgt spid="65540"/>
                                        </p:tgtEl>
                                        <p:attrNameLst>
                                          <p:attrName>ppt_w</p:attrName>
                                        </p:attrNameLst>
                                      </p:cBhvr>
                                      <p:tavLst>
                                        <p:tav tm="0">
                                          <p:val>
                                            <p:fltVal val="0"/>
                                          </p:val>
                                        </p:tav>
                                        <p:tav tm="100000">
                                          <p:val>
                                            <p:strVal val="#ppt_w"/>
                                          </p:val>
                                        </p:tav>
                                      </p:tavLst>
                                    </p:anim>
                                    <p:anim calcmode="lin" valueType="num">
                                      <p:cBhvr>
                                        <p:cTn id="48" dur="500" fill="hold"/>
                                        <p:tgtEl>
                                          <p:spTgt spid="65540"/>
                                        </p:tgtEl>
                                        <p:attrNameLst>
                                          <p:attrName>ppt_h</p:attrName>
                                        </p:attrNameLst>
                                      </p:cBhvr>
                                      <p:tavLst>
                                        <p:tav tm="0">
                                          <p:val>
                                            <p:fltVal val="0"/>
                                          </p:val>
                                        </p:tav>
                                        <p:tav tm="100000">
                                          <p:val>
                                            <p:strVal val="#ppt_h"/>
                                          </p:val>
                                        </p:tav>
                                      </p:tavLst>
                                    </p:anim>
                                  </p:childTnLst>
                                </p:cTn>
                              </p:par>
                            </p:childTnLst>
                          </p:cTn>
                        </p:par>
                        <p:par>
                          <p:cTn id="49" fill="hold" nodeType="afterGroup">
                            <p:stCondLst>
                              <p:cond delay="500"/>
                            </p:stCondLst>
                            <p:childTnLst>
                              <p:par>
                                <p:cTn id="50" presetID="17" presetClass="entr" presetSubtype="8" fill="hold" nodeType="afterEffect">
                                  <p:stCondLst>
                                    <p:cond delay="500"/>
                                  </p:stCondLst>
                                  <p:childTnLst>
                                    <p:set>
                                      <p:cBhvr>
                                        <p:cTn id="51" dur="1" fill="hold">
                                          <p:stCondLst>
                                            <p:cond delay="0"/>
                                          </p:stCondLst>
                                        </p:cTn>
                                        <p:tgtEl>
                                          <p:spTgt spid="65555"/>
                                        </p:tgtEl>
                                        <p:attrNameLst>
                                          <p:attrName>style.visibility</p:attrName>
                                        </p:attrNameLst>
                                      </p:cBhvr>
                                      <p:to>
                                        <p:strVal val="visible"/>
                                      </p:to>
                                    </p:set>
                                    <p:anim calcmode="lin" valueType="num">
                                      <p:cBhvr>
                                        <p:cTn id="52" dur="500" fill="hold"/>
                                        <p:tgtEl>
                                          <p:spTgt spid="65555"/>
                                        </p:tgtEl>
                                        <p:attrNameLst>
                                          <p:attrName>ppt_x</p:attrName>
                                        </p:attrNameLst>
                                      </p:cBhvr>
                                      <p:tavLst>
                                        <p:tav tm="0">
                                          <p:val>
                                            <p:strVal val="#ppt_x-#ppt_w/2"/>
                                          </p:val>
                                        </p:tav>
                                        <p:tav tm="100000">
                                          <p:val>
                                            <p:strVal val="#ppt_x"/>
                                          </p:val>
                                        </p:tav>
                                      </p:tavLst>
                                    </p:anim>
                                    <p:anim calcmode="lin" valueType="num">
                                      <p:cBhvr>
                                        <p:cTn id="53" dur="500" fill="hold"/>
                                        <p:tgtEl>
                                          <p:spTgt spid="65555"/>
                                        </p:tgtEl>
                                        <p:attrNameLst>
                                          <p:attrName>ppt_y</p:attrName>
                                        </p:attrNameLst>
                                      </p:cBhvr>
                                      <p:tavLst>
                                        <p:tav tm="0">
                                          <p:val>
                                            <p:strVal val="#ppt_y"/>
                                          </p:val>
                                        </p:tav>
                                        <p:tav tm="100000">
                                          <p:val>
                                            <p:strVal val="#ppt_y"/>
                                          </p:val>
                                        </p:tav>
                                      </p:tavLst>
                                    </p:anim>
                                    <p:anim calcmode="lin" valueType="num">
                                      <p:cBhvr>
                                        <p:cTn id="54" dur="500" fill="hold"/>
                                        <p:tgtEl>
                                          <p:spTgt spid="65555"/>
                                        </p:tgtEl>
                                        <p:attrNameLst>
                                          <p:attrName>ppt_w</p:attrName>
                                        </p:attrNameLst>
                                      </p:cBhvr>
                                      <p:tavLst>
                                        <p:tav tm="0">
                                          <p:val>
                                            <p:fltVal val="0"/>
                                          </p:val>
                                        </p:tav>
                                        <p:tav tm="100000">
                                          <p:val>
                                            <p:strVal val="#ppt_w"/>
                                          </p:val>
                                        </p:tav>
                                      </p:tavLst>
                                    </p:anim>
                                    <p:anim calcmode="lin" valueType="num">
                                      <p:cBhvr>
                                        <p:cTn id="55" dur="500" fill="hold"/>
                                        <p:tgtEl>
                                          <p:spTgt spid="65555"/>
                                        </p:tgtEl>
                                        <p:attrNameLst>
                                          <p:attrName>ppt_h</p:attrName>
                                        </p:attrNameLst>
                                      </p:cBhvr>
                                      <p:tavLst>
                                        <p:tav tm="0">
                                          <p:val>
                                            <p:strVal val="#ppt_h"/>
                                          </p:val>
                                        </p:tav>
                                        <p:tav tm="100000">
                                          <p:val>
                                            <p:strVal val="#ppt_h"/>
                                          </p:val>
                                        </p:tav>
                                      </p:tavLst>
                                    </p:anim>
                                  </p:childTnLst>
                                </p:cTn>
                              </p:par>
                            </p:childTnLst>
                          </p:cTn>
                        </p:par>
                      </p:childTnLst>
                    </p:cTn>
                  </p:par>
                  <p:par>
                    <p:cTn id="56" fill="hold" nodeType="clickPar">
                      <p:stCondLst>
                        <p:cond delay="indefinite"/>
                      </p:stCondLst>
                      <p:childTnLst>
                        <p:par>
                          <p:cTn id="57" fill="hold" nodeType="withGroup">
                            <p:stCondLst>
                              <p:cond delay="0"/>
                            </p:stCondLst>
                            <p:childTnLst>
                              <p:par>
                                <p:cTn id="58" presetID="2" presetClass="entr" presetSubtype="2" fill="hold" grpId="0" nodeType="clickEffect">
                                  <p:stCondLst>
                                    <p:cond delay="0"/>
                                  </p:stCondLst>
                                  <p:childTnLst>
                                    <p:set>
                                      <p:cBhvr>
                                        <p:cTn id="59" dur="1" fill="hold">
                                          <p:stCondLst>
                                            <p:cond delay="0"/>
                                          </p:stCondLst>
                                        </p:cTn>
                                        <p:tgtEl>
                                          <p:spTgt spid="65542"/>
                                        </p:tgtEl>
                                        <p:attrNameLst>
                                          <p:attrName>style.visibility</p:attrName>
                                        </p:attrNameLst>
                                      </p:cBhvr>
                                      <p:to>
                                        <p:strVal val="visible"/>
                                      </p:to>
                                    </p:set>
                                    <p:anim calcmode="lin" valueType="num">
                                      <p:cBhvr additive="base">
                                        <p:cTn id="60" dur="500" fill="hold"/>
                                        <p:tgtEl>
                                          <p:spTgt spid="65542"/>
                                        </p:tgtEl>
                                        <p:attrNameLst>
                                          <p:attrName>ppt_x</p:attrName>
                                        </p:attrNameLst>
                                      </p:cBhvr>
                                      <p:tavLst>
                                        <p:tav tm="0">
                                          <p:val>
                                            <p:strVal val="1+#ppt_w/2"/>
                                          </p:val>
                                        </p:tav>
                                        <p:tav tm="100000">
                                          <p:val>
                                            <p:strVal val="#ppt_x"/>
                                          </p:val>
                                        </p:tav>
                                      </p:tavLst>
                                    </p:anim>
                                    <p:anim calcmode="lin" valueType="num">
                                      <p:cBhvr additive="base">
                                        <p:cTn id="61" dur="500" fill="hold"/>
                                        <p:tgtEl>
                                          <p:spTgt spid="65542"/>
                                        </p:tgtEl>
                                        <p:attrNameLst>
                                          <p:attrName>ppt_y</p:attrName>
                                        </p:attrNameLst>
                                      </p:cBhvr>
                                      <p:tavLst>
                                        <p:tav tm="0">
                                          <p:val>
                                            <p:strVal val="#ppt_y"/>
                                          </p:val>
                                        </p:tav>
                                        <p:tav tm="100000">
                                          <p:val>
                                            <p:strVal val="#ppt_y"/>
                                          </p:val>
                                        </p:tav>
                                      </p:tavLst>
                                    </p:anim>
                                  </p:childTnLst>
                                </p:cTn>
                              </p:par>
                            </p:childTnLst>
                          </p:cTn>
                        </p:par>
                        <p:par>
                          <p:cTn id="62" fill="hold" nodeType="afterGroup">
                            <p:stCondLst>
                              <p:cond delay="500"/>
                            </p:stCondLst>
                            <p:childTnLst>
                              <p:par>
                                <p:cTn id="63" presetID="2" presetClass="entr" presetSubtype="2" fill="hold" nodeType="afterEffect">
                                  <p:stCondLst>
                                    <p:cond delay="0"/>
                                  </p:stCondLst>
                                  <p:childTnLst>
                                    <p:set>
                                      <p:cBhvr>
                                        <p:cTn id="64" dur="1" fill="hold">
                                          <p:stCondLst>
                                            <p:cond delay="0"/>
                                          </p:stCondLst>
                                        </p:cTn>
                                        <p:tgtEl>
                                          <p:spTgt spid="65558"/>
                                        </p:tgtEl>
                                        <p:attrNameLst>
                                          <p:attrName>style.visibility</p:attrName>
                                        </p:attrNameLst>
                                      </p:cBhvr>
                                      <p:to>
                                        <p:strVal val="visible"/>
                                      </p:to>
                                    </p:set>
                                    <p:anim calcmode="lin" valueType="num">
                                      <p:cBhvr additive="base">
                                        <p:cTn id="65" dur="500" fill="hold"/>
                                        <p:tgtEl>
                                          <p:spTgt spid="65558"/>
                                        </p:tgtEl>
                                        <p:attrNameLst>
                                          <p:attrName>ppt_x</p:attrName>
                                        </p:attrNameLst>
                                      </p:cBhvr>
                                      <p:tavLst>
                                        <p:tav tm="0">
                                          <p:val>
                                            <p:strVal val="1+#ppt_w/2"/>
                                          </p:val>
                                        </p:tav>
                                        <p:tav tm="100000">
                                          <p:val>
                                            <p:strVal val="#ppt_x"/>
                                          </p:val>
                                        </p:tav>
                                      </p:tavLst>
                                    </p:anim>
                                    <p:anim calcmode="lin" valueType="num">
                                      <p:cBhvr additive="base">
                                        <p:cTn id="66" dur="500" fill="hold"/>
                                        <p:tgtEl>
                                          <p:spTgt spid="65558"/>
                                        </p:tgtEl>
                                        <p:attrNameLst>
                                          <p:attrName>ppt_y</p:attrName>
                                        </p:attrNameLst>
                                      </p:cBhvr>
                                      <p:tavLst>
                                        <p:tav tm="0">
                                          <p:val>
                                            <p:strVal val="#ppt_y"/>
                                          </p:val>
                                        </p:tav>
                                        <p:tav tm="100000">
                                          <p:val>
                                            <p:strVal val="#ppt_y"/>
                                          </p:val>
                                        </p:tav>
                                      </p:tavLst>
                                    </p:anim>
                                  </p:childTnLst>
                                </p:cTn>
                              </p:par>
                            </p:childTnLst>
                          </p:cTn>
                        </p:par>
                      </p:childTnLst>
                    </p:cTn>
                  </p:par>
                  <p:par>
                    <p:cTn id="67" fill="hold" nodeType="clickPar">
                      <p:stCondLst>
                        <p:cond delay="indefinite"/>
                      </p:stCondLst>
                      <p:childTnLst>
                        <p:par>
                          <p:cTn id="68" fill="hold" nodeType="withGroup">
                            <p:stCondLst>
                              <p:cond delay="0"/>
                            </p:stCondLst>
                            <p:childTnLst>
                              <p:par>
                                <p:cTn id="69" presetID="2" presetClass="entr" presetSubtype="4" fill="hold" grpId="0" nodeType="clickEffect">
                                  <p:stCondLst>
                                    <p:cond delay="0"/>
                                  </p:stCondLst>
                                  <p:childTnLst>
                                    <p:set>
                                      <p:cBhvr>
                                        <p:cTn id="70" dur="1" fill="hold">
                                          <p:stCondLst>
                                            <p:cond delay="0"/>
                                          </p:stCondLst>
                                        </p:cTn>
                                        <p:tgtEl>
                                          <p:spTgt spid="65543"/>
                                        </p:tgtEl>
                                        <p:attrNameLst>
                                          <p:attrName>style.visibility</p:attrName>
                                        </p:attrNameLst>
                                      </p:cBhvr>
                                      <p:to>
                                        <p:strVal val="visible"/>
                                      </p:to>
                                    </p:set>
                                    <p:anim calcmode="lin" valueType="num">
                                      <p:cBhvr additive="base">
                                        <p:cTn id="71" dur="500" fill="hold"/>
                                        <p:tgtEl>
                                          <p:spTgt spid="65543"/>
                                        </p:tgtEl>
                                        <p:attrNameLst>
                                          <p:attrName>ppt_x</p:attrName>
                                        </p:attrNameLst>
                                      </p:cBhvr>
                                      <p:tavLst>
                                        <p:tav tm="0">
                                          <p:val>
                                            <p:strVal val="#ppt_x"/>
                                          </p:val>
                                        </p:tav>
                                        <p:tav tm="100000">
                                          <p:val>
                                            <p:strVal val="#ppt_x"/>
                                          </p:val>
                                        </p:tav>
                                      </p:tavLst>
                                    </p:anim>
                                    <p:anim calcmode="lin" valueType="num">
                                      <p:cBhvr additive="base">
                                        <p:cTn id="72" dur="500" fill="hold"/>
                                        <p:tgtEl>
                                          <p:spTgt spid="65543"/>
                                        </p:tgtEl>
                                        <p:attrNameLst>
                                          <p:attrName>ppt_y</p:attrName>
                                        </p:attrNameLst>
                                      </p:cBhvr>
                                      <p:tavLst>
                                        <p:tav tm="0">
                                          <p:val>
                                            <p:strVal val="1+#ppt_h/2"/>
                                          </p:val>
                                        </p:tav>
                                        <p:tav tm="100000">
                                          <p:val>
                                            <p:strVal val="#ppt_y"/>
                                          </p:val>
                                        </p:tav>
                                      </p:tavLst>
                                    </p:anim>
                                  </p:childTnLst>
                                </p:cTn>
                              </p:par>
                            </p:childTnLst>
                          </p:cTn>
                        </p:par>
                        <p:par>
                          <p:cTn id="73" fill="hold" nodeType="afterGroup">
                            <p:stCondLst>
                              <p:cond delay="500"/>
                            </p:stCondLst>
                            <p:childTnLst>
                              <p:par>
                                <p:cTn id="74" presetID="2" presetClass="entr" presetSubtype="4" fill="hold" nodeType="afterEffect">
                                  <p:stCondLst>
                                    <p:cond delay="0"/>
                                  </p:stCondLst>
                                  <p:childTnLst>
                                    <p:set>
                                      <p:cBhvr>
                                        <p:cTn id="75" dur="1" fill="hold">
                                          <p:stCondLst>
                                            <p:cond delay="0"/>
                                          </p:stCondLst>
                                        </p:cTn>
                                        <p:tgtEl>
                                          <p:spTgt spid="65564"/>
                                        </p:tgtEl>
                                        <p:attrNameLst>
                                          <p:attrName>style.visibility</p:attrName>
                                        </p:attrNameLst>
                                      </p:cBhvr>
                                      <p:to>
                                        <p:strVal val="visible"/>
                                      </p:to>
                                    </p:set>
                                    <p:anim calcmode="lin" valueType="num">
                                      <p:cBhvr additive="base">
                                        <p:cTn id="76" dur="500" fill="hold"/>
                                        <p:tgtEl>
                                          <p:spTgt spid="65564"/>
                                        </p:tgtEl>
                                        <p:attrNameLst>
                                          <p:attrName>ppt_x</p:attrName>
                                        </p:attrNameLst>
                                      </p:cBhvr>
                                      <p:tavLst>
                                        <p:tav tm="0">
                                          <p:val>
                                            <p:strVal val="#ppt_x"/>
                                          </p:val>
                                        </p:tav>
                                        <p:tav tm="100000">
                                          <p:val>
                                            <p:strVal val="#ppt_x"/>
                                          </p:val>
                                        </p:tav>
                                      </p:tavLst>
                                    </p:anim>
                                    <p:anim calcmode="lin" valueType="num">
                                      <p:cBhvr additive="base">
                                        <p:cTn id="77" dur="500" fill="hold"/>
                                        <p:tgtEl>
                                          <p:spTgt spid="65564"/>
                                        </p:tgtEl>
                                        <p:attrNameLst>
                                          <p:attrName>ppt_y</p:attrName>
                                        </p:attrNameLst>
                                      </p:cBhvr>
                                      <p:tavLst>
                                        <p:tav tm="0">
                                          <p:val>
                                            <p:strVal val="1+#ppt_h/2"/>
                                          </p:val>
                                        </p:tav>
                                        <p:tav tm="100000">
                                          <p:val>
                                            <p:strVal val="#ppt_y"/>
                                          </p:val>
                                        </p:tav>
                                      </p:tavLst>
                                    </p:anim>
                                  </p:childTnLst>
                                </p:cTn>
                              </p:par>
                            </p:childTnLst>
                          </p:cTn>
                        </p:par>
                      </p:childTnLst>
                    </p:cTn>
                  </p:par>
                  <p:par>
                    <p:cTn id="78" fill="hold" nodeType="clickPar">
                      <p:stCondLst>
                        <p:cond delay="indefinite"/>
                      </p:stCondLst>
                      <p:childTnLst>
                        <p:par>
                          <p:cTn id="79" fill="hold" nodeType="withGroup">
                            <p:stCondLst>
                              <p:cond delay="0"/>
                            </p:stCondLst>
                            <p:childTnLst>
                              <p:par>
                                <p:cTn id="80" presetID="23" presetClass="entr" presetSubtype="32" fill="hold" grpId="0" nodeType="clickEffect">
                                  <p:stCondLst>
                                    <p:cond delay="0"/>
                                  </p:stCondLst>
                                  <p:iterate type="lt">
                                    <p:tmPct val="100000"/>
                                  </p:iterate>
                                  <p:childTnLst>
                                    <p:set>
                                      <p:cBhvr>
                                        <p:cTn id="81" dur="1" fill="hold">
                                          <p:stCondLst>
                                            <p:cond delay="0"/>
                                          </p:stCondLst>
                                        </p:cTn>
                                        <p:tgtEl>
                                          <p:spTgt spid="65541"/>
                                        </p:tgtEl>
                                        <p:attrNameLst>
                                          <p:attrName>style.visibility</p:attrName>
                                        </p:attrNameLst>
                                      </p:cBhvr>
                                      <p:to>
                                        <p:strVal val="visible"/>
                                      </p:to>
                                    </p:set>
                                    <p:anim calcmode="lin" valueType="num">
                                      <p:cBhvr>
                                        <p:cTn id="82" dur="75" fill="hold"/>
                                        <p:tgtEl>
                                          <p:spTgt spid="65541"/>
                                        </p:tgtEl>
                                        <p:attrNameLst>
                                          <p:attrName>ppt_w</p:attrName>
                                        </p:attrNameLst>
                                      </p:cBhvr>
                                      <p:tavLst>
                                        <p:tav tm="0">
                                          <p:val>
                                            <p:strVal val="4*#ppt_w"/>
                                          </p:val>
                                        </p:tav>
                                        <p:tav tm="100000">
                                          <p:val>
                                            <p:strVal val="#ppt_w"/>
                                          </p:val>
                                        </p:tav>
                                      </p:tavLst>
                                    </p:anim>
                                    <p:anim calcmode="lin" valueType="num">
                                      <p:cBhvr>
                                        <p:cTn id="83" dur="75" fill="hold"/>
                                        <p:tgtEl>
                                          <p:spTgt spid="65541"/>
                                        </p:tgtEl>
                                        <p:attrNameLst>
                                          <p:attrName>ppt_h</p:attrName>
                                        </p:attrNameLst>
                                      </p:cBhvr>
                                      <p:tavLst>
                                        <p:tav tm="0">
                                          <p:val>
                                            <p:strVal val="4*#ppt_h"/>
                                          </p:val>
                                        </p:tav>
                                        <p:tav tm="100000">
                                          <p:val>
                                            <p:strVal val="#ppt_h"/>
                                          </p:val>
                                        </p:tav>
                                      </p:tavLst>
                                    </p:anim>
                                  </p:childTnLst>
                                </p:cTn>
                              </p:par>
                            </p:childTnLst>
                          </p:cTn>
                        </p:par>
                        <p:par>
                          <p:cTn id="84" fill="hold" nodeType="afterGroup">
                            <p:stCondLst>
                              <p:cond delay="75"/>
                            </p:stCondLst>
                            <p:childTnLst>
                              <p:par>
                                <p:cTn id="85" presetID="23" presetClass="entr" presetSubtype="16" fill="hold" nodeType="afterEffect">
                                  <p:stCondLst>
                                    <p:cond delay="500"/>
                                  </p:stCondLst>
                                  <p:childTnLst>
                                    <p:set>
                                      <p:cBhvr>
                                        <p:cTn id="86" dur="1" fill="hold">
                                          <p:stCondLst>
                                            <p:cond delay="0"/>
                                          </p:stCondLst>
                                        </p:cTn>
                                        <p:tgtEl>
                                          <p:spTgt spid="65567"/>
                                        </p:tgtEl>
                                        <p:attrNameLst>
                                          <p:attrName>style.visibility</p:attrName>
                                        </p:attrNameLst>
                                      </p:cBhvr>
                                      <p:to>
                                        <p:strVal val="visible"/>
                                      </p:to>
                                    </p:set>
                                    <p:anim calcmode="lin" valueType="num">
                                      <p:cBhvr>
                                        <p:cTn id="87" dur="500" fill="hold"/>
                                        <p:tgtEl>
                                          <p:spTgt spid="65567"/>
                                        </p:tgtEl>
                                        <p:attrNameLst>
                                          <p:attrName>ppt_w</p:attrName>
                                        </p:attrNameLst>
                                      </p:cBhvr>
                                      <p:tavLst>
                                        <p:tav tm="0">
                                          <p:val>
                                            <p:fltVal val="0"/>
                                          </p:val>
                                        </p:tav>
                                        <p:tav tm="100000">
                                          <p:val>
                                            <p:strVal val="#ppt_w"/>
                                          </p:val>
                                        </p:tav>
                                      </p:tavLst>
                                    </p:anim>
                                    <p:anim calcmode="lin" valueType="num">
                                      <p:cBhvr>
                                        <p:cTn id="88" dur="500" fill="hold"/>
                                        <p:tgtEl>
                                          <p:spTgt spid="65567"/>
                                        </p:tgtEl>
                                        <p:attrNameLst>
                                          <p:attrName>ppt_h</p:attrName>
                                        </p:attrNameLst>
                                      </p:cBhvr>
                                      <p:tavLst>
                                        <p:tav tm="0">
                                          <p:val>
                                            <p:fltVal val="0"/>
                                          </p:val>
                                        </p:tav>
                                        <p:tav tm="100000">
                                          <p:val>
                                            <p:strVal val="#ppt_h"/>
                                          </p:val>
                                        </p:tav>
                                      </p:tavLst>
                                    </p:anim>
                                  </p:childTnLst>
                                </p:cTn>
                              </p:par>
                            </p:childTnLst>
                          </p:cTn>
                        </p:par>
                      </p:childTnLst>
                    </p:cTn>
                  </p:par>
                  <p:par>
                    <p:cTn id="89" fill="hold" nodeType="clickPar">
                      <p:stCondLst>
                        <p:cond delay="indefinite"/>
                      </p:stCondLst>
                      <p:childTnLst>
                        <p:par>
                          <p:cTn id="90" fill="hold" nodeType="withGroup">
                            <p:stCondLst>
                              <p:cond delay="0"/>
                            </p:stCondLst>
                            <p:childTnLst>
                              <p:par>
                                <p:cTn id="91" presetID="2" presetClass="entr" presetSubtype="1" fill="hold" grpId="0" nodeType="clickEffect">
                                  <p:stCondLst>
                                    <p:cond delay="0"/>
                                  </p:stCondLst>
                                  <p:childTnLst>
                                    <p:set>
                                      <p:cBhvr>
                                        <p:cTn id="92" dur="1" fill="hold">
                                          <p:stCondLst>
                                            <p:cond delay="0"/>
                                          </p:stCondLst>
                                        </p:cTn>
                                        <p:tgtEl>
                                          <p:spTgt spid="65544"/>
                                        </p:tgtEl>
                                        <p:attrNameLst>
                                          <p:attrName>style.visibility</p:attrName>
                                        </p:attrNameLst>
                                      </p:cBhvr>
                                      <p:to>
                                        <p:strVal val="visible"/>
                                      </p:to>
                                    </p:set>
                                    <p:anim calcmode="lin" valueType="num">
                                      <p:cBhvr additive="base">
                                        <p:cTn id="93" dur="500" fill="hold"/>
                                        <p:tgtEl>
                                          <p:spTgt spid="65544"/>
                                        </p:tgtEl>
                                        <p:attrNameLst>
                                          <p:attrName>ppt_x</p:attrName>
                                        </p:attrNameLst>
                                      </p:cBhvr>
                                      <p:tavLst>
                                        <p:tav tm="0">
                                          <p:val>
                                            <p:strVal val="#ppt_x"/>
                                          </p:val>
                                        </p:tav>
                                        <p:tav tm="100000">
                                          <p:val>
                                            <p:strVal val="#ppt_x"/>
                                          </p:val>
                                        </p:tav>
                                      </p:tavLst>
                                    </p:anim>
                                    <p:anim calcmode="lin" valueType="num">
                                      <p:cBhvr additive="base">
                                        <p:cTn id="94" dur="500" fill="hold"/>
                                        <p:tgtEl>
                                          <p:spTgt spid="65544"/>
                                        </p:tgtEl>
                                        <p:attrNameLst>
                                          <p:attrName>ppt_y</p:attrName>
                                        </p:attrNameLst>
                                      </p:cBhvr>
                                      <p:tavLst>
                                        <p:tav tm="0">
                                          <p:val>
                                            <p:strVal val="0-#ppt_h/2"/>
                                          </p:val>
                                        </p:tav>
                                        <p:tav tm="100000">
                                          <p:val>
                                            <p:strVal val="#ppt_y"/>
                                          </p:val>
                                        </p:tav>
                                      </p:tavLst>
                                    </p:anim>
                                  </p:childTnLst>
                                </p:cTn>
                              </p:par>
                            </p:childTnLst>
                          </p:cTn>
                        </p:par>
                        <p:par>
                          <p:cTn id="95" fill="hold" nodeType="afterGroup">
                            <p:stCondLst>
                              <p:cond delay="500"/>
                            </p:stCondLst>
                            <p:childTnLst>
                              <p:par>
                                <p:cTn id="96" presetID="2" presetClass="entr" presetSubtype="1" fill="hold" nodeType="afterEffect">
                                  <p:stCondLst>
                                    <p:cond delay="300"/>
                                  </p:stCondLst>
                                  <p:childTnLst>
                                    <p:set>
                                      <p:cBhvr>
                                        <p:cTn id="97" dur="1" fill="hold">
                                          <p:stCondLst>
                                            <p:cond delay="0"/>
                                          </p:stCondLst>
                                        </p:cTn>
                                        <p:tgtEl>
                                          <p:spTgt spid="65561"/>
                                        </p:tgtEl>
                                        <p:attrNameLst>
                                          <p:attrName>style.visibility</p:attrName>
                                        </p:attrNameLst>
                                      </p:cBhvr>
                                      <p:to>
                                        <p:strVal val="visible"/>
                                      </p:to>
                                    </p:set>
                                    <p:anim calcmode="lin" valueType="num">
                                      <p:cBhvr additive="base">
                                        <p:cTn id="98" dur="500" fill="hold"/>
                                        <p:tgtEl>
                                          <p:spTgt spid="65561"/>
                                        </p:tgtEl>
                                        <p:attrNameLst>
                                          <p:attrName>ppt_x</p:attrName>
                                        </p:attrNameLst>
                                      </p:cBhvr>
                                      <p:tavLst>
                                        <p:tav tm="0">
                                          <p:val>
                                            <p:strVal val="#ppt_x"/>
                                          </p:val>
                                        </p:tav>
                                        <p:tav tm="100000">
                                          <p:val>
                                            <p:strVal val="#ppt_x"/>
                                          </p:val>
                                        </p:tav>
                                      </p:tavLst>
                                    </p:anim>
                                    <p:anim calcmode="lin" valueType="num">
                                      <p:cBhvr additive="base">
                                        <p:cTn id="99" dur="500" fill="hold"/>
                                        <p:tgtEl>
                                          <p:spTgt spid="65561"/>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39" grpId="0" animBg="1"/>
      <p:bldP spid="65540" grpId="0" animBg="1"/>
      <p:bldP spid="65541" grpId="0" animBg="1"/>
      <p:bldP spid="65542" grpId="0" animBg="1"/>
      <p:bldP spid="65543" grpId="0" animBg="1"/>
      <p:bldP spid="65544" grpId="0" animBg="1"/>
      <p:bldP spid="65545" grpId="0" animBg="1"/>
      <p:bldP spid="65546" grpId="0" autoUpdateAnimBg="0"/>
      <p:bldP spid="65547" grpId="0" autoUpdateAnimBg="0"/>
      <p:bldP spid="65548" grpId="0" autoUpdateAnimBg="0"/>
    </p:bldLst>
  </p:timing>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66561" name="Rectangle 1"/>
          <p:cNvSpPr>
            <a:spLocks/>
          </p:cNvSpPr>
          <p:nvPr/>
        </p:nvSpPr>
        <p:spPr bwMode="auto">
          <a:xfrm>
            <a:off x="723305" y="545306"/>
            <a:ext cx="4705350"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70000"/>
              </a:lnSpc>
            </a:pPr>
            <a:r>
              <a:rPr lang="en-US" sz="1700">
                <a:solidFill>
                  <a:srgbClr val="8C8C8C"/>
                </a:solidFill>
                <a:latin typeface="Montserrat-Bold" charset="0"/>
                <a:ea typeface="ＭＳ Ｐゴシック" charset="0"/>
                <a:cs typeface="Montserrat-Bold" charset="0"/>
                <a:sym typeface="Montserrat-Bold" charset="0"/>
              </a:rPr>
              <a:t>M A R K E T I N G   K E Y S   &amp;   R E P O R T S</a:t>
            </a:r>
          </a:p>
        </p:txBody>
      </p:sp>
      <p:sp>
        <p:nvSpPr>
          <p:cNvPr id="66562" name="Rectangle 2"/>
          <p:cNvSpPr>
            <a:spLocks/>
          </p:cNvSpPr>
          <p:nvPr/>
        </p:nvSpPr>
        <p:spPr bwMode="auto">
          <a:xfrm>
            <a:off x="725686" y="902494"/>
            <a:ext cx="7600950" cy="28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30000"/>
              </a:lnSpc>
            </a:pPr>
            <a:r>
              <a:rPr lang="en-US" sz="700">
                <a:solidFill>
                  <a:srgbClr val="8C8C8C"/>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 created a very spacious feeling. The simplicity suggests strength and the spaciousness contributes to the aesthetics of the layout. These basic qualities along with the (Your Company) colors,</a:t>
            </a:r>
          </a:p>
        </p:txBody>
      </p:sp>
      <p:graphicFrame>
        <p:nvGraphicFramePr>
          <p:cNvPr id="3" name="Object 3"/>
          <p:cNvGraphicFramePr>
            <a:graphicFrameLocks noChangeAspect="1"/>
          </p:cNvGraphicFramePr>
          <p:nvPr>
            <p:extLst>
              <p:ext uri="{D42A27DB-BD31-4B8C-83A1-F6EECF244321}">
                <p14:modId xmlns:p14="http://schemas.microsoft.com/office/powerpoint/2010/main" val="866154961"/>
              </p:ext>
            </p:extLst>
          </p:nvPr>
        </p:nvGraphicFramePr>
        <p:xfrm>
          <a:off x="1459755" y="1212850"/>
          <a:ext cx="927004" cy="1373380"/>
        </p:xfrm>
        <a:graphic>
          <a:graphicData uri="http://schemas.openxmlformats.org/drawingml/2006/chart">
            <c:chart xmlns:c="http://schemas.openxmlformats.org/drawingml/2006/chart" xmlns:r="http://schemas.openxmlformats.org/officeDocument/2006/relationships" r:id="rId2"/>
          </a:graphicData>
        </a:graphic>
      </p:graphicFrame>
      <p:sp>
        <p:nvSpPr>
          <p:cNvPr id="66564" name="Oval 4"/>
          <p:cNvSpPr>
            <a:spLocks/>
          </p:cNvSpPr>
          <p:nvPr/>
        </p:nvSpPr>
        <p:spPr bwMode="auto">
          <a:xfrm>
            <a:off x="1590477" y="1761182"/>
            <a:ext cx="679251" cy="679252"/>
          </a:xfrm>
          <a:prstGeom prst="ellipse">
            <a:avLst/>
          </a:prstGeom>
          <a:solidFill>
            <a:srgbClr val="FFFFFF"/>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aphicFrame>
        <p:nvGraphicFramePr>
          <p:cNvPr id="4" name="Object 5"/>
          <p:cNvGraphicFramePr>
            <a:graphicFrameLocks noChangeAspect="1"/>
          </p:cNvGraphicFramePr>
          <p:nvPr>
            <p:extLst>
              <p:ext uri="{D42A27DB-BD31-4B8C-83A1-F6EECF244321}">
                <p14:modId xmlns:p14="http://schemas.microsoft.com/office/powerpoint/2010/main" val="1528800023"/>
              </p:ext>
            </p:extLst>
          </p:nvPr>
        </p:nvGraphicFramePr>
        <p:xfrm>
          <a:off x="4072230" y="1242060"/>
          <a:ext cx="914064" cy="1359334"/>
        </p:xfrm>
        <a:graphic>
          <a:graphicData uri="http://schemas.openxmlformats.org/drawingml/2006/chart">
            <c:chart xmlns:c="http://schemas.openxmlformats.org/drawingml/2006/chart" xmlns:r="http://schemas.openxmlformats.org/officeDocument/2006/relationships" r:id="rId3"/>
          </a:graphicData>
        </a:graphic>
      </p:graphicFrame>
      <p:sp>
        <p:nvSpPr>
          <p:cNvPr id="66566" name="Oval 6"/>
          <p:cNvSpPr>
            <a:spLocks/>
          </p:cNvSpPr>
          <p:nvPr/>
        </p:nvSpPr>
        <p:spPr bwMode="auto">
          <a:xfrm>
            <a:off x="4197673" y="1785064"/>
            <a:ext cx="679251" cy="679252"/>
          </a:xfrm>
          <a:prstGeom prst="ellipse">
            <a:avLst/>
          </a:prstGeom>
          <a:solidFill>
            <a:srgbClr val="FFFFFF"/>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aphicFrame>
        <p:nvGraphicFramePr>
          <p:cNvPr id="2" name="Object 7"/>
          <p:cNvGraphicFramePr>
            <a:graphicFrameLocks noChangeAspect="1"/>
          </p:cNvGraphicFramePr>
          <p:nvPr>
            <p:extLst>
              <p:ext uri="{D42A27DB-BD31-4B8C-83A1-F6EECF244321}">
                <p14:modId xmlns:p14="http://schemas.microsoft.com/office/powerpoint/2010/main" val="2610869605"/>
              </p:ext>
            </p:extLst>
          </p:nvPr>
        </p:nvGraphicFramePr>
        <p:xfrm>
          <a:off x="6495844" y="845344"/>
          <a:ext cx="1325839" cy="2021204"/>
        </p:xfrm>
        <a:graphic>
          <a:graphicData uri="http://schemas.openxmlformats.org/drawingml/2006/chart">
            <c:chart xmlns:c="http://schemas.openxmlformats.org/drawingml/2006/chart" xmlns:r="http://schemas.openxmlformats.org/officeDocument/2006/relationships" r:id="rId4"/>
          </a:graphicData>
        </a:graphic>
      </p:graphicFrame>
      <p:sp>
        <p:nvSpPr>
          <p:cNvPr id="66568" name="Oval 8"/>
          <p:cNvSpPr>
            <a:spLocks/>
          </p:cNvSpPr>
          <p:nvPr/>
        </p:nvSpPr>
        <p:spPr bwMode="auto">
          <a:xfrm>
            <a:off x="6822874" y="1818084"/>
            <a:ext cx="679251" cy="679252"/>
          </a:xfrm>
          <a:prstGeom prst="ellipse">
            <a:avLst/>
          </a:prstGeom>
          <a:solidFill>
            <a:srgbClr val="FFFFFF"/>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nvGrpSpPr>
          <p:cNvPr id="66569" name="Group 9"/>
          <p:cNvGrpSpPr>
            <a:grpSpLocks/>
          </p:cNvGrpSpPr>
          <p:nvPr/>
        </p:nvGrpSpPr>
        <p:grpSpPr bwMode="auto">
          <a:xfrm>
            <a:off x="2000250" y="1878806"/>
            <a:ext cx="352425" cy="200025"/>
            <a:chOff x="0" y="0"/>
            <a:chExt cx="592" cy="336"/>
          </a:xfrm>
        </p:grpSpPr>
        <p:sp>
          <p:nvSpPr>
            <p:cNvPr id="66570" name="AutoShape 10"/>
            <p:cNvSpPr>
              <a:spLocks/>
            </p:cNvSpPr>
            <p:nvPr/>
          </p:nvSpPr>
          <p:spPr bwMode="auto">
            <a:xfrm rot="-5400000">
              <a:off x="128" y="-128"/>
              <a:ext cx="336" cy="591"/>
            </a:xfrm>
            <a:custGeom>
              <a:avLst/>
              <a:gdLst/>
              <a:ahLst/>
              <a:cxnLst/>
              <a:rect l="0" t="0" r="r" b="b"/>
              <a:pathLst>
                <a:path w="13970" h="21600">
                  <a:moveTo>
                    <a:pt x="0" y="0"/>
                  </a:moveTo>
                  <a:lnTo>
                    <a:pt x="0" y="5792"/>
                  </a:lnTo>
                  <a:lnTo>
                    <a:pt x="-7630" y="8711"/>
                  </a:lnTo>
                  <a:lnTo>
                    <a:pt x="0" y="11630"/>
                  </a:lnTo>
                  <a:lnTo>
                    <a:pt x="0" y="21600"/>
                  </a:lnTo>
                  <a:lnTo>
                    <a:pt x="13970" y="21600"/>
                  </a:lnTo>
                  <a:lnTo>
                    <a:pt x="13970" y="0"/>
                  </a:lnTo>
                  <a:lnTo>
                    <a:pt x="0" y="0"/>
                  </a:lnTo>
                  <a:close/>
                  <a:moveTo>
                    <a:pt x="0" y="0"/>
                  </a:moveTo>
                </a:path>
              </a:pathLst>
            </a:custGeom>
            <a:solidFill>
              <a:srgbClr val="414141"/>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66571" name="Rectangle 11"/>
            <p:cNvSpPr>
              <a:spLocks/>
            </p:cNvSpPr>
            <p:nvPr/>
          </p:nvSpPr>
          <p:spPr bwMode="auto">
            <a:xfrm>
              <a:off x="31" y="12"/>
              <a:ext cx="528"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70000"/>
                </a:lnSpc>
              </a:pPr>
              <a:r>
                <a:rPr lang="en-US" sz="900">
                  <a:solidFill>
                    <a:srgbClr val="FFFFFF"/>
                  </a:solidFill>
                  <a:latin typeface="Montserrat-Regular" charset="0"/>
                  <a:ea typeface="ＭＳ Ｐゴシック" charset="0"/>
                  <a:cs typeface="Montserrat-Regular" charset="0"/>
                  <a:sym typeface="Montserrat-Regular" charset="0"/>
                </a:rPr>
                <a:t>25%</a:t>
              </a:r>
            </a:p>
          </p:txBody>
        </p:sp>
      </p:grpSp>
      <p:grpSp>
        <p:nvGrpSpPr>
          <p:cNvPr id="66572" name="Group 12"/>
          <p:cNvGrpSpPr>
            <a:grpSpLocks/>
          </p:cNvGrpSpPr>
          <p:nvPr/>
        </p:nvGrpSpPr>
        <p:grpSpPr bwMode="auto">
          <a:xfrm>
            <a:off x="4586288" y="1597819"/>
            <a:ext cx="352425" cy="200025"/>
            <a:chOff x="0" y="0"/>
            <a:chExt cx="592" cy="336"/>
          </a:xfrm>
        </p:grpSpPr>
        <p:sp>
          <p:nvSpPr>
            <p:cNvPr id="66573" name="AutoShape 13"/>
            <p:cNvSpPr>
              <a:spLocks/>
            </p:cNvSpPr>
            <p:nvPr/>
          </p:nvSpPr>
          <p:spPr bwMode="auto">
            <a:xfrm rot="-5400000">
              <a:off x="128" y="-128"/>
              <a:ext cx="336" cy="591"/>
            </a:xfrm>
            <a:custGeom>
              <a:avLst/>
              <a:gdLst/>
              <a:ahLst/>
              <a:cxnLst/>
              <a:rect l="0" t="0" r="r" b="b"/>
              <a:pathLst>
                <a:path w="15279" h="21600">
                  <a:moveTo>
                    <a:pt x="0" y="0"/>
                  </a:moveTo>
                  <a:lnTo>
                    <a:pt x="0" y="2928"/>
                  </a:lnTo>
                  <a:lnTo>
                    <a:pt x="-6321" y="5847"/>
                  </a:lnTo>
                  <a:lnTo>
                    <a:pt x="0" y="8766"/>
                  </a:lnTo>
                  <a:lnTo>
                    <a:pt x="0" y="21600"/>
                  </a:lnTo>
                  <a:lnTo>
                    <a:pt x="15279" y="21600"/>
                  </a:lnTo>
                  <a:lnTo>
                    <a:pt x="15279" y="0"/>
                  </a:lnTo>
                  <a:lnTo>
                    <a:pt x="0" y="0"/>
                  </a:lnTo>
                  <a:close/>
                  <a:moveTo>
                    <a:pt x="0" y="0"/>
                  </a:moveTo>
                </a:path>
              </a:pathLst>
            </a:custGeom>
            <a:solidFill>
              <a:srgbClr val="414141"/>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66574" name="Rectangle 14"/>
            <p:cNvSpPr>
              <a:spLocks/>
            </p:cNvSpPr>
            <p:nvPr/>
          </p:nvSpPr>
          <p:spPr bwMode="auto">
            <a:xfrm>
              <a:off x="31" y="20"/>
              <a:ext cx="528"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70000"/>
                </a:lnSpc>
              </a:pPr>
              <a:r>
                <a:rPr lang="en-US" sz="900">
                  <a:solidFill>
                    <a:srgbClr val="FFFFFF"/>
                  </a:solidFill>
                  <a:latin typeface="Montserrat-Regular" charset="0"/>
                  <a:ea typeface="ＭＳ Ｐゴシック" charset="0"/>
                  <a:cs typeface="Montserrat-Regular" charset="0"/>
                  <a:sym typeface="Montserrat-Regular" charset="0"/>
                </a:rPr>
                <a:t>10%</a:t>
              </a:r>
            </a:p>
          </p:txBody>
        </p:sp>
      </p:grpSp>
      <p:grpSp>
        <p:nvGrpSpPr>
          <p:cNvPr id="66575" name="Group 15"/>
          <p:cNvGrpSpPr>
            <a:grpSpLocks/>
          </p:cNvGrpSpPr>
          <p:nvPr/>
        </p:nvGrpSpPr>
        <p:grpSpPr bwMode="auto">
          <a:xfrm>
            <a:off x="7210425" y="1902619"/>
            <a:ext cx="352425" cy="200025"/>
            <a:chOff x="0" y="0"/>
            <a:chExt cx="592" cy="336"/>
          </a:xfrm>
        </p:grpSpPr>
        <p:sp>
          <p:nvSpPr>
            <p:cNvPr id="66576" name="AutoShape 16"/>
            <p:cNvSpPr>
              <a:spLocks/>
            </p:cNvSpPr>
            <p:nvPr/>
          </p:nvSpPr>
          <p:spPr bwMode="auto">
            <a:xfrm rot="-5400000">
              <a:off x="128" y="-128"/>
              <a:ext cx="336" cy="591"/>
            </a:xfrm>
            <a:custGeom>
              <a:avLst/>
              <a:gdLst/>
              <a:ahLst/>
              <a:cxnLst/>
              <a:rect l="0" t="0" r="r" b="b"/>
              <a:pathLst>
                <a:path w="18144" h="20074">
                  <a:moveTo>
                    <a:pt x="-3456" y="-1526"/>
                  </a:moveTo>
                  <a:lnTo>
                    <a:pt x="0" y="2450"/>
                  </a:lnTo>
                  <a:lnTo>
                    <a:pt x="0" y="20074"/>
                  </a:lnTo>
                  <a:lnTo>
                    <a:pt x="18144" y="20074"/>
                  </a:lnTo>
                  <a:lnTo>
                    <a:pt x="18144" y="0"/>
                  </a:lnTo>
                  <a:lnTo>
                    <a:pt x="12083" y="0"/>
                  </a:lnTo>
                  <a:lnTo>
                    <a:pt x="-3456" y="-1526"/>
                  </a:lnTo>
                  <a:close/>
                  <a:moveTo>
                    <a:pt x="-3456" y="-1526"/>
                  </a:moveTo>
                </a:path>
              </a:pathLst>
            </a:custGeom>
            <a:solidFill>
              <a:srgbClr val="414141"/>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66577" name="Rectangle 17"/>
            <p:cNvSpPr>
              <a:spLocks/>
            </p:cNvSpPr>
            <p:nvPr/>
          </p:nvSpPr>
          <p:spPr bwMode="auto">
            <a:xfrm>
              <a:off x="31" y="4"/>
              <a:ext cx="528"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70000"/>
                </a:lnSpc>
              </a:pPr>
              <a:r>
                <a:rPr lang="en-US" sz="900">
                  <a:solidFill>
                    <a:srgbClr val="FFFFFF"/>
                  </a:solidFill>
                  <a:latin typeface="Montserrat-Regular" charset="0"/>
                  <a:ea typeface="ＭＳ Ｐゴシック" charset="0"/>
                  <a:cs typeface="Montserrat-Regular" charset="0"/>
                  <a:sym typeface="Montserrat-Regular" charset="0"/>
                </a:rPr>
                <a:t>45%</a:t>
              </a:r>
            </a:p>
          </p:txBody>
        </p:sp>
      </p:grpSp>
      <p:sp>
        <p:nvSpPr>
          <p:cNvPr id="66578" name="Rectangle 18"/>
          <p:cNvSpPr>
            <a:spLocks/>
          </p:cNvSpPr>
          <p:nvPr/>
        </p:nvSpPr>
        <p:spPr bwMode="auto">
          <a:xfrm>
            <a:off x="1651992" y="2138362"/>
            <a:ext cx="552450" cy="309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70000"/>
              </a:lnSpc>
            </a:pPr>
            <a:r>
              <a:rPr lang="en-US" sz="1700" dirty="0">
                <a:solidFill>
                  <a:schemeClr val="accent1"/>
                </a:solidFill>
                <a:latin typeface="Montserrat-Regular" charset="0"/>
                <a:ea typeface="ＭＳ Ｐゴシック" charset="0"/>
                <a:cs typeface="Montserrat-Regular" charset="0"/>
                <a:sym typeface="Montserrat-Regular" charset="0"/>
              </a:rPr>
              <a:t>75%</a:t>
            </a:r>
          </a:p>
        </p:txBody>
      </p:sp>
      <p:sp>
        <p:nvSpPr>
          <p:cNvPr id="66579" name="Rectangle 19"/>
          <p:cNvSpPr>
            <a:spLocks/>
          </p:cNvSpPr>
          <p:nvPr/>
        </p:nvSpPr>
        <p:spPr bwMode="auto">
          <a:xfrm>
            <a:off x="4271367" y="2138362"/>
            <a:ext cx="552450" cy="309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70000"/>
              </a:lnSpc>
            </a:pPr>
            <a:r>
              <a:rPr lang="en-US" sz="1700" dirty="0">
                <a:solidFill>
                  <a:schemeClr val="bg2"/>
                </a:solidFill>
                <a:latin typeface="Montserrat-Regular" charset="0"/>
                <a:ea typeface="ＭＳ Ｐゴシック" charset="0"/>
                <a:cs typeface="Montserrat-Regular" charset="0"/>
                <a:sym typeface="Montserrat-Regular" charset="0"/>
              </a:rPr>
              <a:t>90%</a:t>
            </a:r>
          </a:p>
        </p:txBody>
      </p:sp>
      <p:sp>
        <p:nvSpPr>
          <p:cNvPr id="66580" name="Rectangle 20"/>
          <p:cNvSpPr>
            <a:spLocks/>
          </p:cNvSpPr>
          <p:nvPr/>
        </p:nvSpPr>
        <p:spPr bwMode="auto">
          <a:xfrm>
            <a:off x="6852642" y="2138362"/>
            <a:ext cx="552450" cy="309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70000"/>
              </a:lnSpc>
            </a:pPr>
            <a:r>
              <a:rPr lang="en-US" sz="1700" dirty="0">
                <a:solidFill>
                  <a:srgbClr val="8C96A0"/>
                </a:solidFill>
                <a:latin typeface="Montserrat-Regular" charset="0"/>
                <a:ea typeface="ＭＳ Ｐゴシック" charset="0"/>
                <a:cs typeface="Montserrat-Regular" charset="0"/>
                <a:sym typeface="Montserrat-Regular" charset="0"/>
              </a:rPr>
              <a:t>65%</a:t>
            </a:r>
          </a:p>
        </p:txBody>
      </p:sp>
      <p:sp>
        <p:nvSpPr>
          <p:cNvPr id="66581" name="Rectangle 21"/>
          <p:cNvSpPr>
            <a:spLocks/>
          </p:cNvSpPr>
          <p:nvPr/>
        </p:nvSpPr>
        <p:spPr bwMode="auto">
          <a:xfrm>
            <a:off x="918567" y="2843212"/>
            <a:ext cx="19288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70000"/>
              </a:lnSpc>
            </a:pPr>
            <a:r>
              <a:rPr lang="en-US" sz="2300" dirty="0">
                <a:solidFill>
                  <a:schemeClr val="accent2"/>
                </a:solidFill>
                <a:latin typeface="Montserrat-Bold" charset="0"/>
                <a:ea typeface="ＭＳ Ｐゴシック" charset="0"/>
                <a:cs typeface="Montserrat-Bold" charset="0"/>
                <a:sym typeface="Montserrat-Bold" charset="0"/>
              </a:rPr>
              <a:t>75</a:t>
            </a:r>
            <a:r>
              <a:rPr lang="en-US" sz="2300" dirty="0">
                <a:solidFill>
                  <a:schemeClr val="tx1"/>
                </a:solidFill>
                <a:latin typeface="Montserrat-Bold" charset="0"/>
                <a:ea typeface="ＭＳ Ｐゴシック" charset="0"/>
                <a:cs typeface="Montserrat-Bold" charset="0"/>
                <a:sym typeface="Montserrat-Bold" charset="0"/>
              </a:rPr>
              <a:t>/25</a:t>
            </a:r>
            <a:r>
              <a:rPr lang="en-US" sz="2300" dirty="0">
                <a:solidFill>
                  <a:schemeClr val="accent2"/>
                </a:solidFill>
                <a:latin typeface="Montserrat-Bold" charset="0"/>
                <a:ea typeface="ＭＳ Ｐゴシック" charset="0"/>
                <a:cs typeface="Montserrat-Bold" charset="0"/>
                <a:sym typeface="Montserrat-Bold" charset="0"/>
              </a:rPr>
              <a:t>%</a:t>
            </a:r>
          </a:p>
        </p:txBody>
      </p:sp>
      <p:sp>
        <p:nvSpPr>
          <p:cNvPr id="66582" name="Rectangle 22"/>
          <p:cNvSpPr>
            <a:spLocks/>
          </p:cNvSpPr>
          <p:nvPr/>
        </p:nvSpPr>
        <p:spPr bwMode="auto">
          <a:xfrm>
            <a:off x="920948" y="3288506"/>
            <a:ext cx="192881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70000"/>
              </a:lnSpc>
            </a:pPr>
            <a:r>
              <a:rPr lang="en-US" sz="1100">
                <a:solidFill>
                  <a:srgbClr val="6E6E6E"/>
                </a:solidFill>
                <a:latin typeface="Montserrat-Bold" charset="0"/>
                <a:ea typeface="ＭＳ Ｐゴシック" charset="0"/>
                <a:cs typeface="Montserrat-Bold" charset="0"/>
                <a:sym typeface="Montserrat-Bold" charset="0"/>
              </a:rPr>
              <a:t>Extra HEADING FOR THIS</a:t>
            </a:r>
          </a:p>
          <a:p>
            <a:pPr>
              <a:lnSpc>
                <a:spcPct val="70000"/>
              </a:lnSpc>
            </a:pPr>
            <a:r>
              <a:rPr lang="en-US" sz="1100">
                <a:solidFill>
                  <a:srgbClr val="6E6E6E"/>
                </a:solidFill>
                <a:latin typeface="Montserrat-Bold" charset="0"/>
                <a:ea typeface="ＭＳ Ｐゴシック" charset="0"/>
                <a:cs typeface="Montserrat-Bold" charset="0"/>
                <a:sym typeface="Montserrat-Bold" charset="0"/>
              </a:rPr>
              <a:t>TEXT AS EXAMPLE</a:t>
            </a:r>
          </a:p>
        </p:txBody>
      </p:sp>
      <p:sp>
        <p:nvSpPr>
          <p:cNvPr id="66583" name="Rectangle 23"/>
          <p:cNvSpPr>
            <a:spLocks/>
          </p:cNvSpPr>
          <p:nvPr/>
        </p:nvSpPr>
        <p:spPr bwMode="auto">
          <a:xfrm>
            <a:off x="920948" y="3740944"/>
            <a:ext cx="1928813"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130000"/>
              </a:lnSpc>
            </a:pPr>
            <a:r>
              <a:rPr lang="en-US" sz="700">
                <a:solidFill>
                  <a:srgbClr val="8C8C8C"/>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 created a very spacious feeling. The simplicity suggests strength and the spaciousness contributes.</a:t>
            </a:r>
          </a:p>
        </p:txBody>
      </p:sp>
      <p:sp>
        <p:nvSpPr>
          <p:cNvPr id="66584" name="Rectangle 24"/>
          <p:cNvSpPr>
            <a:spLocks/>
          </p:cNvSpPr>
          <p:nvPr/>
        </p:nvSpPr>
        <p:spPr bwMode="auto">
          <a:xfrm>
            <a:off x="3561755" y="2843212"/>
            <a:ext cx="19288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70000"/>
              </a:lnSpc>
            </a:pPr>
            <a:r>
              <a:rPr lang="en-US" sz="2300" dirty="0">
                <a:solidFill>
                  <a:schemeClr val="accent1"/>
                </a:solidFill>
                <a:latin typeface="Montserrat-Bold" charset="0"/>
                <a:ea typeface="ＭＳ Ｐゴシック" charset="0"/>
                <a:cs typeface="Montserrat-Bold" charset="0"/>
                <a:sym typeface="Montserrat-Bold" charset="0"/>
              </a:rPr>
              <a:t>90</a:t>
            </a:r>
            <a:r>
              <a:rPr lang="en-US" sz="2300" dirty="0">
                <a:solidFill>
                  <a:schemeClr val="tx1"/>
                </a:solidFill>
                <a:latin typeface="Montserrat-Bold" charset="0"/>
                <a:ea typeface="ＭＳ Ｐゴシック" charset="0"/>
                <a:cs typeface="Montserrat-Bold" charset="0"/>
                <a:sym typeface="Montserrat-Bold" charset="0"/>
              </a:rPr>
              <a:t>/10</a:t>
            </a:r>
            <a:r>
              <a:rPr lang="en-US" sz="2300" dirty="0">
                <a:solidFill>
                  <a:schemeClr val="accent1"/>
                </a:solidFill>
                <a:latin typeface="Montserrat-Bold" charset="0"/>
                <a:ea typeface="ＭＳ Ｐゴシック" charset="0"/>
                <a:cs typeface="Montserrat-Bold" charset="0"/>
                <a:sym typeface="Montserrat-Bold" charset="0"/>
              </a:rPr>
              <a:t>%</a:t>
            </a:r>
          </a:p>
        </p:txBody>
      </p:sp>
      <p:sp>
        <p:nvSpPr>
          <p:cNvPr id="66585" name="Rectangle 25"/>
          <p:cNvSpPr>
            <a:spLocks/>
          </p:cNvSpPr>
          <p:nvPr/>
        </p:nvSpPr>
        <p:spPr bwMode="auto">
          <a:xfrm>
            <a:off x="3564136" y="3288506"/>
            <a:ext cx="192881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70000"/>
              </a:lnSpc>
            </a:pPr>
            <a:r>
              <a:rPr lang="en-US" sz="1100">
                <a:solidFill>
                  <a:srgbClr val="6E6E6E"/>
                </a:solidFill>
                <a:latin typeface="Montserrat-Bold" charset="0"/>
                <a:ea typeface="ＭＳ Ｐゴシック" charset="0"/>
                <a:cs typeface="Montserrat-Bold" charset="0"/>
                <a:sym typeface="Montserrat-Bold" charset="0"/>
              </a:rPr>
              <a:t>Extra HEADING FOR THIS</a:t>
            </a:r>
          </a:p>
          <a:p>
            <a:pPr>
              <a:lnSpc>
                <a:spcPct val="70000"/>
              </a:lnSpc>
            </a:pPr>
            <a:r>
              <a:rPr lang="en-US" sz="1100">
                <a:solidFill>
                  <a:srgbClr val="6E6E6E"/>
                </a:solidFill>
                <a:latin typeface="Montserrat-Bold" charset="0"/>
                <a:ea typeface="ＭＳ Ｐゴシック" charset="0"/>
                <a:cs typeface="Montserrat-Bold" charset="0"/>
                <a:sym typeface="Montserrat-Bold" charset="0"/>
              </a:rPr>
              <a:t>TEXT AS EXAMPLE</a:t>
            </a:r>
          </a:p>
        </p:txBody>
      </p:sp>
      <p:sp>
        <p:nvSpPr>
          <p:cNvPr id="66586" name="Rectangle 26"/>
          <p:cNvSpPr>
            <a:spLocks/>
          </p:cNvSpPr>
          <p:nvPr/>
        </p:nvSpPr>
        <p:spPr bwMode="auto">
          <a:xfrm>
            <a:off x="3564136" y="3740944"/>
            <a:ext cx="1928813"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130000"/>
              </a:lnSpc>
            </a:pPr>
            <a:r>
              <a:rPr lang="en-US" sz="700">
                <a:solidFill>
                  <a:srgbClr val="8C8C8C"/>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 created a very spacious feeling. The simplicity suggests strength and the spaciousness contributes.</a:t>
            </a:r>
          </a:p>
        </p:txBody>
      </p:sp>
      <p:sp>
        <p:nvSpPr>
          <p:cNvPr id="66587" name="Rectangle 27"/>
          <p:cNvSpPr>
            <a:spLocks/>
          </p:cNvSpPr>
          <p:nvPr/>
        </p:nvSpPr>
        <p:spPr bwMode="auto">
          <a:xfrm>
            <a:off x="6157317" y="2843212"/>
            <a:ext cx="19288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70000"/>
              </a:lnSpc>
            </a:pPr>
            <a:r>
              <a:rPr lang="en-US" sz="2300">
                <a:solidFill>
                  <a:srgbClr val="8C96A0"/>
                </a:solidFill>
                <a:latin typeface="Montserrat-Bold" charset="0"/>
                <a:ea typeface="ＭＳ Ｐゴシック" charset="0"/>
                <a:cs typeface="Montserrat-Bold" charset="0"/>
                <a:sym typeface="Montserrat-Bold" charset="0"/>
              </a:rPr>
              <a:t>65</a:t>
            </a:r>
            <a:r>
              <a:rPr lang="en-US" sz="2300">
                <a:solidFill>
                  <a:schemeClr val="tx1"/>
                </a:solidFill>
                <a:latin typeface="Montserrat-Bold" charset="0"/>
                <a:ea typeface="ＭＳ Ｐゴシック" charset="0"/>
                <a:cs typeface="Montserrat-Bold" charset="0"/>
                <a:sym typeface="Montserrat-Bold" charset="0"/>
              </a:rPr>
              <a:t>/35</a:t>
            </a:r>
            <a:r>
              <a:rPr lang="en-US" sz="2300">
                <a:solidFill>
                  <a:srgbClr val="8C96A0"/>
                </a:solidFill>
                <a:latin typeface="Montserrat-Bold" charset="0"/>
                <a:ea typeface="ＭＳ Ｐゴシック" charset="0"/>
                <a:cs typeface="Montserrat-Bold" charset="0"/>
                <a:sym typeface="Montserrat-Bold" charset="0"/>
              </a:rPr>
              <a:t>%</a:t>
            </a:r>
          </a:p>
        </p:txBody>
      </p:sp>
      <p:sp>
        <p:nvSpPr>
          <p:cNvPr id="66588" name="Rectangle 28"/>
          <p:cNvSpPr>
            <a:spLocks/>
          </p:cNvSpPr>
          <p:nvPr/>
        </p:nvSpPr>
        <p:spPr bwMode="auto">
          <a:xfrm>
            <a:off x="6159698" y="3288506"/>
            <a:ext cx="192881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70000"/>
              </a:lnSpc>
            </a:pPr>
            <a:r>
              <a:rPr lang="en-US" sz="1100">
                <a:solidFill>
                  <a:srgbClr val="6E6E6E"/>
                </a:solidFill>
                <a:latin typeface="Montserrat-Bold" charset="0"/>
                <a:ea typeface="ＭＳ Ｐゴシック" charset="0"/>
                <a:cs typeface="Montserrat-Bold" charset="0"/>
                <a:sym typeface="Montserrat-Bold" charset="0"/>
              </a:rPr>
              <a:t>Extra HEADING FOR THIS</a:t>
            </a:r>
          </a:p>
          <a:p>
            <a:pPr>
              <a:lnSpc>
                <a:spcPct val="70000"/>
              </a:lnSpc>
            </a:pPr>
            <a:r>
              <a:rPr lang="en-US" sz="1100">
                <a:solidFill>
                  <a:srgbClr val="6E6E6E"/>
                </a:solidFill>
                <a:latin typeface="Montserrat-Bold" charset="0"/>
                <a:ea typeface="ＭＳ Ｐゴシック" charset="0"/>
                <a:cs typeface="Montserrat-Bold" charset="0"/>
                <a:sym typeface="Montserrat-Bold" charset="0"/>
              </a:rPr>
              <a:t>TEXT AS EXAMPLE</a:t>
            </a:r>
          </a:p>
        </p:txBody>
      </p:sp>
      <p:sp>
        <p:nvSpPr>
          <p:cNvPr id="66589" name="Rectangle 29"/>
          <p:cNvSpPr>
            <a:spLocks/>
          </p:cNvSpPr>
          <p:nvPr/>
        </p:nvSpPr>
        <p:spPr bwMode="auto">
          <a:xfrm>
            <a:off x="6159698" y="3740944"/>
            <a:ext cx="1928813"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130000"/>
              </a:lnSpc>
            </a:pPr>
            <a:r>
              <a:rPr lang="en-US" sz="700">
                <a:solidFill>
                  <a:srgbClr val="8C8C8C"/>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 created a very spacious feeling. The simplicity suggests strength and the spaciousness contributes.</a:t>
            </a:r>
          </a:p>
        </p:txBody>
      </p:sp>
      <p:grpSp>
        <p:nvGrpSpPr>
          <p:cNvPr id="66590" name="Group 30"/>
          <p:cNvGrpSpPr>
            <a:grpSpLocks/>
          </p:cNvGrpSpPr>
          <p:nvPr/>
        </p:nvGrpSpPr>
        <p:grpSpPr bwMode="auto">
          <a:xfrm>
            <a:off x="8169474" y="4824412"/>
            <a:ext cx="759619" cy="176213"/>
            <a:chOff x="0" y="0"/>
            <a:chExt cx="1275" cy="296"/>
          </a:xfrm>
        </p:grpSpPr>
        <p:pic>
          <p:nvPicPr>
            <p:cNvPr id="66591" name="Picture 3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6" y="32"/>
              <a:ext cx="719"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66592" name="Rectangle 32"/>
            <p:cNvSpPr>
              <a:spLocks/>
            </p:cNvSpPr>
            <p:nvPr/>
          </p:nvSpPr>
          <p:spPr bwMode="auto">
            <a:xfrm>
              <a:off x="32" y="56"/>
              <a:ext cx="288" cy="216"/>
            </a:xfrm>
            <a:prstGeom prst="rect">
              <a:avLst/>
            </a:prstGeom>
            <a:solidFill>
              <a:srgbClr val="000000"/>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66593" name="Rectangle 33"/>
            <p:cNvSpPr>
              <a:spLocks/>
            </p:cNvSpPr>
            <p:nvPr/>
          </p:nvSpPr>
          <p:spPr bwMode="auto">
            <a:xfrm>
              <a:off x="0" y="40"/>
              <a:ext cx="35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130000"/>
                </a:lnSpc>
              </a:pPr>
              <a:r>
                <a:rPr lang="en-US" sz="700">
                  <a:solidFill>
                    <a:srgbClr val="FFFFFF"/>
                  </a:solidFill>
                  <a:latin typeface="Montserrat-Regular" charset="0"/>
                  <a:ea typeface="ＭＳ Ｐゴシック" charset="0"/>
                  <a:cs typeface="Montserrat-Regular" charset="0"/>
                  <a:sym typeface="Montserrat-Regular" charset="0"/>
                </a:rPr>
                <a:t>51</a:t>
              </a:r>
            </a:p>
          </p:txBody>
        </p:sp>
        <p:sp>
          <p:nvSpPr>
            <p:cNvPr id="66594" name="Rectangle 34"/>
            <p:cNvSpPr>
              <a:spLocks/>
            </p:cNvSpPr>
            <p:nvPr/>
          </p:nvSpPr>
          <p:spPr bwMode="auto">
            <a:xfrm flipH="1">
              <a:off x="444" y="0"/>
              <a:ext cx="8" cy="288"/>
            </a:xfrm>
            <a:prstGeom prst="rect">
              <a:avLst/>
            </a:prstGeom>
            <a:solidFill>
              <a:srgbClr val="000000"/>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spTree>
  </p:cSld>
  <p:clrMapOvr>
    <a:masterClrMapping/>
  </p:clrMapOvr>
  <mc:AlternateContent xmlns:mc="http://schemas.openxmlformats.org/markup-compatibility/2006" xmlns:p14="http://schemas.microsoft.com/office/powerpoint/2010/main">
    <mc:Choice Requires="p14">
      <p:transition spd="slow">
        <p14:flip dir="r"/>
      </p:transition>
    </mc:Choice>
    <mc:Fallback xmlns="">
      <p:transition xmlns:p14="http://schemas.microsoft.com/office/powerpoint/2010/main" spd="slow">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pic>
        <p:nvPicPr>
          <p:cNvPr id="67585"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90863" y="1081087"/>
            <a:ext cx="5124450" cy="1281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67586" name="Line 2"/>
          <p:cNvSpPr>
            <a:spLocks noChangeShapeType="1"/>
          </p:cNvSpPr>
          <p:nvPr/>
        </p:nvSpPr>
        <p:spPr bwMode="auto">
          <a:xfrm>
            <a:off x="723305" y="1076325"/>
            <a:ext cx="1853208" cy="0"/>
          </a:xfrm>
          <a:prstGeom prst="line">
            <a:avLst/>
          </a:prstGeom>
          <a:noFill/>
          <a:ln w="12700" cap="flat">
            <a:solidFill>
              <a:srgbClr val="414141"/>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pic>
        <p:nvPicPr>
          <p:cNvPr id="6758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91400" y="607219"/>
            <a:ext cx="829866"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67588" name="Rectangle 4"/>
          <p:cNvSpPr>
            <a:spLocks/>
          </p:cNvSpPr>
          <p:nvPr/>
        </p:nvSpPr>
        <p:spPr bwMode="auto">
          <a:xfrm>
            <a:off x="723305" y="545306"/>
            <a:ext cx="4733925"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70000"/>
              </a:lnSpc>
            </a:pPr>
            <a:r>
              <a:rPr lang="en-US" sz="1700">
                <a:solidFill>
                  <a:srgbClr val="8C8C8C"/>
                </a:solidFill>
                <a:latin typeface="Montserrat-Bold" charset="0"/>
                <a:ea typeface="ＭＳ Ｐゴシック" charset="0"/>
                <a:cs typeface="Montserrat-Bold" charset="0"/>
                <a:sym typeface="Montserrat-Bold" charset="0"/>
              </a:rPr>
              <a:t>M A R K E T I N G   K E Y S   &amp;   R E P O R T S</a:t>
            </a:r>
          </a:p>
        </p:txBody>
      </p:sp>
      <p:sp>
        <p:nvSpPr>
          <p:cNvPr id="67589" name="Line 5"/>
          <p:cNvSpPr>
            <a:spLocks noChangeShapeType="1"/>
          </p:cNvSpPr>
          <p:nvPr/>
        </p:nvSpPr>
        <p:spPr bwMode="auto">
          <a:xfrm>
            <a:off x="723305" y="4148138"/>
            <a:ext cx="1815108" cy="0"/>
          </a:xfrm>
          <a:prstGeom prst="line">
            <a:avLst/>
          </a:prstGeom>
          <a:noFill/>
          <a:ln w="12700" cap="flat">
            <a:solidFill>
              <a:srgbClr val="414141"/>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67590" name="Rectangle 6"/>
          <p:cNvSpPr>
            <a:spLocks/>
          </p:cNvSpPr>
          <p:nvPr/>
        </p:nvSpPr>
        <p:spPr bwMode="auto">
          <a:xfrm>
            <a:off x="763786" y="1988344"/>
            <a:ext cx="1814513" cy="1100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30000"/>
              </a:lnSpc>
            </a:pPr>
            <a:r>
              <a:rPr lang="en-US" sz="700">
                <a:solidFill>
                  <a:srgbClr val="9B9B9B"/>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 created a very spacious feeling. The simplicity suggests strength and the spaciousness contributes to the of the layout. These basic qualities along with the (Your Company) colors,</a:t>
            </a:r>
          </a:p>
        </p:txBody>
      </p:sp>
      <p:sp>
        <p:nvSpPr>
          <p:cNvPr id="67591" name="Rectangle 7"/>
          <p:cNvSpPr>
            <a:spLocks/>
          </p:cNvSpPr>
          <p:nvPr/>
        </p:nvSpPr>
        <p:spPr bwMode="auto">
          <a:xfrm>
            <a:off x="723305" y="1343025"/>
            <a:ext cx="1814513"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70000"/>
              </a:lnSpc>
            </a:pPr>
            <a:r>
              <a:rPr lang="en-US" sz="1700">
                <a:solidFill>
                  <a:schemeClr val="tx1"/>
                </a:solidFill>
                <a:latin typeface="Montserrat-Bold" charset="0"/>
                <a:ea typeface="ＭＳ Ｐゴシック" charset="0"/>
                <a:cs typeface="Montserrat-Bold" charset="0"/>
                <a:sym typeface="Montserrat-Bold" charset="0"/>
              </a:rPr>
              <a:t>Extra HEADING FOR THIS TEXTS</a:t>
            </a:r>
          </a:p>
        </p:txBody>
      </p:sp>
      <p:sp>
        <p:nvSpPr>
          <p:cNvPr id="67592" name="Rectangle 8"/>
          <p:cNvSpPr>
            <a:spLocks/>
          </p:cNvSpPr>
          <p:nvPr/>
        </p:nvSpPr>
        <p:spPr bwMode="auto">
          <a:xfrm>
            <a:off x="763786" y="3278981"/>
            <a:ext cx="1814513" cy="56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r>
              <a:rPr lang="en-US" sz="1100" dirty="0">
                <a:solidFill>
                  <a:schemeClr val="accent1"/>
                </a:solidFill>
                <a:latin typeface="Montserrat-Regular" charset="0"/>
                <a:ea typeface="ＭＳ Ｐゴシック" charset="0"/>
                <a:cs typeface="Montserrat-Regular" charset="0"/>
                <a:sym typeface="Montserrat-Regular" charset="0"/>
              </a:rPr>
              <a:t>This letterhead design is meant to project an image of professional.</a:t>
            </a:r>
          </a:p>
        </p:txBody>
      </p:sp>
      <p:sp>
        <p:nvSpPr>
          <p:cNvPr id="67593" name="Rectangle 9"/>
          <p:cNvSpPr>
            <a:spLocks/>
          </p:cNvSpPr>
          <p:nvPr/>
        </p:nvSpPr>
        <p:spPr bwMode="auto">
          <a:xfrm>
            <a:off x="3092649" y="3398044"/>
            <a:ext cx="512445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pPr algn="l">
              <a:lnSpc>
                <a:spcPct val="130000"/>
              </a:lnSpc>
            </a:pPr>
            <a:r>
              <a:rPr lang="en-US" sz="800">
                <a:solidFill>
                  <a:srgbClr val="808080"/>
                </a:solidFill>
                <a:latin typeface="Montserrat-Regular" charset="0"/>
                <a:ea typeface="ＭＳ Ｐゴシック" charset="0"/>
                <a:cs typeface="Montserrat-Regular" charset="0"/>
                <a:sym typeface="Montserrat-Regular" charset="0"/>
              </a:rPr>
              <a:t>Spacious contributes to the aesthetics of the layout. These basic qualities along with the (Your Company) colors, are consistent with the overall look and helps to reinforce the (Your Company) brand. This letterhead design is meant. Spacious contributes to the aesthetics of the layout. These basic qualities along with the (Your Company) colors, are consistent with the overall look and helps to reinforce the (Your Company) brand. This letterhead design is meant.</a:t>
            </a:r>
          </a:p>
        </p:txBody>
      </p:sp>
      <p:sp>
        <p:nvSpPr>
          <p:cNvPr id="67594" name="Rectangle 10"/>
          <p:cNvSpPr>
            <a:spLocks/>
          </p:cNvSpPr>
          <p:nvPr/>
        </p:nvSpPr>
        <p:spPr bwMode="auto">
          <a:xfrm>
            <a:off x="3092649" y="2769394"/>
            <a:ext cx="5124450" cy="433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pPr algn="l"/>
            <a:r>
              <a:rPr lang="en-US" sz="1100" dirty="0">
                <a:solidFill>
                  <a:schemeClr val="bg2"/>
                </a:solidFill>
                <a:latin typeface="Montserrat-Regular" charset="0"/>
                <a:ea typeface="ＭＳ Ｐゴシック" charset="0"/>
                <a:cs typeface="Montserrat-Regular" charset="0"/>
                <a:sym typeface="Montserrat-Regular" charset="0"/>
              </a:rPr>
              <a:t>This letterhead design is meant to project an image of professionalism this letterhead design this letterhead design is meant</a:t>
            </a:r>
          </a:p>
        </p:txBody>
      </p:sp>
      <p:sp>
        <p:nvSpPr>
          <p:cNvPr id="67595" name="Rectangle 11"/>
          <p:cNvSpPr>
            <a:spLocks/>
          </p:cNvSpPr>
          <p:nvPr/>
        </p:nvSpPr>
        <p:spPr bwMode="auto">
          <a:xfrm>
            <a:off x="7179469" y="1540073"/>
            <a:ext cx="1038225" cy="1052513"/>
          </a:xfrm>
          <a:prstGeom prst="rect">
            <a:avLst/>
          </a:prstGeom>
          <a:solidFill>
            <a:schemeClr val="accent3">
              <a:alpha val="89999"/>
            </a:schemeClr>
          </a:solidFill>
          <a:ln>
            <a:noFill/>
          </a:ln>
          <a:extLst/>
        </p:spPr>
        <p:txBody>
          <a:bodyPr lIns="0" tIns="0" rIns="0" bIns="0"/>
          <a:lstStyle/>
          <a:p>
            <a:endParaRPr lang="en-US"/>
          </a:p>
        </p:txBody>
      </p:sp>
      <p:sp>
        <p:nvSpPr>
          <p:cNvPr id="67596" name="Rectangle 12"/>
          <p:cNvSpPr>
            <a:spLocks/>
          </p:cNvSpPr>
          <p:nvPr/>
        </p:nvSpPr>
        <p:spPr bwMode="auto">
          <a:xfrm>
            <a:off x="7288411" y="1640681"/>
            <a:ext cx="82867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70000"/>
              </a:lnSpc>
            </a:pPr>
            <a:r>
              <a:rPr lang="en-US" sz="2300">
                <a:solidFill>
                  <a:srgbClr val="FFFFFF"/>
                </a:solidFill>
                <a:latin typeface="Montserrat-Bold" charset="0"/>
                <a:ea typeface="ＭＳ Ｐゴシック" charset="0"/>
                <a:cs typeface="Montserrat-Bold" charset="0"/>
                <a:sym typeface="Montserrat-Bold" charset="0"/>
              </a:rPr>
              <a:t>75</a:t>
            </a:r>
            <a:endParaRPr lang="en-US" sz="2300">
              <a:solidFill>
                <a:schemeClr val="tx1"/>
              </a:solidFill>
              <a:latin typeface="Montserrat-Bold" charset="0"/>
              <a:ea typeface="ＭＳ Ｐゴシック" charset="0"/>
              <a:cs typeface="Montserrat-Bold" charset="0"/>
              <a:sym typeface="Montserrat-Bold" charset="0"/>
            </a:endParaRPr>
          </a:p>
          <a:p>
            <a:pPr>
              <a:lnSpc>
                <a:spcPct val="70000"/>
              </a:lnSpc>
            </a:pPr>
            <a:r>
              <a:rPr lang="en-US" sz="2300">
                <a:solidFill>
                  <a:schemeClr val="tx1"/>
                </a:solidFill>
                <a:latin typeface="Montserrat-Bold" charset="0"/>
                <a:ea typeface="ＭＳ Ｐゴシック" charset="0"/>
                <a:cs typeface="Montserrat-Bold" charset="0"/>
                <a:sym typeface="Montserrat-Bold" charset="0"/>
              </a:rPr>
              <a:t>25</a:t>
            </a:r>
            <a:r>
              <a:rPr lang="en-US" sz="2300">
                <a:solidFill>
                  <a:srgbClr val="FFFFFF"/>
                </a:solidFill>
                <a:latin typeface="Montserrat-Bold" charset="0"/>
                <a:ea typeface="ＭＳ Ｐゴシック" charset="0"/>
                <a:cs typeface="Montserrat-Bold" charset="0"/>
                <a:sym typeface="Montserrat-Bold" charset="0"/>
              </a:rPr>
              <a:t>%</a:t>
            </a:r>
          </a:p>
        </p:txBody>
      </p:sp>
      <p:grpSp>
        <p:nvGrpSpPr>
          <p:cNvPr id="67597" name="Group 13"/>
          <p:cNvGrpSpPr>
            <a:grpSpLocks/>
          </p:cNvGrpSpPr>
          <p:nvPr/>
        </p:nvGrpSpPr>
        <p:grpSpPr bwMode="auto">
          <a:xfrm>
            <a:off x="8169474" y="4824412"/>
            <a:ext cx="759619" cy="176213"/>
            <a:chOff x="0" y="0"/>
            <a:chExt cx="1275" cy="296"/>
          </a:xfrm>
        </p:grpSpPr>
        <p:pic>
          <p:nvPicPr>
            <p:cNvPr id="67598" name="Picture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6" y="32"/>
              <a:ext cx="719"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67599" name="Rectangle 15"/>
            <p:cNvSpPr>
              <a:spLocks/>
            </p:cNvSpPr>
            <p:nvPr/>
          </p:nvSpPr>
          <p:spPr bwMode="auto">
            <a:xfrm>
              <a:off x="32" y="56"/>
              <a:ext cx="288" cy="216"/>
            </a:xfrm>
            <a:prstGeom prst="rect">
              <a:avLst/>
            </a:prstGeom>
            <a:solidFill>
              <a:srgbClr val="000000"/>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67600" name="Rectangle 16"/>
            <p:cNvSpPr>
              <a:spLocks/>
            </p:cNvSpPr>
            <p:nvPr/>
          </p:nvSpPr>
          <p:spPr bwMode="auto">
            <a:xfrm>
              <a:off x="0" y="40"/>
              <a:ext cx="35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130000"/>
                </a:lnSpc>
              </a:pPr>
              <a:r>
                <a:rPr lang="en-US" sz="700">
                  <a:solidFill>
                    <a:srgbClr val="FFFFFF"/>
                  </a:solidFill>
                  <a:latin typeface="Montserrat-Regular" charset="0"/>
                  <a:ea typeface="ＭＳ Ｐゴシック" charset="0"/>
                  <a:cs typeface="Montserrat-Regular" charset="0"/>
                  <a:sym typeface="Montserrat-Regular" charset="0"/>
                </a:rPr>
                <a:t>52</a:t>
              </a:r>
            </a:p>
          </p:txBody>
        </p:sp>
        <p:sp>
          <p:nvSpPr>
            <p:cNvPr id="67601" name="Rectangle 17"/>
            <p:cNvSpPr>
              <a:spLocks/>
            </p:cNvSpPr>
            <p:nvPr/>
          </p:nvSpPr>
          <p:spPr bwMode="auto">
            <a:xfrm flipH="1">
              <a:off x="444" y="0"/>
              <a:ext cx="8" cy="288"/>
            </a:xfrm>
            <a:prstGeom prst="rect">
              <a:avLst/>
            </a:prstGeom>
            <a:solidFill>
              <a:srgbClr val="000000"/>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spTree>
  </p:cSld>
  <p:clrMapOvr>
    <a:masterClrMapping/>
  </p:clrMapOvr>
  <mc:AlternateContent xmlns:mc="http://schemas.openxmlformats.org/markup-compatibility/2006" xmlns:p14="http://schemas.microsoft.com/office/powerpoint/2010/main">
    <mc:Choice Requires="p14">
      <p:transition spd="med">
        <p14:prism dir="r"/>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nodeType="clickEffect">
                                  <p:stCondLst>
                                    <p:cond delay="0"/>
                                  </p:stCondLst>
                                  <p:childTnLst>
                                    <p:set>
                                      <p:cBhvr>
                                        <p:cTn id="6" dur="1" fill="hold">
                                          <p:stCondLst>
                                            <p:cond delay="0"/>
                                          </p:stCondLst>
                                        </p:cTn>
                                        <p:tgtEl>
                                          <p:spTgt spid="67585"/>
                                        </p:tgtEl>
                                        <p:attrNameLst>
                                          <p:attrName>style.visibility</p:attrName>
                                        </p:attrNameLst>
                                      </p:cBhvr>
                                      <p:to>
                                        <p:strVal val="visible"/>
                                      </p:to>
                                    </p:set>
                                    <p:anim calcmode="lin" valueType="num">
                                      <p:cBhvr>
                                        <p:cTn id="7" dur="500" fill="hold"/>
                                        <p:tgtEl>
                                          <p:spTgt spid="67585"/>
                                        </p:tgtEl>
                                        <p:attrNameLst>
                                          <p:attrName>ppt_w</p:attrName>
                                        </p:attrNameLst>
                                      </p:cBhvr>
                                      <p:tavLst>
                                        <p:tav tm="0">
                                          <p:val>
                                            <p:fltVal val="0"/>
                                          </p:val>
                                        </p:tav>
                                        <p:tav tm="100000">
                                          <p:val>
                                            <p:strVal val="#ppt_w"/>
                                          </p:val>
                                        </p:tav>
                                      </p:tavLst>
                                    </p:anim>
                                    <p:anim calcmode="lin" valueType="num">
                                      <p:cBhvr>
                                        <p:cTn id="8" dur="500" fill="hold"/>
                                        <p:tgtEl>
                                          <p:spTgt spid="67585"/>
                                        </p:tgtEl>
                                        <p:attrNameLst>
                                          <p:attrName>ppt_h</p:attrName>
                                        </p:attrNameLst>
                                      </p:cBhvr>
                                      <p:tavLst>
                                        <p:tav tm="0">
                                          <p:val>
                                            <p:fltVal val="0"/>
                                          </p:val>
                                        </p:tav>
                                        <p:tav tm="100000">
                                          <p:val>
                                            <p:strVal val="#ppt_h"/>
                                          </p:val>
                                        </p:tav>
                                      </p:tavLst>
                                    </p:anim>
                                  </p:childTnLst>
                                </p:cTn>
                              </p:par>
                            </p:childTnLst>
                          </p:cTn>
                        </p:par>
                        <p:par>
                          <p:cTn id="9" fill="hold" nodeType="afterGroup">
                            <p:stCondLst>
                              <p:cond delay="500"/>
                            </p:stCondLst>
                            <p:childTnLst>
                              <p:par>
                                <p:cTn id="10" presetID="23" presetClass="entr" presetSubtype="32" fill="hold" grpId="0" nodeType="afterEffect">
                                  <p:stCondLst>
                                    <p:cond delay="500"/>
                                  </p:stCondLst>
                                  <p:iterate type="lt">
                                    <p:tmPct val="100000"/>
                                  </p:iterate>
                                  <p:childTnLst>
                                    <p:set>
                                      <p:cBhvr>
                                        <p:cTn id="11" dur="1" fill="hold">
                                          <p:stCondLst>
                                            <p:cond delay="0"/>
                                          </p:stCondLst>
                                        </p:cTn>
                                        <p:tgtEl>
                                          <p:spTgt spid="67595"/>
                                        </p:tgtEl>
                                        <p:attrNameLst>
                                          <p:attrName>style.visibility</p:attrName>
                                        </p:attrNameLst>
                                      </p:cBhvr>
                                      <p:to>
                                        <p:strVal val="visible"/>
                                      </p:to>
                                    </p:set>
                                    <p:anim calcmode="lin" valueType="num">
                                      <p:cBhvr>
                                        <p:cTn id="12" dur="75" fill="hold"/>
                                        <p:tgtEl>
                                          <p:spTgt spid="67595"/>
                                        </p:tgtEl>
                                        <p:attrNameLst>
                                          <p:attrName>ppt_w</p:attrName>
                                        </p:attrNameLst>
                                      </p:cBhvr>
                                      <p:tavLst>
                                        <p:tav tm="0">
                                          <p:val>
                                            <p:strVal val="4*#ppt_w"/>
                                          </p:val>
                                        </p:tav>
                                        <p:tav tm="100000">
                                          <p:val>
                                            <p:strVal val="#ppt_w"/>
                                          </p:val>
                                        </p:tav>
                                      </p:tavLst>
                                    </p:anim>
                                    <p:anim calcmode="lin" valueType="num">
                                      <p:cBhvr>
                                        <p:cTn id="13" dur="75" fill="hold"/>
                                        <p:tgtEl>
                                          <p:spTgt spid="67595"/>
                                        </p:tgtEl>
                                        <p:attrNameLst>
                                          <p:attrName>ppt_h</p:attrName>
                                        </p:attrNameLst>
                                      </p:cBhvr>
                                      <p:tavLst>
                                        <p:tav tm="0">
                                          <p:val>
                                            <p:strVal val="4*#ppt_h"/>
                                          </p:val>
                                        </p:tav>
                                        <p:tav tm="100000">
                                          <p:val>
                                            <p:strVal val="#ppt_h"/>
                                          </p:val>
                                        </p:tav>
                                      </p:tavLst>
                                    </p:anim>
                                  </p:childTnLst>
                                </p:cTn>
                              </p:par>
                            </p:childTnLst>
                          </p:cTn>
                        </p:par>
                        <p:par>
                          <p:cTn id="14" fill="hold" nodeType="afterGroup">
                            <p:stCondLst>
                              <p:cond delay="1075"/>
                            </p:stCondLst>
                            <p:childTnLst>
                              <p:par>
                                <p:cTn id="15" presetID="23" presetClass="entr" presetSubtype="16" fill="hold" grpId="0" nodeType="afterEffect">
                                  <p:stCondLst>
                                    <p:cond delay="500"/>
                                  </p:stCondLst>
                                  <p:childTnLst>
                                    <p:set>
                                      <p:cBhvr>
                                        <p:cTn id="16" dur="1" fill="hold">
                                          <p:stCondLst>
                                            <p:cond delay="0"/>
                                          </p:stCondLst>
                                        </p:cTn>
                                        <p:tgtEl>
                                          <p:spTgt spid="67596"/>
                                        </p:tgtEl>
                                        <p:attrNameLst>
                                          <p:attrName>style.visibility</p:attrName>
                                        </p:attrNameLst>
                                      </p:cBhvr>
                                      <p:to>
                                        <p:strVal val="visible"/>
                                      </p:to>
                                    </p:set>
                                    <p:anim calcmode="lin" valueType="num">
                                      <p:cBhvr>
                                        <p:cTn id="17" dur="500" fill="hold"/>
                                        <p:tgtEl>
                                          <p:spTgt spid="67596"/>
                                        </p:tgtEl>
                                        <p:attrNameLst>
                                          <p:attrName>ppt_w</p:attrName>
                                        </p:attrNameLst>
                                      </p:cBhvr>
                                      <p:tavLst>
                                        <p:tav tm="0">
                                          <p:val>
                                            <p:fltVal val="0"/>
                                          </p:val>
                                        </p:tav>
                                        <p:tav tm="100000">
                                          <p:val>
                                            <p:strVal val="#ppt_w"/>
                                          </p:val>
                                        </p:tav>
                                      </p:tavLst>
                                    </p:anim>
                                    <p:anim calcmode="lin" valueType="num">
                                      <p:cBhvr>
                                        <p:cTn id="18" dur="500" fill="hold"/>
                                        <p:tgtEl>
                                          <p:spTgt spid="67596"/>
                                        </p:tgtEl>
                                        <p:attrNameLst>
                                          <p:attrName>ppt_h</p:attrName>
                                        </p:attrNameLst>
                                      </p:cBhvr>
                                      <p:tavLst>
                                        <p:tav tm="0">
                                          <p:val>
                                            <p:fltVal val="0"/>
                                          </p:val>
                                        </p:tav>
                                        <p:tav tm="100000">
                                          <p:val>
                                            <p:strVal val="#ppt_h"/>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67594"/>
                                        </p:tgtEl>
                                        <p:attrNameLst>
                                          <p:attrName>style.visibility</p:attrName>
                                        </p:attrNameLst>
                                      </p:cBhvr>
                                      <p:to>
                                        <p:strVal val="visible"/>
                                      </p:to>
                                    </p:set>
                                    <p:animEffect transition="in" filter="wipe(left)">
                                      <p:cBhvr>
                                        <p:cTn id="23" dur="500"/>
                                        <p:tgtEl>
                                          <p:spTgt spid="67594"/>
                                        </p:tgtEl>
                                      </p:cBhvr>
                                    </p:animEffect>
                                  </p:childTnLst>
                                </p:cTn>
                              </p:par>
                            </p:childTnLst>
                          </p:cTn>
                        </p:par>
                        <p:par>
                          <p:cTn id="24" fill="hold" nodeType="afterGroup">
                            <p:stCondLst>
                              <p:cond delay="500"/>
                            </p:stCondLst>
                            <p:childTnLst>
                              <p:par>
                                <p:cTn id="25" presetID="22" presetClass="entr" presetSubtype="8" fill="hold" grpId="0" nodeType="afterEffect">
                                  <p:stCondLst>
                                    <p:cond delay="500"/>
                                  </p:stCondLst>
                                  <p:childTnLst>
                                    <p:set>
                                      <p:cBhvr>
                                        <p:cTn id="26" dur="1" fill="hold">
                                          <p:stCondLst>
                                            <p:cond delay="0"/>
                                          </p:stCondLst>
                                        </p:cTn>
                                        <p:tgtEl>
                                          <p:spTgt spid="67593"/>
                                        </p:tgtEl>
                                        <p:attrNameLst>
                                          <p:attrName>style.visibility</p:attrName>
                                        </p:attrNameLst>
                                      </p:cBhvr>
                                      <p:to>
                                        <p:strVal val="visible"/>
                                      </p:to>
                                    </p:set>
                                    <p:animEffect transition="in" filter="wipe(left)">
                                      <p:cBhvr>
                                        <p:cTn id="27" dur="500"/>
                                        <p:tgtEl>
                                          <p:spTgt spid="675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593" grpId="0" autoUpdateAnimBg="0"/>
      <p:bldP spid="67594" grpId="0" autoUpdateAnimBg="0"/>
      <p:bldP spid="67595" grpId="0" animBg="1"/>
      <p:bldP spid="67596" grpId="0" autoUpdateAnimBg="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8609"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53525" cy="51488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68610" name="Rectangle 2"/>
          <p:cNvSpPr>
            <a:spLocks/>
          </p:cNvSpPr>
          <p:nvPr/>
        </p:nvSpPr>
        <p:spPr bwMode="auto">
          <a:xfrm>
            <a:off x="-45244" y="-26194"/>
            <a:ext cx="9205913" cy="5191125"/>
          </a:xfrm>
          <a:prstGeom prst="rect">
            <a:avLst/>
          </a:prstGeom>
          <a:solidFill>
            <a:srgbClr val="000000">
              <a:alpha val="79999"/>
            </a:srgbClr>
          </a:solidFill>
          <a:ln>
            <a:noFill/>
          </a:ln>
          <a:extLst>
            <a:ext uri="{91240B29-F687-4F45-9708-019B960494DF}">
              <a14:hiddenLine xmlns:a14="http://schemas.microsoft.com/office/drawing/2010/main" w="25400" cap="flat">
                <a:solidFill>
                  <a:schemeClr val="tx1">
                    <a:alpha val="79999"/>
                  </a:schemeClr>
                </a:solidFill>
                <a:miter lim="800000"/>
                <a:headEnd type="none" w="med" len="med"/>
                <a:tailEnd type="none" w="med" len="med"/>
              </a14:hiddenLine>
            </a:ext>
          </a:extLst>
        </p:spPr>
        <p:txBody>
          <a:bodyPr lIns="0" tIns="0" rIns="0" bIns="0"/>
          <a:lstStyle/>
          <a:p>
            <a:endParaRPr lang="en-US"/>
          </a:p>
        </p:txBody>
      </p:sp>
      <p:grpSp>
        <p:nvGrpSpPr>
          <p:cNvPr id="68611" name="Group 3"/>
          <p:cNvGrpSpPr>
            <a:grpSpLocks/>
          </p:cNvGrpSpPr>
          <p:nvPr/>
        </p:nvGrpSpPr>
        <p:grpSpPr bwMode="auto">
          <a:xfrm>
            <a:off x="7137202" y="-9525"/>
            <a:ext cx="752475" cy="747117"/>
            <a:chOff x="0" y="0"/>
            <a:chExt cx="1264" cy="1256"/>
          </a:xfrm>
        </p:grpSpPr>
        <p:sp>
          <p:nvSpPr>
            <p:cNvPr id="68612" name="AutoShape 4"/>
            <p:cNvSpPr>
              <a:spLocks/>
            </p:cNvSpPr>
            <p:nvPr/>
          </p:nvSpPr>
          <p:spPr bwMode="auto">
            <a:xfrm rot="-5400000">
              <a:off x="-159" y="159"/>
              <a:ext cx="1255" cy="937"/>
            </a:xfrm>
            <a:custGeom>
              <a:avLst/>
              <a:gdLst/>
              <a:ahLst/>
              <a:cxnLst/>
              <a:rect l="0" t="0" r="r" b="b"/>
              <a:pathLst>
                <a:path w="21600" h="21600">
                  <a:moveTo>
                    <a:pt x="23" y="0"/>
                  </a:moveTo>
                  <a:lnTo>
                    <a:pt x="21600" y="19391"/>
                  </a:lnTo>
                  <a:lnTo>
                    <a:pt x="21600" y="21600"/>
                  </a:lnTo>
                  <a:lnTo>
                    <a:pt x="0" y="2369"/>
                  </a:lnTo>
                  <a:lnTo>
                    <a:pt x="23" y="0"/>
                  </a:lnTo>
                  <a:close/>
                  <a:moveTo>
                    <a:pt x="23" y="0"/>
                  </a:moveTo>
                </a:path>
              </a:pathLst>
            </a:custGeom>
            <a:solidFill>
              <a:srgbClr val="FFFFFF"/>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68613" name="AutoShape 5"/>
            <p:cNvSpPr>
              <a:spLocks/>
            </p:cNvSpPr>
            <p:nvPr/>
          </p:nvSpPr>
          <p:spPr bwMode="auto">
            <a:xfrm rot="-5400000">
              <a:off x="852" y="20"/>
              <a:ext cx="431" cy="391"/>
            </a:xfrm>
            <a:custGeom>
              <a:avLst/>
              <a:gdLst/>
              <a:ahLst/>
              <a:cxnLst/>
              <a:rect l="0" t="0" r="r" b="b"/>
              <a:pathLst>
                <a:path w="21600" h="21600">
                  <a:moveTo>
                    <a:pt x="68" y="0"/>
                  </a:moveTo>
                  <a:lnTo>
                    <a:pt x="21600" y="16295"/>
                  </a:lnTo>
                  <a:lnTo>
                    <a:pt x="21600" y="21600"/>
                  </a:lnTo>
                  <a:lnTo>
                    <a:pt x="0" y="5691"/>
                  </a:lnTo>
                  <a:lnTo>
                    <a:pt x="68" y="0"/>
                  </a:lnTo>
                  <a:close/>
                  <a:moveTo>
                    <a:pt x="68" y="0"/>
                  </a:moveTo>
                </a:path>
              </a:pathLst>
            </a:custGeom>
            <a:solidFill>
              <a:srgbClr val="4B4B4B"/>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sp>
        <p:nvSpPr>
          <p:cNvPr id="68614" name="Rectangle 6"/>
          <p:cNvSpPr>
            <a:spLocks/>
          </p:cNvSpPr>
          <p:nvPr/>
        </p:nvSpPr>
        <p:spPr bwMode="auto">
          <a:xfrm>
            <a:off x="5071467" y="704850"/>
            <a:ext cx="3038475"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r"/>
            <a:r>
              <a:rPr lang="en-US" sz="1700">
                <a:solidFill>
                  <a:srgbClr val="FFFFFF"/>
                </a:solidFill>
                <a:latin typeface="Montserrat-Bold" charset="0"/>
                <a:ea typeface="ＭＳ Ｐゴシック" charset="0"/>
                <a:cs typeface="Montserrat-Bold" charset="0"/>
                <a:sym typeface="Montserrat-Bold" charset="0"/>
              </a:rPr>
              <a:t>O U R</a:t>
            </a:r>
          </a:p>
          <a:p>
            <a:pPr algn="r"/>
            <a:r>
              <a:rPr lang="en-US" sz="1700">
                <a:solidFill>
                  <a:srgbClr val="FFFFFF"/>
                </a:solidFill>
                <a:latin typeface="Montserrat-Bold" charset="0"/>
                <a:ea typeface="ＭＳ Ｐゴシック" charset="0"/>
                <a:cs typeface="Montserrat-Bold" charset="0"/>
                <a:sym typeface="Montserrat-Bold" charset="0"/>
              </a:rPr>
              <a:t>A C H I E V E M E N T</a:t>
            </a:r>
          </a:p>
        </p:txBody>
      </p:sp>
      <p:sp>
        <p:nvSpPr>
          <p:cNvPr id="68615" name="Rectangle 7"/>
          <p:cNvSpPr>
            <a:spLocks/>
          </p:cNvSpPr>
          <p:nvPr/>
        </p:nvSpPr>
        <p:spPr bwMode="auto">
          <a:xfrm>
            <a:off x="5148064" y="1275606"/>
            <a:ext cx="2964261" cy="904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r">
              <a:lnSpc>
                <a:spcPct val="130000"/>
              </a:lnSpc>
            </a:pPr>
            <a:r>
              <a:rPr lang="en-US" sz="800" dirty="0">
                <a:solidFill>
                  <a:srgbClr val="808080"/>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 created a very spacious feeling. The simplicity suggests strength and the </a:t>
            </a:r>
            <a:r>
              <a:rPr lang="en-US" sz="800" dirty="0" err="1">
                <a:solidFill>
                  <a:srgbClr val="808080"/>
                </a:solidFill>
                <a:latin typeface="Montserrat-Regular" charset="0"/>
                <a:ea typeface="ＭＳ Ｐゴシック" charset="0"/>
                <a:cs typeface="Montserrat-Regular" charset="0"/>
                <a:sym typeface="Montserrat-Regular" charset="0"/>
              </a:rPr>
              <a:t>spaciousnes</a:t>
            </a:r>
            <a:r>
              <a:rPr lang="en-US" sz="800" dirty="0">
                <a:solidFill>
                  <a:srgbClr val="808080"/>
                </a:solidFill>
                <a:latin typeface="Montserrat-Regular" charset="0"/>
                <a:ea typeface="ＭＳ Ｐゴシック" charset="0"/>
                <a:cs typeface="Montserrat-Regular" charset="0"/>
                <a:sym typeface="Montserrat-Regular" charset="0"/>
              </a:rPr>
              <a:t> contributes to the aesthetics of the layout. These basic qualities along.</a:t>
            </a:r>
          </a:p>
        </p:txBody>
      </p:sp>
      <p:pic>
        <p:nvPicPr>
          <p:cNvPr id="68616"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8909" y="1918146"/>
            <a:ext cx="1388269" cy="50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68617" name="Line 9"/>
          <p:cNvSpPr>
            <a:spLocks noChangeShapeType="1"/>
          </p:cNvSpPr>
          <p:nvPr/>
        </p:nvSpPr>
        <p:spPr bwMode="auto">
          <a:xfrm>
            <a:off x="2317552" y="2189609"/>
            <a:ext cx="3816548" cy="0"/>
          </a:xfrm>
          <a:prstGeom prst="line">
            <a:avLst/>
          </a:prstGeom>
          <a:noFill/>
          <a:ln w="12700" cap="flat">
            <a:solidFill>
              <a:srgbClr val="FFFFFF"/>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pic>
        <p:nvPicPr>
          <p:cNvPr id="68618" name="Picture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50181" y="2907506"/>
            <a:ext cx="448271" cy="3994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pic>
        <p:nvPicPr>
          <p:cNvPr id="68619" name="Picture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63516" y="2894410"/>
            <a:ext cx="450652" cy="3964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pic>
        <p:nvPicPr>
          <p:cNvPr id="68620" name="Picture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55419" y="2820591"/>
            <a:ext cx="469106" cy="516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pic>
        <p:nvPicPr>
          <p:cNvPr id="68621" name="Picture 1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171135" y="2885480"/>
            <a:ext cx="341709"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grpSp>
        <p:nvGrpSpPr>
          <p:cNvPr id="68622" name="Group 14"/>
          <p:cNvGrpSpPr>
            <a:grpSpLocks/>
          </p:cNvGrpSpPr>
          <p:nvPr/>
        </p:nvGrpSpPr>
        <p:grpSpPr bwMode="auto">
          <a:xfrm>
            <a:off x="982861" y="3474244"/>
            <a:ext cx="1385888" cy="1126331"/>
            <a:chOff x="0" y="0"/>
            <a:chExt cx="2328" cy="1892"/>
          </a:xfrm>
        </p:grpSpPr>
        <p:sp>
          <p:nvSpPr>
            <p:cNvPr id="68623" name="Rectangle 15"/>
            <p:cNvSpPr>
              <a:spLocks/>
            </p:cNvSpPr>
            <p:nvPr/>
          </p:nvSpPr>
          <p:spPr bwMode="auto">
            <a:xfrm>
              <a:off x="0" y="0"/>
              <a:ext cx="2328" cy="8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75000"/>
                </a:lnSpc>
              </a:pPr>
              <a:r>
                <a:rPr lang="en-US" sz="1100">
                  <a:solidFill>
                    <a:srgbClr val="FFFFFF"/>
                  </a:solidFill>
                  <a:latin typeface="Montserrat-Bold" charset="0"/>
                  <a:ea typeface="ＭＳ Ｐゴシック" charset="0"/>
                  <a:cs typeface="Montserrat-Bold" charset="0"/>
                  <a:sym typeface="Montserrat-Bold" charset="0"/>
                </a:rPr>
                <a:t>Extra HEADING FOR THIS</a:t>
              </a:r>
            </a:p>
            <a:p>
              <a:pPr>
                <a:lnSpc>
                  <a:spcPct val="75000"/>
                </a:lnSpc>
              </a:pPr>
              <a:r>
                <a:rPr lang="en-US" sz="1100">
                  <a:solidFill>
                    <a:srgbClr val="FFFFFF"/>
                  </a:solidFill>
                  <a:latin typeface="Montserrat-Bold" charset="0"/>
                  <a:ea typeface="ＭＳ Ｐゴシック" charset="0"/>
                  <a:cs typeface="Montserrat-Bold" charset="0"/>
                  <a:sym typeface="Montserrat-Bold" charset="0"/>
                </a:rPr>
                <a:t>TEXT AS EXAMPLE</a:t>
              </a:r>
            </a:p>
          </p:txBody>
        </p:sp>
        <p:sp>
          <p:nvSpPr>
            <p:cNvPr id="68624" name="Rectangle 16"/>
            <p:cNvSpPr>
              <a:spLocks/>
            </p:cNvSpPr>
            <p:nvPr/>
          </p:nvSpPr>
          <p:spPr bwMode="auto">
            <a:xfrm>
              <a:off x="0" y="964"/>
              <a:ext cx="2328" cy="9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130000"/>
                </a:lnSpc>
              </a:pPr>
              <a:r>
                <a:rPr lang="en-US" sz="700">
                  <a:solidFill>
                    <a:srgbClr val="8C8C8C"/>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a:t>
              </a:r>
            </a:p>
          </p:txBody>
        </p:sp>
      </p:grpSp>
      <p:grpSp>
        <p:nvGrpSpPr>
          <p:cNvPr id="68625" name="Group 17"/>
          <p:cNvGrpSpPr>
            <a:grpSpLocks/>
          </p:cNvGrpSpPr>
          <p:nvPr/>
        </p:nvGrpSpPr>
        <p:grpSpPr bwMode="auto">
          <a:xfrm>
            <a:off x="2892623" y="3474244"/>
            <a:ext cx="1385888" cy="1126331"/>
            <a:chOff x="0" y="0"/>
            <a:chExt cx="2328" cy="1892"/>
          </a:xfrm>
        </p:grpSpPr>
        <p:sp>
          <p:nvSpPr>
            <p:cNvPr id="68626" name="Rectangle 18"/>
            <p:cNvSpPr>
              <a:spLocks/>
            </p:cNvSpPr>
            <p:nvPr/>
          </p:nvSpPr>
          <p:spPr bwMode="auto">
            <a:xfrm>
              <a:off x="0" y="0"/>
              <a:ext cx="2328" cy="8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75000"/>
                </a:lnSpc>
              </a:pPr>
              <a:r>
                <a:rPr lang="en-US" sz="1100">
                  <a:solidFill>
                    <a:srgbClr val="FFFFFF"/>
                  </a:solidFill>
                  <a:latin typeface="Montserrat-Bold" charset="0"/>
                  <a:ea typeface="ＭＳ Ｐゴシック" charset="0"/>
                  <a:cs typeface="Montserrat-Bold" charset="0"/>
                  <a:sym typeface="Montserrat-Bold" charset="0"/>
                </a:rPr>
                <a:t>Extra HEADING FOR THIS</a:t>
              </a:r>
            </a:p>
            <a:p>
              <a:pPr>
                <a:lnSpc>
                  <a:spcPct val="75000"/>
                </a:lnSpc>
              </a:pPr>
              <a:r>
                <a:rPr lang="en-US" sz="1100">
                  <a:solidFill>
                    <a:srgbClr val="FFFFFF"/>
                  </a:solidFill>
                  <a:latin typeface="Montserrat-Bold" charset="0"/>
                  <a:ea typeface="ＭＳ Ｐゴシック" charset="0"/>
                  <a:cs typeface="Montserrat-Bold" charset="0"/>
                  <a:sym typeface="Montserrat-Bold" charset="0"/>
                </a:rPr>
                <a:t>TEXT AS EXAMPLE</a:t>
              </a:r>
            </a:p>
          </p:txBody>
        </p:sp>
        <p:sp>
          <p:nvSpPr>
            <p:cNvPr id="68627" name="Rectangle 19"/>
            <p:cNvSpPr>
              <a:spLocks/>
            </p:cNvSpPr>
            <p:nvPr/>
          </p:nvSpPr>
          <p:spPr bwMode="auto">
            <a:xfrm>
              <a:off x="0" y="964"/>
              <a:ext cx="2328" cy="9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130000"/>
                </a:lnSpc>
              </a:pPr>
              <a:r>
                <a:rPr lang="en-US" sz="700">
                  <a:solidFill>
                    <a:srgbClr val="8C8C8C"/>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a:t>
              </a:r>
            </a:p>
          </p:txBody>
        </p:sp>
      </p:grpSp>
      <p:grpSp>
        <p:nvGrpSpPr>
          <p:cNvPr id="68628" name="Group 20"/>
          <p:cNvGrpSpPr>
            <a:grpSpLocks/>
          </p:cNvGrpSpPr>
          <p:nvPr/>
        </p:nvGrpSpPr>
        <p:grpSpPr bwMode="auto">
          <a:xfrm>
            <a:off x="4754761" y="3474244"/>
            <a:ext cx="1385888" cy="1126331"/>
            <a:chOff x="0" y="0"/>
            <a:chExt cx="2328" cy="1892"/>
          </a:xfrm>
        </p:grpSpPr>
        <p:sp>
          <p:nvSpPr>
            <p:cNvPr id="68629" name="Rectangle 21"/>
            <p:cNvSpPr>
              <a:spLocks/>
            </p:cNvSpPr>
            <p:nvPr/>
          </p:nvSpPr>
          <p:spPr bwMode="auto">
            <a:xfrm>
              <a:off x="0" y="0"/>
              <a:ext cx="2328" cy="8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75000"/>
                </a:lnSpc>
              </a:pPr>
              <a:r>
                <a:rPr lang="en-US" sz="1100">
                  <a:solidFill>
                    <a:srgbClr val="FFFFFF"/>
                  </a:solidFill>
                  <a:latin typeface="Montserrat-Bold" charset="0"/>
                  <a:ea typeface="ＭＳ Ｐゴシック" charset="0"/>
                  <a:cs typeface="Montserrat-Bold" charset="0"/>
                  <a:sym typeface="Montserrat-Bold" charset="0"/>
                </a:rPr>
                <a:t>Extra HEADING FOR THIS</a:t>
              </a:r>
            </a:p>
            <a:p>
              <a:pPr>
                <a:lnSpc>
                  <a:spcPct val="75000"/>
                </a:lnSpc>
              </a:pPr>
              <a:r>
                <a:rPr lang="en-US" sz="1100">
                  <a:solidFill>
                    <a:srgbClr val="FFFFFF"/>
                  </a:solidFill>
                  <a:latin typeface="Montserrat-Bold" charset="0"/>
                  <a:ea typeface="ＭＳ Ｐゴシック" charset="0"/>
                  <a:cs typeface="Montserrat-Bold" charset="0"/>
                  <a:sym typeface="Montserrat-Bold" charset="0"/>
                </a:rPr>
                <a:t>TEXT AS EXAMPLE</a:t>
              </a:r>
            </a:p>
          </p:txBody>
        </p:sp>
        <p:sp>
          <p:nvSpPr>
            <p:cNvPr id="68630" name="Rectangle 22"/>
            <p:cNvSpPr>
              <a:spLocks/>
            </p:cNvSpPr>
            <p:nvPr/>
          </p:nvSpPr>
          <p:spPr bwMode="auto">
            <a:xfrm>
              <a:off x="0" y="964"/>
              <a:ext cx="2328" cy="9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130000"/>
                </a:lnSpc>
              </a:pPr>
              <a:r>
                <a:rPr lang="en-US" sz="700">
                  <a:solidFill>
                    <a:srgbClr val="8C8C8C"/>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a:t>
              </a:r>
            </a:p>
          </p:txBody>
        </p:sp>
      </p:grpSp>
      <p:grpSp>
        <p:nvGrpSpPr>
          <p:cNvPr id="68631" name="Group 23"/>
          <p:cNvGrpSpPr>
            <a:grpSpLocks/>
          </p:cNvGrpSpPr>
          <p:nvPr/>
        </p:nvGrpSpPr>
        <p:grpSpPr bwMode="auto">
          <a:xfrm>
            <a:off x="6664523" y="3474244"/>
            <a:ext cx="1385888" cy="1126331"/>
            <a:chOff x="0" y="0"/>
            <a:chExt cx="2328" cy="1892"/>
          </a:xfrm>
        </p:grpSpPr>
        <p:sp>
          <p:nvSpPr>
            <p:cNvPr id="68632" name="Rectangle 24"/>
            <p:cNvSpPr>
              <a:spLocks/>
            </p:cNvSpPr>
            <p:nvPr/>
          </p:nvSpPr>
          <p:spPr bwMode="auto">
            <a:xfrm>
              <a:off x="0" y="0"/>
              <a:ext cx="2328" cy="8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75000"/>
                </a:lnSpc>
              </a:pPr>
              <a:r>
                <a:rPr lang="en-US" sz="1100">
                  <a:solidFill>
                    <a:srgbClr val="FFFFFF"/>
                  </a:solidFill>
                  <a:latin typeface="Montserrat-Bold" charset="0"/>
                  <a:ea typeface="ＭＳ Ｐゴシック" charset="0"/>
                  <a:cs typeface="Montserrat-Bold" charset="0"/>
                  <a:sym typeface="Montserrat-Bold" charset="0"/>
                </a:rPr>
                <a:t>Extra HEADING FOR THIS</a:t>
              </a:r>
            </a:p>
            <a:p>
              <a:pPr>
                <a:lnSpc>
                  <a:spcPct val="75000"/>
                </a:lnSpc>
              </a:pPr>
              <a:r>
                <a:rPr lang="en-US" sz="1100">
                  <a:solidFill>
                    <a:srgbClr val="FFFFFF"/>
                  </a:solidFill>
                  <a:latin typeface="Montserrat-Bold" charset="0"/>
                  <a:ea typeface="ＭＳ Ｐゴシック" charset="0"/>
                  <a:cs typeface="Montserrat-Bold" charset="0"/>
                  <a:sym typeface="Montserrat-Bold" charset="0"/>
                </a:rPr>
                <a:t>TEXT AS EXAMPLE</a:t>
              </a:r>
            </a:p>
          </p:txBody>
        </p:sp>
        <p:sp>
          <p:nvSpPr>
            <p:cNvPr id="68633" name="Rectangle 25"/>
            <p:cNvSpPr>
              <a:spLocks/>
            </p:cNvSpPr>
            <p:nvPr/>
          </p:nvSpPr>
          <p:spPr bwMode="auto">
            <a:xfrm>
              <a:off x="0" y="964"/>
              <a:ext cx="2328" cy="9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130000"/>
                </a:lnSpc>
              </a:pPr>
              <a:r>
                <a:rPr lang="en-US" sz="700">
                  <a:solidFill>
                    <a:srgbClr val="8C8C8C"/>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a:t>
              </a:r>
            </a:p>
          </p:txBody>
        </p:sp>
      </p:grpSp>
      <p:grpSp>
        <p:nvGrpSpPr>
          <p:cNvPr id="68634" name="Group 26"/>
          <p:cNvGrpSpPr>
            <a:grpSpLocks/>
          </p:cNvGrpSpPr>
          <p:nvPr/>
        </p:nvGrpSpPr>
        <p:grpSpPr bwMode="auto">
          <a:xfrm>
            <a:off x="8169473" y="4824412"/>
            <a:ext cx="761405" cy="176213"/>
            <a:chOff x="0" y="0"/>
            <a:chExt cx="1279" cy="296"/>
          </a:xfrm>
        </p:grpSpPr>
        <p:pic>
          <p:nvPicPr>
            <p:cNvPr id="68635" name="Picture 2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60" y="32"/>
              <a:ext cx="719"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68636" name="Rectangle 28"/>
            <p:cNvSpPr>
              <a:spLocks/>
            </p:cNvSpPr>
            <p:nvPr/>
          </p:nvSpPr>
          <p:spPr bwMode="auto">
            <a:xfrm>
              <a:off x="32" y="56"/>
              <a:ext cx="288" cy="216"/>
            </a:xfrm>
            <a:prstGeom prst="rect">
              <a:avLst/>
            </a:prstGeom>
            <a:solidFill>
              <a:srgbClr val="FFFFFF"/>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68637" name="Rectangle 29"/>
            <p:cNvSpPr>
              <a:spLocks/>
            </p:cNvSpPr>
            <p:nvPr/>
          </p:nvSpPr>
          <p:spPr bwMode="auto">
            <a:xfrm>
              <a:off x="0" y="40"/>
              <a:ext cx="35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130000"/>
                </a:lnSpc>
              </a:pPr>
              <a:r>
                <a:rPr lang="en-US" sz="700">
                  <a:solidFill>
                    <a:schemeClr val="tx1"/>
                  </a:solidFill>
                  <a:latin typeface="Montserrat-Regular" charset="0"/>
                  <a:ea typeface="ＭＳ Ｐゴシック" charset="0"/>
                  <a:cs typeface="Montserrat-Regular" charset="0"/>
                  <a:sym typeface="Montserrat-Regular" charset="0"/>
                </a:rPr>
                <a:t>53</a:t>
              </a:r>
            </a:p>
          </p:txBody>
        </p:sp>
        <p:sp>
          <p:nvSpPr>
            <p:cNvPr id="68638" name="Rectangle 30"/>
            <p:cNvSpPr>
              <a:spLocks/>
            </p:cNvSpPr>
            <p:nvPr/>
          </p:nvSpPr>
          <p:spPr bwMode="auto">
            <a:xfrm flipH="1">
              <a:off x="444" y="0"/>
              <a:ext cx="8" cy="288"/>
            </a:xfrm>
            <a:prstGeom prst="rect">
              <a:avLst/>
            </a:prstGeom>
            <a:solidFill>
              <a:srgbClr val="FFFFFF"/>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spTree>
  </p:cSld>
  <p:clrMapOvr>
    <a:masterClrMapping/>
  </p:clrMapOvr>
  <mc:AlternateContent xmlns:mc="http://schemas.openxmlformats.org/markup-compatibility/2006" xmlns:p14="http://schemas.microsoft.com/office/powerpoint/2010/main">
    <mc:Choice Requires="p14">
      <p:transition spd="med">
        <p14:flip dir="l"/>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68614"/>
                                        </p:tgtEl>
                                        <p:attrNameLst>
                                          <p:attrName>style.visibility</p:attrName>
                                        </p:attrNameLst>
                                      </p:cBhvr>
                                      <p:to>
                                        <p:strVal val="visible"/>
                                      </p:to>
                                    </p:set>
                                    <p:anim calcmode="lin" valueType="num">
                                      <p:cBhvr additive="base">
                                        <p:cTn id="7" dur="500" fill="hold"/>
                                        <p:tgtEl>
                                          <p:spTgt spid="68614"/>
                                        </p:tgtEl>
                                        <p:attrNameLst>
                                          <p:attrName>ppt_x</p:attrName>
                                        </p:attrNameLst>
                                      </p:cBhvr>
                                      <p:tavLst>
                                        <p:tav tm="0">
                                          <p:val>
                                            <p:strVal val="1+#ppt_w/2"/>
                                          </p:val>
                                        </p:tav>
                                        <p:tav tm="100000">
                                          <p:val>
                                            <p:strVal val="#ppt_x"/>
                                          </p:val>
                                        </p:tav>
                                      </p:tavLst>
                                    </p:anim>
                                    <p:anim calcmode="lin" valueType="num">
                                      <p:cBhvr additive="base">
                                        <p:cTn id="8" dur="500" fill="hold"/>
                                        <p:tgtEl>
                                          <p:spTgt spid="68614"/>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 presetClass="entr" presetSubtype="2" fill="hold" grpId="0" nodeType="afterEffect">
                                  <p:stCondLst>
                                    <p:cond delay="300"/>
                                  </p:stCondLst>
                                  <p:childTnLst>
                                    <p:set>
                                      <p:cBhvr>
                                        <p:cTn id="11" dur="1" fill="hold">
                                          <p:stCondLst>
                                            <p:cond delay="0"/>
                                          </p:stCondLst>
                                        </p:cTn>
                                        <p:tgtEl>
                                          <p:spTgt spid="68615"/>
                                        </p:tgtEl>
                                        <p:attrNameLst>
                                          <p:attrName>style.visibility</p:attrName>
                                        </p:attrNameLst>
                                      </p:cBhvr>
                                      <p:to>
                                        <p:strVal val="visible"/>
                                      </p:to>
                                    </p:set>
                                    <p:anim calcmode="lin" valueType="num">
                                      <p:cBhvr additive="base">
                                        <p:cTn id="12" dur="500" fill="hold"/>
                                        <p:tgtEl>
                                          <p:spTgt spid="68615"/>
                                        </p:tgtEl>
                                        <p:attrNameLst>
                                          <p:attrName>ppt_x</p:attrName>
                                        </p:attrNameLst>
                                      </p:cBhvr>
                                      <p:tavLst>
                                        <p:tav tm="0">
                                          <p:val>
                                            <p:strVal val="1+#ppt_w/2"/>
                                          </p:val>
                                        </p:tav>
                                        <p:tav tm="100000">
                                          <p:val>
                                            <p:strVal val="#ppt_x"/>
                                          </p:val>
                                        </p:tav>
                                      </p:tavLst>
                                    </p:anim>
                                    <p:anim calcmode="lin" valueType="num">
                                      <p:cBhvr additive="base">
                                        <p:cTn id="13" dur="500" fill="hold"/>
                                        <p:tgtEl>
                                          <p:spTgt spid="68615"/>
                                        </p:tgtEl>
                                        <p:attrNameLst>
                                          <p:attrName>ppt_y</p:attrName>
                                        </p:attrNameLst>
                                      </p:cBhvr>
                                      <p:tavLst>
                                        <p:tav tm="0">
                                          <p:val>
                                            <p:strVal val="#ppt_y"/>
                                          </p:val>
                                        </p:tav>
                                        <p:tav tm="100000">
                                          <p:val>
                                            <p:strVal val="#ppt_y"/>
                                          </p:val>
                                        </p:tav>
                                      </p:tavLst>
                                    </p:anim>
                                  </p:childTnLst>
                                </p:cTn>
                              </p:par>
                            </p:childTnLst>
                          </p:cTn>
                        </p:par>
                        <p:par>
                          <p:cTn id="14" fill="hold" nodeType="afterGroup">
                            <p:stCondLst>
                              <p:cond delay="1300"/>
                            </p:stCondLst>
                            <p:childTnLst>
                              <p:par>
                                <p:cTn id="15" presetID="2" presetClass="entr" presetSubtype="8" fill="hold" grpId="0" nodeType="afterEffect">
                                  <p:stCondLst>
                                    <p:cond delay="0"/>
                                  </p:stCondLst>
                                  <p:childTnLst>
                                    <p:set>
                                      <p:cBhvr>
                                        <p:cTn id="16" dur="1" fill="hold">
                                          <p:stCondLst>
                                            <p:cond delay="0"/>
                                          </p:stCondLst>
                                        </p:cTn>
                                        <p:tgtEl>
                                          <p:spTgt spid="68617"/>
                                        </p:tgtEl>
                                        <p:attrNameLst>
                                          <p:attrName>style.visibility</p:attrName>
                                        </p:attrNameLst>
                                      </p:cBhvr>
                                      <p:to>
                                        <p:strVal val="visible"/>
                                      </p:to>
                                    </p:set>
                                    <p:anim calcmode="lin" valueType="num">
                                      <p:cBhvr additive="base">
                                        <p:cTn id="17" dur="500" fill="hold"/>
                                        <p:tgtEl>
                                          <p:spTgt spid="68617"/>
                                        </p:tgtEl>
                                        <p:attrNameLst>
                                          <p:attrName>ppt_x</p:attrName>
                                        </p:attrNameLst>
                                      </p:cBhvr>
                                      <p:tavLst>
                                        <p:tav tm="0">
                                          <p:val>
                                            <p:strVal val="0-#ppt_w/2"/>
                                          </p:val>
                                        </p:tav>
                                        <p:tav tm="100000">
                                          <p:val>
                                            <p:strVal val="#ppt_x"/>
                                          </p:val>
                                        </p:tav>
                                      </p:tavLst>
                                    </p:anim>
                                    <p:anim calcmode="lin" valueType="num">
                                      <p:cBhvr additive="base">
                                        <p:cTn id="18" dur="500" fill="hold"/>
                                        <p:tgtEl>
                                          <p:spTgt spid="68617"/>
                                        </p:tgtEl>
                                        <p:attrNameLst>
                                          <p:attrName>ppt_y</p:attrName>
                                        </p:attrNameLst>
                                      </p:cBhvr>
                                      <p:tavLst>
                                        <p:tav tm="0">
                                          <p:val>
                                            <p:strVal val="#ppt_y"/>
                                          </p:val>
                                        </p:tav>
                                        <p:tav tm="100000">
                                          <p:val>
                                            <p:strVal val="#ppt_y"/>
                                          </p:val>
                                        </p:tav>
                                      </p:tavLst>
                                    </p:anim>
                                  </p:childTnLst>
                                </p:cTn>
                              </p:par>
                            </p:childTnLst>
                          </p:cTn>
                        </p:par>
                        <p:par>
                          <p:cTn id="19" fill="hold" nodeType="afterGroup">
                            <p:stCondLst>
                              <p:cond delay="1800"/>
                            </p:stCondLst>
                            <p:childTnLst>
                              <p:par>
                                <p:cTn id="20" presetID="2" presetClass="entr" presetSubtype="8" fill="hold" nodeType="afterEffect">
                                  <p:stCondLst>
                                    <p:cond delay="300"/>
                                  </p:stCondLst>
                                  <p:childTnLst>
                                    <p:set>
                                      <p:cBhvr>
                                        <p:cTn id="21" dur="1" fill="hold">
                                          <p:stCondLst>
                                            <p:cond delay="0"/>
                                          </p:stCondLst>
                                        </p:cTn>
                                        <p:tgtEl>
                                          <p:spTgt spid="68616"/>
                                        </p:tgtEl>
                                        <p:attrNameLst>
                                          <p:attrName>style.visibility</p:attrName>
                                        </p:attrNameLst>
                                      </p:cBhvr>
                                      <p:to>
                                        <p:strVal val="visible"/>
                                      </p:to>
                                    </p:set>
                                    <p:anim calcmode="lin" valueType="num">
                                      <p:cBhvr additive="base">
                                        <p:cTn id="22" dur="500" fill="hold"/>
                                        <p:tgtEl>
                                          <p:spTgt spid="68616"/>
                                        </p:tgtEl>
                                        <p:attrNameLst>
                                          <p:attrName>ppt_x</p:attrName>
                                        </p:attrNameLst>
                                      </p:cBhvr>
                                      <p:tavLst>
                                        <p:tav tm="0">
                                          <p:val>
                                            <p:strVal val="0-#ppt_w/2"/>
                                          </p:val>
                                        </p:tav>
                                        <p:tav tm="100000">
                                          <p:val>
                                            <p:strVal val="#ppt_x"/>
                                          </p:val>
                                        </p:tav>
                                      </p:tavLst>
                                    </p:anim>
                                    <p:anim calcmode="lin" valueType="num">
                                      <p:cBhvr additive="base">
                                        <p:cTn id="23" dur="500" fill="hold"/>
                                        <p:tgtEl>
                                          <p:spTgt spid="68616"/>
                                        </p:tgtEl>
                                        <p:attrNameLst>
                                          <p:attrName>ppt_y</p:attrName>
                                        </p:attrNameLst>
                                      </p:cBhvr>
                                      <p:tavLst>
                                        <p:tav tm="0">
                                          <p:val>
                                            <p:strVal val="#ppt_y"/>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17" presetClass="entr" presetSubtype="8" fill="hold" nodeType="clickEffect">
                                  <p:stCondLst>
                                    <p:cond delay="0"/>
                                  </p:stCondLst>
                                  <p:childTnLst>
                                    <p:set>
                                      <p:cBhvr>
                                        <p:cTn id="27" dur="1" fill="hold">
                                          <p:stCondLst>
                                            <p:cond delay="0"/>
                                          </p:stCondLst>
                                        </p:cTn>
                                        <p:tgtEl>
                                          <p:spTgt spid="68618"/>
                                        </p:tgtEl>
                                        <p:attrNameLst>
                                          <p:attrName>style.visibility</p:attrName>
                                        </p:attrNameLst>
                                      </p:cBhvr>
                                      <p:to>
                                        <p:strVal val="visible"/>
                                      </p:to>
                                    </p:set>
                                    <p:anim calcmode="lin" valueType="num">
                                      <p:cBhvr>
                                        <p:cTn id="28" dur="500" fill="hold"/>
                                        <p:tgtEl>
                                          <p:spTgt spid="68618"/>
                                        </p:tgtEl>
                                        <p:attrNameLst>
                                          <p:attrName>ppt_x</p:attrName>
                                        </p:attrNameLst>
                                      </p:cBhvr>
                                      <p:tavLst>
                                        <p:tav tm="0">
                                          <p:val>
                                            <p:strVal val="#ppt_x-#ppt_w/2"/>
                                          </p:val>
                                        </p:tav>
                                        <p:tav tm="100000">
                                          <p:val>
                                            <p:strVal val="#ppt_x"/>
                                          </p:val>
                                        </p:tav>
                                      </p:tavLst>
                                    </p:anim>
                                    <p:anim calcmode="lin" valueType="num">
                                      <p:cBhvr>
                                        <p:cTn id="29" dur="500" fill="hold"/>
                                        <p:tgtEl>
                                          <p:spTgt spid="68618"/>
                                        </p:tgtEl>
                                        <p:attrNameLst>
                                          <p:attrName>ppt_y</p:attrName>
                                        </p:attrNameLst>
                                      </p:cBhvr>
                                      <p:tavLst>
                                        <p:tav tm="0">
                                          <p:val>
                                            <p:strVal val="#ppt_y"/>
                                          </p:val>
                                        </p:tav>
                                        <p:tav tm="100000">
                                          <p:val>
                                            <p:strVal val="#ppt_y"/>
                                          </p:val>
                                        </p:tav>
                                      </p:tavLst>
                                    </p:anim>
                                    <p:anim calcmode="lin" valueType="num">
                                      <p:cBhvr>
                                        <p:cTn id="30" dur="500" fill="hold"/>
                                        <p:tgtEl>
                                          <p:spTgt spid="68618"/>
                                        </p:tgtEl>
                                        <p:attrNameLst>
                                          <p:attrName>ppt_w</p:attrName>
                                        </p:attrNameLst>
                                      </p:cBhvr>
                                      <p:tavLst>
                                        <p:tav tm="0">
                                          <p:val>
                                            <p:fltVal val="0"/>
                                          </p:val>
                                        </p:tav>
                                        <p:tav tm="100000">
                                          <p:val>
                                            <p:strVal val="#ppt_w"/>
                                          </p:val>
                                        </p:tav>
                                      </p:tavLst>
                                    </p:anim>
                                    <p:anim calcmode="lin" valueType="num">
                                      <p:cBhvr>
                                        <p:cTn id="31" dur="500" fill="hold"/>
                                        <p:tgtEl>
                                          <p:spTgt spid="68618"/>
                                        </p:tgtEl>
                                        <p:attrNameLst>
                                          <p:attrName>ppt_h</p:attrName>
                                        </p:attrNameLst>
                                      </p:cBhvr>
                                      <p:tavLst>
                                        <p:tav tm="0">
                                          <p:val>
                                            <p:strVal val="#ppt_h"/>
                                          </p:val>
                                        </p:tav>
                                        <p:tav tm="100000">
                                          <p:val>
                                            <p:strVal val="#ppt_h"/>
                                          </p:val>
                                        </p:tav>
                                      </p:tavLst>
                                    </p:anim>
                                  </p:childTnLst>
                                </p:cTn>
                              </p:par>
                            </p:childTnLst>
                          </p:cTn>
                        </p:par>
                        <p:par>
                          <p:cTn id="32" fill="hold" nodeType="afterGroup">
                            <p:stCondLst>
                              <p:cond delay="500"/>
                            </p:stCondLst>
                            <p:childTnLst>
                              <p:par>
                                <p:cTn id="33" presetID="22" presetClass="entr" presetSubtype="1" fill="hold" nodeType="afterEffect">
                                  <p:stCondLst>
                                    <p:cond delay="300"/>
                                  </p:stCondLst>
                                  <p:childTnLst>
                                    <p:set>
                                      <p:cBhvr>
                                        <p:cTn id="34" dur="1" fill="hold">
                                          <p:stCondLst>
                                            <p:cond delay="0"/>
                                          </p:stCondLst>
                                        </p:cTn>
                                        <p:tgtEl>
                                          <p:spTgt spid="68622"/>
                                        </p:tgtEl>
                                        <p:attrNameLst>
                                          <p:attrName>style.visibility</p:attrName>
                                        </p:attrNameLst>
                                      </p:cBhvr>
                                      <p:to>
                                        <p:strVal val="visible"/>
                                      </p:to>
                                    </p:set>
                                    <p:animEffect transition="in" filter="wipe(up)">
                                      <p:cBhvr>
                                        <p:cTn id="35" dur="500"/>
                                        <p:tgtEl>
                                          <p:spTgt spid="68622"/>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2" presetClass="entr" presetSubtype="1" fill="hold" nodeType="clickEffect">
                                  <p:stCondLst>
                                    <p:cond delay="0"/>
                                  </p:stCondLst>
                                  <p:childTnLst>
                                    <p:set>
                                      <p:cBhvr>
                                        <p:cTn id="39" dur="1" fill="hold">
                                          <p:stCondLst>
                                            <p:cond delay="0"/>
                                          </p:stCondLst>
                                        </p:cTn>
                                        <p:tgtEl>
                                          <p:spTgt spid="68619"/>
                                        </p:tgtEl>
                                        <p:attrNameLst>
                                          <p:attrName>style.visibility</p:attrName>
                                        </p:attrNameLst>
                                      </p:cBhvr>
                                      <p:to>
                                        <p:strVal val="visible"/>
                                      </p:to>
                                    </p:set>
                                    <p:anim calcmode="lin" valueType="num">
                                      <p:cBhvr additive="base">
                                        <p:cTn id="40" dur="500" fill="hold"/>
                                        <p:tgtEl>
                                          <p:spTgt spid="68619"/>
                                        </p:tgtEl>
                                        <p:attrNameLst>
                                          <p:attrName>ppt_x</p:attrName>
                                        </p:attrNameLst>
                                      </p:cBhvr>
                                      <p:tavLst>
                                        <p:tav tm="0">
                                          <p:val>
                                            <p:strVal val="#ppt_x"/>
                                          </p:val>
                                        </p:tav>
                                        <p:tav tm="100000">
                                          <p:val>
                                            <p:strVal val="#ppt_x"/>
                                          </p:val>
                                        </p:tav>
                                      </p:tavLst>
                                    </p:anim>
                                    <p:anim calcmode="lin" valueType="num">
                                      <p:cBhvr additive="base">
                                        <p:cTn id="41" dur="500" fill="hold"/>
                                        <p:tgtEl>
                                          <p:spTgt spid="68619"/>
                                        </p:tgtEl>
                                        <p:attrNameLst>
                                          <p:attrName>ppt_y</p:attrName>
                                        </p:attrNameLst>
                                      </p:cBhvr>
                                      <p:tavLst>
                                        <p:tav tm="0">
                                          <p:val>
                                            <p:strVal val="0-#ppt_h/2"/>
                                          </p:val>
                                        </p:tav>
                                        <p:tav tm="100000">
                                          <p:val>
                                            <p:strVal val="#ppt_y"/>
                                          </p:val>
                                        </p:tav>
                                      </p:tavLst>
                                    </p:anim>
                                  </p:childTnLst>
                                </p:cTn>
                              </p:par>
                            </p:childTnLst>
                          </p:cTn>
                        </p:par>
                        <p:par>
                          <p:cTn id="42" fill="hold" nodeType="afterGroup">
                            <p:stCondLst>
                              <p:cond delay="500"/>
                            </p:stCondLst>
                            <p:childTnLst>
                              <p:par>
                                <p:cTn id="43" presetID="2" presetClass="entr" presetSubtype="4" fill="hold" nodeType="afterEffect">
                                  <p:stCondLst>
                                    <p:cond delay="200"/>
                                  </p:stCondLst>
                                  <p:childTnLst>
                                    <p:set>
                                      <p:cBhvr>
                                        <p:cTn id="44" dur="1" fill="hold">
                                          <p:stCondLst>
                                            <p:cond delay="0"/>
                                          </p:stCondLst>
                                        </p:cTn>
                                        <p:tgtEl>
                                          <p:spTgt spid="68625"/>
                                        </p:tgtEl>
                                        <p:attrNameLst>
                                          <p:attrName>style.visibility</p:attrName>
                                        </p:attrNameLst>
                                      </p:cBhvr>
                                      <p:to>
                                        <p:strVal val="visible"/>
                                      </p:to>
                                    </p:set>
                                    <p:anim calcmode="lin" valueType="num">
                                      <p:cBhvr additive="base">
                                        <p:cTn id="45" dur="500" fill="hold"/>
                                        <p:tgtEl>
                                          <p:spTgt spid="68625"/>
                                        </p:tgtEl>
                                        <p:attrNameLst>
                                          <p:attrName>ppt_x</p:attrName>
                                        </p:attrNameLst>
                                      </p:cBhvr>
                                      <p:tavLst>
                                        <p:tav tm="0">
                                          <p:val>
                                            <p:strVal val="#ppt_x"/>
                                          </p:val>
                                        </p:tav>
                                        <p:tav tm="100000">
                                          <p:val>
                                            <p:strVal val="#ppt_x"/>
                                          </p:val>
                                        </p:tav>
                                      </p:tavLst>
                                    </p:anim>
                                    <p:anim calcmode="lin" valueType="num">
                                      <p:cBhvr additive="base">
                                        <p:cTn id="46" dur="500" fill="hold"/>
                                        <p:tgtEl>
                                          <p:spTgt spid="68625"/>
                                        </p:tgtEl>
                                        <p:attrNameLst>
                                          <p:attrName>ppt_y</p:attrName>
                                        </p:attrNameLst>
                                      </p:cBhvr>
                                      <p:tavLst>
                                        <p:tav tm="0">
                                          <p:val>
                                            <p:strVal val="1+#ppt_h/2"/>
                                          </p:val>
                                        </p:tav>
                                        <p:tav tm="100000">
                                          <p:val>
                                            <p:strVal val="#ppt_y"/>
                                          </p:val>
                                        </p:tav>
                                      </p:tavLst>
                                    </p:anim>
                                  </p:childTnLst>
                                </p:cTn>
                              </p:par>
                            </p:childTnLst>
                          </p:cTn>
                        </p:par>
                      </p:childTnLst>
                    </p:cTn>
                  </p:par>
                  <p:par>
                    <p:cTn id="47" fill="hold" nodeType="clickPar">
                      <p:stCondLst>
                        <p:cond delay="indefinite"/>
                      </p:stCondLst>
                      <p:childTnLst>
                        <p:par>
                          <p:cTn id="48" fill="hold" nodeType="withGroup">
                            <p:stCondLst>
                              <p:cond delay="0"/>
                            </p:stCondLst>
                            <p:childTnLst>
                              <p:par>
                                <p:cTn id="49" presetID="22" presetClass="entr" presetSubtype="4" fill="hold" nodeType="clickEffect">
                                  <p:stCondLst>
                                    <p:cond delay="0"/>
                                  </p:stCondLst>
                                  <p:childTnLst>
                                    <p:set>
                                      <p:cBhvr>
                                        <p:cTn id="50" dur="1" fill="hold">
                                          <p:stCondLst>
                                            <p:cond delay="0"/>
                                          </p:stCondLst>
                                        </p:cTn>
                                        <p:tgtEl>
                                          <p:spTgt spid="68620"/>
                                        </p:tgtEl>
                                        <p:attrNameLst>
                                          <p:attrName>style.visibility</p:attrName>
                                        </p:attrNameLst>
                                      </p:cBhvr>
                                      <p:to>
                                        <p:strVal val="visible"/>
                                      </p:to>
                                    </p:set>
                                    <p:animEffect transition="in" filter="wipe(down)">
                                      <p:cBhvr>
                                        <p:cTn id="51" dur="500"/>
                                        <p:tgtEl>
                                          <p:spTgt spid="68620"/>
                                        </p:tgtEl>
                                      </p:cBhvr>
                                    </p:animEffect>
                                  </p:childTnLst>
                                </p:cTn>
                              </p:par>
                            </p:childTnLst>
                          </p:cTn>
                        </p:par>
                        <p:par>
                          <p:cTn id="52" fill="hold" nodeType="afterGroup">
                            <p:stCondLst>
                              <p:cond delay="500"/>
                            </p:stCondLst>
                            <p:childTnLst>
                              <p:par>
                                <p:cTn id="53" presetID="22" presetClass="entr" presetSubtype="1" fill="hold" nodeType="afterEffect">
                                  <p:stCondLst>
                                    <p:cond delay="200"/>
                                  </p:stCondLst>
                                  <p:childTnLst>
                                    <p:set>
                                      <p:cBhvr>
                                        <p:cTn id="54" dur="1" fill="hold">
                                          <p:stCondLst>
                                            <p:cond delay="0"/>
                                          </p:stCondLst>
                                        </p:cTn>
                                        <p:tgtEl>
                                          <p:spTgt spid="68628"/>
                                        </p:tgtEl>
                                        <p:attrNameLst>
                                          <p:attrName>style.visibility</p:attrName>
                                        </p:attrNameLst>
                                      </p:cBhvr>
                                      <p:to>
                                        <p:strVal val="visible"/>
                                      </p:to>
                                    </p:set>
                                    <p:animEffect transition="in" filter="wipe(up)">
                                      <p:cBhvr>
                                        <p:cTn id="55" dur="500"/>
                                        <p:tgtEl>
                                          <p:spTgt spid="68628"/>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2" presetClass="entr" presetSubtype="2" fill="hold" nodeType="clickEffect">
                                  <p:stCondLst>
                                    <p:cond delay="0"/>
                                  </p:stCondLst>
                                  <p:childTnLst>
                                    <p:set>
                                      <p:cBhvr>
                                        <p:cTn id="59" dur="1" fill="hold">
                                          <p:stCondLst>
                                            <p:cond delay="0"/>
                                          </p:stCondLst>
                                        </p:cTn>
                                        <p:tgtEl>
                                          <p:spTgt spid="68621"/>
                                        </p:tgtEl>
                                        <p:attrNameLst>
                                          <p:attrName>style.visibility</p:attrName>
                                        </p:attrNameLst>
                                      </p:cBhvr>
                                      <p:to>
                                        <p:strVal val="visible"/>
                                      </p:to>
                                    </p:set>
                                    <p:anim calcmode="lin" valueType="num">
                                      <p:cBhvr additive="base">
                                        <p:cTn id="60" dur="500" fill="hold"/>
                                        <p:tgtEl>
                                          <p:spTgt spid="68621"/>
                                        </p:tgtEl>
                                        <p:attrNameLst>
                                          <p:attrName>ppt_x</p:attrName>
                                        </p:attrNameLst>
                                      </p:cBhvr>
                                      <p:tavLst>
                                        <p:tav tm="0">
                                          <p:val>
                                            <p:strVal val="1+#ppt_w/2"/>
                                          </p:val>
                                        </p:tav>
                                        <p:tav tm="100000">
                                          <p:val>
                                            <p:strVal val="#ppt_x"/>
                                          </p:val>
                                        </p:tav>
                                      </p:tavLst>
                                    </p:anim>
                                    <p:anim calcmode="lin" valueType="num">
                                      <p:cBhvr additive="base">
                                        <p:cTn id="61" dur="500" fill="hold"/>
                                        <p:tgtEl>
                                          <p:spTgt spid="68621"/>
                                        </p:tgtEl>
                                        <p:attrNameLst>
                                          <p:attrName>ppt_y</p:attrName>
                                        </p:attrNameLst>
                                      </p:cBhvr>
                                      <p:tavLst>
                                        <p:tav tm="0">
                                          <p:val>
                                            <p:strVal val="#ppt_y"/>
                                          </p:val>
                                        </p:tav>
                                        <p:tav tm="100000">
                                          <p:val>
                                            <p:strVal val="#ppt_y"/>
                                          </p:val>
                                        </p:tav>
                                      </p:tavLst>
                                    </p:anim>
                                  </p:childTnLst>
                                </p:cTn>
                              </p:par>
                            </p:childTnLst>
                          </p:cTn>
                        </p:par>
                        <p:par>
                          <p:cTn id="62" fill="hold" nodeType="afterGroup">
                            <p:stCondLst>
                              <p:cond delay="500"/>
                            </p:stCondLst>
                            <p:childTnLst>
                              <p:par>
                                <p:cTn id="63" presetID="2" presetClass="entr" presetSubtype="2" fill="hold" nodeType="afterEffect">
                                  <p:stCondLst>
                                    <p:cond delay="300"/>
                                  </p:stCondLst>
                                  <p:childTnLst>
                                    <p:set>
                                      <p:cBhvr>
                                        <p:cTn id="64" dur="1" fill="hold">
                                          <p:stCondLst>
                                            <p:cond delay="0"/>
                                          </p:stCondLst>
                                        </p:cTn>
                                        <p:tgtEl>
                                          <p:spTgt spid="68631"/>
                                        </p:tgtEl>
                                        <p:attrNameLst>
                                          <p:attrName>style.visibility</p:attrName>
                                        </p:attrNameLst>
                                      </p:cBhvr>
                                      <p:to>
                                        <p:strVal val="visible"/>
                                      </p:to>
                                    </p:set>
                                    <p:anim calcmode="lin" valueType="num">
                                      <p:cBhvr additive="base">
                                        <p:cTn id="65" dur="500" fill="hold"/>
                                        <p:tgtEl>
                                          <p:spTgt spid="68631"/>
                                        </p:tgtEl>
                                        <p:attrNameLst>
                                          <p:attrName>ppt_x</p:attrName>
                                        </p:attrNameLst>
                                      </p:cBhvr>
                                      <p:tavLst>
                                        <p:tav tm="0">
                                          <p:val>
                                            <p:strVal val="1+#ppt_w/2"/>
                                          </p:val>
                                        </p:tav>
                                        <p:tav tm="100000">
                                          <p:val>
                                            <p:strVal val="#ppt_x"/>
                                          </p:val>
                                        </p:tav>
                                      </p:tavLst>
                                    </p:anim>
                                    <p:anim calcmode="lin" valueType="num">
                                      <p:cBhvr additive="base">
                                        <p:cTn id="66" dur="500" fill="hold"/>
                                        <p:tgtEl>
                                          <p:spTgt spid="6863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14" grpId="0" autoUpdateAnimBg="0"/>
      <p:bldP spid="68615" grpId="0" autoUpdateAnimBg="0"/>
      <p:bldP spid="68617"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69633" name="Rectangle 1"/>
          <p:cNvSpPr>
            <a:spLocks/>
          </p:cNvSpPr>
          <p:nvPr/>
        </p:nvSpPr>
        <p:spPr bwMode="auto">
          <a:xfrm>
            <a:off x="723305" y="545306"/>
            <a:ext cx="4705350"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70000"/>
              </a:lnSpc>
            </a:pPr>
            <a:r>
              <a:rPr lang="en-US" sz="1700">
                <a:solidFill>
                  <a:srgbClr val="8C8C8C"/>
                </a:solidFill>
                <a:latin typeface="Montserrat-Bold" charset="0"/>
                <a:ea typeface="ＭＳ Ｐゴシック" charset="0"/>
                <a:cs typeface="Montserrat-Bold" charset="0"/>
                <a:sym typeface="Montserrat-Bold" charset="0"/>
              </a:rPr>
              <a:t>A C H I E V E M E N T</a:t>
            </a:r>
          </a:p>
        </p:txBody>
      </p:sp>
      <p:sp>
        <p:nvSpPr>
          <p:cNvPr id="69634" name="Rectangle 2"/>
          <p:cNvSpPr>
            <a:spLocks/>
          </p:cNvSpPr>
          <p:nvPr/>
        </p:nvSpPr>
        <p:spPr bwMode="auto">
          <a:xfrm>
            <a:off x="725686" y="902494"/>
            <a:ext cx="7600950" cy="28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30000"/>
              </a:lnSpc>
            </a:pPr>
            <a:r>
              <a:rPr lang="en-US" sz="700">
                <a:solidFill>
                  <a:srgbClr val="8C8C8C"/>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 created a very spacious feeling. The simplicity suggests strength and the spaciousness contributes to the aesthetics of the layout. These basic qualities along with the (Your Company) colors,</a:t>
            </a:r>
          </a:p>
        </p:txBody>
      </p:sp>
      <p:pic>
        <p:nvPicPr>
          <p:cNvPr id="6963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8663" y="2614613"/>
            <a:ext cx="2838450" cy="2543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69636" name="Rectangle 4"/>
          <p:cNvSpPr>
            <a:spLocks/>
          </p:cNvSpPr>
          <p:nvPr/>
        </p:nvSpPr>
        <p:spPr bwMode="auto">
          <a:xfrm>
            <a:off x="6540698" y="1588294"/>
            <a:ext cx="1471613" cy="395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700">
                <a:solidFill>
                  <a:srgbClr val="6E6E6E"/>
                </a:solidFill>
                <a:latin typeface="Montserrat-Regular" charset="0"/>
                <a:ea typeface="ＭＳ Ｐゴシック" charset="0"/>
                <a:cs typeface="Montserrat-Regular" charset="0"/>
                <a:sym typeface="Montserrat-Regular" charset="0"/>
              </a:rPr>
              <a:t>This letterhead design is meant project an image of professional and reliability. By using simple.</a:t>
            </a:r>
          </a:p>
        </p:txBody>
      </p:sp>
      <p:grpSp>
        <p:nvGrpSpPr>
          <p:cNvPr id="69637" name="Group 5"/>
          <p:cNvGrpSpPr>
            <a:grpSpLocks/>
          </p:cNvGrpSpPr>
          <p:nvPr/>
        </p:nvGrpSpPr>
        <p:grpSpPr bwMode="auto">
          <a:xfrm>
            <a:off x="4483894" y="1671638"/>
            <a:ext cx="238125" cy="238125"/>
            <a:chOff x="0" y="0"/>
            <a:chExt cx="400" cy="400"/>
          </a:xfrm>
        </p:grpSpPr>
        <p:sp>
          <p:nvSpPr>
            <p:cNvPr id="69638" name="Oval 6"/>
            <p:cNvSpPr>
              <a:spLocks/>
            </p:cNvSpPr>
            <p:nvPr/>
          </p:nvSpPr>
          <p:spPr bwMode="auto">
            <a:xfrm>
              <a:off x="0" y="0"/>
              <a:ext cx="400" cy="400"/>
            </a:xfrm>
            <a:prstGeom prst="ellipse">
              <a:avLst/>
            </a:prstGeom>
            <a:solidFill>
              <a:schemeClr val="accent3"/>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69639" name="Rectangle 7"/>
            <p:cNvSpPr>
              <a:spLocks/>
            </p:cNvSpPr>
            <p:nvPr/>
          </p:nvSpPr>
          <p:spPr bwMode="auto">
            <a:xfrm>
              <a:off x="75" y="31"/>
              <a:ext cx="248"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70000"/>
                </a:lnSpc>
              </a:pPr>
              <a:r>
                <a:rPr lang="en-US" sz="900">
                  <a:solidFill>
                    <a:schemeClr val="tx1"/>
                  </a:solidFill>
                  <a:latin typeface="Montserrat-Bold" charset="0"/>
                  <a:ea typeface="ＭＳ Ｐゴシック" charset="0"/>
                  <a:cs typeface="Montserrat-Bold" charset="0"/>
                  <a:sym typeface="Montserrat-Bold" charset="0"/>
                </a:rPr>
                <a:t>1</a:t>
              </a:r>
            </a:p>
          </p:txBody>
        </p:sp>
      </p:grpSp>
      <p:sp>
        <p:nvSpPr>
          <p:cNvPr id="69640" name="Rectangle 8"/>
          <p:cNvSpPr>
            <a:spLocks/>
          </p:cNvSpPr>
          <p:nvPr/>
        </p:nvSpPr>
        <p:spPr bwMode="auto">
          <a:xfrm>
            <a:off x="6540698" y="2245519"/>
            <a:ext cx="1471613" cy="395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700">
                <a:solidFill>
                  <a:srgbClr val="6E6E6E"/>
                </a:solidFill>
                <a:latin typeface="Montserrat-Regular" charset="0"/>
                <a:ea typeface="ＭＳ Ｐゴシック" charset="0"/>
                <a:cs typeface="Montserrat-Regular" charset="0"/>
                <a:sym typeface="Montserrat-Regular" charset="0"/>
              </a:rPr>
              <a:t>This letterhead design is meant project an image of professional and reliability. By using simple.</a:t>
            </a:r>
          </a:p>
        </p:txBody>
      </p:sp>
      <p:grpSp>
        <p:nvGrpSpPr>
          <p:cNvPr id="69641" name="Group 9"/>
          <p:cNvGrpSpPr>
            <a:grpSpLocks/>
          </p:cNvGrpSpPr>
          <p:nvPr/>
        </p:nvGrpSpPr>
        <p:grpSpPr bwMode="auto">
          <a:xfrm>
            <a:off x="4483894" y="2328863"/>
            <a:ext cx="238125" cy="238125"/>
            <a:chOff x="0" y="0"/>
            <a:chExt cx="400" cy="400"/>
          </a:xfrm>
        </p:grpSpPr>
        <p:sp>
          <p:nvSpPr>
            <p:cNvPr id="69642" name="Oval 10"/>
            <p:cNvSpPr>
              <a:spLocks/>
            </p:cNvSpPr>
            <p:nvPr/>
          </p:nvSpPr>
          <p:spPr bwMode="auto">
            <a:xfrm>
              <a:off x="0" y="0"/>
              <a:ext cx="400" cy="400"/>
            </a:xfrm>
            <a:prstGeom prst="ellipse">
              <a:avLst/>
            </a:prstGeom>
            <a:solidFill>
              <a:srgbClr val="000000"/>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69643" name="Rectangle 11"/>
            <p:cNvSpPr>
              <a:spLocks/>
            </p:cNvSpPr>
            <p:nvPr/>
          </p:nvSpPr>
          <p:spPr bwMode="auto">
            <a:xfrm>
              <a:off x="75" y="31"/>
              <a:ext cx="248"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70000"/>
                </a:lnSpc>
              </a:pPr>
              <a:r>
                <a:rPr lang="en-US" sz="900">
                  <a:solidFill>
                    <a:srgbClr val="FFFFFF"/>
                  </a:solidFill>
                  <a:latin typeface="Montserrat-Bold" charset="0"/>
                  <a:ea typeface="ＭＳ Ｐゴシック" charset="0"/>
                  <a:cs typeface="Montserrat-Bold" charset="0"/>
                  <a:sym typeface="Montserrat-Bold" charset="0"/>
                </a:rPr>
                <a:t>2</a:t>
              </a:r>
            </a:p>
          </p:txBody>
        </p:sp>
      </p:grpSp>
      <p:sp>
        <p:nvSpPr>
          <p:cNvPr id="69644" name="Rectangle 12"/>
          <p:cNvSpPr>
            <a:spLocks/>
          </p:cNvSpPr>
          <p:nvPr/>
        </p:nvSpPr>
        <p:spPr bwMode="auto">
          <a:xfrm>
            <a:off x="6540698" y="2893219"/>
            <a:ext cx="1471613" cy="395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700">
                <a:solidFill>
                  <a:srgbClr val="6E6E6E"/>
                </a:solidFill>
                <a:latin typeface="Montserrat-Regular" charset="0"/>
                <a:ea typeface="ＭＳ Ｐゴシック" charset="0"/>
                <a:cs typeface="Montserrat-Regular" charset="0"/>
                <a:sym typeface="Montserrat-Regular" charset="0"/>
              </a:rPr>
              <a:t>This letterhead design is meant project an image of professional and reliability. By using simple.</a:t>
            </a:r>
          </a:p>
        </p:txBody>
      </p:sp>
      <p:grpSp>
        <p:nvGrpSpPr>
          <p:cNvPr id="69645" name="Group 13"/>
          <p:cNvGrpSpPr>
            <a:grpSpLocks/>
          </p:cNvGrpSpPr>
          <p:nvPr/>
        </p:nvGrpSpPr>
        <p:grpSpPr bwMode="auto">
          <a:xfrm>
            <a:off x="4483894" y="2976563"/>
            <a:ext cx="238125" cy="238125"/>
            <a:chOff x="0" y="0"/>
            <a:chExt cx="400" cy="400"/>
          </a:xfrm>
        </p:grpSpPr>
        <p:sp>
          <p:nvSpPr>
            <p:cNvPr id="69646" name="Oval 14"/>
            <p:cNvSpPr>
              <a:spLocks/>
            </p:cNvSpPr>
            <p:nvPr/>
          </p:nvSpPr>
          <p:spPr bwMode="auto">
            <a:xfrm>
              <a:off x="0" y="0"/>
              <a:ext cx="400" cy="400"/>
            </a:xfrm>
            <a:prstGeom prst="ellipse">
              <a:avLst/>
            </a:prstGeom>
            <a:solidFill>
              <a:schemeClr val="accent2"/>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69647" name="Rectangle 15"/>
            <p:cNvSpPr>
              <a:spLocks/>
            </p:cNvSpPr>
            <p:nvPr/>
          </p:nvSpPr>
          <p:spPr bwMode="auto">
            <a:xfrm>
              <a:off x="75" y="31"/>
              <a:ext cx="248"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70000"/>
                </a:lnSpc>
              </a:pPr>
              <a:r>
                <a:rPr lang="en-US" sz="900">
                  <a:solidFill>
                    <a:srgbClr val="FFFFFF"/>
                  </a:solidFill>
                  <a:latin typeface="Montserrat-Bold" charset="0"/>
                  <a:ea typeface="ＭＳ Ｐゴシック" charset="0"/>
                  <a:cs typeface="Montserrat-Bold" charset="0"/>
                  <a:sym typeface="Montserrat-Bold" charset="0"/>
                </a:rPr>
                <a:t>3</a:t>
              </a:r>
            </a:p>
          </p:txBody>
        </p:sp>
      </p:grpSp>
      <p:sp>
        <p:nvSpPr>
          <p:cNvPr id="69648" name="Rectangle 16"/>
          <p:cNvSpPr>
            <a:spLocks/>
          </p:cNvSpPr>
          <p:nvPr/>
        </p:nvSpPr>
        <p:spPr bwMode="auto">
          <a:xfrm>
            <a:off x="6540698" y="3550444"/>
            <a:ext cx="1471613" cy="395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700">
                <a:solidFill>
                  <a:srgbClr val="6E6E6E"/>
                </a:solidFill>
                <a:latin typeface="Montserrat-Regular" charset="0"/>
                <a:ea typeface="ＭＳ Ｐゴシック" charset="0"/>
                <a:cs typeface="Montserrat-Regular" charset="0"/>
                <a:sym typeface="Montserrat-Regular" charset="0"/>
              </a:rPr>
              <a:t>This letterhead design is meant project an image of professional and reliability. By using simple.</a:t>
            </a:r>
          </a:p>
        </p:txBody>
      </p:sp>
      <p:grpSp>
        <p:nvGrpSpPr>
          <p:cNvPr id="69649" name="Group 17"/>
          <p:cNvGrpSpPr>
            <a:grpSpLocks/>
          </p:cNvGrpSpPr>
          <p:nvPr/>
        </p:nvGrpSpPr>
        <p:grpSpPr bwMode="auto">
          <a:xfrm>
            <a:off x="4487466" y="3633788"/>
            <a:ext cx="238125" cy="238125"/>
            <a:chOff x="0" y="0"/>
            <a:chExt cx="400" cy="400"/>
          </a:xfrm>
        </p:grpSpPr>
        <p:sp>
          <p:nvSpPr>
            <p:cNvPr id="69650" name="Oval 18"/>
            <p:cNvSpPr>
              <a:spLocks/>
            </p:cNvSpPr>
            <p:nvPr/>
          </p:nvSpPr>
          <p:spPr bwMode="auto">
            <a:xfrm>
              <a:off x="0" y="0"/>
              <a:ext cx="400" cy="400"/>
            </a:xfrm>
            <a:prstGeom prst="ellipse">
              <a:avLst/>
            </a:prstGeom>
            <a:solidFill>
              <a:schemeClr val="accent1"/>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69651" name="Rectangle 19"/>
            <p:cNvSpPr>
              <a:spLocks/>
            </p:cNvSpPr>
            <p:nvPr/>
          </p:nvSpPr>
          <p:spPr bwMode="auto">
            <a:xfrm>
              <a:off x="75" y="31"/>
              <a:ext cx="248"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70000"/>
                </a:lnSpc>
              </a:pPr>
              <a:r>
                <a:rPr lang="en-US" sz="900">
                  <a:solidFill>
                    <a:srgbClr val="FFFFFF"/>
                  </a:solidFill>
                  <a:latin typeface="Montserrat-Bold" charset="0"/>
                  <a:ea typeface="ＭＳ Ｐゴシック" charset="0"/>
                  <a:cs typeface="Montserrat-Bold" charset="0"/>
                  <a:sym typeface="Montserrat-Bold" charset="0"/>
                </a:rPr>
                <a:t>4</a:t>
              </a:r>
            </a:p>
          </p:txBody>
        </p:sp>
      </p:grpSp>
      <p:sp>
        <p:nvSpPr>
          <p:cNvPr id="69652" name="Rectangle 20"/>
          <p:cNvSpPr>
            <a:spLocks/>
          </p:cNvSpPr>
          <p:nvPr/>
        </p:nvSpPr>
        <p:spPr bwMode="auto">
          <a:xfrm>
            <a:off x="6540698" y="4217194"/>
            <a:ext cx="1471613" cy="395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700">
                <a:solidFill>
                  <a:srgbClr val="6E6E6E"/>
                </a:solidFill>
                <a:latin typeface="Montserrat-Regular" charset="0"/>
                <a:ea typeface="ＭＳ Ｐゴシック" charset="0"/>
                <a:cs typeface="Montserrat-Regular" charset="0"/>
                <a:sym typeface="Montserrat-Regular" charset="0"/>
              </a:rPr>
              <a:t>This letterhead design is meant project an image of professional and reliability. By using simple.</a:t>
            </a:r>
          </a:p>
        </p:txBody>
      </p:sp>
      <p:grpSp>
        <p:nvGrpSpPr>
          <p:cNvPr id="69653" name="Group 21"/>
          <p:cNvGrpSpPr>
            <a:grpSpLocks/>
          </p:cNvGrpSpPr>
          <p:nvPr/>
        </p:nvGrpSpPr>
        <p:grpSpPr bwMode="auto">
          <a:xfrm>
            <a:off x="4483894" y="4300538"/>
            <a:ext cx="238125" cy="238125"/>
            <a:chOff x="0" y="0"/>
            <a:chExt cx="400" cy="400"/>
          </a:xfrm>
        </p:grpSpPr>
        <p:sp>
          <p:nvSpPr>
            <p:cNvPr id="69654" name="Oval 22"/>
            <p:cNvSpPr>
              <a:spLocks/>
            </p:cNvSpPr>
            <p:nvPr/>
          </p:nvSpPr>
          <p:spPr bwMode="auto">
            <a:xfrm>
              <a:off x="0" y="0"/>
              <a:ext cx="400" cy="400"/>
            </a:xfrm>
            <a:prstGeom prst="ellipse">
              <a:avLst/>
            </a:prstGeom>
            <a:solidFill>
              <a:schemeClr val="accent3"/>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69655" name="Rectangle 23"/>
            <p:cNvSpPr>
              <a:spLocks/>
            </p:cNvSpPr>
            <p:nvPr/>
          </p:nvSpPr>
          <p:spPr bwMode="auto">
            <a:xfrm>
              <a:off x="75" y="31"/>
              <a:ext cx="248"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70000"/>
                </a:lnSpc>
              </a:pPr>
              <a:r>
                <a:rPr lang="en-US" sz="900">
                  <a:solidFill>
                    <a:srgbClr val="FFFFFF"/>
                  </a:solidFill>
                  <a:latin typeface="Montserrat-Bold" charset="0"/>
                  <a:ea typeface="ＭＳ Ｐゴシック" charset="0"/>
                  <a:cs typeface="Montserrat-Bold" charset="0"/>
                  <a:sym typeface="Montserrat-Bold" charset="0"/>
                </a:rPr>
                <a:t>5</a:t>
              </a:r>
            </a:p>
          </p:txBody>
        </p:sp>
      </p:grpSp>
      <p:sp>
        <p:nvSpPr>
          <p:cNvPr id="69656" name="Rectangle 24"/>
          <p:cNvSpPr>
            <a:spLocks/>
          </p:cNvSpPr>
          <p:nvPr/>
        </p:nvSpPr>
        <p:spPr bwMode="auto">
          <a:xfrm>
            <a:off x="4916686" y="1526381"/>
            <a:ext cx="795338" cy="48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75000"/>
              </a:lnSpc>
            </a:pPr>
            <a:r>
              <a:rPr lang="en-US" sz="1100">
                <a:solidFill>
                  <a:schemeClr val="tx1"/>
                </a:solidFill>
                <a:latin typeface="Montserrat-Bold" charset="0"/>
                <a:ea typeface="ＭＳ Ｐゴシック" charset="0"/>
                <a:cs typeface="Montserrat-Bold" charset="0"/>
                <a:sym typeface="Montserrat-Bold" charset="0"/>
              </a:rPr>
              <a:t>Extra HEADING FOR THIS</a:t>
            </a:r>
          </a:p>
        </p:txBody>
      </p:sp>
      <p:sp>
        <p:nvSpPr>
          <p:cNvPr id="69657" name="Rectangle 25"/>
          <p:cNvSpPr>
            <a:spLocks/>
          </p:cNvSpPr>
          <p:nvPr/>
        </p:nvSpPr>
        <p:spPr bwMode="auto">
          <a:xfrm>
            <a:off x="4916686" y="2197894"/>
            <a:ext cx="1385888" cy="48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75000"/>
              </a:lnSpc>
            </a:pPr>
            <a:r>
              <a:rPr lang="en-US" sz="1100">
                <a:solidFill>
                  <a:schemeClr val="tx1"/>
                </a:solidFill>
                <a:latin typeface="Montserrat-Bold" charset="0"/>
                <a:ea typeface="ＭＳ Ｐゴシック" charset="0"/>
                <a:cs typeface="Montserrat-Bold" charset="0"/>
                <a:sym typeface="Montserrat-Bold" charset="0"/>
              </a:rPr>
              <a:t>Extra HEADING FOR THIS</a:t>
            </a:r>
          </a:p>
          <a:p>
            <a:pPr algn="l">
              <a:lnSpc>
                <a:spcPct val="75000"/>
              </a:lnSpc>
            </a:pPr>
            <a:r>
              <a:rPr lang="en-US" sz="1100">
                <a:solidFill>
                  <a:schemeClr val="tx1"/>
                </a:solidFill>
                <a:latin typeface="Montserrat-Bold" charset="0"/>
                <a:ea typeface="ＭＳ Ｐゴシック" charset="0"/>
                <a:cs typeface="Montserrat-Bold" charset="0"/>
                <a:sym typeface="Montserrat-Bold" charset="0"/>
              </a:rPr>
              <a:t>TEXT AS EXAMPLE</a:t>
            </a:r>
          </a:p>
        </p:txBody>
      </p:sp>
      <p:grpSp>
        <p:nvGrpSpPr>
          <p:cNvPr id="69658" name="Group 26"/>
          <p:cNvGrpSpPr>
            <a:grpSpLocks/>
          </p:cNvGrpSpPr>
          <p:nvPr/>
        </p:nvGrpSpPr>
        <p:grpSpPr bwMode="auto">
          <a:xfrm>
            <a:off x="5734050" y="1574006"/>
            <a:ext cx="733425" cy="388144"/>
            <a:chOff x="0" y="0"/>
            <a:chExt cx="1232" cy="652"/>
          </a:xfrm>
        </p:grpSpPr>
        <p:sp>
          <p:nvSpPr>
            <p:cNvPr id="69659" name="Rectangle 27"/>
            <p:cNvSpPr>
              <a:spLocks/>
            </p:cNvSpPr>
            <p:nvPr/>
          </p:nvSpPr>
          <p:spPr bwMode="auto">
            <a:xfrm>
              <a:off x="0" y="12"/>
              <a:ext cx="1232" cy="640"/>
            </a:xfrm>
            <a:prstGeom prst="rect">
              <a:avLst/>
            </a:prstGeom>
            <a:solidFill>
              <a:schemeClr val="bg2">
                <a:lumMod val="10000"/>
                <a:lumOff val="90000"/>
              </a:schemeClr>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69660" name="Rectangle 28"/>
            <p:cNvSpPr>
              <a:spLocks/>
            </p:cNvSpPr>
            <p:nvPr/>
          </p:nvSpPr>
          <p:spPr bwMode="auto">
            <a:xfrm>
              <a:off x="95" y="0"/>
              <a:ext cx="1096" cy="6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r>
                <a:rPr lang="en-US" sz="2300" dirty="0">
                  <a:solidFill>
                    <a:schemeClr val="tx1"/>
                  </a:solidFill>
                  <a:latin typeface="Montserrat-Bold" charset="0"/>
                  <a:ea typeface="ＭＳ Ｐゴシック" charset="0"/>
                  <a:cs typeface="Montserrat-Bold" charset="0"/>
                  <a:sym typeface="Montserrat-Bold" charset="0"/>
                </a:rPr>
                <a:t>88%</a:t>
              </a:r>
            </a:p>
          </p:txBody>
        </p:sp>
      </p:grpSp>
      <p:sp>
        <p:nvSpPr>
          <p:cNvPr id="69661" name="Rectangle 29"/>
          <p:cNvSpPr>
            <a:spLocks/>
          </p:cNvSpPr>
          <p:nvPr/>
        </p:nvSpPr>
        <p:spPr bwMode="auto">
          <a:xfrm>
            <a:off x="4916686" y="2845594"/>
            <a:ext cx="795338" cy="48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75000"/>
              </a:lnSpc>
            </a:pPr>
            <a:r>
              <a:rPr lang="en-US" sz="1100" dirty="0">
                <a:solidFill>
                  <a:schemeClr val="tx1"/>
                </a:solidFill>
                <a:latin typeface="Montserrat-Bold" charset="0"/>
                <a:ea typeface="ＭＳ Ｐゴシック" charset="0"/>
                <a:cs typeface="Montserrat-Bold" charset="0"/>
                <a:sym typeface="Montserrat-Bold" charset="0"/>
              </a:rPr>
              <a:t>Extra HEADING FOR THIS</a:t>
            </a:r>
          </a:p>
        </p:txBody>
      </p:sp>
      <p:grpSp>
        <p:nvGrpSpPr>
          <p:cNvPr id="69662" name="Group 30"/>
          <p:cNvGrpSpPr>
            <a:grpSpLocks/>
          </p:cNvGrpSpPr>
          <p:nvPr/>
        </p:nvGrpSpPr>
        <p:grpSpPr bwMode="auto">
          <a:xfrm>
            <a:off x="5829300" y="2893219"/>
            <a:ext cx="566738" cy="388144"/>
            <a:chOff x="0" y="0"/>
            <a:chExt cx="952" cy="652"/>
          </a:xfrm>
        </p:grpSpPr>
        <p:sp>
          <p:nvSpPr>
            <p:cNvPr id="69663" name="Rectangle 31"/>
            <p:cNvSpPr>
              <a:spLocks/>
            </p:cNvSpPr>
            <p:nvPr/>
          </p:nvSpPr>
          <p:spPr bwMode="auto">
            <a:xfrm>
              <a:off x="0" y="12"/>
              <a:ext cx="952" cy="640"/>
            </a:xfrm>
            <a:prstGeom prst="rect">
              <a:avLst/>
            </a:prstGeom>
            <a:solidFill>
              <a:schemeClr val="accent2"/>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69664" name="Rectangle 32"/>
            <p:cNvSpPr>
              <a:spLocks/>
            </p:cNvSpPr>
            <p:nvPr/>
          </p:nvSpPr>
          <p:spPr bwMode="auto">
            <a:xfrm>
              <a:off x="95" y="0"/>
              <a:ext cx="760" cy="6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r>
                <a:rPr lang="en-US" sz="2300" dirty="0">
                  <a:solidFill>
                    <a:srgbClr val="FFFFFF"/>
                  </a:solidFill>
                  <a:latin typeface="Montserrat-Bold" charset="0"/>
                  <a:ea typeface="ＭＳ Ｐゴシック" charset="0"/>
                  <a:cs typeface="Montserrat-Bold" charset="0"/>
                  <a:sym typeface="Montserrat-Bold" charset="0"/>
                </a:rPr>
                <a:t>02</a:t>
              </a:r>
            </a:p>
          </p:txBody>
        </p:sp>
      </p:grpSp>
      <p:sp>
        <p:nvSpPr>
          <p:cNvPr id="69665" name="Rectangle 33"/>
          <p:cNvSpPr>
            <a:spLocks/>
          </p:cNvSpPr>
          <p:nvPr/>
        </p:nvSpPr>
        <p:spPr bwMode="auto">
          <a:xfrm>
            <a:off x="4916686" y="3502819"/>
            <a:ext cx="509588" cy="48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75000"/>
              </a:lnSpc>
            </a:pPr>
            <a:r>
              <a:rPr lang="en-US" sz="1100">
                <a:solidFill>
                  <a:schemeClr val="tx1"/>
                </a:solidFill>
                <a:latin typeface="Montserrat-Bold" charset="0"/>
                <a:ea typeface="ＭＳ Ｐゴシック" charset="0"/>
                <a:cs typeface="Montserrat-Bold" charset="0"/>
                <a:sym typeface="Montserrat-Bold" charset="0"/>
              </a:rPr>
              <a:t>Extra HEAD HERE</a:t>
            </a:r>
          </a:p>
        </p:txBody>
      </p:sp>
      <p:grpSp>
        <p:nvGrpSpPr>
          <p:cNvPr id="69666" name="Group 34"/>
          <p:cNvGrpSpPr>
            <a:grpSpLocks/>
          </p:cNvGrpSpPr>
          <p:nvPr/>
        </p:nvGrpSpPr>
        <p:grpSpPr bwMode="auto">
          <a:xfrm>
            <a:off x="5472112" y="3550444"/>
            <a:ext cx="995363" cy="388144"/>
            <a:chOff x="0" y="0"/>
            <a:chExt cx="1672" cy="652"/>
          </a:xfrm>
        </p:grpSpPr>
        <p:sp>
          <p:nvSpPr>
            <p:cNvPr id="69667" name="Rectangle 35"/>
            <p:cNvSpPr>
              <a:spLocks/>
            </p:cNvSpPr>
            <p:nvPr/>
          </p:nvSpPr>
          <p:spPr bwMode="auto">
            <a:xfrm>
              <a:off x="0" y="12"/>
              <a:ext cx="1672" cy="640"/>
            </a:xfrm>
            <a:prstGeom prst="rect">
              <a:avLst/>
            </a:prstGeom>
            <a:solidFill>
              <a:schemeClr val="bg2"/>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69668" name="Rectangle 36"/>
            <p:cNvSpPr>
              <a:spLocks/>
            </p:cNvSpPr>
            <p:nvPr/>
          </p:nvSpPr>
          <p:spPr bwMode="auto">
            <a:xfrm>
              <a:off x="183" y="0"/>
              <a:ext cx="1368" cy="6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r>
                <a:rPr lang="en-US" sz="2300">
                  <a:solidFill>
                    <a:srgbClr val="FFFFFF"/>
                  </a:solidFill>
                  <a:latin typeface="Montserrat-Bold" charset="0"/>
                  <a:ea typeface="ＭＳ Ｐゴシック" charset="0"/>
                  <a:cs typeface="Montserrat-Bold" charset="0"/>
                  <a:sym typeface="Montserrat-Bold" charset="0"/>
                </a:rPr>
                <a:t>100%</a:t>
              </a:r>
            </a:p>
          </p:txBody>
        </p:sp>
      </p:grpSp>
      <p:sp>
        <p:nvSpPr>
          <p:cNvPr id="69669" name="Rectangle 37"/>
          <p:cNvSpPr>
            <a:spLocks/>
          </p:cNvSpPr>
          <p:nvPr/>
        </p:nvSpPr>
        <p:spPr bwMode="auto">
          <a:xfrm>
            <a:off x="4916686" y="4169569"/>
            <a:ext cx="1385888" cy="48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75000"/>
              </a:lnSpc>
            </a:pPr>
            <a:r>
              <a:rPr lang="en-US" sz="1100">
                <a:solidFill>
                  <a:schemeClr val="tx1"/>
                </a:solidFill>
                <a:latin typeface="Montserrat-Bold" charset="0"/>
                <a:ea typeface="ＭＳ Ｐゴシック" charset="0"/>
                <a:cs typeface="Montserrat-Bold" charset="0"/>
                <a:sym typeface="Montserrat-Bold" charset="0"/>
              </a:rPr>
              <a:t>Extra HEADING FOR THIS</a:t>
            </a:r>
          </a:p>
          <a:p>
            <a:pPr algn="l">
              <a:lnSpc>
                <a:spcPct val="75000"/>
              </a:lnSpc>
            </a:pPr>
            <a:r>
              <a:rPr lang="en-US" sz="1100">
                <a:solidFill>
                  <a:schemeClr val="tx1"/>
                </a:solidFill>
                <a:latin typeface="Montserrat-Bold" charset="0"/>
                <a:ea typeface="ＭＳ Ｐゴシック" charset="0"/>
                <a:cs typeface="Montserrat-Bold" charset="0"/>
                <a:sym typeface="Montserrat-Bold" charset="0"/>
              </a:rPr>
              <a:t>TEXT AS EXAMPLE</a:t>
            </a:r>
          </a:p>
        </p:txBody>
      </p:sp>
      <p:sp>
        <p:nvSpPr>
          <p:cNvPr id="69670" name="Rectangle 38"/>
          <p:cNvSpPr>
            <a:spLocks/>
          </p:cNvSpPr>
          <p:nvPr/>
        </p:nvSpPr>
        <p:spPr bwMode="auto">
          <a:xfrm>
            <a:off x="763786" y="1976438"/>
            <a:ext cx="3071813"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30000"/>
              </a:lnSpc>
            </a:pPr>
            <a:r>
              <a:rPr lang="en-US" sz="700">
                <a:solidFill>
                  <a:srgbClr val="9B9B9B"/>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 created a very spacious feeling. The simplicity suggests strength.</a:t>
            </a:r>
          </a:p>
        </p:txBody>
      </p:sp>
      <p:sp>
        <p:nvSpPr>
          <p:cNvPr id="69671" name="Rectangle 39"/>
          <p:cNvSpPr>
            <a:spLocks/>
          </p:cNvSpPr>
          <p:nvPr/>
        </p:nvSpPr>
        <p:spPr bwMode="auto">
          <a:xfrm>
            <a:off x="723305" y="1485900"/>
            <a:ext cx="3124200"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80000"/>
              </a:lnSpc>
            </a:pPr>
            <a:r>
              <a:rPr lang="en-US" sz="1300">
                <a:solidFill>
                  <a:schemeClr val="tx1"/>
                </a:solidFill>
                <a:latin typeface="Montserrat-Bold" charset="0"/>
                <a:ea typeface="ＭＳ Ｐゴシック" charset="0"/>
                <a:cs typeface="Montserrat-Bold" charset="0"/>
                <a:sym typeface="Montserrat-Bold" charset="0"/>
              </a:rPr>
              <a:t>Extra HEADING FOR THIS TEXTS AND THIS IS SAMPLE</a:t>
            </a:r>
          </a:p>
        </p:txBody>
      </p:sp>
      <p:sp>
        <p:nvSpPr>
          <p:cNvPr id="69672" name="Line 40"/>
          <p:cNvSpPr>
            <a:spLocks noChangeShapeType="1"/>
          </p:cNvSpPr>
          <p:nvPr/>
        </p:nvSpPr>
        <p:spPr bwMode="auto">
          <a:xfrm>
            <a:off x="4485680" y="2114550"/>
            <a:ext cx="3524845" cy="0"/>
          </a:xfrm>
          <a:prstGeom prst="line">
            <a:avLst/>
          </a:prstGeom>
          <a:noFill/>
          <a:ln w="12700" cap="flat">
            <a:solidFill>
              <a:srgbClr val="E1E1E1"/>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69673" name="Line 41"/>
          <p:cNvSpPr>
            <a:spLocks noChangeShapeType="1"/>
          </p:cNvSpPr>
          <p:nvPr/>
        </p:nvSpPr>
        <p:spPr bwMode="auto">
          <a:xfrm>
            <a:off x="4485680" y="2781300"/>
            <a:ext cx="3524845" cy="0"/>
          </a:xfrm>
          <a:prstGeom prst="line">
            <a:avLst/>
          </a:prstGeom>
          <a:noFill/>
          <a:ln w="12700" cap="flat">
            <a:solidFill>
              <a:srgbClr val="E1E1E1"/>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69674" name="Line 42"/>
          <p:cNvSpPr>
            <a:spLocks noChangeShapeType="1"/>
          </p:cNvSpPr>
          <p:nvPr/>
        </p:nvSpPr>
        <p:spPr bwMode="auto">
          <a:xfrm>
            <a:off x="4485680" y="3419475"/>
            <a:ext cx="3524845" cy="0"/>
          </a:xfrm>
          <a:prstGeom prst="line">
            <a:avLst/>
          </a:prstGeom>
          <a:noFill/>
          <a:ln w="12700" cap="flat">
            <a:solidFill>
              <a:srgbClr val="E1E1E1"/>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69675" name="Line 43"/>
          <p:cNvSpPr>
            <a:spLocks noChangeShapeType="1"/>
          </p:cNvSpPr>
          <p:nvPr/>
        </p:nvSpPr>
        <p:spPr bwMode="auto">
          <a:xfrm>
            <a:off x="4485680" y="4081463"/>
            <a:ext cx="3524845" cy="0"/>
          </a:xfrm>
          <a:prstGeom prst="line">
            <a:avLst/>
          </a:prstGeom>
          <a:noFill/>
          <a:ln w="12700" cap="flat">
            <a:solidFill>
              <a:srgbClr val="E1E1E1"/>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grpSp>
        <p:nvGrpSpPr>
          <p:cNvPr id="69676" name="Group 44"/>
          <p:cNvGrpSpPr>
            <a:grpSpLocks/>
          </p:cNvGrpSpPr>
          <p:nvPr/>
        </p:nvGrpSpPr>
        <p:grpSpPr bwMode="auto">
          <a:xfrm>
            <a:off x="8169474" y="4824412"/>
            <a:ext cx="759619" cy="176213"/>
            <a:chOff x="0" y="0"/>
            <a:chExt cx="1275" cy="296"/>
          </a:xfrm>
        </p:grpSpPr>
        <p:pic>
          <p:nvPicPr>
            <p:cNvPr id="69677" name="Picture 4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6" y="32"/>
              <a:ext cx="719"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69678" name="Rectangle 46"/>
            <p:cNvSpPr>
              <a:spLocks/>
            </p:cNvSpPr>
            <p:nvPr/>
          </p:nvSpPr>
          <p:spPr bwMode="auto">
            <a:xfrm>
              <a:off x="32" y="56"/>
              <a:ext cx="288" cy="216"/>
            </a:xfrm>
            <a:prstGeom prst="rect">
              <a:avLst/>
            </a:prstGeom>
            <a:solidFill>
              <a:srgbClr val="000000"/>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69679" name="Rectangle 47"/>
            <p:cNvSpPr>
              <a:spLocks/>
            </p:cNvSpPr>
            <p:nvPr/>
          </p:nvSpPr>
          <p:spPr bwMode="auto">
            <a:xfrm>
              <a:off x="0" y="40"/>
              <a:ext cx="35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130000"/>
                </a:lnSpc>
              </a:pPr>
              <a:r>
                <a:rPr lang="en-US" sz="700">
                  <a:solidFill>
                    <a:srgbClr val="FFFFFF"/>
                  </a:solidFill>
                  <a:latin typeface="Montserrat-Regular" charset="0"/>
                  <a:ea typeface="ＭＳ Ｐゴシック" charset="0"/>
                  <a:cs typeface="Montserrat-Regular" charset="0"/>
                  <a:sym typeface="Montserrat-Regular" charset="0"/>
                </a:rPr>
                <a:t>54</a:t>
              </a:r>
            </a:p>
          </p:txBody>
        </p:sp>
        <p:sp>
          <p:nvSpPr>
            <p:cNvPr id="69680" name="Rectangle 48"/>
            <p:cNvSpPr>
              <a:spLocks/>
            </p:cNvSpPr>
            <p:nvPr/>
          </p:nvSpPr>
          <p:spPr bwMode="auto">
            <a:xfrm flipH="1">
              <a:off x="444" y="0"/>
              <a:ext cx="8" cy="288"/>
            </a:xfrm>
            <a:prstGeom prst="rect">
              <a:avLst/>
            </a:prstGeom>
            <a:solidFill>
              <a:srgbClr val="000000"/>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9671"/>
                                        </p:tgtEl>
                                        <p:attrNameLst>
                                          <p:attrName>style.visibility</p:attrName>
                                        </p:attrNameLst>
                                      </p:cBhvr>
                                      <p:to>
                                        <p:strVal val="visible"/>
                                      </p:to>
                                    </p:set>
                                    <p:anim calcmode="lin" valueType="num">
                                      <p:cBhvr additive="base">
                                        <p:cTn id="7" dur="500" fill="hold"/>
                                        <p:tgtEl>
                                          <p:spTgt spid="69671"/>
                                        </p:tgtEl>
                                        <p:attrNameLst>
                                          <p:attrName>ppt_x</p:attrName>
                                        </p:attrNameLst>
                                      </p:cBhvr>
                                      <p:tavLst>
                                        <p:tav tm="0">
                                          <p:val>
                                            <p:strVal val="0-#ppt_w/2"/>
                                          </p:val>
                                        </p:tav>
                                        <p:tav tm="100000">
                                          <p:val>
                                            <p:strVal val="#ppt_x"/>
                                          </p:val>
                                        </p:tav>
                                      </p:tavLst>
                                    </p:anim>
                                    <p:anim calcmode="lin" valueType="num">
                                      <p:cBhvr additive="base">
                                        <p:cTn id="8" dur="500" fill="hold"/>
                                        <p:tgtEl>
                                          <p:spTgt spid="69671"/>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 presetClass="entr" presetSubtype="8" fill="hold" grpId="0" nodeType="afterEffect">
                                  <p:stCondLst>
                                    <p:cond delay="300"/>
                                  </p:stCondLst>
                                  <p:childTnLst>
                                    <p:set>
                                      <p:cBhvr>
                                        <p:cTn id="11" dur="1" fill="hold">
                                          <p:stCondLst>
                                            <p:cond delay="0"/>
                                          </p:stCondLst>
                                        </p:cTn>
                                        <p:tgtEl>
                                          <p:spTgt spid="69670"/>
                                        </p:tgtEl>
                                        <p:attrNameLst>
                                          <p:attrName>style.visibility</p:attrName>
                                        </p:attrNameLst>
                                      </p:cBhvr>
                                      <p:to>
                                        <p:strVal val="visible"/>
                                      </p:to>
                                    </p:set>
                                    <p:anim calcmode="lin" valueType="num">
                                      <p:cBhvr additive="base">
                                        <p:cTn id="12" dur="500" fill="hold"/>
                                        <p:tgtEl>
                                          <p:spTgt spid="69670"/>
                                        </p:tgtEl>
                                        <p:attrNameLst>
                                          <p:attrName>ppt_x</p:attrName>
                                        </p:attrNameLst>
                                      </p:cBhvr>
                                      <p:tavLst>
                                        <p:tav tm="0">
                                          <p:val>
                                            <p:strVal val="0-#ppt_w/2"/>
                                          </p:val>
                                        </p:tav>
                                        <p:tav tm="100000">
                                          <p:val>
                                            <p:strVal val="#ppt_x"/>
                                          </p:val>
                                        </p:tav>
                                      </p:tavLst>
                                    </p:anim>
                                    <p:anim calcmode="lin" valueType="num">
                                      <p:cBhvr additive="base">
                                        <p:cTn id="13" dur="500" fill="hold"/>
                                        <p:tgtEl>
                                          <p:spTgt spid="69670"/>
                                        </p:tgtEl>
                                        <p:attrNameLst>
                                          <p:attrName>ppt_y</p:attrName>
                                        </p:attrNameLst>
                                      </p:cBhvr>
                                      <p:tavLst>
                                        <p:tav tm="0">
                                          <p:val>
                                            <p:strVal val="#ppt_y"/>
                                          </p:val>
                                        </p:tav>
                                        <p:tav tm="100000">
                                          <p:val>
                                            <p:strVal val="#ppt_y"/>
                                          </p:val>
                                        </p:tav>
                                      </p:tavLst>
                                    </p:anim>
                                  </p:childTnLst>
                                </p:cTn>
                              </p:par>
                            </p:childTnLst>
                          </p:cTn>
                        </p:par>
                        <p:par>
                          <p:cTn id="14" fill="hold" nodeType="afterGroup">
                            <p:stCondLst>
                              <p:cond delay="1300"/>
                            </p:stCondLst>
                            <p:childTnLst>
                              <p:par>
                                <p:cTn id="15" presetID="2" presetClass="entr" presetSubtype="4" fill="hold" nodeType="afterEffect">
                                  <p:stCondLst>
                                    <p:cond delay="500"/>
                                  </p:stCondLst>
                                  <p:childTnLst>
                                    <p:set>
                                      <p:cBhvr>
                                        <p:cTn id="16" dur="1" fill="hold">
                                          <p:stCondLst>
                                            <p:cond delay="0"/>
                                          </p:stCondLst>
                                        </p:cTn>
                                        <p:tgtEl>
                                          <p:spTgt spid="69635"/>
                                        </p:tgtEl>
                                        <p:attrNameLst>
                                          <p:attrName>style.visibility</p:attrName>
                                        </p:attrNameLst>
                                      </p:cBhvr>
                                      <p:to>
                                        <p:strVal val="visible"/>
                                      </p:to>
                                    </p:set>
                                    <p:anim calcmode="lin" valueType="num">
                                      <p:cBhvr additive="base">
                                        <p:cTn id="17" dur="500" fill="hold"/>
                                        <p:tgtEl>
                                          <p:spTgt spid="69635"/>
                                        </p:tgtEl>
                                        <p:attrNameLst>
                                          <p:attrName>ppt_x</p:attrName>
                                        </p:attrNameLst>
                                      </p:cBhvr>
                                      <p:tavLst>
                                        <p:tav tm="0">
                                          <p:val>
                                            <p:strVal val="#ppt_x"/>
                                          </p:val>
                                        </p:tav>
                                        <p:tav tm="100000">
                                          <p:val>
                                            <p:strVal val="#ppt_x"/>
                                          </p:val>
                                        </p:tav>
                                      </p:tavLst>
                                    </p:anim>
                                    <p:anim calcmode="lin" valueType="num">
                                      <p:cBhvr additive="base">
                                        <p:cTn id="18" dur="500" fill="hold"/>
                                        <p:tgtEl>
                                          <p:spTgt spid="69635"/>
                                        </p:tgtEl>
                                        <p:attrNameLst>
                                          <p:attrName>ppt_y</p:attrName>
                                        </p:attrNameLst>
                                      </p:cBhvr>
                                      <p:tavLst>
                                        <p:tav tm="0">
                                          <p:val>
                                            <p:strVal val="1+#ppt_h/2"/>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2" fill="hold" nodeType="clickEffect">
                                  <p:stCondLst>
                                    <p:cond delay="0"/>
                                  </p:stCondLst>
                                  <p:childTnLst>
                                    <p:set>
                                      <p:cBhvr>
                                        <p:cTn id="22" dur="1" fill="hold">
                                          <p:stCondLst>
                                            <p:cond delay="0"/>
                                          </p:stCondLst>
                                        </p:cTn>
                                        <p:tgtEl>
                                          <p:spTgt spid="69637"/>
                                        </p:tgtEl>
                                        <p:attrNameLst>
                                          <p:attrName>style.visibility</p:attrName>
                                        </p:attrNameLst>
                                      </p:cBhvr>
                                      <p:to>
                                        <p:strVal val="visible"/>
                                      </p:to>
                                    </p:set>
                                    <p:anim calcmode="lin" valueType="num">
                                      <p:cBhvr additive="base">
                                        <p:cTn id="23" dur="500" fill="hold"/>
                                        <p:tgtEl>
                                          <p:spTgt spid="69637"/>
                                        </p:tgtEl>
                                        <p:attrNameLst>
                                          <p:attrName>ppt_x</p:attrName>
                                        </p:attrNameLst>
                                      </p:cBhvr>
                                      <p:tavLst>
                                        <p:tav tm="0">
                                          <p:val>
                                            <p:strVal val="1+#ppt_w/2"/>
                                          </p:val>
                                        </p:tav>
                                        <p:tav tm="100000">
                                          <p:val>
                                            <p:strVal val="#ppt_x"/>
                                          </p:val>
                                        </p:tav>
                                      </p:tavLst>
                                    </p:anim>
                                    <p:anim calcmode="lin" valueType="num">
                                      <p:cBhvr additive="base">
                                        <p:cTn id="24" dur="500" fill="hold"/>
                                        <p:tgtEl>
                                          <p:spTgt spid="69637"/>
                                        </p:tgtEl>
                                        <p:attrNameLst>
                                          <p:attrName>ppt_y</p:attrName>
                                        </p:attrNameLst>
                                      </p:cBhvr>
                                      <p:tavLst>
                                        <p:tav tm="0">
                                          <p:val>
                                            <p:strVal val="#ppt_y"/>
                                          </p:val>
                                        </p:tav>
                                        <p:tav tm="100000">
                                          <p:val>
                                            <p:strVal val="#ppt_y"/>
                                          </p:val>
                                        </p:tav>
                                      </p:tavLst>
                                    </p:anim>
                                  </p:childTnLst>
                                </p:cTn>
                              </p:par>
                            </p:childTnLst>
                          </p:cTn>
                        </p:par>
                        <p:par>
                          <p:cTn id="25" fill="hold" nodeType="afterGroup">
                            <p:stCondLst>
                              <p:cond delay="500"/>
                            </p:stCondLst>
                            <p:childTnLst>
                              <p:par>
                                <p:cTn id="26" presetID="2" presetClass="entr" presetSubtype="2" fill="hold" grpId="0" nodeType="afterEffect">
                                  <p:stCondLst>
                                    <p:cond delay="200"/>
                                  </p:stCondLst>
                                  <p:childTnLst>
                                    <p:set>
                                      <p:cBhvr>
                                        <p:cTn id="27" dur="1" fill="hold">
                                          <p:stCondLst>
                                            <p:cond delay="0"/>
                                          </p:stCondLst>
                                        </p:cTn>
                                        <p:tgtEl>
                                          <p:spTgt spid="69656"/>
                                        </p:tgtEl>
                                        <p:attrNameLst>
                                          <p:attrName>style.visibility</p:attrName>
                                        </p:attrNameLst>
                                      </p:cBhvr>
                                      <p:to>
                                        <p:strVal val="visible"/>
                                      </p:to>
                                    </p:set>
                                    <p:anim calcmode="lin" valueType="num">
                                      <p:cBhvr additive="base">
                                        <p:cTn id="28" dur="500" fill="hold"/>
                                        <p:tgtEl>
                                          <p:spTgt spid="69656"/>
                                        </p:tgtEl>
                                        <p:attrNameLst>
                                          <p:attrName>ppt_x</p:attrName>
                                        </p:attrNameLst>
                                      </p:cBhvr>
                                      <p:tavLst>
                                        <p:tav tm="0">
                                          <p:val>
                                            <p:strVal val="1+#ppt_w/2"/>
                                          </p:val>
                                        </p:tav>
                                        <p:tav tm="100000">
                                          <p:val>
                                            <p:strVal val="#ppt_x"/>
                                          </p:val>
                                        </p:tav>
                                      </p:tavLst>
                                    </p:anim>
                                    <p:anim calcmode="lin" valueType="num">
                                      <p:cBhvr additive="base">
                                        <p:cTn id="29" dur="500" fill="hold"/>
                                        <p:tgtEl>
                                          <p:spTgt spid="69656"/>
                                        </p:tgtEl>
                                        <p:attrNameLst>
                                          <p:attrName>ppt_y</p:attrName>
                                        </p:attrNameLst>
                                      </p:cBhvr>
                                      <p:tavLst>
                                        <p:tav tm="0">
                                          <p:val>
                                            <p:strVal val="#ppt_y"/>
                                          </p:val>
                                        </p:tav>
                                        <p:tav tm="100000">
                                          <p:val>
                                            <p:strVal val="#ppt_y"/>
                                          </p:val>
                                        </p:tav>
                                      </p:tavLst>
                                    </p:anim>
                                  </p:childTnLst>
                                </p:cTn>
                              </p:par>
                            </p:childTnLst>
                          </p:cTn>
                        </p:par>
                        <p:par>
                          <p:cTn id="30" fill="hold" nodeType="afterGroup">
                            <p:stCondLst>
                              <p:cond delay="1200"/>
                            </p:stCondLst>
                            <p:childTnLst>
                              <p:par>
                                <p:cTn id="31" presetID="2" presetClass="entr" presetSubtype="2" fill="hold" nodeType="afterEffect">
                                  <p:stCondLst>
                                    <p:cond delay="200"/>
                                  </p:stCondLst>
                                  <p:childTnLst>
                                    <p:set>
                                      <p:cBhvr>
                                        <p:cTn id="32" dur="1" fill="hold">
                                          <p:stCondLst>
                                            <p:cond delay="0"/>
                                          </p:stCondLst>
                                        </p:cTn>
                                        <p:tgtEl>
                                          <p:spTgt spid="69658"/>
                                        </p:tgtEl>
                                        <p:attrNameLst>
                                          <p:attrName>style.visibility</p:attrName>
                                        </p:attrNameLst>
                                      </p:cBhvr>
                                      <p:to>
                                        <p:strVal val="visible"/>
                                      </p:to>
                                    </p:set>
                                    <p:anim calcmode="lin" valueType="num">
                                      <p:cBhvr additive="base">
                                        <p:cTn id="33" dur="500" fill="hold"/>
                                        <p:tgtEl>
                                          <p:spTgt spid="69658"/>
                                        </p:tgtEl>
                                        <p:attrNameLst>
                                          <p:attrName>ppt_x</p:attrName>
                                        </p:attrNameLst>
                                      </p:cBhvr>
                                      <p:tavLst>
                                        <p:tav tm="0">
                                          <p:val>
                                            <p:strVal val="1+#ppt_w/2"/>
                                          </p:val>
                                        </p:tav>
                                        <p:tav tm="100000">
                                          <p:val>
                                            <p:strVal val="#ppt_x"/>
                                          </p:val>
                                        </p:tav>
                                      </p:tavLst>
                                    </p:anim>
                                    <p:anim calcmode="lin" valueType="num">
                                      <p:cBhvr additive="base">
                                        <p:cTn id="34" dur="500" fill="hold"/>
                                        <p:tgtEl>
                                          <p:spTgt spid="69658"/>
                                        </p:tgtEl>
                                        <p:attrNameLst>
                                          <p:attrName>ppt_y</p:attrName>
                                        </p:attrNameLst>
                                      </p:cBhvr>
                                      <p:tavLst>
                                        <p:tav tm="0">
                                          <p:val>
                                            <p:strVal val="#ppt_y"/>
                                          </p:val>
                                        </p:tav>
                                        <p:tav tm="100000">
                                          <p:val>
                                            <p:strVal val="#ppt_y"/>
                                          </p:val>
                                        </p:tav>
                                      </p:tavLst>
                                    </p:anim>
                                  </p:childTnLst>
                                </p:cTn>
                              </p:par>
                            </p:childTnLst>
                          </p:cTn>
                        </p:par>
                        <p:par>
                          <p:cTn id="35" fill="hold" nodeType="afterGroup">
                            <p:stCondLst>
                              <p:cond delay="1900"/>
                            </p:stCondLst>
                            <p:childTnLst>
                              <p:par>
                                <p:cTn id="36" presetID="2" presetClass="entr" presetSubtype="2" fill="hold" grpId="0" nodeType="afterEffect">
                                  <p:stCondLst>
                                    <p:cond delay="200"/>
                                  </p:stCondLst>
                                  <p:childTnLst>
                                    <p:set>
                                      <p:cBhvr>
                                        <p:cTn id="37" dur="1" fill="hold">
                                          <p:stCondLst>
                                            <p:cond delay="0"/>
                                          </p:stCondLst>
                                        </p:cTn>
                                        <p:tgtEl>
                                          <p:spTgt spid="69636"/>
                                        </p:tgtEl>
                                        <p:attrNameLst>
                                          <p:attrName>style.visibility</p:attrName>
                                        </p:attrNameLst>
                                      </p:cBhvr>
                                      <p:to>
                                        <p:strVal val="visible"/>
                                      </p:to>
                                    </p:set>
                                    <p:anim calcmode="lin" valueType="num">
                                      <p:cBhvr additive="base">
                                        <p:cTn id="38" dur="500" fill="hold"/>
                                        <p:tgtEl>
                                          <p:spTgt spid="69636"/>
                                        </p:tgtEl>
                                        <p:attrNameLst>
                                          <p:attrName>ppt_x</p:attrName>
                                        </p:attrNameLst>
                                      </p:cBhvr>
                                      <p:tavLst>
                                        <p:tav tm="0">
                                          <p:val>
                                            <p:strVal val="1+#ppt_w/2"/>
                                          </p:val>
                                        </p:tav>
                                        <p:tav tm="100000">
                                          <p:val>
                                            <p:strVal val="#ppt_x"/>
                                          </p:val>
                                        </p:tav>
                                      </p:tavLst>
                                    </p:anim>
                                    <p:anim calcmode="lin" valueType="num">
                                      <p:cBhvr additive="base">
                                        <p:cTn id="39" dur="500" fill="hold"/>
                                        <p:tgtEl>
                                          <p:spTgt spid="69636"/>
                                        </p:tgtEl>
                                        <p:attrNameLst>
                                          <p:attrName>ppt_y</p:attrName>
                                        </p:attrNameLst>
                                      </p:cBhvr>
                                      <p:tavLst>
                                        <p:tav tm="0">
                                          <p:val>
                                            <p:strVal val="#ppt_y"/>
                                          </p:val>
                                        </p:tav>
                                        <p:tav tm="100000">
                                          <p:val>
                                            <p:strVal val="#ppt_y"/>
                                          </p:val>
                                        </p:tav>
                                      </p:tavLst>
                                    </p:anim>
                                  </p:childTnLst>
                                </p:cTn>
                              </p:par>
                            </p:childTnLst>
                          </p:cTn>
                        </p:par>
                        <p:par>
                          <p:cTn id="40" fill="hold" nodeType="afterGroup">
                            <p:stCondLst>
                              <p:cond delay="2600"/>
                            </p:stCondLst>
                            <p:childTnLst>
                              <p:par>
                                <p:cTn id="41" presetID="4" presetClass="entr" presetSubtype="32" fill="hold" grpId="0" nodeType="afterEffect">
                                  <p:stCondLst>
                                    <p:cond delay="0"/>
                                  </p:stCondLst>
                                  <p:childTnLst>
                                    <p:set>
                                      <p:cBhvr>
                                        <p:cTn id="42" dur="1" fill="hold">
                                          <p:stCondLst>
                                            <p:cond delay="0"/>
                                          </p:stCondLst>
                                        </p:cTn>
                                        <p:tgtEl>
                                          <p:spTgt spid="69672"/>
                                        </p:tgtEl>
                                        <p:attrNameLst>
                                          <p:attrName>style.visibility</p:attrName>
                                        </p:attrNameLst>
                                      </p:cBhvr>
                                      <p:to>
                                        <p:strVal val="visible"/>
                                      </p:to>
                                    </p:set>
                                    <p:animEffect transition="in" filter="box(out)">
                                      <p:cBhvr>
                                        <p:cTn id="43" dur="500"/>
                                        <p:tgtEl>
                                          <p:spTgt spid="69672"/>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23" presetClass="entr" presetSubtype="16" fill="hold" nodeType="clickEffect">
                                  <p:stCondLst>
                                    <p:cond delay="0"/>
                                  </p:stCondLst>
                                  <p:childTnLst>
                                    <p:set>
                                      <p:cBhvr>
                                        <p:cTn id="47" dur="1" fill="hold">
                                          <p:stCondLst>
                                            <p:cond delay="0"/>
                                          </p:stCondLst>
                                        </p:cTn>
                                        <p:tgtEl>
                                          <p:spTgt spid="69641"/>
                                        </p:tgtEl>
                                        <p:attrNameLst>
                                          <p:attrName>style.visibility</p:attrName>
                                        </p:attrNameLst>
                                      </p:cBhvr>
                                      <p:to>
                                        <p:strVal val="visible"/>
                                      </p:to>
                                    </p:set>
                                    <p:anim calcmode="lin" valueType="num">
                                      <p:cBhvr>
                                        <p:cTn id="48" dur="500" fill="hold"/>
                                        <p:tgtEl>
                                          <p:spTgt spid="69641"/>
                                        </p:tgtEl>
                                        <p:attrNameLst>
                                          <p:attrName>ppt_w</p:attrName>
                                        </p:attrNameLst>
                                      </p:cBhvr>
                                      <p:tavLst>
                                        <p:tav tm="0">
                                          <p:val>
                                            <p:fltVal val="0"/>
                                          </p:val>
                                        </p:tav>
                                        <p:tav tm="100000">
                                          <p:val>
                                            <p:strVal val="#ppt_w"/>
                                          </p:val>
                                        </p:tav>
                                      </p:tavLst>
                                    </p:anim>
                                    <p:anim calcmode="lin" valueType="num">
                                      <p:cBhvr>
                                        <p:cTn id="49" dur="500" fill="hold"/>
                                        <p:tgtEl>
                                          <p:spTgt spid="69641"/>
                                        </p:tgtEl>
                                        <p:attrNameLst>
                                          <p:attrName>ppt_h</p:attrName>
                                        </p:attrNameLst>
                                      </p:cBhvr>
                                      <p:tavLst>
                                        <p:tav tm="0">
                                          <p:val>
                                            <p:fltVal val="0"/>
                                          </p:val>
                                        </p:tav>
                                        <p:tav tm="100000">
                                          <p:val>
                                            <p:strVal val="#ppt_h"/>
                                          </p:val>
                                        </p:tav>
                                      </p:tavLst>
                                    </p:anim>
                                  </p:childTnLst>
                                </p:cTn>
                              </p:par>
                            </p:childTnLst>
                          </p:cTn>
                        </p:par>
                        <p:par>
                          <p:cTn id="50" fill="hold" nodeType="afterGroup">
                            <p:stCondLst>
                              <p:cond delay="500"/>
                            </p:stCondLst>
                            <p:childTnLst>
                              <p:par>
                                <p:cTn id="51" presetID="2" presetClass="entr" presetSubtype="1" fill="hold" grpId="0" nodeType="afterEffect">
                                  <p:stCondLst>
                                    <p:cond delay="300"/>
                                  </p:stCondLst>
                                  <p:childTnLst>
                                    <p:set>
                                      <p:cBhvr>
                                        <p:cTn id="52" dur="1" fill="hold">
                                          <p:stCondLst>
                                            <p:cond delay="0"/>
                                          </p:stCondLst>
                                        </p:cTn>
                                        <p:tgtEl>
                                          <p:spTgt spid="69657"/>
                                        </p:tgtEl>
                                        <p:attrNameLst>
                                          <p:attrName>style.visibility</p:attrName>
                                        </p:attrNameLst>
                                      </p:cBhvr>
                                      <p:to>
                                        <p:strVal val="visible"/>
                                      </p:to>
                                    </p:set>
                                    <p:anim calcmode="lin" valueType="num">
                                      <p:cBhvr additive="base">
                                        <p:cTn id="53" dur="500" fill="hold"/>
                                        <p:tgtEl>
                                          <p:spTgt spid="69657"/>
                                        </p:tgtEl>
                                        <p:attrNameLst>
                                          <p:attrName>ppt_x</p:attrName>
                                        </p:attrNameLst>
                                      </p:cBhvr>
                                      <p:tavLst>
                                        <p:tav tm="0">
                                          <p:val>
                                            <p:strVal val="#ppt_x"/>
                                          </p:val>
                                        </p:tav>
                                        <p:tav tm="100000">
                                          <p:val>
                                            <p:strVal val="#ppt_x"/>
                                          </p:val>
                                        </p:tav>
                                      </p:tavLst>
                                    </p:anim>
                                    <p:anim calcmode="lin" valueType="num">
                                      <p:cBhvr additive="base">
                                        <p:cTn id="54" dur="500" fill="hold"/>
                                        <p:tgtEl>
                                          <p:spTgt spid="69657"/>
                                        </p:tgtEl>
                                        <p:attrNameLst>
                                          <p:attrName>ppt_y</p:attrName>
                                        </p:attrNameLst>
                                      </p:cBhvr>
                                      <p:tavLst>
                                        <p:tav tm="0">
                                          <p:val>
                                            <p:strVal val="0-#ppt_h/2"/>
                                          </p:val>
                                        </p:tav>
                                        <p:tav tm="100000">
                                          <p:val>
                                            <p:strVal val="#ppt_y"/>
                                          </p:val>
                                        </p:tav>
                                      </p:tavLst>
                                    </p:anim>
                                  </p:childTnLst>
                                </p:cTn>
                              </p:par>
                            </p:childTnLst>
                          </p:cTn>
                        </p:par>
                        <p:par>
                          <p:cTn id="55" fill="hold" nodeType="afterGroup">
                            <p:stCondLst>
                              <p:cond delay="1300"/>
                            </p:stCondLst>
                            <p:childTnLst>
                              <p:par>
                                <p:cTn id="56" presetID="2" presetClass="entr" presetSubtype="1" fill="hold" grpId="0" nodeType="afterEffect">
                                  <p:stCondLst>
                                    <p:cond delay="300"/>
                                  </p:stCondLst>
                                  <p:childTnLst>
                                    <p:set>
                                      <p:cBhvr>
                                        <p:cTn id="57" dur="1" fill="hold">
                                          <p:stCondLst>
                                            <p:cond delay="0"/>
                                          </p:stCondLst>
                                        </p:cTn>
                                        <p:tgtEl>
                                          <p:spTgt spid="69640"/>
                                        </p:tgtEl>
                                        <p:attrNameLst>
                                          <p:attrName>style.visibility</p:attrName>
                                        </p:attrNameLst>
                                      </p:cBhvr>
                                      <p:to>
                                        <p:strVal val="visible"/>
                                      </p:to>
                                    </p:set>
                                    <p:anim calcmode="lin" valueType="num">
                                      <p:cBhvr additive="base">
                                        <p:cTn id="58" dur="500" fill="hold"/>
                                        <p:tgtEl>
                                          <p:spTgt spid="69640"/>
                                        </p:tgtEl>
                                        <p:attrNameLst>
                                          <p:attrName>ppt_x</p:attrName>
                                        </p:attrNameLst>
                                      </p:cBhvr>
                                      <p:tavLst>
                                        <p:tav tm="0">
                                          <p:val>
                                            <p:strVal val="#ppt_x"/>
                                          </p:val>
                                        </p:tav>
                                        <p:tav tm="100000">
                                          <p:val>
                                            <p:strVal val="#ppt_x"/>
                                          </p:val>
                                        </p:tav>
                                      </p:tavLst>
                                    </p:anim>
                                    <p:anim calcmode="lin" valueType="num">
                                      <p:cBhvr additive="base">
                                        <p:cTn id="59" dur="500" fill="hold"/>
                                        <p:tgtEl>
                                          <p:spTgt spid="69640"/>
                                        </p:tgtEl>
                                        <p:attrNameLst>
                                          <p:attrName>ppt_y</p:attrName>
                                        </p:attrNameLst>
                                      </p:cBhvr>
                                      <p:tavLst>
                                        <p:tav tm="0">
                                          <p:val>
                                            <p:strVal val="0-#ppt_h/2"/>
                                          </p:val>
                                        </p:tav>
                                        <p:tav tm="100000">
                                          <p:val>
                                            <p:strVal val="#ppt_y"/>
                                          </p:val>
                                        </p:tav>
                                      </p:tavLst>
                                    </p:anim>
                                  </p:childTnLst>
                                </p:cTn>
                              </p:par>
                            </p:childTnLst>
                          </p:cTn>
                        </p:par>
                        <p:par>
                          <p:cTn id="60" fill="hold" nodeType="afterGroup">
                            <p:stCondLst>
                              <p:cond delay="2100"/>
                            </p:stCondLst>
                            <p:childTnLst>
                              <p:par>
                                <p:cTn id="61" presetID="4" presetClass="entr" presetSubtype="32" fill="hold" grpId="0" nodeType="afterEffect">
                                  <p:stCondLst>
                                    <p:cond delay="0"/>
                                  </p:stCondLst>
                                  <p:childTnLst>
                                    <p:set>
                                      <p:cBhvr>
                                        <p:cTn id="62" dur="1" fill="hold">
                                          <p:stCondLst>
                                            <p:cond delay="0"/>
                                          </p:stCondLst>
                                        </p:cTn>
                                        <p:tgtEl>
                                          <p:spTgt spid="69673"/>
                                        </p:tgtEl>
                                        <p:attrNameLst>
                                          <p:attrName>style.visibility</p:attrName>
                                        </p:attrNameLst>
                                      </p:cBhvr>
                                      <p:to>
                                        <p:strVal val="visible"/>
                                      </p:to>
                                    </p:set>
                                    <p:animEffect transition="in" filter="box(out)">
                                      <p:cBhvr>
                                        <p:cTn id="63" dur="500"/>
                                        <p:tgtEl>
                                          <p:spTgt spid="69673"/>
                                        </p:tgtEl>
                                      </p:cBhvr>
                                    </p:animEffect>
                                  </p:childTnLst>
                                </p:cTn>
                              </p:par>
                            </p:childTnLst>
                          </p:cTn>
                        </p:par>
                      </p:childTnLst>
                    </p:cTn>
                  </p:par>
                  <p:par>
                    <p:cTn id="64" fill="hold" nodeType="clickPar">
                      <p:stCondLst>
                        <p:cond delay="indefinite"/>
                      </p:stCondLst>
                      <p:childTnLst>
                        <p:par>
                          <p:cTn id="65" fill="hold" nodeType="withGroup">
                            <p:stCondLst>
                              <p:cond delay="0"/>
                            </p:stCondLst>
                            <p:childTnLst>
                              <p:par>
                                <p:cTn id="66" presetID="23" presetClass="entr" presetSubtype="16" fill="hold" nodeType="clickEffect">
                                  <p:stCondLst>
                                    <p:cond delay="0"/>
                                  </p:stCondLst>
                                  <p:childTnLst>
                                    <p:set>
                                      <p:cBhvr>
                                        <p:cTn id="67" dur="1" fill="hold">
                                          <p:stCondLst>
                                            <p:cond delay="0"/>
                                          </p:stCondLst>
                                        </p:cTn>
                                        <p:tgtEl>
                                          <p:spTgt spid="69645"/>
                                        </p:tgtEl>
                                        <p:attrNameLst>
                                          <p:attrName>style.visibility</p:attrName>
                                        </p:attrNameLst>
                                      </p:cBhvr>
                                      <p:to>
                                        <p:strVal val="visible"/>
                                      </p:to>
                                    </p:set>
                                    <p:anim calcmode="lin" valueType="num">
                                      <p:cBhvr>
                                        <p:cTn id="68" dur="500" fill="hold"/>
                                        <p:tgtEl>
                                          <p:spTgt spid="69645"/>
                                        </p:tgtEl>
                                        <p:attrNameLst>
                                          <p:attrName>ppt_w</p:attrName>
                                        </p:attrNameLst>
                                      </p:cBhvr>
                                      <p:tavLst>
                                        <p:tav tm="0">
                                          <p:val>
                                            <p:fltVal val="0"/>
                                          </p:val>
                                        </p:tav>
                                        <p:tav tm="100000">
                                          <p:val>
                                            <p:strVal val="#ppt_w"/>
                                          </p:val>
                                        </p:tav>
                                      </p:tavLst>
                                    </p:anim>
                                    <p:anim calcmode="lin" valueType="num">
                                      <p:cBhvr>
                                        <p:cTn id="69" dur="500" fill="hold"/>
                                        <p:tgtEl>
                                          <p:spTgt spid="69645"/>
                                        </p:tgtEl>
                                        <p:attrNameLst>
                                          <p:attrName>ppt_h</p:attrName>
                                        </p:attrNameLst>
                                      </p:cBhvr>
                                      <p:tavLst>
                                        <p:tav tm="0">
                                          <p:val>
                                            <p:fltVal val="0"/>
                                          </p:val>
                                        </p:tav>
                                        <p:tav tm="100000">
                                          <p:val>
                                            <p:strVal val="#ppt_h"/>
                                          </p:val>
                                        </p:tav>
                                      </p:tavLst>
                                    </p:anim>
                                  </p:childTnLst>
                                </p:cTn>
                              </p:par>
                            </p:childTnLst>
                          </p:cTn>
                        </p:par>
                        <p:par>
                          <p:cTn id="70" fill="hold" nodeType="afterGroup">
                            <p:stCondLst>
                              <p:cond delay="500"/>
                            </p:stCondLst>
                            <p:childTnLst>
                              <p:par>
                                <p:cTn id="71" presetID="23" presetClass="entr" presetSubtype="16" fill="hold" grpId="0" nodeType="afterEffect">
                                  <p:stCondLst>
                                    <p:cond delay="300"/>
                                  </p:stCondLst>
                                  <p:childTnLst>
                                    <p:set>
                                      <p:cBhvr>
                                        <p:cTn id="72" dur="1" fill="hold">
                                          <p:stCondLst>
                                            <p:cond delay="0"/>
                                          </p:stCondLst>
                                        </p:cTn>
                                        <p:tgtEl>
                                          <p:spTgt spid="69661"/>
                                        </p:tgtEl>
                                        <p:attrNameLst>
                                          <p:attrName>style.visibility</p:attrName>
                                        </p:attrNameLst>
                                      </p:cBhvr>
                                      <p:to>
                                        <p:strVal val="visible"/>
                                      </p:to>
                                    </p:set>
                                    <p:anim calcmode="lin" valueType="num">
                                      <p:cBhvr>
                                        <p:cTn id="73" dur="500" fill="hold"/>
                                        <p:tgtEl>
                                          <p:spTgt spid="69661"/>
                                        </p:tgtEl>
                                        <p:attrNameLst>
                                          <p:attrName>ppt_w</p:attrName>
                                        </p:attrNameLst>
                                      </p:cBhvr>
                                      <p:tavLst>
                                        <p:tav tm="0">
                                          <p:val>
                                            <p:fltVal val="0"/>
                                          </p:val>
                                        </p:tav>
                                        <p:tav tm="100000">
                                          <p:val>
                                            <p:strVal val="#ppt_w"/>
                                          </p:val>
                                        </p:tav>
                                      </p:tavLst>
                                    </p:anim>
                                    <p:anim calcmode="lin" valueType="num">
                                      <p:cBhvr>
                                        <p:cTn id="74" dur="500" fill="hold"/>
                                        <p:tgtEl>
                                          <p:spTgt spid="69661"/>
                                        </p:tgtEl>
                                        <p:attrNameLst>
                                          <p:attrName>ppt_h</p:attrName>
                                        </p:attrNameLst>
                                      </p:cBhvr>
                                      <p:tavLst>
                                        <p:tav tm="0">
                                          <p:val>
                                            <p:fltVal val="0"/>
                                          </p:val>
                                        </p:tav>
                                        <p:tav tm="100000">
                                          <p:val>
                                            <p:strVal val="#ppt_h"/>
                                          </p:val>
                                        </p:tav>
                                      </p:tavLst>
                                    </p:anim>
                                  </p:childTnLst>
                                </p:cTn>
                              </p:par>
                            </p:childTnLst>
                          </p:cTn>
                        </p:par>
                        <p:par>
                          <p:cTn id="75" fill="hold" nodeType="afterGroup">
                            <p:stCondLst>
                              <p:cond delay="1300"/>
                            </p:stCondLst>
                            <p:childTnLst>
                              <p:par>
                                <p:cTn id="76" presetID="23" presetClass="entr" presetSubtype="16" fill="hold" nodeType="afterEffect">
                                  <p:stCondLst>
                                    <p:cond delay="300"/>
                                  </p:stCondLst>
                                  <p:childTnLst>
                                    <p:set>
                                      <p:cBhvr>
                                        <p:cTn id="77" dur="1" fill="hold">
                                          <p:stCondLst>
                                            <p:cond delay="0"/>
                                          </p:stCondLst>
                                        </p:cTn>
                                        <p:tgtEl>
                                          <p:spTgt spid="69662"/>
                                        </p:tgtEl>
                                        <p:attrNameLst>
                                          <p:attrName>style.visibility</p:attrName>
                                        </p:attrNameLst>
                                      </p:cBhvr>
                                      <p:to>
                                        <p:strVal val="visible"/>
                                      </p:to>
                                    </p:set>
                                    <p:anim calcmode="lin" valueType="num">
                                      <p:cBhvr>
                                        <p:cTn id="78" dur="500" fill="hold"/>
                                        <p:tgtEl>
                                          <p:spTgt spid="69662"/>
                                        </p:tgtEl>
                                        <p:attrNameLst>
                                          <p:attrName>ppt_w</p:attrName>
                                        </p:attrNameLst>
                                      </p:cBhvr>
                                      <p:tavLst>
                                        <p:tav tm="0">
                                          <p:val>
                                            <p:fltVal val="0"/>
                                          </p:val>
                                        </p:tav>
                                        <p:tav tm="100000">
                                          <p:val>
                                            <p:strVal val="#ppt_w"/>
                                          </p:val>
                                        </p:tav>
                                      </p:tavLst>
                                    </p:anim>
                                    <p:anim calcmode="lin" valueType="num">
                                      <p:cBhvr>
                                        <p:cTn id="79" dur="500" fill="hold"/>
                                        <p:tgtEl>
                                          <p:spTgt spid="69662"/>
                                        </p:tgtEl>
                                        <p:attrNameLst>
                                          <p:attrName>ppt_h</p:attrName>
                                        </p:attrNameLst>
                                      </p:cBhvr>
                                      <p:tavLst>
                                        <p:tav tm="0">
                                          <p:val>
                                            <p:fltVal val="0"/>
                                          </p:val>
                                        </p:tav>
                                        <p:tav tm="100000">
                                          <p:val>
                                            <p:strVal val="#ppt_h"/>
                                          </p:val>
                                        </p:tav>
                                      </p:tavLst>
                                    </p:anim>
                                  </p:childTnLst>
                                </p:cTn>
                              </p:par>
                            </p:childTnLst>
                          </p:cTn>
                        </p:par>
                        <p:par>
                          <p:cTn id="80" fill="hold" nodeType="afterGroup">
                            <p:stCondLst>
                              <p:cond delay="2100"/>
                            </p:stCondLst>
                            <p:childTnLst>
                              <p:par>
                                <p:cTn id="81" presetID="23" presetClass="entr" presetSubtype="16" fill="hold" grpId="0" nodeType="afterEffect">
                                  <p:stCondLst>
                                    <p:cond delay="300"/>
                                  </p:stCondLst>
                                  <p:childTnLst>
                                    <p:set>
                                      <p:cBhvr>
                                        <p:cTn id="82" dur="1" fill="hold">
                                          <p:stCondLst>
                                            <p:cond delay="0"/>
                                          </p:stCondLst>
                                        </p:cTn>
                                        <p:tgtEl>
                                          <p:spTgt spid="69644"/>
                                        </p:tgtEl>
                                        <p:attrNameLst>
                                          <p:attrName>style.visibility</p:attrName>
                                        </p:attrNameLst>
                                      </p:cBhvr>
                                      <p:to>
                                        <p:strVal val="visible"/>
                                      </p:to>
                                    </p:set>
                                    <p:anim calcmode="lin" valueType="num">
                                      <p:cBhvr>
                                        <p:cTn id="83" dur="500" fill="hold"/>
                                        <p:tgtEl>
                                          <p:spTgt spid="69644"/>
                                        </p:tgtEl>
                                        <p:attrNameLst>
                                          <p:attrName>ppt_w</p:attrName>
                                        </p:attrNameLst>
                                      </p:cBhvr>
                                      <p:tavLst>
                                        <p:tav tm="0">
                                          <p:val>
                                            <p:fltVal val="0"/>
                                          </p:val>
                                        </p:tav>
                                        <p:tav tm="100000">
                                          <p:val>
                                            <p:strVal val="#ppt_w"/>
                                          </p:val>
                                        </p:tav>
                                      </p:tavLst>
                                    </p:anim>
                                    <p:anim calcmode="lin" valueType="num">
                                      <p:cBhvr>
                                        <p:cTn id="84" dur="500" fill="hold"/>
                                        <p:tgtEl>
                                          <p:spTgt spid="69644"/>
                                        </p:tgtEl>
                                        <p:attrNameLst>
                                          <p:attrName>ppt_h</p:attrName>
                                        </p:attrNameLst>
                                      </p:cBhvr>
                                      <p:tavLst>
                                        <p:tav tm="0">
                                          <p:val>
                                            <p:fltVal val="0"/>
                                          </p:val>
                                        </p:tav>
                                        <p:tav tm="100000">
                                          <p:val>
                                            <p:strVal val="#ppt_h"/>
                                          </p:val>
                                        </p:tav>
                                      </p:tavLst>
                                    </p:anim>
                                  </p:childTnLst>
                                </p:cTn>
                              </p:par>
                            </p:childTnLst>
                          </p:cTn>
                        </p:par>
                        <p:par>
                          <p:cTn id="85" fill="hold" nodeType="afterGroup">
                            <p:stCondLst>
                              <p:cond delay="2900"/>
                            </p:stCondLst>
                            <p:childTnLst>
                              <p:par>
                                <p:cTn id="86" presetID="4" presetClass="entr" presetSubtype="32" fill="hold" grpId="0" nodeType="afterEffect">
                                  <p:stCondLst>
                                    <p:cond delay="0"/>
                                  </p:stCondLst>
                                  <p:childTnLst>
                                    <p:set>
                                      <p:cBhvr>
                                        <p:cTn id="87" dur="1" fill="hold">
                                          <p:stCondLst>
                                            <p:cond delay="0"/>
                                          </p:stCondLst>
                                        </p:cTn>
                                        <p:tgtEl>
                                          <p:spTgt spid="69674"/>
                                        </p:tgtEl>
                                        <p:attrNameLst>
                                          <p:attrName>style.visibility</p:attrName>
                                        </p:attrNameLst>
                                      </p:cBhvr>
                                      <p:to>
                                        <p:strVal val="visible"/>
                                      </p:to>
                                    </p:set>
                                    <p:animEffect transition="in" filter="box(out)">
                                      <p:cBhvr>
                                        <p:cTn id="88" dur="500"/>
                                        <p:tgtEl>
                                          <p:spTgt spid="69674"/>
                                        </p:tgtEl>
                                      </p:cBhvr>
                                    </p:animEffect>
                                  </p:childTnLst>
                                </p:cTn>
                              </p:par>
                            </p:childTnLst>
                          </p:cTn>
                        </p:par>
                      </p:childTnLst>
                    </p:cTn>
                  </p:par>
                  <p:par>
                    <p:cTn id="89" fill="hold" nodeType="clickPar">
                      <p:stCondLst>
                        <p:cond delay="indefinite"/>
                      </p:stCondLst>
                      <p:childTnLst>
                        <p:par>
                          <p:cTn id="90" fill="hold" nodeType="withGroup">
                            <p:stCondLst>
                              <p:cond delay="0"/>
                            </p:stCondLst>
                            <p:childTnLst>
                              <p:par>
                                <p:cTn id="91" presetID="17" presetClass="entr" presetSubtype="8" fill="hold" nodeType="clickEffect">
                                  <p:stCondLst>
                                    <p:cond delay="0"/>
                                  </p:stCondLst>
                                  <p:childTnLst>
                                    <p:set>
                                      <p:cBhvr>
                                        <p:cTn id="92" dur="1" fill="hold">
                                          <p:stCondLst>
                                            <p:cond delay="0"/>
                                          </p:stCondLst>
                                        </p:cTn>
                                        <p:tgtEl>
                                          <p:spTgt spid="69649"/>
                                        </p:tgtEl>
                                        <p:attrNameLst>
                                          <p:attrName>style.visibility</p:attrName>
                                        </p:attrNameLst>
                                      </p:cBhvr>
                                      <p:to>
                                        <p:strVal val="visible"/>
                                      </p:to>
                                    </p:set>
                                    <p:anim calcmode="lin" valueType="num">
                                      <p:cBhvr>
                                        <p:cTn id="93" dur="500" fill="hold"/>
                                        <p:tgtEl>
                                          <p:spTgt spid="69649"/>
                                        </p:tgtEl>
                                        <p:attrNameLst>
                                          <p:attrName>ppt_x</p:attrName>
                                        </p:attrNameLst>
                                      </p:cBhvr>
                                      <p:tavLst>
                                        <p:tav tm="0">
                                          <p:val>
                                            <p:strVal val="#ppt_x-#ppt_w/2"/>
                                          </p:val>
                                        </p:tav>
                                        <p:tav tm="100000">
                                          <p:val>
                                            <p:strVal val="#ppt_x"/>
                                          </p:val>
                                        </p:tav>
                                      </p:tavLst>
                                    </p:anim>
                                    <p:anim calcmode="lin" valueType="num">
                                      <p:cBhvr>
                                        <p:cTn id="94" dur="500" fill="hold"/>
                                        <p:tgtEl>
                                          <p:spTgt spid="69649"/>
                                        </p:tgtEl>
                                        <p:attrNameLst>
                                          <p:attrName>ppt_y</p:attrName>
                                        </p:attrNameLst>
                                      </p:cBhvr>
                                      <p:tavLst>
                                        <p:tav tm="0">
                                          <p:val>
                                            <p:strVal val="#ppt_y"/>
                                          </p:val>
                                        </p:tav>
                                        <p:tav tm="100000">
                                          <p:val>
                                            <p:strVal val="#ppt_y"/>
                                          </p:val>
                                        </p:tav>
                                      </p:tavLst>
                                    </p:anim>
                                    <p:anim calcmode="lin" valueType="num">
                                      <p:cBhvr>
                                        <p:cTn id="95" dur="500" fill="hold"/>
                                        <p:tgtEl>
                                          <p:spTgt spid="69649"/>
                                        </p:tgtEl>
                                        <p:attrNameLst>
                                          <p:attrName>ppt_w</p:attrName>
                                        </p:attrNameLst>
                                      </p:cBhvr>
                                      <p:tavLst>
                                        <p:tav tm="0">
                                          <p:val>
                                            <p:fltVal val="0"/>
                                          </p:val>
                                        </p:tav>
                                        <p:tav tm="100000">
                                          <p:val>
                                            <p:strVal val="#ppt_w"/>
                                          </p:val>
                                        </p:tav>
                                      </p:tavLst>
                                    </p:anim>
                                    <p:anim calcmode="lin" valueType="num">
                                      <p:cBhvr>
                                        <p:cTn id="96" dur="500" fill="hold"/>
                                        <p:tgtEl>
                                          <p:spTgt spid="69649"/>
                                        </p:tgtEl>
                                        <p:attrNameLst>
                                          <p:attrName>ppt_h</p:attrName>
                                        </p:attrNameLst>
                                      </p:cBhvr>
                                      <p:tavLst>
                                        <p:tav tm="0">
                                          <p:val>
                                            <p:strVal val="#ppt_h"/>
                                          </p:val>
                                        </p:tav>
                                        <p:tav tm="100000">
                                          <p:val>
                                            <p:strVal val="#ppt_h"/>
                                          </p:val>
                                        </p:tav>
                                      </p:tavLst>
                                    </p:anim>
                                  </p:childTnLst>
                                </p:cTn>
                              </p:par>
                            </p:childTnLst>
                          </p:cTn>
                        </p:par>
                        <p:par>
                          <p:cTn id="97" fill="hold" nodeType="afterGroup">
                            <p:stCondLst>
                              <p:cond delay="500"/>
                            </p:stCondLst>
                            <p:childTnLst>
                              <p:par>
                                <p:cTn id="98" presetID="17" presetClass="entr" presetSubtype="8" fill="hold" grpId="0" nodeType="afterEffect">
                                  <p:stCondLst>
                                    <p:cond delay="300"/>
                                  </p:stCondLst>
                                  <p:childTnLst>
                                    <p:set>
                                      <p:cBhvr>
                                        <p:cTn id="99" dur="1" fill="hold">
                                          <p:stCondLst>
                                            <p:cond delay="0"/>
                                          </p:stCondLst>
                                        </p:cTn>
                                        <p:tgtEl>
                                          <p:spTgt spid="69665"/>
                                        </p:tgtEl>
                                        <p:attrNameLst>
                                          <p:attrName>style.visibility</p:attrName>
                                        </p:attrNameLst>
                                      </p:cBhvr>
                                      <p:to>
                                        <p:strVal val="visible"/>
                                      </p:to>
                                    </p:set>
                                    <p:anim calcmode="lin" valueType="num">
                                      <p:cBhvr>
                                        <p:cTn id="100" dur="500" fill="hold"/>
                                        <p:tgtEl>
                                          <p:spTgt spid="69665"/>
                                        </p:tgtEl>
                                        <p:attrNameLst>
                                          <p:attrName>ppt_x</p:attrName>
                                        </p:attrNameLst>
                                      </p:cBhvr>
                                      <p:tavLst>
                                        <p:tav tm="0">
                                          <p:val>
                                            <p:strVal val="#ppt_x-#ppt_w/2"/>
                                          </p:val>
                                        </p:tav>
                                        <p:tav tm="100000">
                                          <p:val>
                                            <p:strVal val="#ppt_x"/>
                                          </p:val>
                                        </p:tav>
                                      </p:tavLst>
                                    </p:anim>
                                    <p:anim calcmode="lin" valueType="num">
                                      <p:cBhvr>
                                        <p:cTn id="101" dur="500" fill="hold"/>
                                        <p:tgtEl>
                                          <p:spTgt spid="69665"/>
                                        </p:tgtEl>
                                        <p:attrNameLst>
                                          <p:attrName>ppt_y</p:attrName>
                                        </p:attrNameLst>
                                      </p:cBhvr>
                                      <p:tavLst>
                                        <p:tav tm="0">
                                          <p:val>
                                            <p:strVal val="#ppt_y"/>
                                          </p:val>
                                        </p:tav>
                                        <p:tav tm="100000">
                                          <p:val>
                                            <p:strVal val="#ppt_y"/>
                                          </p:val>
                                        </p:tav>
                                      </p:tavLst>
                                    </p:anim>
                                    <p:anim calcmode="lin" valueType="num">
                                      <p:cBhvr>
                                        <p:cTn id="102" dur="500" fill="hold"/>
                                        <p:tgtEl>
                                          <p:spTgt spid="69665"/>
                                        </p:tgtEl>
                                        <p:attrNameLst>
                                          <p:attrName>ppt_w</p:attrName>
                                        </p:attrNameLst>
                                      </p:cBhvr>
                                      <p:tavLst>
                                        <p:tav tm="0">
                                          <p:val>
                                            <p:fltVal val="0"/>
                                          </p:val>
                                        </p:tav>
                                        <p:tav tm="100000">
                                          <p:val>
                                            <p:strVal val="#ppt_w"/>
                                          </p:val>
                                        </p:tav>
                                      </p:tavLst>
                                    </p:anim>
                                    <p:anim calcmode="lin" valueType="num">
                                      <p:cBhvr>
                                        <p:cTn id="103" dur="500" fill="hold"/>
                                        <p:tgtEl>
                                          <p:spTgt spid="69665"/>
                                        </p:tgtEl>
                                        <p:attrNameLst>
                                          <p:attrName>ppt_h</p:attrName>
                                        </p:attrNameLst>
                                      </p:cBhvr>
                                      <p:tavLst>
                                        <p:tav tm="0">
                                          <p:val>
                                            <p:strVal val="#ppt_h"/>
                                          </p:val>
                                        </p:tav>
                                        <p:tav tm="100000">
                                          <p:val>
                                            <p:strVal val="#ppt_h"/>
                                          </p:val>
                                        </p:tav>
                                      </p:tavLst>
                                    </p:anim>
                                  </p:childTnLst>
                                </p:cTn>
                              </p:par>
                            </p:childTnLst>
                          </p:cTn>
                        </p:par>
                        <p:par>
                          <p:cTn id="104" fill="hold" nodeType="afterGroup">
                            <p:stCondLst>
                              <p:cond delay="1300"/>
                            </p:stCondLst>
                            <p:childTnLst>
                              <p:par>
                                <p:cTn id="105" presetID="17" presetClass="entr" presetSubtype="8" fill="hold" nodeType="afterEffect">
                                  <p:stCondLst>
                                    <p:cond delay="300"/>
                                  </p:stCondLst>
                                  <p:childTnLst>
                                    <p:set>
                                      <p:cBhvr>
                                        <p:cTn id="106" dur="1" fill="hold">
                                          <p:stCondLst>
                                            <p:cond delay="0"/>
                                          </p:stCondLst>
                                        </p:cTn>
                                        <p:tgtEl>
                                          <p:spTgt spid="69666"/>
                                        </p:tgtEl>
                                        <p:attrNameLst>
                                          <p:attrName>style.visibility</p:attrName>
                                        </p:attrNameLst>
                                      </p:cBhvr>
                                      <p:to>
                                        <p:strVal val="visible"/>
                                      </p:to>
                                    </p:set>
                                    <p:anim calcmode="lin" valueType="num">
                                      <p:cBhvr>
                                        <p:cTn id="107" dur="500" fill="hold"/>
                                        <p:tgtEl>
                                          <p:spTgt spid="69666"/>
                                        </p:tgtEl>
                                        <p:attrNameLst>
                                          <p:attrName>ppt_x</p:attrName>
                                        </p:attrNameLst>
                                      </p:cBhvr>
                                      <p:tavLst>
                                        <p:tav tm="0">
                                          <p:val>
                                            <p:strVal val="#ppt_x-#ppt_w/2"/>
                                          </p:val>
                                        </p:tav>
                                        <p:tav tm="100000">
                                          <p:val>
                                            <p:strVal val="#ppt_x"/>
                                          </p:val>
                                        </p:tav>
                                      </p:tavLst>
                                    </p:anim>
                                    <p:anim calcmode="lin" valueType="num">
                                      <p:cBhvr>
                                        <p:cTn id="108" dur="500" fill="hold"/>
                                        <p:tgtEl>
                                          <p:spTgt spid="69666"/>
                                        </p:tgtEl>
                                        <p:attrNameLst>
                                          <p:attrName>ppt_y</p:attrName>
                                        </p:attrNameLst>
                                      </p:cBhvr>
                                      <p:tavLst>
                                        <p:tav tm="0">
                                          <p:val>
                                            <p:strVal val="#ppt_y"/>
                                          </p:val>
                                        </p:tav>
                                        <p:tav tm="100000">
                                          <p:val>
                                            <p:strVal val="#ppt_y"/>
                                          </p:val>
                                        </p:tav>
                                      </p:tavLst>
                                    </p:anim>
                                    <p:anim calcmode="lin" valueType="num">
                                      <p:cBhvr>
                                        <p:cTn id="109" dur="500" fill="hold"/>
                                        <p:tgtEl>
                                          <p:spTgt spid="69666"/>
                                        </p:tgtEl>
                                        <p:attrNameLst>
                                          <p:attrName>ppt_w</p:attrName>
                                        </p:attrNameLst>
                                      </p:cBhvr>
                                      <p:tavLst>
                                        <p:tav tm="0">
                                          <p:val>
                                            <p:fltVal val="0"/>
                                          </p:val>
                                        </p:tav>
                                        <p:tav tm="100000">
                                          <p:val>
                                            <p:strVal val="#ppt_w"/>
                                          </p:val>
                                        </p:tav>
                                      </p:tavLst>
                                    </p:anim>
                                    <p:anim calcmode="lin" valueType="num">
                                      <p:cBhvr>
                                        <p:cTn id="110" dur="500" fill="hold"/>
                                        <p:tgtEl>
                                          <p:spTgt spid="69666"/>
                                        </p:tgtEl>
                                        <p:attrNameLst>
                                          <p:attrName>ppt_h</p:attrName>
                                        </p:attrNameLst>
                                      </p:cBhvr>
                                      <p:tavLst>
                                        <p:tav tm="0">
                                          <p:val>
                                            <p:strVal val="#ppt_h"/>
                                          </p:val>
                                        </p:tav>
                                        <p:tav tm="100000">
                                          <p:val>
                                            <p:strVal val="#ppt_h"/>
                                          </p:val>
                                        </p:tav>
                                      </p:tavLst>
                                    </p:anim>
                                  </p:childTnLst>
                                </p:cTn>
                              </p:par>
                            </p:childTnLst>
                          </p:cTn>
                        </p:par>
                        <p:par>
                          <p:cTn id="111" fill="hold" nodeType="afterGroup">
                            <p:stCondLst>
                              <p:cond delay="2100"/>
                            </p:stCondLst>
                            <p:childTnLst>
                              <p:par>
                                <p:cTn id="112" presetID="17" presetClass="entr" presetSubtype="8" fill="hold" grpId="0" nodeType="afterEffect">
                                  <p:stCondLst>
                                    <p:cond delay="300"/>
                                  </p:stCondLst>
                                  <p:childTnLst>
                                    <p:set>
                                      <p:cBhvr>
                                        <p:cTn id="113" dur="1" fill="hold">
                                          <p:stCondLst>
                                            <p:cond delay="0"/>
                                          </p:stCondLst>
                                        </p:cTn>
                                        <p:tgtEl>
                                          <p:spTgt spid="69648"/>
                                        </p:tgtEl>
                                        <p:attrNameLst>
                                          <p:attrName>style.visibility</p:attrName>
                                        </p:attrNameLst>
                                      </p:cBhvr>
                                      <p:to>
                                        <p:strVal val="visible"/>
                                      </p:to>
                                    </p:set>
                                    <p:anim calcmode="lin" valueType="num">
                                      <p:cBhvr>
                                        <p:cTn id="114" dur="500" fill="hold"/>
                                        <p:tgtEl>
                                          <p:spTgt spid="69648"/>
                                        </p:tgtEl>
                                        <p:attrNameLst>
                                          <p:attrName>ppt_x</p:attrName>
                                        </p:attrNameLst>
                                      </p:cBhvr>
                                      <p:tavLst>
                                        <p:tav tm="0">
                                          <p:val>
                                            <p:strVal val="#ppt_x-#ppt_w/2"/>
                                          </p:val>
                                        </p:tav>
                                        <p:tav tm="100000">
                                          <p:val>
                                            <p:strVal val="#ppt_x"/>
                                          </p:val>
                                        </p:tav>
                                      </p:tavLst>
                                    </p:anim>
                                    <p:anim calcmode="lin" valueType="num">
                                      <p:cBhvr>
                                        <p:cTn id="115" dur="500" fill="hold"/>
                                        <p:tgtEl>
                                          <p:spTgt spid="69648"/>
                                        </p:tgtEl>
                                        <p:attrNameLst>
                                          <p:attrName>ppt_y</p:attrName>
                                        </p:attrNameLst>
                                      </p:cBhvr>
                                      <p:tavLst>
                                        <p:tav tm="0">
                                          <p:val>
                                            <p:strVal val="#ppt_y"/>
                                          </p:val>
                                        </p:tav>
                                        <p:tav tm="100000">
                                          <p:val>
                                            <p:strVal val="#ppt_y"/>
                                          </p:val>
                                        </p:tav>
                                      </p:tavLst>
                                    </p:anim>
                                    <p:anim calcmode="lin" valueType="num">
                                      <p:cBhvr>
                                        <p:cTn id="116" dur="500" fill="hold"/>
                                        <p:tgtEl>
                                          <p:spTgt spid="69648"/>
                                        </p:tgtEl>
                                        <p:attrNameLst>
                                          <p:attrName>ppt_w</p:attrName>
                                        </p:attrNameLst>
                                      </p:cBhvr>
                                      <p:tavLst>
                                        <p:tav tm="0">
                                          <p:val>
                                            <p:fltVal val="0"/>
                                          </p:val>
                                        </p:tav>
                                        <p:tav tm="100000">
                                          <p:val>
                                            <p:strVal val="#ppt_w"/>
                                          </p:val>
                                        </p:tav>
                                      </p:tavLst>
                                    </p:anim>
                                    <p:anim calcmode="lin" valueType="num">
                                      <p:cBhvr>
                                        <p:cTn id="117" dur="500" fill="hold"/>
                                        <p:tgtEl>
                                          <p:spTgt spid="69648"/>
                                        </p:tgtEl>
                                        <p:attrNameLst>
                                          <p:attrName>ppt_h</p:attrName>
                                        </p:attrNameLst>
                                      </p:cBhvr>
                                      <p:tavLst>
                                        <p:tav tm="0">
                                          <p:val>
                                            <p:strVal val="#ppt_h"/>
                                          </p:val>
                                        </p:tav>
                                        <p:tav tm="100000">
                                          <p:val>
                                            <p:strVal val="#ppt_h"/>
                                          </p:val>
                                        </p:tav>
                                      </p:tavLst>
                                    </p:anim>
                                  </p:childTnLst>
                                </p:cTn>
                              </p:par>
                            </p:childTnLst>
                          </p:cTn>
                        </p:par>
                        <p:par>
                          <p:cTn id="118" fill="hold" nodeType="afterGroup">
                            <p:stCondLst>
                              <p:cond delay="2900"/>
                            </p:stCondLst>
                            <p:childTnLst>
                              <p:par>
                                <p:cTn id="119" presetID="4" presetClass="entr" presetSubtype="32" fill="hold" grpId="0" nodeType="afterEffect">
                                  <p:stCondLst>
                                    <p:cond delay="0"/>
                                  </p:stCondLst>
                                  <p:childTnLst>
                                    <p:set>
                                      <p:cBhvr>
                                        <p:cTn id="120" dur="1" fill="hold">
                                          <p:stCondLst>
                                            <p:cond delay="0"/>
                                          </p:stCondLst>
                                        </p:cTn>
                                        <p:tgtEl>
                                          <p:spTgt spid="69675"/>
                                        </p:tgtEl>
                                        <p:attrNameLst>
                                          <p:attrName>style.visibility</p:attrName>
                                        </p:attrNameLst>
                                      </p:cBhvr>
                                      <p:to>
                                        <p:strVal val="visible"/>
                                      </p:to>
                                    </p:set>
                                    <p:animEffect transition="in" filter="box(out)">
                                      <p:cBhvr>
                                        <p:cTn id="121" dur="500"/>
                                        <p:tgtEl>
                                          <p:spTgt spid="69675"/>
                                        </p:tgtEl>
                                      </p:cBhvr>
                                    </p:animEffect>
                                  </p:childTnLst>
                                </p:cTn>
                              </p:par>
                            </p:childTnLst>
                          </p:cTn>
                        </p:par>
                      </p:childTnLst>
                    </p:cTn>
                  </p:par>
                  <p:par>
                    <p:cTn id="122" fill="hold" nodeType="clickPar">
                      <p:stCondLst>
                        <p:cond delay="indefinite"/>
                      </p:stCondLst>
                      <p:childTnLst>
                        <p:par>
                          <p:cTn id="123" fill="hold" nodeType="withGroup">
                            <p:stCondLst>
                              <p:cond delay="0"/>
                            </p:stCondLst>
                            <p:childTnLst>
                              <p:par>
                                <p:cTn id="124" presetID="2" presetClass="entr" presetSubtype="2" fill="hold" nodeType="clickEffect">
                                  <p:stCondLst>
                                    <p:cond delay="0"/>
                                  </p:stCondLst>
                                  <p:childTnLst>
                                    <p:set>
                                      <p:cBhvr>
                                        <p:cTn id="125" dur="1" fill="hold">
                                          <p:stCondLst>
                                            <p:cond delay="0"/>
                                          </p:stCondLst>
                                        </p:cTn>
                                        <p:tgtEl>
                                          <p:spTgt spid="69653"/>
                                        </p:tgtEl>
                                        <p:attrNameLst>
                                          <p:attrName>style.visibility</p:attrName>
                                        </p:attrNameLst>
                                      </p:cBhvr>
                                      <p:to>
                                        <p:strVal val="visible"/>
                                      </p:to>
                                    </p:set>
                                    <p:anim calcmode="lin" valueType="num">
                                      <p:cBhvr additive="base">
                                        <p:cTn id="126" dur="500" fill="hold"/>
                                        <p:tgtEl>
                                          <p:spTgt spid="69653"/>
                                        </p:tgtEl>
                                        <p:attrNameLst>
                                          <p:attrName>ppt_x</p:attrName>
                                        </p:attrNameLst>
                                      </p:cBhvr>
                                      <p:tavLst>
                                        <p:tav tm="0">
                                          <p:val>
                                            <p:strVal val="1+#ppt_w/2"/>
                                          </p:val>
                                        </p:tav>
                                        <p:tav tm="100000">
                                          <p:val>
                                            <p:strVal val="#ppt_x"/>
                                          </p:val>
                                        </p:tav>
                                      </p:tavLst>
                                    </p:anim>
                                    <p:anim calcmode="lin" valueType="num">
                                      <p:cBhvr additive="base">
                                        <p:cTn id="127" dur="500" fill="hold"/>
                                        <p:tgtEl>
                                          <p:spTgt spid="69653"/>
                                        </p:tgtEl>
                                        <p:attrNameLst>
                                          <p:attrName>ppt_y</p:attrName>
                                        </p:attrNameLst>
                                      </p:cBhvr>
                                      <p:tavLst>
                                        <p:tav tm="0">
                                          <p:val>
                                            <p:strVal val="#ppt_y"/>
                                          </p:val>
                                        </p:tav>
                                        <p:tav tm="100000">
                                          <p:val>
                                            <p:strVal val="#ppt_y"/>
                                          </p:val>
                                        </p:tav>
                                      </p:tavLst>
                                    </p:anim>
                                  </p:childTnLst>
                                </p:cTn>
                              </p:par>
                            </p:childTnLst>
                          </p:cTn>
                        </p:par>
                        <p:par>
                          <p:cTn id="128" fill="hold" nodeType="afterGroup">
                            <p:stCondLst>
                              <p:cond delay="500"/>
                            </p:stCondLst>
                            <p:childTnLst>
                              <p:par>
                                <p:cTn id="129" presetID="2" presetClass="entr" presetSubtype="2" fill="hold" grpId="0" nodeType="afterEffect">
                                  <p:stCondLst>
                                    <p:cond delay="300"/>
                                  </p:stCondLst>
                                  <p:childTnLst>
                                    <p:set>
                                      <p:cBhvr>
                                        <p:cTn id="130" dur="1" fill="hold">
                                          <p:stCondLst>
                                            <p:cond delay="0"/>
                                          </p:stCondLst>
                                        </p:cTn>
                                        <p:tgtEl>
                                          <p:spTgt spid="69669"/>
                                        </p:tgtEl>
                                        <p:attrNameLst>
                                          <p:attrName>style.visibility</p:attrName>
                                        </p:attrNameLst>
                                      </p:cBhvr>
                                      <p:to>
                                        <p:strVal val="visible"/>
                                      </p:to>
                                    </p:set>
                                    <p:anim calcmode="lin" valueType="num">
                                      <p:cBhvr additive="base">
                                        <p:cTn id="131" dur="500" fill="hold"/>
                                        <p:tgtEl>
                                          <p:spTgt spid="69669"/>
                                        </p:tgtEl>
                                        <p:attrNameLst>
                                          <p:attrName>ppt_x</p:attrName>
                                        </p:attrNameLst>
                                      </p:cBhvr>
                                      <p:tavLst>
                                        <p:tav tm="0">
                                          <p:val>
                                            <p:strVal val="1+#ppt_w/2"/>
                                          </p:val>
                                        </p:tav>
                                        <p:tav tm="100000">
                                          <p:val>
                                            <p:strVal val="#ppt_x"/>
                                          </p:val>
                                        </p:tav>
                                      </p:tavLst>
                                    </p:anim>
                                    <p:anim calcmode="lin" valueType="num">
                                      <p:cBhvr additive="base">
                                        <p:cTn id="132" dur="500" fill="hold"/>
                                        <p:tgtEl>
                                          <p:spTgt spid="69669"/>
                                        </p:tgtEl>
                                        <p:attrNameLst>
                                          <p:attrName>ppt_y</p:attrName>
                                        </p:attrNameLst>
                                      </p:cBhvr>
                                      <p:tavLst>
                                        <p:tav tm="0">
                                          <p:val>
                                            <p:strVal val="#ppt_y"/>
                                          </p:val>
                                        </p:tav>
                                        <p:tav tm="100000">
                                          <p:val>
                                            <p:strVal val="#ppt_y"/>
                                          </p:val>
                                        </p:tav>
                                      </p:tavLst>
                                    </p:anim>
                                  </p:childTnLst>
                                </p:cTn>
                              </p:par>
                            </p:childTnLst>
                          </p:cTn>
                        </p:par>
                        <p:par>
                          <p:cTn id="133" fill="hold" nodeType="afterGroup">
                            <p:stCondLst>
                              <p:cond delay="1300"/>
                            </p:stCondLst>
                            <p:childTnLst>
                              <p:par>
                                <p:cTn id="134" presetID="2" presetClass="entr" presetSubtype="2" fill="hold" grpId="0" nodeType="afterEffect">
                                  <p:stCondLst>
                                    <p:cond delay="300"/>
                                  </p:stCondLst>
                                  <p:childTnLst>
                                    <p:set>
                                      <p:cBhvr>
                                        <p:cTn id="135" dur="1" fill="hold">
                                          <p:stCondLst>
                                            <p:cond delay="0"/>
                                          </p:stCondLst>
                                        </p:cTn>
                                        <p:tgtEl>
                                          <p:spTgt spid="69652"/>
                                        </p:tgtEl>
                                        <p:attrNameLst>
                                          <p:attrName>style.visibility</p:attrName>
                                        </p:attrNameLst>
                                      </p:cBhvr>
                                      <p:to>
                                        <p:strVal val="visible"/>
                                      </p:to>
                                    </p:set>
                                    <p:anim calcmode="lin" valueType="num">
                                      <p:cBhvr additive="base">
                                        <p:cTn id="136" dur="500" fill="hold"/>
                                        <p:tgtEl>
                                          <p:spTgt spid="69652"/>
                                        </p:tgtEl>
                                        <p:attrNameLst>
                                          <p:attrName>ppt_x</p:attrName>
                                        </p:attrNameLst>
                                      </p:cBhvr>
                                      <p:tavLst>
                                        <p:tav tm="0">
                                          <p:val>
                                            <p:strVal val="1+#ppt_w/2"/>
                                          </p:val>
                                        </p:tav>
                                        <p:tav tm="100000">
                                          <p:val>
                                            <p:strVal val="#ppt_x"/>
                                          </p:val>
                                        </p:tav>
                                      </p:tavLst>
                                    </p:anim>
                                    <p:anim calcmode="lin" valueType="num">
                                      <p:cBhvr additive="base">
                                        <p:cTn id="137" dur="500" fill="hold"/>
                                        <p:tgtEl>
                                          <p:spTgt spid="6965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36" grpId="0" autoUpdateAnimBg="0"/>
      <p:bldP spid="69640" grpId="0" autoUpdateAnimBg="0"/>
      <p:bldP spid="69644" grpId="0" autoUpdateAnimBg="0"/>
      <p:bldP spid="69648" grpId="0" autoUpdateAnimBg="0"/>
      <p:bldP spid="69652" grpId="0" autoUpdateAnimBg="0"/>
      <p:bldP spid="69656" grpId="0" autoUpdateAnimBg="0"/>
      <p:bldP spid="69657" grpId="0" autoUpdateAnimBg="0"/>
      <p:bldP spid="69661" grpId="0" autoUpdateAnimBg="0"/>
      <p:bldP spid="69665" grpId="0" autoUpdateAnimBg="0"/>
      <p:bldP spid="69669" grpId="0" autoUpdateAnimBg="0"/>
      <p:bldP spid="69670" grpId="0" autoUpdateAnimBg="0"/>
      <p:bldP spid="69671" grpId="0" autoUpdateAnimBg="0"/>
      <p:bldP spid="69672" grpId="0" animBg="1"/>
      <p:bldP spid="69673" grpId="0" animBg="1"/>
      <p:bldP spid="69674" grpId="0" animBg="1"/>
      <p:bldP spid="69675"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70657" name="Rectangle 1"/>
          <p:cNvSpPr>
            <a:spLocks/>
          </p:cNvSpPr>
          <p:nvPr/>
        </p:nvSpPr>
        <p:spPr bwMode="auto">
          <a:xfrm>
            <a:off x="723305" y="545306"/>
            <a:ext cx="4705350"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70000"/>
              </a:lnSpc>
            </a:pPr>
            <a:r>
              <a:rPr lang="en-US" sz="1700">
                <a:solidFill>
                  <a:srgbClr val="8C8C8C"/>
                </a:solidFill>
                <a:latin typeface="Montserrat-Bold" charset="0"/>
                <a:ea typeface="ＭＳ Ｐゴシック" charset="0"/>
                <a:cs typeface="Montserrat-Bold" charset="0"/>
                <a:sym typeface="Montserrat-Bold" charset="0"/>
              </a:rPr>
              <a:t>A C H I E V E M E N T</a:t>
            </a:r>
          </a:p>
        </p:txBody>
      </p:sp>
      <p:sp>
        <p:nvSpPr>
          <p:cNvPr id="70658" name="Rectangle 2"/>
          <p:cNvSpPr>
            <a:spLocks/>
          </p:cNvSpPr>
          <p:nvPr/>
        </p:nvSpPr>
        <p:spPr bwMode="auto">
          <a:xfrm>
            <a:off x="725686" y="902494"/>
            <a:ext cx="7600950" cy="28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30000"/>
              </a:lnSpc>
            </a:pPr>
            <a:r>
              <a:rPr lang="en-US" sz="700">
                <a:solidFill>
                  <a:srgbClr val="8C8C8C"/>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 created a very spacious feeling. The simplicity suggests strength and the spaciousness contributes to the aesthetics of the layout. These basic qualities along with the (Your Company) colors,</a:t>
            </a:r>
          </a:p>
        </p:txBody>
      </p:sp>
      <p:pic>
        <p:nvPicPr>
          <p:cNvPr id="7065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1571625"/>
            <a:ext cx="5715000" cy="142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70660" name="Rectangle 4"/>
          <p:cNvSpPr>
            <a:spLocks/>
          </p:cNvSpPr>
          <p:nvPr/>
        </p:nvSpPr>
        <p:spPr bwMode="auto">
          <a:xfrm>
            <a:off x="721519" y="1573411"/>
            <a:ext cx="4705350" cy="1428750"/>
          </a:xfrm>
          <a:prstGeom prst="rect">
            <a:avLst/>
          </a:prstGeom>
          <a:solidFill>
            <a:schemeClr val="accent3">
              <a:alpha val="89999"/>
            </a:schemeClr>
          </a:solidFill>
          <a:ln>
            <a:noFill/>
          </a:ln>
          <a:extLst/>
        </p:spPr>
        <p:txBody>
          <a:bodyPr lIns="0" tIns="0" rIns="0" bIns="0"/>
          <a:lstStyle/>
          <a:p>
            <a:endParaRPr lang="en-US"/>
          </a:p>
        </p:txBody>
      </p:sp>
      <p:sp>
        <p:nvSpPr>
          <p:cNvPr id="70661" name="Rectangle 5"/>
          <p:cNvSpPr>
            <a:spLocks/>
          </p:cNvSpPr>
          <p:nvPr/>
        </p:nvSpPr>
        <p:spPr bwMode="auto">
          <a:xfrm>
            <a:off x="1794867" y="1916906"/>
            <a:ext cx="2652713"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pPr algn="l"/>
            <a:r>
              <a:rPr lang="en-US" sz="1100">
                <a:solidFill>
                  <a:srgbClr val="FFFFFF"/>
                </a:solidFill>
                <a:latin typeface="Montserrat-Regular" charset="0"/>
                <a:ea typeface="ＭＳ Ｐゴシック" charset="0"/>
                <a:cs typeface="Montserrat-Regular" charset="0"/>
                <a:sym typeface="Montserrat-Regular" charset="0"/>
              </a:rPr>
              <a:t>This letterhead design is meant to project an image of professionalism this letterhead design this letterh design is meant</a:t>
            </a:r>
          </a:p>
        </p:txBody>
      </p:sp>
      <p:grpSp>
        <p:nvGrpSpPr>
          <p:cNvPr id="70662" name="Group 6"/>
          <p:cNvGrpSpPr>
            <a:grpSpLocks/>
          </p:cNvGrpSpPr>
          <p:nvPr/>
        </p:nvGrpSpPr>
        <p:grpSpPr bwMode="auto">
          <a:xfrm>
            <a:off x="1090612" y="1449586"/>
            <a:ext cx="566738" cy="438150"/>
            <a:chOff x="0" y="0"/>
            <a:chExt cx="952" cy="736"/>
          </a:xfrm>
        </p:grpSpPr>
        <p:sp>
          <p:nvSpPr>
            <p:cNvPr id="70663" name="Freeform 7"/>
            <p:cNvSpPr>
              <a:spLocks/>
            </p:cNvSpPr>
            <p:nvPr/>
          </p:nvSpPr>
          <p:spPr bwMode="auto">
            <a:xfrm>
              <a:off x="0" y="206"/>
              <a:ext cx="375" cy="530"/>
            </a:xfrm>
            <a:custGeom>
              <a:avLst/>
              <a:gdLst>
                <a:gd name="T0" fmla="+- 0 14962 3585"/>
                <a:gd name="T1" fmla="*/ T0 w 14846"/>
                <a:gd name="T2" fmla="*/ 9075 h 20742"/>
                <a:gd name="T3" fmla="+- 0 10067 3585"/>
                <a:gd name="T4" fmla="*/ T3 w 14846"/>
                <a:gd name="T5" fmla="*/ 20686 h 20742"/>
                <a:gd name="T6" fmla="+- 0 12283 3585"/>
                <a:gd name="T7" fmla="*/ T6 w 14846"/>
                <a:gd name="T8" fmla="*/ 0 h 20742"/>
                <a:gd name="T9" fmla="+- 0 17825 3585"/>
                <a:gd name="T10" fmla="*/ T9 w 14846"/>
                <a:gd name="T11" fmla="*/ 0 h 20742"/>
                <a:gd name="T12" fmla="+- 0 14962 3585"/>
                <a:gd name="T13" fmla="*/ T12 w 14846"/>
                <a:gd name="T14" fmla="*/ 9075 h 20742"/>
                <a:gd name="T15" fmla="+- 0 14962 3585"/>
                <a:gd name="T16" fmla="*/ T15 w 14846"/>
                <a:gd name="T17" fmla="*/ 9075 h 20742"/>
              </a:gdLst>
              <a:ahLst/>
              <a:cxnLst>
                <a:cxn ang="0">
                  <a:pos x="T1" y="T2"/>
                </a:cxn>
                <a:cxn ang="0">
                  <a:pos x="T4" y="T5"/>
                </a:cxn>
                <a:cxn ang="0">
                  <a:pos x="T7" y="T8"/>
                </a:cxn>
                <a:cxn ang="0">
                  <a:pos x="T10" y="T11"/>
                </a:cxn>
                <a:cxn ang="0">
                  <a:pos x="T13" y="T14"/>
                </a:cxn>
                <a:cxn ang="0">
                  <a:pos x="T16" y="T17"/>
                </a:cxn>
              </a:cxnLst>
              <a:rect l="0" t="0" r="r" b="b"/>
              <a:pathLst>
                <a:path w="14846" h="20742">
                  <a:moveTo>
                    <a:pt x="11377" y="9075"/>
                  </a:moveTo>
                  <a:cubicBezTo>
                    <a:pt x="18015" y="10951"/>
                    <a:pt x="14437" y="21600"/>
                    <a:pt x="6482" y="20686"/>
                  </a:cubicBezTo>
                  <a:cubicBezTo>
                    <a:pt x="-1474" y="19773"/>
                    <a:pt x="-3585" y="5401"/>
                    <a:pt x="8698" y="0"/>
                  </a:cubicBezTo>
                  <a:lnTo>
                    <a:pt x="14240" y="0"/>
                  </a:lnTo>
                  <a:cubicBezTo>
                    <a:pt x="9490" y="2788"/>
                    <a:pt x="8622" y="8330"/>
                    <a:pt x="11377" y="9075"/>
                  </a:cubicBezTo>
                  <a:close/>
                  <a:moveTo>
                    <a:pt x="11377" y="9075"/>
                  </a:moveTo>
                </a:path>
              </a:pathLst>
            </a:custGeom>
            <a:solidFill>
              <a:srgbClr val="FFFFFF"/>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70664" name="Freeform 8"/>
            <p:cNvSpPr>
              <a:spLocks/>
            </p:cNvSpPr>
            <p:nvPr/>
          </p:nvSpPr>
          <p:spPr bwMode="auto">
            <a:xfrm>
              <a:off x="432" y="0"/>
              <a:ext cx="520" cy="735"/>
            </a:xfrm>
            <a:custGeom>
              <a:avLst/>
              <a:gdLst>
                <a:gd name="T0" fmla="+- 0 14962 3585"/>
                <a:gd name="T1" fmla="*/ T0 w 14846"/>
                <a:gd name="T2" fmla="*/ 9075 h 20742"/>
                <a:gd name="T3" fmla="+- 0 10067 3585"/>
                <a:gd name="T4" fmla="*/ T3 w 14846"/>
                <a:gd name="T5" fmla="*/ 20686 h 20742"/>
                <a:gd name="T6" fmla="+- 0 12283 3585"/>
                <a:gd name="T7" fmla="*/ T6 w 14846"/>
                <a:gd name="T8" fmla="*/ 0 h 20742"/>
                <a:gd name="T9" fmla="+- 0 17825 3585"/>
                <a:gd name="T10" fmla="*/ T9 w 14846"/>
                <a:gd name="T11" fmla="*/ 0 h 20742"/>
                <a:gd name="T12" fmla="+- 0 14962 3585"/>
                <a:gd name="T13" fmla="*/ T12 w 14846"/>
                <a:gd name="T14" fmla="*/ 9075 h 20742"/>
                <a:gd name="T15" fmla="+- 0 14962 3585"/>
                <a:gd name="T16" fmla="*/ T15 w 14846"/>
                <a:gd name="T17" fmla="*/ 9075 h 20742"/>
              </a:gdLst>
              <a:ahLst/>
              <a:cxnLst>
                <a:cxn ang="0">
                  <a:pos x="T1" y="T2"/>
                </a:cxn>
                <a:cxn ang="0">
                  <a:pos x="T4" y="T5"/>
                </a:cxn>
                <a:cxn ang="0">
                  <a:pos x="T7" y="T8"/>
                </a:cxn>
                <a:cxn ang="0">
                  <a:pos x="T10" y="T11"/>
                </a:cxn>
                <a:cxn ang="0">
                  <a:pos x="T13" y="T14"/>
                </a:cxn>
                <a:cxn ang="0">
                  <a:pos x="T16" y="T17"/>
                </a:cxn>
              </a:cxnLst>
              <a:rect l="0" t="0" r="r" b="b"/>
              <a:pathLst>
                <a:path w="14846" h="20742">
                  <a:moveTo>
                    <a:pt x="11377" y="9075"/>
                  </a:moveTo>
                  <a:cubicBezTo>
                    <a:pt x="18015" y="10951"/>
                    <a:pt x="14437" y="21600"/>
                    <a:pt x="6482" y="20686"/>
                  </a:cubicBezTo>
                  <a:cubicBezTo>
                    <a:pt x="-1474" y="19773"/>
                    <a:pt x="-3585" y="5401"/>
                    <a:pt x="8698" y="0"/>
                  </a:cubicBezTo>
                  <a:lnTo>
                    <a:pt x="14240" y="0"/>
                  </a:lnTo>
                  <a:cubicBezTo>
                    <a:pt x="9490" y="2788"/>
                    <a:pt x="8622" y="8330"/>
                    <a:pt x="11377" y="9075"/>
                  </a:cubicBezTo>
                  <a:close/>
                  <a:moveTo>
                    <a:pt x="11377" y="9075"/>
                  </a:moveTo>
                </a:path>
              </a:pathLst>
            </a:custGeom>
            <a:solidFill>
              <a:srgbClr val="000000"/>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grpSp>
        <p:nvGrpSpPr>
          <p:cNvPr id="70665" name="Group 9"/>
          <p:cNvGrpSpPr>
            <a:grpSpLocks/>
          </p:cNvGrpSpPr>
          <p:nvPr/>
        </p:nvGrpSpPr>
        <p:grpSpPr bwMode="auto">
          <a:xfrm rot="10800000">
            <a:off x="4400550" y="2692599"/>
            <a:ext cx="566738" cy="438150"/>
            <a:chOff x="0" y="0"/>
            <a:chExt cx="952" cy="736"/>
          </a:xfrm>
        </p:grpSpPr>
        <p:sp>
          <p:nvSpPr>
            <p:cNvPr id="70666" name="Freeform 10"/>
            <p:cNvSpPr>
              <a:spLocks/>
            </p:cNvSpPr>
            <p:nvPr/>
          </p:nvSpPr>
          <p:spPr bwMode="auto">
            <a:xfrm>
              <a:off x="0" y="206"/>
              <a:ext cx="375" cy="530"/>
            </a:xfrm>
            <a:custGeom>
              <a:avLst/>
              <a:gdLst>
                <a:gd name="T0" fmla="+- 0 14962 3585"/>
                <a:gd name="T1" fmla="*/ T0 w 14846"/>
                <a:gd name="T2" fmla="*/ 9075 h 20742"/>
                <a:gd name="T3" fmla="+- 0 10067 3585"/>
                <a:gd name="T4" fmla="*/ T3 w 14846"/>
                <a:gd name="T5" fmla="*/ 20686 h 20742"/>
                <a:gd name="T6" fmla="+- 0 12283 3585"/>
                <a:gd name="T7" fmla="*/ T6 w 14846"/>
                <a:gd name="T8" fmla="*/ 0 h 20742"/>
                <a:gd name="T9" fmla="+- 0 17825 3585"/>
                <a:gd name="T10" fmla="*/ T9 w 14846"/>
                <a:gd name="T11" fmla="*/ 0 h 20742"/>
                <a:gd name="T12" fmla="+- 0 14962 3585"/>
                <a:gd name="T13" fmla="*/ T12 w 14846"/>
                <a:gd name="T14" fmla="*/ 9075 h 20742"/>
                <a:gd name="T15" fmla="+- 0 14962 3585"/>
                <a:gd name="T16" fmla="*/ T15 w 14846"/>
                <a:gd name="T17" fmla="*/ 9075 h 20742"/>
              </a:gdLst>
              <a:ahLst/>
              <a:cxnLst>
                <a:cxn ang="0">
                  <a:pos x="T1" y="T2"/>
                </a:cxn>
                <a:cxn ang="0">
                  <a:pos x="T4" y="T5"/>
                </a:cxn>
                <a:cxn ang="0">
                  <a:pos x="T7" y="T8"/>
                </a:cxn>
                <a:cxn ang="0">
                  <a:pos x="T10" y="T11"/>
                </a:cxn>
                <a:cxn ang="0">
                  <a:pos x="T13" y="T14"/>
                </a:cxn>
                <a:cxn ang="0">
                  <a:pos x="T16" y="T17"/>
                </a:cxn>
              </a:cxnLst>
              <a:rect l="0" t="0" r="r" b="b"/>
              <a:pathLst>
                <a:path w="14846" h="20742">
                  <a:moveTo>
                    <a:pt x="11377" y="9075"/>
                  </a:moveTo>
                  <a:cubicBezTo>
                    <a:pt x="18015" y="10951"/>
                    <a:pt x="14437" y="21600"/>
                    <a:pt x="6482" y="20686"/>
                  </a:cubicBezTo>
                  <a:cubicBezTo>
                    <a:pt x="-1474" y="19773"/>
                    <a:pt x="-3585" y="5401"/>
                    <a:pt x="8698" y="0"/>
                  </a:cubicBezTo>
                  <a:lnTo>
                    <a:pt x="14240" y="0"/>
                  </a:lnTo>
                  <a:cubicBezTo>
                    <a:pt x="9490" y="2788"/>
                    <a:pt x="8622" y="8330"/>
                    <a:pt x="11377" y="9075"/>
                  </a:cubicBezTo>
                  <a:close/>
                  <a:moveTo>
                    <a:pt x="11377" y="9075"/>
                  </a:moveTo>
                </a:path>
              </a:pathLst>
            </a:custGeom>
            <a:solidFill>
              <a:srgbClr val="FFFFFF"/>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70667" name="Freeform 11"/>
            <p:cNvSpPr>
              <a:spLocks/>
            </p:cNvSpPr>
            <p:nvPr/>
          </p:nvSpPr>
          <p:spPr bwMode="auto">
            <a:xfrm>
              <a:off x="432" y="0"/>
              <a:ext cx="520" cy="735"/>
            </a:xfrm>
            <a:custGeom>
              <a:avLst/>
              <a:gdLst>
                <a:gd name="T0" fmla="+- 0 14962 3585"/>
                <a:gd name="T1" fmla="*/ T0 w 14846"/>
                <a:gd name="T2" fmla="*/ 9075 h 20742"/>
                <a:gd name="T3" fmla="+- 0 10067 3585"/>
                <a:gd name="T4" fmla="*/ T3 w 14846"/>
                <a:gd name="T5" fmla="*/ 20686 h 20742"/>
                <a:gd name="T6" fmla="+- 0 12283 3585"/>
                <a:gd name="T7" fmla="*/ T6 w 14846"/>
                <a:gd name="T8" fmla="*/ 0 h 20742"/>
                <a:gd name="T9" fmla="+- 0 17825 3585"/>
                <a:gd name="T10" fmla="*/ T9 w 14846"/>
                <a:gd name="T11" fmla="*/ 0 h 20742"/>
                <a:gd name="T12" fmla="+- 0 14962 3585"/>
                <a:gd name="T13" fmla="*/ T12 w 14846"/>
                <a:gd name="T14" fmla="*/ 9075 h 20742"/>
                <a:gd name="T15" fmla="+- 0 14962 3585"/>
                <a:gd name="T16" fmla="*/ T15 w 14846"/>
                <a:gd name="T17" fmla="*/ 9075 h 20742"/>
              </a:gdLst>
              <a:ahLst/>
              <a:cxnLst>
                <a:cxn ang="0">
                  <a:pos x="T1" y="T2"/>
                </a:cxn>
                <a:cxn ang="0">
                  <a:pos x="T4" y="T5"/>
                </a:cxn>
                <a:cxn ang="0">
                  <a:pos x="T7" y="T8"/>
                </a:cxn>
                <a:cxn ang="0">
                  <a:pos x="T10" y="T11"/>
                </a:cxn>
                <a:cxn ang="0">
                  <a:pos x="T13" y="T14"/>
                </a:cxn>
                <a:cxn ang="0">
                  <a:pos x="T16" y="T17"/>
                </a:cxn>
              </a:cxnLst>
              <a:rect l="0" t="0" r="r" b="b"/>
              <a:pathLst>
                <a:path w="14846" h="20742">
                  <a:moveTo>
                    <a:pt x="11377" y="9075"/>
                  </a:moveTo>
                  <a:cubicBezTo>
                    <a:pt x="18015" y="10951"/>
                    <a:pt x="14437" y="21600"/>
                    <a:pt x="6482" y="20686"/>
                  </a:cubicBezTo>
                  <a:cubicBezTo>
                    <a:pt x="-1474" y="19773"/>
                    <a:pt x="-3585" y="5401"/>
                    <a:pt x="8698" y="0"/>
                  </a:cubicBezTo>
                  <a:lnTo>
                    <a:pt x="14240" y="0"/>
                  </a:lnTo>
                  <a:cubicBezTo>
                    <a:pt x="9490" y="2788"/>
                    <a:pt x="8622" y="8330"/>
                    <a:pt x="11377" y="9075"/>
                  </a:cubicBezTo>
                  <a:close/>
                  <a:moveTo>
                    <a:pt x="11377" y="9075"/>
                  </a:moveTo>
                </a:path>
              </a:pathLst>
            </a:custGeom>
            <a:solidFill>
              <a:srgbClr val="000000"/>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sp>
        <p:nvSpPr>
          <p:cNvPr id="70668" name="Rectangle 12"/>
          <p:cNvSpPr>
            <a:spLocks/>
          </p:cNvSpPr>
          <p:nvPr/>
        </p:nvSpPr>
        <p:spPr bwMode="auto">
          <a:xfrm>
            <a:off x="725686" y="3312319"/>
            <a:ext cx="7562850" cy="1081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pPr algn="l">
              <a:lnSpc>
                <a:spcPct val="130000"/>
              </a:lnSpc>
            </a:pPr>
            <a:r>
              <a:rPr lang="en-US" sz="800">
                <a:solidFill>
                  <a:srgbClr val="808080"/>
                </a:solidFill>
                <a:latin typeface="Montserrat-Regular" charset="0"/>
                <a:ea typeface="ＭＳ Ｐゴシック" charset="0"/>
                <a:cs typeface="Montserrat-Regular" charset="0"/>
                <a:sym typeface="Montserrat-Regular" charset="0"/>
              </a:rPr>
              <a:t>Spacious contributes to the aesthetics of the layout. These basic qualities along with the (Your Company) colors, are consistent with the overall look and helps to reinforce the (Your Company) brand. This letterhead design is meant. Spacious contributes to the aesthetics of the layout. These basic qualities along with the (Your Company) colors, are consistent with the overall look and helps to reinforce the (Your Company) brand. This letterhead design is meant. Spacious contributes to the aesthetics of the layout. These basic qualities along with the (Your Company) colors, are consistent with the overall look and helps to reinforce the (Your Company) brand. This letterhead design is meant. Spacious contributes to the aesthetics of the layout. These basic qualities along with the (Your Company) colors, are consistent with the overall look and helps to reinforce the (Your Company) brand. This letterhead design is meant.</a:t>
            </a:r>
          </a:p>
        </p:txBody>
      </p:sp>
      <p:grpSp>
        <p:nvGrpSpPr>
          <p:cNvPr id="70669" name="Group 13"/>
          <p:cNvGrpSpPr>
            <a:grpSpLocks/>
          </p:cNvGrpSpPr>
          <p:nvPr/>
        </p:nvGrpSpPr>
        <p:grpSpPr bwMode="auto">
          <a:xfrm>
            <a:off x="8169474" y="4824412"/>
            <a:ext cx="759619" cy="176213"/>
            <a:chOff x="0" y="0"/>
            <a:chExt cx="1275" cy="296"/>
          </a:xfrm>
        </p:grpSpPr>
        <p:pic>
          <p:nvPicPr>
            <p:cNvPr id="70670" name="Picture 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6" y="32"/>
              <a:ext cx="719"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70671" name="Rectangle 15"/>
            <p:cNvSpPr>
              <a:spLocks/>
            </p:cNvSpPr>
            <p:nvPr/>
          </p:nvSpPr>
          <p:spPr bwMode="auto">
            <a:xfrm>
              <a:off x="32" y="56"/>
              <a:ext cx="288" cy="216"/>
            </a:xfrm>
            <a:prstGeom prst="rect">
              <a:avLst/>
            </a:prstGeom>
            <a:solidFill>
              <a:srgbClr val="000000"/>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70672" name="Rectangle 16"/>
            <p:cNvSpPr>
              <a:spLocks/>
            </p:cNvSpPr>
            <p:nvPr/>
          </p:nvSpPr>
          <p:spPr bwMode="auto">
            <a:xfrm>
              <a:off x="0" y="40"/>
              <a:ext cx="35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130000"/>
                </a:lnSpc>
              </a:pPr>
              <a:r>
                <a:rPr lang="en-US" sz="700">
                  <a:solidFill>
                    <a:srgbClr val="FFFFFF"/>
                  </a:solidFill>
                  <a:latin typeface="Montserrat-Regular" charset="0"/>
                  <a:ea typeface="ＭＳ Ｐゴシック" charset="0"/>
                  <a:cs typeface="Montserrat-Regular" charset="0"/>
                  <a:sym typeface="Montserrat-Regular" charset="0"/>
                </a:rPr>
                <a:t>55</a:t>
              </a:r>
            </a:p>
          </p:txBody>
        </p:sp>
        <p:sp>
          <p:nvSpPr>
            <p:cNvPr id="70673" name="Rectangle 17"/>
            <p:cNvSpPr>
              <a:spLocks/>
            </p:cNvSpPr>
            <p:nvPr/>
          </p:nvSpPr>
          <p:spPr bwMode="auto">
            <a:xfrm flipH="1">
              <a:off x="444" y="0"/>
              <a:ext cx="8" cy="288"/>
            </a:xfrm>
            <a:prstGeom prst="rect">
              <a:avLst/>
            </a:prstGeom>
            <a:solidFill>
              <a:srgbClr val="000000"/>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spTree>
  </p:cSld>
  <p:clrMapOvr>
    <a:masterClrMapping/>
  </p:clrMapOvr>
  <p:transition spd="med">
    <p:push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nodeType="clickEffect">
                                  <p:stCondLst>
                                    <p:cond delay="0"/>
                                  </p:stCondLst>
                                  <p:childTnLst>
                                    <p:set>
                                      <p:cBhvr>
                                        <p:cTn id="6" dur="1" fill="hold">
                                          <p:stCondLst>
                                            <p:cond delay="0"/>
                                          </p:stCondLst>
                                        </p:cTn>
                                        <p:tgtEl>
                                          <p:spTgt spid="70659"/>
                                        </p:tgtEl>
                                        <p:attrNameLst>
                                          <p:attrName>style.visibility</p:attrName>
                                        </p:attrNameLst>
                                      </p:cBhvr>
                                      <p:to>
                                        <p:strVal val="visible"/>
                                      </p:to>
                                    </p:set>
                                    <p:anim calcmode="lin" valueType="num">
                                      <p:cBhvr additive="base">
                                        <p:cTn id="7" dur="500" fill="hold"/>
                                        <p:tgtEl>
                                          <p:spTgt spid="70659"/>
                                        </p:tgtEl>
                                        <p:attrNameLst>
                                          <p:attrName>ppt_x</p:attrName>
                                        </p:attrNameLst>
                                      </p:cBhvr>
                                      <p:tavLst>
                                        <p:tav tm="0">
                                          <p:val>
                                            <p:strVal val="1+#ppt_w/2"/>
                                          </p:val>
                                        </p:tav>
                                        <p:tav tm="100000">
                                          <p:val>
                                            <p:strVal val="#ppt_x"/>
                                          </p:val>
                                        </p:tav>
                                      </p:tavLst>
                                    </p:anim>
                                    <p:anim calcmode="lin" valueType="num">
                                      <p:cBhvr additive="base">
                                        <p:cTn id="8" dur="500" fill="hold"/>
                                        <p:tgtEl>
                                          <p:spTgt spid="70659"/>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3" presetClass="entr" presetSubtype="32" fill="hold" grpId="0" nodeType="afterEffect">
                                  <p:stCondLst>
                                    <p:cond delay="500"/>
                                  </p:stCondLst>
                                  <p:iterate type="lt">
                                    <p:tmPct val="100000"/>
                                  </p:iterate>
                                  <p:childTnLst>
                                    <p:set>
                                      <p:cBhvr>
                                        <p:cTn id="11" dur="1" fill="hold">
                                          <p:stCondLst>
                                            <p:cond delay="0"/>
                                          </p:stCondLst>
                                        </p:cTn>
                                        <p:tgtEl>
                                          <p:spTgt spid="70660"/>
                                        </p:tgtEl>
                                        <p:attrNameLst>
                                          <p:attrName>style.visibility</p:attrName>
                                        </p:attrNameLst>
                                      </p:cBhvr>
                                      <p:to>
                                        <p:strVal val="visible"/>
                                      </p:to>
                                    </p:set>
                                    <p:anim calcmode="lin" valueType="num">
                                      <p:cBhvr>
                                        <p:cTn id="12" dur="75" fill="hold"/>
                                        <p:tgtEl>
                                          <p:spTgt spid="70660"/>
                                        </p:tgtEl>
                                        <p:attrNameLst>
                                          <p:attrName>ppt_w</p:attrName>
                                        </p:attrNameLst>
                                      </p:cBhvr>
                                      <p:tavLst>
                                        <p:tav tm="0">
                                          <p:val>
                                            <p:strVal val="4*#ppt_w"/>
                                          </p:val>
                                        </p:tav>
                                        <p:tav tm="100000">
                                          <p:val>
                                            <p:strVal val="#ppt_w"/>
                                          </p:val>
                                        </p:tav>
                                      </p:tavLst>
                                    </p:anim>
                                    <p:anim calcmode="lin" valueType="num">
                                      <p:cBhvr>
                                        <p:cTn id="13" dur="75" fill="hold"/>
                                        <p:tgtEl>
                                          <p:spTgt spid="70660"/>
                                        </p:tgtEl>
                                        <p:attrNameLst>
                                          <p:attrName>ppt_h</p:attrName>
                                        </p:attrNameLst>
                                      </p:cBhvr>
                                      <p:tavLst>
                                        <p:tav tm="0">
                                          <p:val>
                                            <p:strVal val="4*#ppt_h"/>
                                          </p:val>
                                        </p:tav>
                                        <p:tav tm="100000">
                                          <p:val>
                                            <p:strVal val="#ppt_h"/>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3" presetClass="entr" presetSubtype="16" fill="hold" nodeType="clickEffect">
                                  <p:stCondLst>
                                    <p:cond delay="0"/>
                                  </p:stCondLst>
                                  <p:childTnLst>
                                    <p:set>
                                      <p:cBhvr>
                                        <p:cTn id="17" dur="1" fill="hold">
                                          <p:stCondLst>
                                            <p:cond delay="0"/>
                                          </p:stCondLst>
                                        </p:cTn>
                                        <p:tgtEl>
                                          <p:spTgt spid="70662"/>
                                        </p:tgtEl>
                                        <p:attrNameLst>
                                          <p:attrName>style.visibility</p:attrName>
                                        </p:attrNameLst>
                                      </p:cBhvr>
                                      <p:to>
                                        <p:strVal val="visible"/>
                                      </p:to>
                                    </p:set>
                                    <p:anim calcmode="lin" valueType="num">
                                      <p:cBhvr>
                                        <p:cTn id="18" dur="500" fill="hold"/>
                                        <p:tgtEl>
                                          <p:spTgt spid="70662"/>
                                        </p:tgtEl>
                                        <p:attrNameLst>
                                          <p:attrName>ppt_w</p:attrName>
                                        </p:attrNameLst>
                                      </p:cBhvr>
                                      <p:tavLst>
                                        <p:tav tm="0">
                                          <p:val>
                                            <p:fltVal val="0"/>
                                          </p:val>
                                        </p:tav>
                                        <p:tav tm="100000">
                                          <p:val>
                                            <p:strVal val="#ppt_w"/>
                                          </p:val>
                                        </p:tav>
                                      </p:tavLst>
                                    </p:anim>
                                    <p:anim calcmode="lin" valueType="num">
                                      <p:cBhvr>
                                        <p:cTn id="19" dur="500" fill="hold"/>
                                        <p:tgtEl>
                                          <p:spTgt spid="70662"/>
                                        </p:tgtEl>
                                        <p:attrNameLst>
                                          <p:attrName>ppt_h</p:attrName>
                                        </p:attrNameLst>
                                      </p:cBhvr>
                                      <p:tavLst>
                                        <p:tav tm="0">
                                          <p:val>
                                            <p:fltVal val="0"/>
                                          </p:val>
                                        </p:tav>
                                        <p:tav tm="100000">
                                          <p:val>
                                            <p:strVal val="#ppt_h"/>
                                          </p:val>
                                        </p:tav>
                                      </p:tavLst>
                                    </p:anim>
                                  </p:childTnLst>
                                </p:cTn>
                              </p:par>
                            </p:childTnLst>
                          </p:cTn>
                        </p:par>
                        <p:par>
                          <p:cTn id="20" fill="hold" nodeType="afterGroup">
                            <p:stCondLst>
                              <p:cond delay="500"/>
                            </p:stCondLst>
                            <p:childTnLst>
                              <p:par>
                                <p:cTn id="21" presetID="22" presetClass="entr" presetSubtype="8" fill="hold" grpId="0" nodeType="afterEffect">
                                  <p:stCondLst>
                                    <p:cond delay="300"/>
                                  </p:stCondLst>
                                  <p:childTnLst>
                                    <p:set>
                                      <p:cBhvr>
                                        <p:cTn id="22" dur="1" fill="hold">
                                          <p:stCondLst>
                                            <p:cond delay="0"/>
                                          </p:stCondLst>
                                        </p:cTn>
                                        <p:tgtEl>
                                          <p:spTgt spid="70661"/>
                                        </p:tgtEl>
                                        <p:attrNameLst>
                                          <p:attrName>style.visibility</p:attrName>
                                        </p:attrNameLst>
                                      </p:cBhvr>
                                      <p:to>
                                        <p:strVal val="visible"/>
                                      </p:to>
                                    </p:set>
                                    <p:animEffect transition="in" filter="wipe(left)">
                                      <p:cBhvr>
                                        <p:cTn id="23" dur="500"/>
                                        <p:tgtEl>
                                          <p:spTgt spid="70661"/>
                                        </p:tgtEl>
                                      </p:cBhvr>
                                    </p:animEffect>
                                  </p:childTnLst>
                                </p:cTn>
                              </p:par>
                            </p:childTnLst>
                          </p:cTn>
                        </p:par>
                        <p:par>
                          <p:cTn id="24" fill="hold" nodeType="afterGroup">
                            <p:stCondLst>
                              <p:cond delay="1300"/>
                            </p:stCondLst>
                            <p:childTnLst>
                              <p:par>
                                <p:cTn id="25" presetID="23" presetClass="entr" presetSubtype="16" fill="hold" nodeType="afterEffect">
                                  <p:stCondLst>
                                    <p:cond delay="0"/>
                                  </p:stCondLst>
                                  <p:childTnLst>
                                    <p:set>
                                      <p:cBhvr>
                                        <p:cTn id="26" dur="1" fill="hold">
                                          <p:stCondLst>
                                            <p:cond delay="0"/>
                                          </p:stCondLst>
                                        </p:cTn>
                                        <p:tgtEl>
                                          <p:spTgt spid="70665"/>
                                        </p:tgtEl>
                                        <p:attrNameLst>
                                          <p:attrName>style.visibility</p:attrName>
                                        </p:attrNameLst>
                                      </p:cBhvr>
                                      <p:to>
                                        <p:strVal val="visible"/>
                                      </p:to>
                                    </p:set>
                                    <p:anim calcmode="lin" valueType="num">
                                      <p:cBhvr>
                                        <p:cTn id="27" dur="500" fill="hold"/>
                                        <p:tgtEl>
                                          <p:spTgt spid="70665"/>
                                        </p:tgtEl>
                                        <p:attrNameLst>
                                          <p:attrName>ppt_w</p:attrName>
                                        </p:attrNameLst>
                                      </p:cBhvr>
                                      <p:tavLst>
                                        <p:tav tm="0">
                                          <p:val>
                                            <p:fltVal val="0"/>
                                          </p:val>
                                        </p:tav>
                                        <p:tav tm="100000">
                                          <p:val>
                                            <p:strVal val="#ppt_w"/>
                                          </p:val>
                                        </p:tav>
                                      </p:tavLst>
                                    </p:anim>
                                    <p:anim calcmode="lin" valueType="num">
                                      <p:cBhvr>
                                        <p:cTn id="28" dur="500" fill="hold"/>
                                        <p:tgtEl>
                                          <p:spTgt spid="70665"/>
                                        </p:tgtEl>
                                        <p:attrNameLst>
                                          <p:attrName>ppt_h</p:attrName>
                                        </p:attrNameLst>
                                      </p:cBhvr>
                                      <p:tavLst>
                                        <p:tav tm="0">
                                          <p:val>
                                            <p:fltVal val="0"/>
                                          </p:val>
                                        </p:tav>
                                        <p:tav tm="100000">
                                          <p:val>
                                            <p:strVal val="#ppt_h"/>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70668"/>
                                        </p:tgtEl>
                                        <p:attrNameLst>
                                          <p:attrName>style.visibility</p:attrName>
                                        </p:attrNameLst>
                                      </p:cBhvr>
                                      <p:to>
                                        <p:strVal val="visible"/>
                                      </p:to>
                                    </p:set>
                                    <p:animEffect transition="in" filter="wipe(left)">
                                      <p:cBhvr>
                                        <p:cTn id="33" dur="500"/>
                                        <p:tgtEl>
                                          <p:spTgt spid="706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660" grpId="0" animBg="1"/>
      <p:bldP spid="70661" grpId="0" autoUpdateAnimBg="0"/>
      <p:bldP spid="70668" grpId="0" autoUpdateAnimBg="0"/>
    </p:bldLst>
  </p:timing>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71681" name="Rectangle 1"/>
          <p:cNvSpPr>
            <a:spLocks/>
          </p:cNvSpPr>
          <p:nvPr/>
        </p:nvSpPr>
        <p:spPr bwMode="auto">
          <a:xfrm>
            <a:off x="1761530" y="1297781"/>
            <a:ext cx="4705350"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70000"/>
              </a:lnSpc>
            </a:pPr>
            <a:r>
              <a:rPr lang="en-US" sz="1700">
                <a:solidFill>
                  <a:srgbClr val="8C8C8C"/>
                </a:solidFill>
                <a:latin typeface="Montserrat-Bold" charset="0"/>
                <a:ea typeface="ＭＳ Ｐゴシック" charset="0"/>
                <a:cs typeface="Montserrat-Bold" charset="0"/>
                <a:sym typeface="Montserrat-Bold" charset="0"/>
              </a:rPr>
              <a:t>L E T </a:t>
            </a:r>
            <a:r>
              <a:rPr lang="ja-JP" altLang="en-US" sz="1700">
                <a:solidFill>
                  <a:srgbClr val="8C8C8C"/>
                </a:solidFill>
                <a:latin typeface="Arial"/>
                <a:ea typeface="ＭＳ Ｐゴシック" charset="0"/>
                <a:cs typeface="Montserrat-Bold" charset="0"/>
                <a:sym typeface="Montserrat-Bold" charset="0"/>
              </a:rPr>
              <a:t>’</a:t>
            </a:r>
            <a:r>
              <a:rPr lang="en-US" sz="1700">
                <a:solidFill>
                  <a:srgbClr val="8C8C8C"/>
                </a:solidFill>
                <a:latin typeface="Montserrat-Bold" charset="0"/>
                <a:ea typeface="ＭＳ Ｐゴシック" charset="0"/>
                <a:cs typeface="Montserrat-Bold" charset="0"/>
                <a:sym typeface="Montserrat-Bold" charset="0"/>
              </a:rPr>
              <a:t> S   C O N N E C T   U S</a:t>
            </a:r>
          </a:p>
        </p:txBody>
      </p:sp>
      <p:grpSp>
        <p:nvGrpSpPr>
          <p:cNvPr id="71682" name="Group 2"/>
          <p:cNvGrpSpPr>
            <a:grpSpLocks/>
          </p:cNvGrpSpPr>
          <p:nvPr/>
        </p:nvGrpSpPr>
        <p:grpSpPr bwMode="auto">
          <a:xfrm>
            <a:off x="1762125" y="1830586"/>
            <a:ext cx="1357313" cy="1104900"/>
            <a:chOff x="0" y="0"/>
            <a:chExt cx="2280" cy="1855"/>
          </a:xfrm>
        </p:grpSpPr>
        <p:sp>
          <p:nvSpPr>
            <p:cNvPr id="71683" name="Rectangle 3"/>
            <p:cNvSpPr>
              <a:spLocks/>
            </p:cNvSpPr>
            <p:nvPr/>
          </p:nvSpPr>
          <p:spPr bwMode="auto">
            <a:xfrm>
              <a:off x="0" y="0"/>
              <a:ext cx="2280" cy="1855"/>
            </a:xfrm>
            <a:prstGeom prst="rect">
              <a:avLst/>
            </a:prstGeom>
            <a:solidFill>
              <a:schemeClr val="accent2"/>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pic>
          <p:nvPicPr>
            <p:cNvPr id="71684" name="Picture 4"/>
            <p:cNvPicPr>
              <a:picLocks noChangeAspect="1" noChangeArrowheads="1"/>
            </p:cNvPicPr>
            <p:nvPr/>
          </p:nvPicPr>
          <p:blipFill>
            <a:blip r:embed="rId2">
              <a:alphaModFix amt="75000"/>
              <a:extLst>
                <a:ext uri="{28A0092B-C50C-407E-A947-70E740481C1C}">
                  <a14:useLocalDpi xmlns:a14="http://schemas.microsoft.com/office/drawing/2010/main" val="0"/>
                </a:ext>
              </a:extLst>
            </a:blip>
            <a:srcRect/>
            <a:stretch>
              <a:fillRect/>
            </a:stretch>
          </p:blipFill>
          <p:spPr bwMode="auto">
            <a:xfrm>
              <a:off x="1023" y="380"/>
              <a:ext cx="394" cy="872"/>
            </a:xfrm>
            <a:prstGeom prst="rect">
              <a:avLst/>
            </a:prstGeom>
            <a:noFill/>
            <a:ln>
              <a:noFill/>
            </a:ln>
            <a:extLst>
              <a:ext uri="{909E8E84-426E-40DD-AFC4-6F175D3DCCD1}">
                <a14:hiddenFill xmlns:a14="http://schemas.microsoft.com/office/drawing/2010/main">
                  <a:solidFill>
                    <a:srgbClr val="FFFFFF">
                      <a:alpha val="75000"/>
                    </a:srgbClr>
                  </a:solidFill>
                </a14:hiddenFill>
              </a:ext>
              <a:ext uri="{91240B29-F687-4F45-9708-019B960494DF}">
                <a14:hiddenLine xmlns:a14="http://schemas.microsoft.com/office/drawing/2010/main" w="12700" cap="flat">
                  <a:solidFill>
                    <a:schemeClr val="tx1">
                      <a:alpha val="75000"/>
                    </a:schemeClr>
                  </a:solidFill>
                  <a:miter lim="800000"/>
                  <a:headEnd/>
                  <a:tailEnd/>
                </a14:hiddenLine>
              </a:ext>
            </a:extLst>
          </p:spPr>
        </p:pic>
      </p:grpSp>
      <p:grpSp>
        <p:nvGrpSpPr>
          <p:cNvPr id="71685" name="Group 5"/>
          <p:cNvGrpSpPr>
            <a:grpSpLocks/>
          </p:cNvGrpSpPr>
          <p:nvPr/>
        </p:nvGrpSpPr>
        <p:grpSpPr bwMode="auto">
          <a:xfrm>
            <a:off x="3119437" y="1830586"/>
            <a:ext cx="1357313" cy="1104900"/>
            <a:chOff x="0" y="0"/>
            <a:chExt cx="2280" cy="1855"/>
          </a:xfrm>
        </p:grpSpPr>
        <p:sp>
          <p:nvSpPr>
            <p:cNvPr id="71686" name="Rectangle 6"/>
            <p:cNvSpPr>
              <a:spLocks/>
            </p:cNvSpPr>
            <p:nvPr/>
          </p:nvSpPr>
          <p:spPr bwMode="auto">
            <a:xfrm>
              <a:off x="0" y="0"/>
              <a:ext cx="2280" cy="1855"/>
            </a:xfrm>
            <a:prstGeom prst="rect">
              <a:avLst/>
            </a:prstGeom>
            <a:solidFill>
              <a:srgbClr val="000000"/>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pic>
          <p:nvPicPr>
            <p:cNvPr id="71687" name="Picture 7"/>
            <p:cNvPicPr>
              <a:picLocks noChangeAspect="1" noChangeArrowheads="1"/>
            </p:cNvPicPr>
            <p:nvPr/>
          </p:nvPicPr>
          <p:blipFill>
            <a:blip r:embed="rId3">
              <a:alphaModFix amt="75000"/>
              <a:extLst>
                <a:ext uri="{28A0092B-C50C-407E-A947-70E740481C1C}">
                  <a14:useLocalDpi xmlns:a14="http://schemas.microsoft.com/office/drawing/2010/main" val="0"/>
                </a:ext>
              </a:extLst>
            </a:blip>
            <a:srcRect/>
            <a:stretch>
              <a:fillRect/>
            </a:stretch>
          </p:blipFill>
          <p:spPr bwMode="auto">
            <a:xfrm>
              <a:off x="855" y="428"/>
              <a:ext cx="565" cy="795"/>
            </a:xfrm>
            <a:prstGeom prst="rect">
              <a:avLst/>
            </a:prstGeom>
            <a:noFill/>
            <a:ln>
              <a:noFill/>
            </a:ln>
            <a:extLst>
              <a:ext uri="{909E8E84-426E-40DD-AFC4-6F175D3DCCD1}">
                <a14:hiddenFill xmlns:a14="http://schemas.microsoft.com/office/drawing/2010/main">
                  <a:solidFill>
                    <a:srgbClr val="FFFFFF">
                      <a:alpha val="75000"/>
                    </a:srgbClr>
                  </a:solidFill>
                </a14:hiddenFill>
              </a:ext>
              <a:ext uri="{91240B29-F687-4F45-9708-019B960494DF}">
                <a14:hiddenLine xmlns:a14="http://schemas.microsoft.com/office/drawing/2010/main" w="12700" cap="flat">
                  <a:solidFill>
                    <a:schemeClr val="tx1">
                      <a:alpha val="75000"/>
                    </a:schemeClr>
                  </a:solidFill>
                  <a:miter lim="800000"/>
                  <a:headEnd/>
                  <a:tailEnd/>
                </a14:hiddenLine>
              </a:ext>
            </a:extLst>
          </p:spPr>
        </p:pic>
      </p:grpSp>
      <p:grpSp>
        <p:nvGrpSpPr>
          <p:cNvPr id="71688" name="Group 8"/>
          <p:cNvGrpSpPr>
            <a:grpSpLocks/>
          </p:cNvGrpSpPr>
          <p:nvPr/>
        </p:nvGrpSpPr>
        <p:grpSpPr bwMode="auto">
          <a:xfrm>
            <a:off x="4476750" y="1830586"/>
            <a:ext cx="1357313" cy="1104900"/>
            <a:chOff x="0" y="0"/>
            <a:chExt cx="2280" cy="1855"/>
          </a:xfrm>
        </p:grpSpPr>
        <p:sp>
          <p:nvSpPr>
            <p:cNvPr id="71689" name="Rectangle 9"/>
            <p:cNvSpPr>
              <a:spLocks/>
            </p:cNvSpPr>
            <p:nvPr/>
          </p:nvSpPr>
          <p:spPr bwMode="auto">
            <a:xfrm>
              <a:off x="0" y="0"/>
              <a:ext cx="2280" cy="1855"/>
            </a:xfrm>
            <a:prstGeom prst="rect">
              <a:avLst/>
            </a:prstGeom>
            <a:solidFill>
              <a:schemeClr val="accent3"/>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pic>
          <p:nvPicPr>
            <p:cNvPr id="71690" name="Picture 10"/>
            <p:cNvPicPr>
              <a:picLocks noChangeAspect="1" noChangeArrowheads="1"/>
            </p:cNvPicPr>
            <p:nvPr/>
          </p:nvPicPr>
          <p:blipFill>
            <a:blip r:embed="rId4">
              <a:alphaModFix amt="75000"/>
              <a:extLst>
                <a:ext uri="{28A0092B-C50C-407E-A947-70E740481C1C}">
                  <a14:useLocalDpi xmlns:a14="http://schemas.microsoft.com/office/drawing/2010/main" val="0"/>
                </a:ext>
              </a:extLst>
            </a:blip>
            <a:srcRect/>
            <a:stretch>
              <a:fillRect/>
            </a:stretch>
          </p:blipFill>
          <p:spPr bwMode="auto">
            <a:xfrm>
              <a:off x="837" y="362"/>
              <a:ext cx="848" cy="836"/>
            </a:xfrm>
            <a:prstGeom prst="rect">
              <a:avLst/>
            </a:prstGeom>
            <a:noFill/>
            <a:ln>
              <a:noFill/>
            </a:ln>
            <a:extLst>
              <a:ext uri="{909E8E84-426E-40DD-AFC4-6F175D3DCCD1}">
                <a14:hiddenFill xmlns:a14="http://schemas.microsoft.com/office/drawing/2010/main">
                  <a:solidFill>
                    <a:srgbClr val="FFFFFF">
                      <a:alpha val="75000"/>
                    </a:srgbClr>
                  </a:solidFill>
                </a14:hiddenFill>
              </a:ext>
              <a:ext uri="{91240B29-F687-4F45-9708-019B960494DF}">
                <a14:hiddenLine xmlns:a14="http://schemas.microsoft.com/office/drawing/2010/main" w="12700" cap="flat">
                  <a:solidFill>
                    <a:schemeClr val="tx1">
                      <a:alpha val="75000"/>
                    </a:schemeClr>
                  </a:solidFill>
                  <a:miter lim="800000"/>
                  <a:headEnd/>
                  <a:tailEnd/>
                </a14:hiddenLine>
              </a:ext>
            </a:extLst>
          </p:spPr>
        </p:pic>
      </p:grpSp>
      <p:grpSp>
        <p:nvGrpSpPr>
          <p:cNvPr id="71691" name="Group 11"/>
          <p:cNvGrpSpPr>
            <a:grpSpLocks/>
          </p:cNvGrpSpPr>
          <p:nvPr/>
        </p:nvGrpSpPr>
        <p:grpSpPr bwMode="auto">
          <a:xfrm>
            <a:off x="5829300" y="1830586"/>
            <a:ext cx="1357313" cy="1104900"/>
            <a:chOff x="0" y="0"/>
            <a:chExt cx="2280" cy="1855"/>
          </a:xfrm>
        </p:grpSpPr>
        <p:sp>
          <p:nvSpPr>
            <p:cNvPr id="71692" name="Rectangle 12"/>
            <p:cNvSpPr>
              <a:spLocks/>
            </p:cNvSpPr>
            <p:nvPr/>
          </p:nvSpPr>
          <p:spPr bwMode="auto">
            <a:xfrm>
              <a:off x="0" y="0"/>
              <a:ext cx="2280" cy="1855"/>
            </a:xfrm>
            <a:prstGeom prst="rect">
              <a:avLst/>
            </a:prstGeom>
            <a:solidFill>
              <a:schemeClr val="accent1"/>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pic>
          <p:nvPicPr>
            <p:cNvPr id="71693" name="Picture 13"/>
            <p:cNvPicPr>
              <a:picLocks noChangeAspect="1" noChangeArrowheads="1"/>
            </p:cNvPicPr>
            <p:nvPr/>
          </p:nvPicPr>
          <p:blipFill>
            <a:blip r:embed="rId5">
              <a:alphaModFix amt="75000"/>
              <a:extLst>
                <a:ext uri="{28A0092B-C50C-407E-A947-70E740481C1C}">
                  <a14:useLocalDpi xmlns:a14="http://schemas.microsoft.com/office/drawing/2010/main" val="0"/>
                </a:ext>
              </a:extLst>
            </a:blip>
            <a:srcRect/>
            <a:stretch>
              <a:fillRect/>
            </a:stretch>
          </p:blipFill>
          <p:spPr bwMode="auto">
            <a:xfrm>
              <a:off x="615" y="436"/>
              <a:ext cx="1176" cy="719"/>
            </a:xfrm>
            <a:prstGeom prst="rect">
              <a:avLst/>
            </a:prstGeom>
            <a:noFill/>
            <a:ln>
              <a:noFill/>
            </a:ln>
            <a:extLst>
              <a:ext uri="{909E8E84-426E-40DD-AFC4-6F175D3DCCD1}">
                <a14:hiddenFill xmlns:a14="http://schemas.microsoft.com/office/drawing/2010/main">
                  <a:solidFill>
                    <a:srgbClr val="FFFFFF">
                      <a:alpha val="75000"/>
                    </a:srgbClr>
                  </a:solidFill>
                </a14:hiddenFill>
              </a:ext>
              <a:ext uri="{91240B29-F687-4F45-9708-019B960494DF}">
                <a14:hiddenLine xmlns:a14="http://schemas.microsoft.com/office/drawing/2010/main" w="12700" cap="flat">
                  <a:solidFill>
                    <a:schemeClr val="tx1">
                      <a:alpha val="75000"/>
                    </a:schemeClr>
                  </a:solidFill>
                  <a:miter lim="800000"/>
                  <a:headEnd/>
                  <a:tailEnd/>
                </a14:hiddenLine>
              </a:ext>
            </a:extLst>
          </p:spPr>
        </p:pic>
      </p:grpSp>
      <p:grpSp>
        <p:nvGrpSpPr>
          <p:cNvPr id="71694" name="Group 14"/>
          <p:cNvGrpSpPr>
            <a:grpSpLocks/>
          </p:cNvGrpSpPr>
          <p:nvPr/>
        </p:nvGrpSpPr>
        <p:grpSpPr bwMode="auto">
          <a:xfrm>
            <a:off x="1875830" y="3181350"/>
            <a:ext cx="1162050" cy="816769"/>
            <a:chOff x="0" y="0"/>
            <a:chExt cx="1952" cy="1372"/>
          </a:xfrm>
        </p:grpSpPr>
        <p:sp>
          <p:nvSpPr>
            <p:cNvPr id="71695" name="Rectangle 15"/>
            <p:cNvSpPr>
              <a:spLocks/>
            </p:cNvSpPr>
            <p:nvPr/>
          </p:nvSpPr>
          <p:spPr bwMode="auto">
            <a:xfrm>
              <a:off x="0" y="0"/>
              <a:ext cx="1952" cy="7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130000"/>
                </a:lnSpc>
              </a:pPr>
              <a:r>
                <a:rPr lang="en-US" sz="700">
                  <a:solidFill>
                    <a:srgbClr val="8C8C8C"/>
                  </a:solidFill>
                  <a:latin typeface="Montserrat-Regular" charset="0"/>
                  <a:ea typeface="ＭＳ Ｐゴシック" charset="0"/>
                  <a:cs typeface="Montserrat-Regular" charset="0"/>
                  <a:sym typeface="Montserrat-Regular" charset="0"/>
                </a:rPr>
                <a:t>This letterhead design is meant to project an image of professionalism.</a:t>
              </a:r>
            </a:p>
          </p:txBody>
        </p:sp>
        <p:sp>
          <p:nvSpPr>
            <p:cNvPr id="71696" name="Rectangle 16"/>
            <p:cNvSpPr>
              <a:spLocks/>
            </p:cNvSpPr>
            <p:nvPr/>
          </p:nvSpPr>
          <p:spPr bwMode="auto">
            <a:xfrm>
              <a:off x="0" y="1012"/>
              <a:ext cx="1952"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130000"/>
                </a:lnSpc>
              </a:pPr>
              <a:r>
                <a:rPr lang="en-US" sz="1100" dirty="0">
                  <a:solidFill>
                    <a:schemeClr val="accent2"/>
                  </a:solidFill>
                  <a:latin typeface="Montserrat-Bold" charset="0"/>
                  <a:ea typeface="ＭＳ Ｐゴシック" charset="0"/>
                  <a:cs typeface="Montserrat-Bold" charset="0"/>
                  <a:sym typeface="Montserrat-Bold" charset="0"/>
                </a:rPr>
                <a:t>@</a:t>
              </a:r>
              <a:r>
                <a:rPr lang="en-US" sz="1100" dirty="0" err="1">
                  <a:solidFill>
                    <a:schemeClr val="accent2"/>
                  </a:solidFill>
                  <a:latin typeface="Montserrat-Bold" charset="0"/>
                  <a:ea typeface="ＭＳ Ｐゴシック" charset="0"/>
                  <a:cs typeface="Montserrat-Bold" charset="0"/>
                  <a:sym typeface="Montserrat-Bold" charset="0"/>
                </a:rPr>
                <a:t>fbidname</a:t>
              </a:r>
              <a:endParaRPr lang="en-US" sz="1100" dirty="0">
                <a:solidFill>
                  <a:schemeClr val="accent2"/>
                </a:solidFill>
                <a:latin typeface="Montserrat-Bold" charset="0"/>
                <a:ea typeface="ＭＳ Ｐゴシック" charset="0"/>
                <a:cs typeface="Montserrat-Bold" charset="0"/>
                <a:sym typeface="Montserrat-Bold" charset="0"/>
              </a:endParaRPr>
            </a:p>
          </p:txBody>
        </p:sp>
      </p:grpSp>
      <p:grpSp>
        <p:nvGrpSpPr>
          <p:cNvPr id="71697" name="Group 17"/>
          <p:cNvGrpSpPr>
            <a:grpSpLocks/>
          </p:cNvGrpSpPr>
          <p:nvPr/>
        </p:nvGrpSpPr>
        <p:grpSpPr bwMode="auto">
          <a:xfrm>
            <a:off x="3209330" y="3181350"/>
            <a:ext cx="1162050" cy="816769"/>
            <a:chOff x="0" y="0"/>
            <a:chExt cx="1952" cy="1372"/>
          </a:xfrm>
        </p:grpSpPr>
        <p:sp>
          <p:nvSpPr>
            <p:cNvPr id="71698" name="Rectangle 18"/>
            <p:cNvSpPr>
              <a:spLocks/>
            </p:cNvSpPr>
            <p:nvPr/>
          </p:nvSpPr>
          <p:spPr bwMode="auto">
            <a:xfrm>
              <a:off x="0" y="0"/>
              <a:ext cx="1952" cy="7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130000"/>
                </a:lnSpc>
              </a:pPr>
              <a:r>
                <a:rPr lang="en-US" sz="700">
                  <a:solidFill>
                    <a:srgbClr val="8C8C8C"/>
                  </a:solidFill>
                  <a:latin typeface="Montserrat-Regular" charset="0"/>
                  <a:ea typeface="ＭＳ Ｐゴシック" charset="0"/>
                  <a:cs typeface="Montserrat-Regular" charset="0"/>
                  <a:sym typeface="Montserrat-Regular" charset="0"/>
                </a:rPr>
                <a:t>This letterhead design is meant to project an image of professionalism.</a:t>
              </a:r>
            </a:p>
          </p:txBody>
        </p:sp>
        <p:sp>
          <p:nvSpPr>
            <p:cNvPr id="71699" name="Rectangle 19"/>
            <p:cNvSpPr>
              <a:spLocks/>
            </p:cNvSpPr>
            <p:nvPr/>
          </p:nvSpPr>
          <p:spPr bwMode="auto">
            <a:xfrm>
              <a:off x="0" y="1012"/>
              <a:ext cx="1952"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130000"/>
                </a:lnSpc>
              </a:pPr>
              <a:r>
                <a:rPr lang="en-US" sz="1100">
                  <a:solidFill>
                    <a:schemeClr val="tx1"/>
                  </a:solidFill>
                  <a:latin typeface="Montserrat-Bold" charset="0"/>
                  <a:ea typeface="ＭＳ Ｐゴシック" charset="0"/>
                  <a:cs typeface="Montserrat-Bold" charset="0"/>
                  <a:sym typeface="Montserrat-Bold" charset="0"/>
                </a:rPr>
                <a:t>#twtidtext</a:t>
              </a:r>
            </a:p>
          </p:txBody>
        </p:sp>
      </p:grpSp>
      <p:grpSp>
        <p:nvGrpSpPr>
          <p:cNvPr id="71700" name="Group 20"/>
          <p:cNvGrpSpPr>
            <a:grpSpLocks/>
          </p:cNvGrpSpPr>
          <p:nvPr/>
        </p:nvGrpSpPr>
        <p:grpSpPr bwMode="auto">
          <a:xfrm>
            <a:off x="4595217" y="3181350"/>
            <a:ext cx="1162050" cy="816769"/>
            <a:chOff x="0" y="0"/>
            <a:chExt cx="1952" cy="1372"/>
          </a:xfrm>
        </p:grpSpPr>
        <p:sp>
          <p:nvSpPr>
            <p:cNvPr id="71701" name="Rectangle 21"/>
            <p:cNvSpPr>
              <a:spLocks/>
            </p:cNvSpPr>
            <p:nvPr/>
          </p:nvSpPr>
          <p:spPr bwMode="auto">
            <a:xfrm>
              <a:off x="0" y="0"/>
              <a:ext cx="1952" cy="7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130000"/>
                </a:lnSpc>
              </a:pPr>
              <a:r>
                <a:rPr lang="en-US" sz="700">
                  <a:solidFill>
                    <a:srgbClr val="8C8C8C"/>
                  </a:solidFill>
                  <a:latin typeface="Montserrat-Regular" charset="0"/>
                  <a:ea typeface="ＭＳ Ｐゴシック" charset="0"/>
                  <a:cs typeface="Montserrat-Regular" charset="0"/>
                  <a:sym typeface="Montserrat-Regular" charset="0"/>
                </a:rPr>
                <a:t>This letterhead design is meant to project an image of professionalism.</a:t>
              </a:r>
            </a:p>
          </p:txBody>
        </p:sp>
        <p:sp>
          <p:nvSpPr>
            <p:cNvPr id="71702" name="Rectangle 22"/>
            <p:cNvSpPr>
              <a:spLocks/>
            </p:cNvSpPr>
            <p:nvPr/>
          </p:nvSpPr>
          <p:spPr bwMode="auto">
            <a:xfrm>
              <a:off x="0" y="1012"/>
              <a:ext cx="1952"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130000"/>
                </a:lnSpc>
              </a:pPr>
              <a:r>
                <a:rPr lang="en-US" sz="1100" dirty="0" err="1">
                  <a:solidFill>
                    <a:schemeClr val="accent3"/>
                  </a:solidFill>
                  <a:latin typeface="Montserrat-Bold" charset="0"/>
                  <a:ea typeface="ＭＳ Ｐゴシック" charset="0"/>
                  <a:cs typeface="Montserrat-Bold" charset="0"/>
                  <a:sym typeface="Montserrat-Bold" charset="0"/>
                </a:rPr>
                <a:t>lkd@nyourid</a:t>
              </a:r>
              <a:endParaRPr lang="en-US" sz="1100" dirty="0">
                <a:solidFill>
                  <a:schemeClr val="accent3"/>
                </a:solidFill>
                <a:latin typeface="Montserrat-Bold" charset="0"/>
                <a:ea typeface="ＭＳ Ｐゴシック" charset="0"/>
                <a:cs typeface="Montserrat-Bold" charset="0"/>
                <a:sym typeface="Montserrat-Bold" charset="0"/>
              </a:endParaRPr>
            </a:p>
          </p:txBody>
        </p:sp>
      </p:grpSp>
      <p:grpSp>
        <p:nvGrpSpPr>
          <p:cNvPr id="71703" name="Group 23"/>
          <p:cNvGrpSpPr>
            <a:grpSpLocks/>
          </p:cNvGrpSpPr>
          <p:nvPr/>
        </p:nvGrpSpPr>
        <p:grpSpPr bwMode="auto">
          <a:xfrm>
            <a:off x="5928717" y="3181350"/>
            <a:ext cx="1162050" cy="816769"/>
            <a:chOff x="0" y="0"/>
            <a:chExt cx="1952" cy="1372"/>
          </a:xfrm>
        </p:grpSpPr>
        <p:sp>
          <p:nvSpPr>
            <p:cNvPr id="71704" name="Rectangle 24"/>
            <p:cNvSpPr>
              <a:spLocks/>
            </p:cNvSpPr>
            <p:nvPr/>
          </p:nvSpPr>
          <p:spPr bwMode="auto">
            <a:xfrm>
              <a:off x="0" y="0"/>
              <a:ext cx="1952" cy="7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130000"/>
                </a:lnSpc>
              </a:pPr>
              <a:r>
                <a:rPr lang="en-US" sz="700">
                  <a:solidFill>
                    <a:srgbClr val="8C8C8C"/>
                  </a:solidFill>
                  <a:latin typeface="Montserrat-Regular" charset="0"/>
                  <a:ea typeface="ＭＳ Ｐゴシック" charset="0"/>
                  <a:cs typeface="Montserrat-Regular" charset="0"/>
                  <a:sym typeface="Montserrat-Regular" charset="0"/>
                </a:rPr>
                <a:t>This letterhead design is meant to project an image of professionalism.</a:t>
              </a:r>
            </a:p>
          </p:txBody>
        </p:sp>
        <p:sp>
          <p:nvSpPr>
            <p:cNvPr id="71705" name="Rectangle 25"/>
            <p:cNvSpPr>
              <a:spLocks/>
            </p:cNvSpPr>
            <p:nvPr/>
          </p:nvSpPr>
          <p:spPr bwMode="auto">
            <a:xfrm>
              <a:off x="0" y="1012"/>
              <a:ext cx="1952"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130000"/>
                </a:lnSpc>
              </a:pPr>
              <a:r>
                <a:rPr lang="en-US" sz="1100" dirty="0" err="1">
                  <a:solidFill>
                    <a:schemeClr val="accent1"/>
                  </a:solidFill>
                  <a:latin typeface="Montserrat-Bold" charset="0"/>
                  <a:ea typeface="ＭＳ Ｐゴシック" charset="0"/>
                  <a:cs typeface="Montserrat-Bold" charset="0"/>
                  <a:sym typeface="Montserrat-Bold" charset="0"/>
                </a:rPr>
                <a:t>google+name</a:t>
              </a:r>
              <a:endParaRPr lang="en-US" sz="1100" dirty="0">
                <a:solidFill>
                  <a:schemeClr val="accent1"/>
                </a:solidFill>
                <a:latin typeface="Montserrat-Bold" charset="0"/>
                <a:ea typeface="ＭＳ Ｐゴシック" charset="0"/>
                <a:cs typeface="Montserrat-Bold" charset="0"/>
                <a:sym typeface="Montserrat-Bold" charset="0"/>
              </a:endParaRPr>
            </a:p>
          </p:txBody>
        </p:sp>
      </p:grpSp>
      <p:grpSp>
        <p:nvGrpSpPr>
          <p:cNvPr id="71706" name="Group 26"/>
          <p:cNvGrpSpPr>
            <a:grpSpLocks/>
          </p:cNvGrpSpPr>
          <p:nvPr/>
        </p:nvGrpSpPr>
        <p:grpSpPr bwMode="auto">
          <a:xfrm>
            <a:off x="8169474" y="4824412"/>
            <a:ext cx="759619" cy="176213"/>
            <a:chOff x="0" y="0"/>
            <a:chExt cx="1275" cy="296"/>
          </a:xfrm>
        </p:grpSpPr>
        <p:pic>
          <p:nvPicPr>
            <p:cNvPr id="71707" name="Picture 2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6" y="32"/>
              <a:ext cx="719"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71708" name="Rectangle 28"/>
            <p:cNvSpPr>
              <a:spLocks/>
            </p:cNvSpPr>
            <p:nvPr/>
          </p:nvSpPr>
          <p:spPr bwMode="auto">
            <a:xfrm>
              <a:off x="32" y="56"/>
              <a:ext cx="288" cy="216"/>
            </a:xfrm>
            <a:prstGeom prst="rect">
              <a:avLst/>
            </a:prstGeom>
            <a:solidFill>
              <a:srgbClr val="000000"/>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71709" name="Rectangle 29"/>
            <p:cNvSpPr>
              <a:spLocks/>
            </p:cNvSpPr>
            <p:nvPr/>
          </p:nvSpPr>
          <p:spPr bwMode="auto">
            <a:xfrm>
              <a:off x="0" y="40"/>
              <a:ext cx="35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130000"/>
                </a:lnSpc>
              </a:pPr>
              <a:r>
                <a:rPr lang="en-US" sz="700">
                  <a:solidFill>
                    <a:srgbClr val="FFFFFF"/>
                  </a:solidFill>
                  <a:latin typeface="Montserrat-Regular" charset="0"/>
                  <a:ea typeface="ＭＳ Ｐゴシック" charset="0"/>
                  <a:cs typeface="Montserrat-Regular" charset="0"/>
                  <a:sym typeface="Montserrat-Regular" charset="0"/>
                </a:rPr>
                <a:t>56</a:t>
              </a:r>
            </a:p>
          </p:txBody>
        </p:sp>
        <p:sp>
          <p:nvSpPr>
            <p:cNvPr id="71710" name="Rectangle 30"/>
            <p:cNvSpPr>
              <a:spLocks/>
            </p:cNvSpPr>
            <p:nvPr/>
          </p:nvSpPr>
          <p:spPr bwMode="auto">
            <a:xfrm flipH="1">
              <a:off x="444" y="0"/>
              <a:ext cx="8" cy="288"/>
            </a:xfrm>
            <a:prstGeom prst="rect">
              <a:avLst/>
            </a:prstGeom>
            <a:solidFill>
              <a:srgbClr val="000000"/>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spTree>
  </p:cSld>
  <p:clrMapOvr>
    <a:masterClrMapping/>
  </p:clrMapOvr>
  <mc:AlternateContent xmlns:mc="http://schemas.openxmlformats.org/markup-compatibility/2006" xmlns:p14="http://schemas.microsoft.com/office/powerpoint/2010/main">
    <mc:Choice Requires="p14">
      <p:transition spd="med">
        <p14:prism dir="r"/>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nodeType="clickEffect">
                                  <p:stCondLst>
                                    <p:cond delay="0"/>
                                  </p:stCondLst>
                                  <p:childTnLst>
                                    <p:set>
                                      <p:cBhvr>
                                        <p:cTn id="6" dur="1" fill="hold">
                                          <p:stCondLst>
                                            <p:cond delay="0"/>
                                          </p:stCondLst>
                                        </p:cTn>
                                        <p:tgtEl>
                                          <p:spTgt spid="71682"/>
                                        </p:tgtEl>
                                        <p:attrNameLst>
                                          <p:attrName>style.visibility</p:attrName>
                                        </p:attrNameLst>
                                      </p:cBhvr>
                                      <p:to>
                                        <p:strVal val="visible"/>
                                      </p:to>
                                    </p:set>
                                    <p:anim calcmode="lin" valueType="num">
                                      <p:cBhvr>
                                        <p:cTn id="7" dur="500" fill="hold"/>
                                        <p:tgtEl>
                                          <p:spTgt spid="71682"/>
                                        </p:tgtEl>
                                        <p:attrNameLst>
                                          <p:attrName>ppt_w</p:attrName>
                                        </p:attrNameLst>
                                      </p:cBhvr>
                                      <p:tavLst>
                                        <p:tav tm="0">
                                          <p:val>
                                            <p:fltVal val="0"/>
                                          </p:val>
                                        </p:tav>
                                        <p:tav tm="100000">
                                          <p:val>
                                            <p:strVal val="#ppt_w"/>
                                          </p:val>
                                        </p:tav>
                                      </p:tavLst>
                                    </p:anim>
                                    <p:anim calcmode="lin" valueType="num">
                                      <p:cBhvr>
                                        <p:cTn id="8" dur="500" fill="hold"/>
                                        <p:tgtEl>
                                          <p:spTgt spid="71682"/>
                                        </p:tgtEl>
                                        <p:attrNameLst>
                                          <p:attrName>ppt_h</p:attrName>
                                        </p:attrNameLst>
                                      </p:cBhvr>
                                      <p:tavLst>
                                        <p:tav tm="0">
                                          <p:val>
                                            <p:fltVal val="0"/>
                                          </p:val>
                                        </p:tav>
                                        <p:tav tm="100000">
                                          <p:val>
                                            <p:strVal val="#ppt_h"/>
                                          </p:val>
                                        </p:tav>
                                      </p:tavLst>
                                    </p:anim>
                                  </p:childTnLst>
                                </p:cTn>
                              </p:par>
                            </p:childTnLst>
                          </p:cTn>
                        </p:par>
                        <p:par>
                          <p:cTn id="9" fill="hold" nodeType="afterGroup">
                            <p:stCondLst>
                              <p:cond delay="500"/>
                            </p:stCondLst>
                            <p:childTnLst>
                              <p:par>
                                <p:cTn id="10" presetID="23" presetClass="entr" presetSubtype="16" fill="hold" nodeType="afterEffect">
                                  <p:stCondLst>
                                    <p:cond delay="500"/>
                                  </p:stCondLst>
                                  <p:childTnLst>
                                    <p:set>
                                      <p:cBhvr>
                                        <p:cTn id="11" dur="1" fill="hold">
                                          <p:stCondLst>
                                            <p:cond delay="0"/>
                                          </p:stCondLst>
                                        </p:cTn>
                                        <p:tgtEl>
                                          <p:spTgt spid="71694"/>
                                        </p:tgtEl>
                                        <p:attrNameLst>
                                          <p:attrName>style.visibility</p:attrName>
                                        </p:attrNameLst>
                                      </p:cBhvr>
                                      <p:to>
                                        <p:strVal val="visible"/>
                                      </p:to>
                                    </p:set>
                                    <p:anim calcmode="lin" valueType="num">
                                      <p:cBhvr>
                                        <p:cTn id="12" dur="500" fill="hold"/>
                                        <p:tgtEl>
                                          <p:spTgt spid="71694"/>
                                        </p:tgtEl>
                                        <p:attrNameLst>
                                          <p:attrName>ppt_w</p:attrName>
                                        </p:attrNameLst>
                                      </p:cBhvr>
                                      <p:tavLst>
                                        <p:tav tm="0">
                                          <p:val>
                                            <p:fltVal val="0"/>
                                          </p:val>
                                        </p:tav>
                                        <p:tav tm="100000">
                                          <p:val>
                                            <p:strVal val="#ppt_w"/>
                                          </p:val>
                                        </p:tav>
                                      </p:tavLst>
                                    </p:anim>
                                    <p:anim calcmode="lin" valueType="num">
                                      <p:cBhvr>
                                        <p:cTn id="13" dur="500" fill="hold"/>
                                        <p:tgtEl>
                                          <p:spTgt spid="71694"/>
                                        </p:tgtEl>
                                        <p:attrNameLst>
                                          <p:attrName>ppt_h</p:attrName>
                                        </p:attrNameLst>
                                      </p:cBhvr>
                                      <p:tavLst>
                                        <p:tav tm="0">
                                          <p:val>
                                            <p:fltVal val="0"/>
                                          </p:val>
                                        </p:tav>
                                        <p:tav tm="100000">
                                          <p:val>
                                            <p:strVal val="#ppt_h"/>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17" presetClass="entr" presetSubtype="8" fill="hold" nodeType="clickEffect">
                                  <p:stCondLst>
                                    <p:cond delay="0"/>
                                  </p:stCondLst>
                                  <p:childTnLst>
                                    <p:set>
                                      <p:cBhvr>
                                        <p:cTn id="17" dur="1" fill="hold">
                                          <p:stCondLst>
                                            <p:cond delay="0"/>
                                          </p:stCondLst>
                                        </p:cTn>
                                        <p:tgtEl>
                                          <p:spTgt spid="71685"/>
                                        </p:tgtEl>
                                        <p:attrNameLst>
                                          <p:attrName>style.visibility</p:attrName>
                                        </p:attrNameLst>
                                      </p:cBhvr>
                                      <p:to>
                                        <p:strVal val="visible"/>
                                      </p:to>
                                    </p:set>
                                    <p:anim calcmode="lin" valueType="num">
                                      <p:cBhvr>
                                        <p:cTn id="18" dur="500" fill="hold"/>
                                        <p:tgtEl>
                                          <p:spTgt spid="71685"/>
                                        </p:tgtEl>
                                        <p:attrNameLst>
                                          <p:attrName>ppt_x</p:attrName>
                                        </p:attrNameLst>
                                      </p:cBhvr>
                                      <p:tavLst>
                                        <p:tav tm="0">
                                          <p:val>
                                            <p:strVal val="#ppt_x-#ppt_w/2"/>
                                          </p:val>
                                        </p:tav>
                                        <p:tav tm="100000">
                                          <p:val>
                                            <p:strVal val="#ppt_x"/>
                                          </p:val>
                                        </p:tav>
                                      </p:tavLst>
                                    </p:anim>
                                    <p:anim calcmode="lin" valueType="num">
                                      <p:cBhvr>
                                        <p:cTn id="19" dur="500" fill="hold"/>
                                        <p:tgtEl>
                                          <p:spTgt spid="71685"/>
                                        </p:tgtEl>
                                        <p:attrNameLst>
                                          <p:attrName>ppt_y</p:attrName>
                                        </p:attrNameLst>
                                      </p:cBhvr>
                                      <p:tavLst>
                                        <p:tav tm="0">
                                          <p:val>
                                            <p:strVal val="#ppt_y"/>
                                          </p:val>
                                        </p:tav>
                                        <p:tav tm="100000">
                                          <p:val>
                                            <p:strVal val="#ppt_y"/>
                                          </p:val>
                                        </p:tav>
                                      </p:tavLst>
                                    </p:anim>
                                    <p:anim calcmode="lin" valueType="num">
                                      <p:cBhvr>
                                        <p:cTn id="20" dur="500" fill="hold"/>
                                        <p:tgtEl>
                                          <p:spTgt spid="71685"/>
                                        </p:tgtEl>
                                        <p:attrNameLst>
                                          <p:attrName>ppt_w</p:attrName>
                                        </p:attrNameLst>
                                      </p:cBhvr>
                                      <p:tavLst>
                                        <p:tav tm="0">
                                          <p:val>
                                            <p:fltVal val="0"/>
                                          </p:val>
                                        </p:tav>
                                        <p:tav tm="100000">
                                          <p:val>
                                            <p:strVal val="#ppt_w"/>
                                          </p:val>
                                        </p:tav>
                                      </p:tavLst>
                                    </p:anim>
                                    <p:anim calcmode="lin" valueType="num">
                                      <p:cBhvr>
                                        <p:cTn id="21" dur="500" fill="hold"/>
                                        <p:tgtEl>
                                          <p:spTgt spid="71685"/>
                                        </p:tgtEl>
                                        <p:attrNameLst>
                                          <p:attrName>ppt_h</p:attrName>
                                        </p:attrNameLst>
                                      </p:cBhvr>
                                      <p:tavLst>
                                        <p:tav tm="0">
                                          <p:val>
                                            <p:strVal val="#ppt_h"/>
                                          </p:val>
                                        </p:tav>
                                        <p:tav tm="100000">
                                          <p:val>
                                            <p:strVal val="#ppt_h"/>
                                          </p:val>
                                        </p:tav>
                                      </p:tavLst>
                                    </p:anim>
                                  </p:childTnLst>
                                </p:cTn>
                              </p:par>
                            </p:childTnLst>
                          </p:cTn>
                        </p:par>
                        <p:par>
                          <p:cTn id="22" fill="hold" nodeType="afterGroup">
                            <p:stCondLst>
                              <p:cond delay="500"/>
                            </p:stCondLst>
                            <p:childTnLst>
                              <p:par>
                                <p:cTn id="23" presetID="22" presetClass="entr" presetSubtype="1" fill="hold" nodeType="afterEffect">
                                  <p:stCondLst>
                                    <p:cond delay="500"/>
                                  </p:stCondLst>
                                  <p:childTnLst>
                                    <p:set>
                                      <p:cBhvr>
                                        <p:cTn id="24" dur="1" fill="hold">
                                          <p:stCondLst>
                                            <p:cond delay="0"/>
                                          </p:stCondLst>
                                        </p:cTn>
                                        <p:tgtEl>
                                          <p:spTgt spid="71697"/>
                                        </p:tgtEl>
                                        <p:attrNameLst>
                                          <p:attrName>style.visibility</p:attrName>
                                        </p:attrNameLst>
                                      </p:cBhvr>
                                      <p:to>
                                        <p:strVal val="visible"/>
                                      </p:to>
                                    </p:set>
                                    <p:animEffect transition="in" filter="wipe(up)">
                                      <p:cBhvr>
                                        <p:cTn id="25" dur="500"/>
                                        <p:tgtEl>
                                          <p:spTgt spid="71697"/>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3" presetClass="entr" presetSubtype="16" fill="hold" nodeType="clickEffect">
                                  <p:stCondLst>
                                    <p:cond delay="0"/>
                                  </p:stCondLst>
                                  <p:childTnLst>
                                    <p:set>
                                      <p:cBhvr>
                                        <p:cTn id="29" dur="1" fill="hold">
                                          <p:stCondLst>
                                            <p:cond delay="0"/>
                                          </p:stCondLst>
                                        </p:cTn>
                                        <p:tgtEl>
                                          <p:spTgt spid="71688"/>
                                        </p:tgtEl>
                                        <p:attrNameLst>
                                          <p:attrName>style.visibility</p:attrName>
                                        </p:attrNameLst>
                                      </p:cBhvr>
                                      <p:to>
                                        <p:strVal val="visible"/>
                                      </p:to>
                                    </p:set>
                                    <p:anim calcmode="lin" valueType="num">
                                      <p:cBhvr>
                                        <p:cTn id="30" dur="500" fill="hold"/>
                                        <p:tgtEl>
                                          <p:spTgt spid="71688"/>
                                        </p:tgtEl>
                                        <p:attrNameLst>
                                          <p:attrName>ppt_w</p:attrName>
                                        </p:attrNameLst>
                                      </p:cBhvr>
                                      <p:tavLst>
                                        <p:tav tm="0">
                                          <p:val>
                                            <p:fltVal val="0"/>
                                          </p:val>
                                        </p:tav>
                                        <p:tav tm="100000">
                                          <p:val>
                                            <p:strVal val="#ppt_w"/>
                                          </p:val>
                                        </p:tav>
                                      </p:tavLst>
                                    </p:anim>
                                    <p:anim calcmode="lin" valueType="num">
                                      <p:cBhvr>
                                        <p:cTn id="31" dur="500" fill="hold"/>
                                        <p:tgtEl>
                                          <p:spTgt spid="71688"/>
                                        </p:tgtEl>
                                        <p:attrNameLst>
                                          <p:attrName>ppt_h</p:attrName>
                                        </p:attrNameLst>
                                      </p:cBhvr>
                                      <p:tavLst>
                                        <p:tav tm="0">
                                          <p:val>
                                            <p:fltVal val="0"/>
                                          </p:val>
                                        </p:tav>
                                        <p:tav tm="100000">
                                          <p:val>
                                            <p:strVal val="#ppt_h"/>
                                          </p:val>
                                        </p:tav>
                                      </p:tavLst>
                                    </p:anim>
                                  </p:childTnLst>
                                </p:cTn>
                              </p:par>
                            </p:childTnLst>
                          </p:cTn>
                        </p:par>
                        <p:par>
                          <p:cTn id="32" fill="hold" nodeType="afterGroup">
                            <p:stCondLst>
                              <p:cond delay="500"/>
                            </p:stCondLst>
                            <p:childTnLst>
                              <p:par>
                                <p:cTn id="33" presetID="23" presetClass="entr" presetSubtype="16" fill="hold" nodeType="afterEffect">
                                  <p:stCondLst>
                                    <p:cond delay="500"/>
                                  </p:stCondLst>
                                  <p:childTnLst>
                                    <p:set>
                                      <p:cBhvr>
                                        <p:cTn id="34" dur="1" fill="hold">
                                          <p:stCondLst>
                                            <p:cond delay="0"/>
                                          </p:stCondLst>
                                        </p:cTn>
                                        <p:tgtEl>
                                          <p:spTgt spid="71700"/>
                                        </p:tgtEl>
                                        <p:attrNameLst>
                                          <p:attrName>style.visibility</p:attrName>
                                        </p:attrNameLst>
                                      </p:cBhvr>
                                      <p:to>
                                        <p:strVal val="visible"/>
                                      </p:to>
                                    </p:set>
                                    <p:anim calcmode="lin" valueType="num">
                                      <p:cBhvr>
                                        <p:cTn id="35" dur="500" fill="hold"/>
                                        <p:tgtEl>
                                          <p:spTgt spid="71700"/>
                                        </p:tgtEl>
                                        <p:attrNameLst>
                                          <p:attrName>ppt_w</p:attrName>
                                        </p:attrNameLst>
                                      </p:cBhvr>
                                      <p:tavLst>
                                        <p:tav tm="0">
                                          <p:val>
                                            <p:fltVal val="0"/>
                                          </p:val>
                                        </p:tav>
                                        <p:tav tm="100000">
                                          <p:val>
                                            <p:strVal val="#ppt_w"/>
                                          </p:val>
                                        </p:tav>
                                      </p:tavLst>
                                    </p:anim>
                                    <p:anim calcmode="lin" valueType="num">
                                      <p:cBhvr>
                                        <p:cTn id="36" dur="500" fill="hold"/>
                                        <p:tgtEl>
                                          <p:spTgt spid="71700"/>
                                        </p:tgtEl>
                                        <p:attrNameLst>
                                          <p:attrName>ppt_h</p:attrName>
                                        </p:attrNameLst>
                                      </p:cBhvr>
                                      <p:tavLst>
                                        <p:tav tm="0">
                                          <p:val>
                                            <p:fltVal val="0"/>
                                          </p:val>
                                        </p:tav>
                                        <p:tav tm="100000">
                                          <p:val>
                                            <p:strVal val="#ppt_h"/>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2" presetClass="entr" presetSubtype="2" fill="hold" nodeType="clickEffect">
                                  <p:stCondLst>
                                    <p:cond delay="0"/>
                                  </p:stCondLst>
                                  <p:childTnLst>
                                    <p:set>
                                      <p:cBhvr>
                                        <p:cTn id="40" dur="1" fill="hold">
                                          <p:stCondLst>
                                            <p:cond delay="0"/>
                                          </p:stCondLst>
                                        </p:cTn>
                                        <p:tgtEl>
                                          <p:spTgt spid="71691"/>
                                        </p:tgtEl>
                                        <p:attrNameLst>
                                          <p:attrName>style.visibility</p:attrName>
                                        </p:attrNameLst>
                                      </p:cBhvr>
                                      <p:to>
                                        <p:strVal val="visible"/>
                                      </p:to>
                                    </p:set>
                                    <p:anim calcmode="lin" valueType="num">
                                      <p:cBhvr additive="base">
                                        <p:cTn id="41" dur="500" fill="hold"/>
                                        <p:tgtEl>
                                          <p:spTgt spid="71691"/>
                                        </p:tgtEl>
                                        <p:attrNameLst>
                                          <p:attrName>ppt_x</p:attrName>
                                        </p:attrNameLst>
                                      </p:cBhvr>
                                      <p:tavLst>
                                        <p:tav tm="0">
                                          <p:val>
                                            <p:strVal val="1+#ppt_w/2"/>
                                          </p:val>
                                        </p:tav>
                                        <p:tav tm="100000">
                                          <p:val>
                                            <p:strVal val="#ppt_x"/>
                                          </p:val>
                                        </p:tav>
                                      </p:tavLst>
                                    </p:anim>
                                    <p:anim calcmode="lin" valueType="num">
                                      <p:cBhvr additive="base">
                                        <p:cTn id="42" dur="500" fill="hold"/>
                                        <p:tgtEl>
                                          <p:spTgt spid="71691"/>
                                        </p:tgtEl>
                                        <p:attrNameLst>
                                          <p:attrName>ppt_y</p:attrName>
                                        </p:attrNameLst>
                                      </p:cBhvr>
                                      <p:tavLst>
                                        <p:tav tm="0">
                                          <p:val>
                                            <p:strVal val="#ppt_y"/>
                                          </p:val>
                                        </p:tav>
                                        <p:tav tm="100000">
                                          <p:val>
                                            <p:strVal val="#ppt_y"/>
                                          </p:val>
                                        </p:tav>
                                      </p:tavLst>
                                    </p:anim>
                                  </p:childTnLst>
                                </p:cTn>
                              </p:par>
                            </p:childTnLst>
                          </p:cTn>
                        </p:par>
                        <p:par>
                          <p:cTn id="43" fill="hold" nodeType="afterGroup">
                            <p:stCondLst>
                              <p:cond delay="500"/>
                            </p:stCondLst>
                            <p:childTnLst>
                              <p:par>
                                <p:cTn id="44" presetID="2" presetClass="entr" presetSubtype="2" fill="hold" nodeType="afterEffect">
                                  <p:stCondLst>
                                    <p:cond delay="300"/>
                                  </p:stCondLst>
                                  <p:childTnLst>
                                    <p:set>
                                      <p:cBhvr>
                                        <p:cTn id="45" dur="1" fill="hold">
                                          <p:stCondLst>
                                            <p:cond delay="0"/>
                                          </p:stCondLst>
                                        </p:cTn>
                                        <p:tgtEl>
                                          <p:spTgt spid="71703"/>
                                        </p:tgtEl>
                                        <p:attrNameLst>
                                          <p:attrName>style.visibility</p:attrName>
                                        </p:attrNameLst>
                                      </p:cBhvr>
                                      <p:to>
                                        <p:strVal val="visible"/>
                                      </p:to>
                                    </p:set>
                                    <p:anim calcmode="lin" valueType="num">
                                      <p:cBhvr additive="base">
                                        <p:cTn id="46" dur="500" fill="hold"/>
                                        <p:tgtEl>
                                          <p:spTgt spid="71703"/>
                                        </p:tgtEl>
                                        <p:attrNameLst>
                                          <p:attrName>ppt_x</p:attrName>
                                        </p:attrNameLst>
                                      </p:cBhvr>
                                      <p:tavLst>
                                        <p:tav tm="0">
                                          <p:val>
                                            <p:strVal val="1+#ppt_w/2"/>
                                          </p:val>
                                        </p:tav>
                                        <p:tav tm="100000">
                                          <p:val>
                                            <p:strVal val="#ppt_x"/>
                                          </p:val>
                                        </p:tav>
                                      </p:tavLst>
                                    </p:anim>
                                    <p:anim calcmode="lin" valueType="num">
                                      <p:cBhvr additive="base">
                                        <p:cTn id="47" dur="500" fill="hold"/>
                                        <p:tgtEl>
                                          <p:spTgt spid="7170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grpSp>
        <p:nvGrpSpPr>
          <p:cNvPr id="72705" name="Group 1"/>
          <p:cNvGrpSpPr>
            <a:grpSpLocks/>
          </p:cNvGrpSpPr>
          <p:nvPr/>
        </p:nvGrpSpPr>
        <p:grpSpPr bwMode="auto">
          <a:xfrm>
            <a:off x="3795712" y="-6288"/>
            <a:ext cx="5367338" cy="2686050"/>
            <a:chOff x="0" y="0"/>
            <a:chExt cx="9016" cy="4512"/>
          </a:xfrm>
        </p:grpSpPr>
        <p:sp>
          <p:nvSpPr>
            <p:cNvPr id="72706" name="Rectangle 2"/>
            <p:cNvSpPr>
              <a:spLocks/>
            </p:cNvSpPr>
            <p:nvPr/>
          </p:nvSpPr>
          <p:spPr bwMode="auto">
            <a:xfrm>
              <a:off x="6762" y="0"/>
              <a:ext cx="2254" cy="2256"/>
            </a:xfrm>
            <a:prstGeom prst="rect">
              <a:avLst/>
            </a:prstGeom>
            <a:solidFill>
              <a:srgbClr val="E6E6E6"/>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72707" name="Rectangle 3"/>
            <p:cNvSpPr>
              <a:spLocks/>
            </p:cNvSpPr>
            <p:nvPr/>
          </p:nvSpPr>
          <p:spPr bwMode="auto">
            <a:xfrm>
              <a:off x="6762" y="2256"/>
              <a:ext cx="2254" cy="2256"/>
            </a:xfrm>
            <a:prstGeom prst="rect">
              <a:avLst/>
            </a:prstGeom>
            <a:solidFill>
              <a:srgbClr val="F5F5F5"/>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72708" name="Rectangle 4"/>
            <p:cNvSpPr>
              <a:spLocks/>
            </p:cNvSpPr>
            <p:nvPr/>
          </p:nvSpPr>
          <p:spPr bwMode="auto">
            <a:xfrm>
              <a:off x="4508" y="0"/>
              <a:ext cx="2254" cy="2256"/>
            </a:xfrm>
            <a:prstGeom prst="rect">
              <a:avLst/>
            </a:prstGeom>
            <a:solidFill>
              <a:srgbClr val="D7D7D7"/>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72709" name="Rectangle 5"/>
            <p:cNvSpPr>
              <a:spLocks/>
            </p:cNvSpPr>
            <p:nvPr/>
          </p:nvSpPr>
          <p:spPr bwMode="auto">
            <a:xfrm>
              <a:off x="2254" y="0"/>
              <a:ext cx="2254" cy="2256"/>
            </a:xfrm>
            <a:prstGeom prst="rect">
              <a:avLst/>
            </a:prstGeom>
            <a:solidFill>
              <a:srgbClr val="EBEBEB"/>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72710" name="Rectangle 6"/>
            <p:cNvSpPr>
              <a:spLocks/>
            </p:cNvSpPr>
            <p:nvPr/>
          </p:nvSpPr>
          <p:spPr bwMode="auto">
            <a:xfrm>
              <a:off x="2254" y="2256"/>
              <a:ext cx="2254" cy="2256"/>
            </a:xfrm>
            <a:prstGeom prst="rect">
              <a:avLst/>
            </a:prstGeom>
            <a:solidFill>
              <a:srgbClr val="F5F5F5"/>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72711" name="Rectangle 7"/>
            <p:cNvSpPr>
              <a:spLocks/>
            </p:cNvSpPr>
            <p:nvPr/>
          </p:nvSpPr>
          <p:spPr bwMode="auto">
            <a:xfrm>
              <a:off x="0" y="0"/>
              <a:ext cx="2254" cy="2256"/>
            </a:xfrm>
            <a:prstGeom prst="rect">
              <a:avLst/>
            </a:prstGeom>
            <a:solidFill>
              <a:srgbClr val="F5F5F5"/>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pic>
        <p:nvPicPr>
          <p:cNvPr id="72712"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6963" y="1433513"/>
            <a:ext cx="5295900"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72713" name="Rectangle 9"/>
          <p:cNvSpPr>
            <a:spLocks/>
          </p:cNvSpPr>
          <p:nvPr/>
        </p:nvSpPr>
        <p:spPr bwMode="auto">
          <a:xfrm>
            <a:off x="2376488" y="1431131"/>
            <a:ext cx="5305425" cy="1328738"/>
          </a:xfrm>
          <a:prstGeom prst="rect">
            <a:avLst/>
          </a:prstGeom>
          <a:solidFill>
            <a:srgbClr val="000000">
              <a:alpha val="25000"/>
            </a:srgbClr>
          </a:solidFill>
          <a:ln>
            <a:noFill/>
          </a:ln>
          <a:extLst>
            <a:ext uri="{91240B29-F687-4F45-9708-019B960494DF}">
              <a14:hiddenLine xmlns:a14="http://schemas.microsoft.com/office/drawing/2010/main" w="25400" cap="flat">
                <a:solidFill>
                  <a:schemeClr val="tx1">
                    <a:alpha val="25000"/>
                  </a:schemeClr>
                </a:solidFill>
                <a:miter lim="800000"/>
                <a:headEnd type="none" w="med" len="med"/>
                <a:tailEnd type="none" w="med" len="med"/>
              </a14:hiddenLine>
            </a:ext>
          </a:extLst>
        </p:spPr>
        <p:txBody>
          <a:bodyPr lIns="0" tIns="0" rIns="0" bIns="0"/>
          <a:lstStyle/>
          <a:p>
            <a:endParaRPr lang="en-US"/>
          </a:p>
        </p:txBody>
      </p:sp>
      <p:pic>
        <p:nvPicPr>
          <p:cNvPr id="72714"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2200" y="3228975"/>
            <a:ext cx="2140149" cy="785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72715" name="Rectangle 11"/>
          <p:cNvSpPr>
            <a:spLocks/>
          </p:cNvSpPr>
          <p:nvPr/>
        </p:nvSpPr>
        <p:spPr bwMode="auto">
          <a:xfrm>
            <a:off x="5702498" y="3378994"/>
            <a:ext cx="1966913" cy="690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30000"/>
              </a:lnSpc>
            </a:pPr>
            <a:r>
              <a:rPr lang="en-US" sz="700">
                <a:solidFill>
                  <a:srgbClr val="9B9B9B"/>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 created a very spacious feeling. The simplicity suggests strength.</a:t>
            </a:r>
          </a:p>
        </p:txBody>
      </p:sp>
      <p:sp>
        <p:nvSpPr>
          <p:cNvPr id="72716" name="Line 12"/>
          <p:cNvSpPr>
            <a:spLocks noChangeShapeType="1"/>
          </p:cNvSpPr>
          <p:nvPr/>
        </p:nvSpPr>
        <p:spPr bwMode="auto">
          <a:xfrm>
            <a:off x="5080992" y="3386138"/>
            <a:ext cx="0" cy="686991"/>
          </a:xfrm>
          <a:prstGeom prst="line">
            <a:avLst/>
          </a:prstGeom>
          <a:noFill/>
          <a:ln w="12700" cap="flat">
            <a:solidFill>
              <a:srgbClr val="414141"/>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72717" name="Rectangle 13"/>
          <p:cNvSpPr>
            <a:spLocks/>
          </p:cNvSpPr>
          <p:nvPr/>
        </p:nvSpPr>
        <p:spPr bwMode="auto">
          <a:xfrm>
            <a:off x="-13692" y="1430536"/>
            <a:ext cx="2399705" cy="1328738"/>
          </a:xfrm>
          <a:prstGeom prst="rect">
            <a:avLst/>
          </a:prstGeom>
          <a:solidFill>
            <a:srgbClr val="6E6E6E"/>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nvGrpSpPr>
          <p:cNvPr id="72718" name="Group 14"/>
          <p:cNvGrpSpPr>
            <a:grpSpLocks/>
          </p:cNvGrpSpPr>
          <p:nvPr/>
        </p:nvGrpSpPr>
        <p:grpSpPr bwMode="auto">
          <a:xfrm>
            <a:off x="8169474" y="4824412"/>
            <a:ext cx="759619" cy="176213"/>
            <a:chOff x="0" y="0"/>
            <a:chExt cx="1275" cy="296"/>
          </a:xfrm>
        </p:grpSpPr>
        <p:pic>
          <p:nvPicPr>
            <p:cNvPr id="72719" name="Picture 1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6" y="32"/>
              <a:ext cx="719"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72720" name="Rectangle 16"/>
            <p:cNvSpPr>
              <a:spLocks/>
            </p:cNvSpPr>
            <p:nvPr/>
          </p:nvSpPr>
          <p:spPr bwMode="auto">
            <a:xfrm>
              <a:off x="32" y="56"/>
              <a:ext cx="288" cy="216"/>
            </a:xfrm>
            <a:prstGeom prst="rect">
              <a:avLst/>
            </a:prstGeom>
            <a:solidFill>
              <a:srgbClr val="000000"/>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72721" name="Rectangle 17"/>
            <p:cNvSpPr>
              <a:spLocks/>
            </p:cNvSpPr>
            <p:nvPr/>
          </p:nvSpPr>
          <p:spPr bwMode="auto">
            <a:xfrm>
              <a:off x="0" y="40"/>
              <a:ext cx="35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130000"/>
                </a:lnSpc>
              </a:pPr>
              <a:r>
                <a:rPr lang="en-US" sz="700">
                  <a:solidFill>
                    <a:srgbClr val="FFFFFF"/>
                  </a:solidFill>
                  <a:latin typeface="Montserrat-Regular" charset="0"/>
                  <a:ea typeface="ＭＳ Ｐゴシック" charset="0"/>
                  <a:cs typeface="Montserrat-Regular" charset="0"/>
                  <a:sym typeface="Montserrat-Regular" charset="0"/>
                </a:rPr>
                <a:t>57</a:t>
              </a:r>
            </a:p>
          </p:txBody>
        </p:sp>
        <p:sp>
          <p:nvSpPr>
            <p:cNvPr id="72722" name="Rectangle 18"/>
            <p:cNvSpPr>
              <a:spLocks/>
            </p:cNvSpPr>
            <p:nvPr/>
          </p:nvSpPr>
          <p:spPr bwMode="auto">
            <a:xfrm flipH="1">
              <a:off x="444" y="0"/>
              <a:ext cx="8" cy="288"/>
            </a:xfrm>
            <a:prstGeom prst="rect">
              <a:avLst/>
            </a:prstGeom>
            <a:solidFill>
              <a:srgbClr val="000000"/>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8" fill="hold" nodeType="clickEffect">
                                  <p:stCondLst>
                                    <p:cond delay="0"/>
                                  </p:stCondLst>
                                  <p:childTnLst>
                                    <p:set>
                                      <p:cBhvr>
                                        <p:cTn id="6" dur="1" fill="hold">
                                          <p:stCondLst>
                                            <p:cond delay="0"/>
                                          </p:stCondLst>
                                        </p:cTn>
                                        <p:tgtEl>
                                          <p:spTgt spid="72712"/>
                                        </p:tgtEl>
                                        <p:attrNameLst>
                                          <p:attrName>style.visibility</p:attrName>
                                        </p:attrNameLst>
                                      </p:cBhvr>
                                      <p:to>
                                        <p:strVal val="visible"/>
                                      </p:to>
                                    </p:set>
                                    <p:anim calcmode="lin" valueType="num">
                                      <p:cBhvr>
                                        <p:cTn id="7" dur="500" fill="hold"/>
                                        <p:tgtEl>
                                          <p:spTgt spid="72712"/>
                                        </p:tgtEl>
                                        <p:attrNameLst>
                                          <p:attrName>ppt_x</p:attrName>
                                        </p:attrNameLst>
                                      </p:cBhvr>
                                      <p:tavLst>
                                        <p:tav tm="0">
                                          <p:val>
                                            <p:strVal val="#ppt_x-#ppt_w/2"/>
                                          </p:val>
                                        </p:tav>
                                        <p:tav tm="100000">
                                          <p:val>
                                            <p:strVal val="#ppt_x"/>
                                          </p:val>
                                        </p:tav>
                                      </p:tavLst>
                                    </p:anim>
                                    <p:anim calcmode="lin" valueType="num">
                                      <p:cBhvr>
                                        <p:cTn id="8" dur="500" fill="hold"/>
                                        <p:tgtEl>
                                          <p:spTgt spid="72712"/>
                                        </p:tgtEl>
                                        <p:attrNameLst>
                                          <p:attrName>ppt_y</p:attrName>
                                        </p:attrNameLst>
                                      </p:cBhvr>
                                      <p:tavLst>
                                        <p:tav tm="0">
                                          <p:val>
                                            <p:strVal val="#ppt_y"/>
                                          </p:val>
                                        </p:tav>
                                        <p:tav tm="100000">
                                          <p:val>
                                            <p:strVal val="#ppt_y"/>
                                          </p:val>
                                        </p:tav>
                                      </p:tavLst>
                                    </p:anim>
                                    <p:anim calcmode="lin" valueType="num">
                                      <p:cBhvr>
                                        <p:cTn id="9" dur="500" fill="hold"/>
                                        <p:tgtEl>
                                          <p:spTgt spid="72712"/>
                                        </p:tgtEl>
                                        <p:attrNameLst>
                                          <p:attrName>ppt_w</p:attrName>
                                        </p:attrNameLst>
                                      </p:cBhvr>
                                      <p:tavLst>
                                        <p:tav tm="0">
                                          <p:val>
                                            <p:fltVal val="0"/>
                                          </p:val>
                                        </p:tav>
                                        <p:tav tm="100000">
                                          <p:val>
                                            <p:strVal val="#ppt_w"/>
                                          </p:val>
                                        </p:tav>
                                      </p:tavLst>
                                    </p:anim>
                                    <p:anim calcmode="lin" valueType="num">
                                      <p:cBhvr>
                                        <p:cTn id="10" dur="500" fill="hold"/>
                                        <p:tgtEl>
                                          <p:spTgt spid="72712"/>
                                        </p:tgtEl>
                                        <p:attrNameLst>
                                          <p:attrName>ppt_h</p:attrName>
                                        </p:attrNameLst>
                                      </p:cBhvr>
                                      <p:tavLst>
                                        <p:tav tm="0">
                                          <p:val>
                                            <p:strVal val="#ppt_h"/>
                                          </p:val>
                                        </p:tav>
                                        <p:tav tm="100000">
                                          <p:val>
                                            <p:strVal val="#ppt_h"/>
                                          </p:val>
                                        </p:tav>
                                      </p:tavLst>
                                    </p:anim>
                                  </p:childTnLst>
                                </p:cTn>
                              </p:par>
                            </p:childTnLst>
                          </p:cTn>
                        </p:par>
                        <p:par>
                          <p:cTn id="11" fill="hold" nodeType="afterGroup">
                            <p:stCondLst>
                              <p:cond delay="500"/>
                            </p:stCondLst>
                            <p:childTnLst>
                              <p:par>
                                <p:cTn id="12" presetID="23" presetClass="entr" presetSubtype="32" fill="hold" grpId="0" nodeType="afterEffect">
                                  <p:stCondLst>
                                    <p:cond delay="300"/>
                                  </p:stCondLst>
                                  <p:iterate type="lt">
                                    <p:tmPct val="100000"/>
                                  </p:iterate>
                                  <p:childTnLst>
                                    <p:set>
                                      <p:cBhvr>
                                        <p:cTn id="13" dur="1" fill="hold">
                                          <p:stCondLst>
                                            <p:cond delay="0"/>
                                          </p:stCondLst>
                                        </p:cTn>
                                        <p:tgtEl>
                                          <p:spTgt spid="72713"/>
                                        </p:tgtEl>
                                        <p:attrNameLst>
                                          <p:attrName>style.visibility</p:attrName>
                                        </p:attrNameLst>
                                      </p:cBhvr>
                                      <p:to>
                                        <p:strVal val="visible"/>
                                      </p:to>
                                    </p:set>
                                    <p:anim calcmode="lin" valueType="num">
                                      <p:cBhvr>
                                        <p:cTn id="14" dur="75" fill="hold"/>
                                        <p:tgtEl>
                                          <p:spTgt spid="72713"/>
                                        </p:tgtEl>
                                        <p:attrNameLst>
                                          <p:attrName>ppt_w</p:attrName>
                                        </p:attrNameLst>
                                      </p:cBhvr>
                                      <p:tavLst>
                                        <p:tav tm="0">
                                          <p:val>
                                            <p:strVal val="4*#ppt_w"/>
                                          </p:val>
                                        </p:tav>
                                        <p:tav tm="100000">
                                          <p:val>
                                            <p:strVal val="#ppt_w"/>
                                          </p:val>
                                        </p:tav>
                                      </p:tavLst>
                                    </p:anim>
                                    <p:anim calcmode="lin" valueType="num">
                                      <p:cBhvr>
                                        <p:cTn id="15" dur="75" fill="hold"/>
                                        <p:tgtEl>
                                          <p:spTgt spid="72713"/>
                                        </p:tgtEl>
                                        <p:attrNameLst>
                                          <p:attrName>ppt_h</p:attrName>
                                        </p:attrNameLst>
                                      </p:cBhvr>
                                      <p:tavLst>
                                        <p:tav tm="0">
                                          <p:val>
                                            <p:strVal val="4*#ppt_h"/>
                                          </p:val>
                                        </p:tav>
                                        <p:tav tm="100000">
                                          <p:val>
                                            <p:strVal val="#ppt_h"/>
                                          </p:val>
                                        </p:tav>
                                      </p:tavLst>
                                    </p:anim>
                                  </p:childTnLst>
                                </p:cTn>
                              </p:par>
                            </p:childTnLst>
                          </p:cTn>
                        </p:par>
                      </p:childTnLst>
                    </p:cTn>
                  </p:par>
                  <p:par>
                    <p:cTn id="16" fill="hold" nodeType="clickPar">
                      <p:stCondLst>
                        <p:cond delay="indefinite"/>
                      </p:stCondLst>
                      <p:childTnLst>
                        <p:par>
                          <p:cTn id="17" fill="hold" nodeType="withGroup">
                            <p:stCondLst>
                              <p:cond delay="0"/>
                            </p:stCondLst>
                            <p:childTnLst>
                              <p:par>
                                <p:cTn id="18" presetID="2" presetClass="entr" presetSubtype="8" fill="hold" nodeType="clickEffect">
                                  <p:stCondLst>
                                    <p:cond delay="0"/>
                                  </p:stCondLst>
                                  <p:childTnLst>
                                    <p:set>
                                      <p:cBhvr>
                                        <p:cTn id="19" dur="1" fill="hold">
                                          <p:stCondLst>
                                            <p:cond delay="0"/>
                                          </p:stCondLst>
                                        </p:cTn>
                                        <p:tgtEl>
                                          <p:spTgt spid="72714"/>
                                        </p:tgtEl>
                                        <p:attrNameLst>
                                          <p:attrName>style.visibility</p:attrName>
                                        </p:attrNameLst>
                                      </p:cBhvr>
                                      <p:to>
                                        <p:strVal val="visible"/>
                                      </p:to>
                                    </p:set>
                                    <p:anim calcmode="lin" valueType="num">
                                      <p:cBhvr additive="base">
                                        <p:cTn id="20" dur="500" fill="hold"/>
                                        <p:tgtEl>
                                          <p:spTgt spid="72714"/>
                                        </p:tgtEl>
                                        <p:attrNameLst>
                                          <p:attrName>ppt_x</p:attrName>
                                        </p:attrNameLst>
                                      </p:cBhvr>
                                      <p:tavLst>
                                        <p:tav tm="0">
                                          <p:val>
                                            <p:strVal val="0-#ppt_w/2"/>
                                          </p:val>
                                        </p:tav>
                                        <p:tav tm="100000">
                                          <p:val>
                                            <p:strVal val="#ppt_x"/>
                                          </p:val>
                                        </p:tav>
                                      </p:tavLst>
                                    </p:anim>
                                    <p:anim calcmode="lin" valueType="num">
                                      <p:cBhvr additive="base">
                                        <p:cTn id="21" dur="500" fill="hold"/>
                                        <p:tgtEl>
                                          <p:spTgt spid="72714"/>
                                        </p:tgtEl>
                                        <p:attrNameLst>
                                          <p:attrName>ppt_y</p:attrName>
                                        </p:attrNameLst>
                                      </p:cBhvr>
                                      <p:tavLst>
                                        <p:tav tm="0">
                                          <p:val>
                                            <p:strVal val="#ppt_y"/>
                                          </p:val>
                                        </p:tav>
                                        <p:tav tm="100000">
                                          <p:val>
                                            <p:strVal val="#ppt_y"/>
                                          </p:val>
                                        </p:tav>
                                      </p:tavLst>
                                    </p:anim>
                                  </p:childTnLst>
                                </p:cTn>
                              </p:par>
                            </p:childTnLst>
                          </p:cTn>
                        </p:par>
                        <p:par>
                          <p:cTn id="22" fill="hold" nodeType="afterGroup">
                            <p:stCondLst>
                              <p:cond delay="500"/>
                            </p:stCondLst>
                            <p:childTnLst>
                              <p:par>
                                <p:cTn id="23" presetID="2" presetClass="entr" presetSubtype="8" fill="hold" grpId="0" nodeType="afterEffect">
                                  <p:stCondLst>
                                    <p:cond delay="300"/>
                                  </p:stCondLst>
                                  <p:childTnLst>
                                    <p:set>
                                      <p:cBhvr>
                                        <p:cTn id="24" dur="1" fill="hold">
                                          <p:stCondLst>
                                            <p:cond delay="0"/>
                                          </p:stCondLst>
                                        </p:cTn>
                                        <p:tgtEl>
                                          <p:spTgt spid="72716"/>
                                        </p:tgtEl>
                                        <p:attrNameLst>
                                          <p:attrName>style.visibility</p:attrName>
                                        </p:attrNameLst>
                                      </p:cBhvr>
                                      <p:to>
                                        <p:strVal val="visible"/>
                                      </p:to>
                                    </p:set>
                                    <p:anim calcmode="lin" valueType="num">
                                      <p:cBhvr additive="base">
                                        <p:cTn id="25" dur="500" fill="hold"/>
                                        <p:tgtEl>
                                          <p:spTgt spid="72716"/>
                                        </p:tgtEl>
                                        <p:attrNameLst>
                                          <p:attrName>ppt_x</p:attrName>
                                        </p:attrNameLst>
                                      </p:cBhvr>
                                      <p:tavLst>
                                        <p:tav tm="0">
                                          <p:val>
                                            <p:strVal val="0-#ppt_w/2"/>
                                          </p:val>
                                        </p:tav>
                                        <p:tav tm="100000">
                                          <p:val>
                                            <p:strVal val="#ppt_x"/>
                                          </p:val>
                                        </p:tav>
                                      </p:tavLst>
                                    </p:anim>
                                    <p:anim calcmode="lin" valueType="num">
                                      <p:cBhvr additive="base">
                                        <p:cTn id="26" dur="500" fill="hold"/>
                                        <p:tgtEl>
                                          <p:spTgt spid="72716"/>
                                        </p:tgtEl>
                                        <p:attrNameLst>
                                          <p:attrName>ppt_y</p:attrName>
                                        </p:attrNameLst>
                                      </p:cBhvr>
                                      <p:tavLst>
                                        <p:tav tm="0">
                                          <p:val>
                                            <p:strVal val="#ppt_y"/>
                                          </p:val>
                                        </p:tav>
                                        <p:tav tm="100000">
                                          <p:val>
                                            <p:strVal val="#ppt_y"/>
                                          </p:val>
                                        </p:tav>
                                      </p:tavLst>
                                    </p:anim>
                                  </p:childTnLst>
                                </p:cTn>
                              </p:par>
                            </p:childTnLst>
                          </p:cTn>
                        </p:par>
                        <p:par>
                          <p:cTn id="27" fill="hold" nodeType="afterGroup">
                            <p:stCondLst>
                              <p:cond delay="1300"/>
                            </p:stCondLst>
                            <p:childTnLst>
                              <p:par>
                                <p:cTn id="28" presetID="2" presetClass="entr" presetSubtype="8" fill="hold" grpId="0" nodeType="afterEffect">
                                  <p:stCondLst>
                                    <p:cond delay="300"/>
                                  </p:stCondLst>
                                  <p:childTnLst>
                                    <p:set>
                                      <p:cBhvr>
                                        <p:cTn id="29" dur="1" fill="hold">
                                          <p:stCondLst>
                                            <p:cond delay="0"/>
                                          </p:stCondLst>
                                        </p:cTn>
                                        <p:tgtEl>
                                          <p:spTgt spid="72715"/>
                                        </p:tgtEl>
                                        <p:attrNameLst>
                                          <p:attrName>style.visibility</p:attrName>
                                        </p:attrNameLst>
                                      </p:cBhvr>
                                      <p:to>
                                        <p:strVal val="visible"/>
                                      </p:to>
                                    </p:set>
                                    <p:anim calcmode="lin" valueType="num">
                                      <p:cBhvr additive="base">
                                        <p:cTn id="30" dur="500" fill="hold"/>
                                        <p:tgtEl>
                                          <p:spTgt spid="72715"/>
                                        </p:tgtEl>
                                        <p:attrNameLst>
                                          <p:attrName>ppt_x</p:attrName>
                                        </p:attrNameLst>
                                      </p:cBhvr>
                                      <p:tavLst>
                                        <p:tav tm="0">
                                          <p:val>
                                            <p:strVal val="0-#ppt_w/2"/>
                                          </p:val>
                                        </p:tav>
                                        <p:tav tm="100000">
                                          <p:val>
                                            <p:strVal val="#ppt_x"/>
                                          </p:val>
                                        </p:tav>
                                      </p:tavLst>
                                    </p:anim>
                                    <p:anim calcmode="lin" valueType="num">
                                      <p:cBhvr additive="base">
                                        <p:cTn id="31" dur="500" fill="hold"/>
                                        <p:tgtEl>
                                          <p:spTgt spid="7271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713" grpId="0" animBg="1"/>
      <p:bldP spid="72715" grpId="0" autoUpdateAnimBg="0"/>
      <p:bldP spid="72716"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73729" name="Rectangle 1"/>
          <p:cNvSpPr>
            <a:spLocks/>
          </p:cNvSpPr>
          <p:nvPr/>
        </p:nvSpPr>
        <p:spPr bwMode="auto">
          <a:xfrm>
            <a:off x="1993106" y="2102644"/>
            <a:ext cx="2752725" cy="314325"/>
          </a:xfrm>
          <a:prstGeom prst="rect">
            <a:avLst/>
          </a:prstGeom>
          <a:solidFill>
            <a:schemeClr val="accent4">
              <a:lumMod val="95000"/>
            </a:schemeClr>
          </a:solidFill>
          <a:ln>
            <a:noFill/>
          </a:ln>
          <a:extLst/>
        </p:spPr>
        <p:txBody>
          <a:bodyPr lIns="0" tIns="0" rIns="0" bIns="0"/>
          <a:lstStyle/>
          <a:p>
            <a:endParaRPr lang="en-US"/>
          </a:p>
        </p:txBody>
      </p:sp>
      <p:sp>
        <p:nvSpPr>
          <p:cNvPr id="73730" name="Rectangle 2"/>
          <p:cNvSpPr>
            <a:spLocks/>
          </p:cNvSpPr>
          <p:nvPr/>
        </p:nvSpPr>
        <p:spPr bwMode="auto">
          <a:xfrm>
            <a:off x="1994892" y="1683543"/>
            <a:ext cx="2495550"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r>
              <a:rPr lang="en-US" sz="1700">
                <a:solidFill>
                  <a:schemeClr val="tx1"/>
                </a:solidFill>
                <a:latin typeface="Montserrat-Bold" charset="0"/>
                <a:ea typeface="ＭＳ Ｐゴシック" charset="0"/>
                <a:cs typeface="Montserrat-Bold" charset="0"/>
                <a:sym typeface="Montserrat-Bold" charset="0"/>
              </a:rPr>
              <a:t>T H A N K S</a:t>
            </a:r>
          </a:p>
        </p:txBody>
      </p:sp>
      <p:sp>
        <p:nvSpPr>
          <p:cNvPr id="73731" name="Rectangle 3"/>
          <p:cNvSpPr>
            <a:spLocks/>
          </p:cNvSpPr>
          <p:nvPr/>
        </p:nvSpPr>
        <p:spPr bwMode="auto">
          <a:xfrm>
            <a:off x="2080617" y="2131219"/>
            <a:ext cx="2409825" cy="242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r>
              <a:rPr lang="en-US" sz="1300" dirty="0">
                <a:solidFill>
                  <a:srgbClr val="9B9B9B"/>
                </a:solidFill>
                <a:latin typeface="Montserrat-Regular" charset="0"/>
                <a:ea typeface="ＭＳ Ｐゴシック" charset="0"/>
                <a:cs typeface="Montserrat-Regular" charset="0"/>
                <a:sym typeface="Montserrat-Regular" charset="0"/>
              </a:rPr>
              <a:t>For Watching &amp; Contributed</a:t>
            </a:r>
          </a:p>
        </p:txBody>
      </p:sp>
      <p:grpSp>
        <p:nvGrpSpPr>
          <p:cNvPr id="73732" name="Group 4"/>
          <p:cNvGrpSpPr>
            <a:grpSpLocks/>
          </p:cNvGrpSpPr>
          <p:nvPr/>
        </p:nvGrpSpPr>
        <p:grpSpPr bwMode="auto">
          <a:xfrm rot="10800000">
            <a:off x="4921449" y="2099667"/>
            <a:ext cx="742950" cy="319088"/>
            <a:chOff x="0" y="0"/>
            <a:chExt cx="1248" cy="536"/>
          </a:xfrm>
        </p:grpSpPr>
        <p:sp>
          <p:nvSpPr>
            <p:cNvPr id="73733" name="Rectangle 5"/>
            <p:cNvSpPr>
              <a:spLocks/>
            </p:cNvSpPr>
            <p:nvPr/>
          </p:nvSpPr>
          <p:spPr bwMode="auto">
            <a:xfrm>
              <a:off x="404" y="0"/>
              <a:ext cx="844" cy="536"/>
            </a:xfrm>
            <a:prstGeom prst="rect">
              <a:avLst/>
            </a:prstGeom>
            <a:solidFill>
              <a:schemeClr val="accent2"/>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73734" name="Rectangle 6"/>
            <p:cNvSpPr>
              <a:spLocks/>
            </p:cNvSpPr>
            <p:nvPr/>
          </p:nvSpPr>
          <p:spPr bwMode="auto">
            <a:xfrm rot="5400000">
              <a:off x="271" y="400"/>
              <a:ext cx="134" cy="135"/>
            </a:xfrm>
            <a:prstGeom prst="rect">
              <a:avLst/>
            </a:prstGeom>
            <a:solidFill>
              <a:schemeClr val="bg2"/>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73735" name="Rectangle 7"/>
            <p:cNvSpPr>
              <a:spLocks/>
            </p:cNvSpPr>
            <p:nvPr/>
          </p:nvSpPr>
          <p:spPr bwMode="auto">
            <a:xfrm rot="5400000">
              <a:off x="135" y="400"/>
              <a:ext cx="134" cy="135"/>
            </a:xfrm>
            <a:prstGeom prst="rect">
              <a:avLst/>
            </a:prstGeom>
            <a:solidFill>
              <a:schemeClr val="accent3"/>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73736" name="Rectangle 8"/>
            <p:cNvSpPr>
              <a:spLocks/>
            </p:cNvSpPr>
            <p:nvPr/>
          </p:nvSpPr>
          <p:spPr bwMode="auto">
            <a:xfrm rot="5400000">
              <a:off x="271" y="266"/>
              <a:ext cx="134" cy="135"/>
            </a:xfrm>
            <a:prstGeom prst="rect">
              <a:avLst/>
            </a:prstGeom>
            <a:solidFill>
              <a:schemeClr val="accent2"/>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73737" name="Rectangle 9"/>
            <p:cNvSpPr>
              <a:spLocks/>
            </p:cNvSpPr>
            <p:nvPr/>
          </p:nvSpPr>
          <p:spPr bwMode="auto">
            <a:xfrm rot="5400000">
              <a:off x="135" y="132"/>
              <a:ext cx="134" cy="135"/>
            </a:xfrm>
            <a:prstGeom prst="rect">
              <a:avLst/>
            </a:prstGeom>
            <a:solidFill>
              <a:srgbClr val="8C96A0"/>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73738" name="Rectangle 10"/>
            <p:cNvSpPr>
              <a:spLocks/>
            </p:cNvSpPr>
            <p:nvPr/>
          </p:nvSpPr>
          <p:spPr bwMode="auto">
            <a:xfrm rot="5400000">
              <a:off x="271" y="0"/>
              <a:ext cx="134" cy="134"/>
            </a:xfrm>
            <a:prstGeom prst="rect">
              <a:avLst/>
            </a:prstGeom>
            <a:solidFill>
              <a:schemeClr val="accent1">
                <a:lumMod val="10000"/>
                <a:lumOff val="90000"/>
              </a:schemeClr>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73739" name="Rectangle 11"/>
            <p:cNvSpPr>
              <a:spLocks/>
            </p:cNvSpPr>
            <p:nvPr/>
          </p:nvSpPr>
          <p:spPr bwMode="auto">
            <a:xfrm rot="5400000">
              <a:off x="0" y="267"/>
              <a:ext cx="134" cy="134"/>
            </a:xfrm>
            <a:prstGeom prst="rect">
              <a:avLst/>
            </a:prstGeom>
            <a:solidFill>
              <a:schemeClr val="accent3"/>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grpSp>
        <p:nvGrpSpPr>
          <p:cNvPr id="73740" name="Group 12"/>
          <p:cNvGrpSpPr>
            <a:grpSpLocks/>
          </p:cNvGrpSpPr>
          <p:nvPr/>
        </p:nvGrpSpPr>
        <p:grpSpPr bwMode="auto">
          <a:xfrm>
            <a:off x="4200525" y="2586038"/>
            <a:ext cx="1547813" cy="895350"/>
            <a:chOff x="0" y="0"/>
            <a:chExt cx="2600" cy="1504"/>
          </a:xfrm>
        </p:grpSpPr>
        <p:sp>
          <p:nvSpPr>
            <p:cNvPr id="73741" name="Rectangle 13"/>
            <p:cNvSpPr>
              <a:spLocks/>
            </p:cNvSpPr>
            <p:nvPr/>
          </p:nvSpPr>
          <p:spPr bwMode="auto">
            <a:xfrm rot="10800000">
              <a:off x="0" y="0"/>
              <a:ext cx="2600" cy="1504"/>
            </a:xfrm>
            <a:prstGeom prst="rect">
              <a:avLst/>
            </a:prstGeom>
            <a:solidFill>
              <a:srgbClr val="000000"/>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73742" name="Rectangle 14"/>
            <p:cNvSpPr>
              <a:spLocks/>
            </p:cNvSpPr>
            <p:nvPr/>
          </p:nvSpPr>
          <p:spPr bwMode="auto">
            <a:xfrm>
              <a:off x="1207" y="84"/>
              <a:ext cx="1168" cy="1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80000"/>
                </a:lnSpc>
              </a:pPr>
              <a:r>
                <a:rPr lang="en-US" sz="1900" dirty="0">
                  <a:solidFill>
                    <a:srgbClr val="FFFFFF"/>
                  </a:solidFill>
                  <a:latin typeface="Montserrat-Bold" charset="0"/>
                  <a:ea typeface="ＭＳ Ｐゴシック" charset="0"/>
                  <a:cs typeface="Montserrat-Bold" charset="0"/>
                  <a:sym typeface="Montserrat-Bold" charset="0"/>
                </a:rPr>
                <a:t>Let</a:t>
              </a:r>
              <a:r>
                <a:rPr lang="ja-JP" altLang="en-US" sz="1900" dirty="0">
                  <a:solidFill>
                    <a:srgbClr val="FFFFFF"/>
                  </a:solidFill>
                  <a:latin typeface="Arial"/>
                  <a:ea typeface="ＭＳ Ｐゴシック" charset="0"/>
                  <a:cs typeface="Montserrat-Bold" charset="0"/>
                  <a:sym typeface="Montserrat-Bold" charset="0"/>
                </a:rPr>
                <a:t>’</a:t>
              </a:r>
              <a:r>
                <a:rPr lang="en-US" sz="1900" dirty="0">
                  <a:solidFill>
                    <a:srgbClr val="FFFFFF"/>
                  </a:solidFill>
                  <a:latin typeface="Montserrat-Bold" charset="0"/>
                  <a:ea typeface="ＭＳ Ｐゴシック" charset="0"/>
                  <a:cs typeface="Montserrat-Bold" charset="0"/>
                  <a:sym typeface="Montserrat-Bold" charset="0"/>
                </a:rPr>
                <a:t>s</a:t>
              </a:r>
            </a:p>
            <a:p>
              <a:pPr algn="l">
                <a:lnSpc>
                  <a:spcPct val="80000"/>
                </a:lnSpc>
              </a:pPr>
              <a:r>
                <a:rPr lang="en-US" sz="1900" dirty="0">
                  <a:solidFill>
                    <a:schemeClr val="accent3"/>
                  </a:solidFill>
                  <a:latin typeface="Montserrat-Bold" charset="0"/>
                  <a:ea typeface="ＭＳ Ｐゴシック" charset="0"/>
                  <a:cs typeface="Montserrat-Bold" charset="0"/>
                  <a:sym typeface="Montserrat-Bold" charset="0"/>
                </a:rPr>
                <a:t>TALK</a:t>
              </a:r>
              <a:r>
                <a:rPr lang="en-US" sz="1900" dirty="0">
                  <a:solidFill>
                    <a:schemeClr val="accent1"/>
                  </a:solidFill>
                  <a:latin typeface="Montserrat-Bold" charset="0"/>
                  <a:ea typeface="ＭＳ Ｐゴシック" charset="0"/>
                  <a:cs typeface="Montserrat-Bold" charset="0"/>
                  <a:sym typeface="Montserrat-Bold" charset="0"/>
                </a:rPr>
                <a:t> </a:t>
              </a:r>
              <a:r>
                <a:rPr lang="en-US" sz="1900" dirty="0">
                  <a:solidFill>
                    <a:srgbClr val="FFFFFF"/>
                  </a:solidFill>
                  <a:latin typeface="Montserrat-Bold" charset="0"/>
                  <a:ea typeface="ＭＳ Ｐゴシック" charset="0"/>
                  <a:cs typeface="Montserrat-Bold" charset="0"/>
                  <a:sym typeface="Montserrat-Bold" charset="0"/>
                </a:rPr>
                <a:t>NOW</a:t>
              </a:r>
            </a:p>
          </p:txBody>
        </p:sp>
      </p:gr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nodeType="clickEffect">
                                  <p:stCondLst>
                                    <p:cond delay="0"/>
                                  </p:stCondLst>
                                  <p:childTnLst>
                                    <p:set>
                                      <p:cBhvr>
                                        <p:cTn id="6" dur="1" fill="hold">
                                          <p:stCondLst>
                                            <p:cond delay="0"/>
                                          </p:stCondLst>
                                        </p:cTn>
                                        <p:tgtEl>
                                          <p:spTgt spid="73740"/>
                                        </p:tgtEl>
                                        <p:attrNameLst>
                                          <p:attrName>style.visibility</p:attrName>
                                        </p:attrNameLst>
                                      </p:cBhvr>
                                      <p:to>
                                        <p:strVal val="visible"/>
                                      </p:to>
                                    </p:set>
                                    <p:anim calcmode="lin" valueType="num">
                                      <p:cBhvr>
                                        <p:cTn id="7" dur="500" fill="hold"/>
                                        <p:tgtEl>
                                          <p:spTgt spid="73740"/>
                                        </p:tgtEl>
                                        <p:attrNameLst>
                                          <p:attrName>ppt_w</p:attrName>
                                        </p:attrNameLst>
                                      </p:cBhvr>
                                      <p:tavLst>
                                        <p:tav tm="0">
                                          <p:val>
                                            <p:fltVal val="0"/>
                                          </p:val>
                                        </p:tav>
                                        <p:tav tm="100000">
                                          <p:val>
                                            <p:strVal val="#ppt_w"/>
                                          </p:val>
                                        </p:tav>
                                      </p:tavLst>
                                    </p:anim>
                                    <p:anim calcmode="lin" valueType="num">
                                      <p:cBhvr>
                                        <p:cTn id="8" dur="500" fill="hold"/>
                                        <p:tgtEl>
                                          <p:spTgt spid="73740"/>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pic>
        <p:nvPicPr>
          <p:cNvPr id="20481"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 y="2857500"/>
            <a:ext cx="9182100" cy="2295525"/>
          </a:xfrm>
          <a:prstGeom prst="rect">
            <a:avLst/>
          </a:prstGeom>
          <a:solidFill>
            <a:schemeClr val="bg2"/>
          </a:solidFill>
          <a:ln>
            <a:noFill/>
          </a:ln>
          <a:extLst/>
        </p:spPr>
      </p:pic>
      <p:sp>
        <p:nvSpPr>
          <p:cNvPr id="20482" name="Rectangle 2"/>
          <p:cNvSpPr>
            <a:spLocks/>
          </p:cNvSpPr>
          <p:nvPr/>
        </p:nvSpPr>
        <p:spPr bwMode="auto">
          <a:xfrm>
            <a:off x="-30957" y="2855119"/>
            <a:ext cx="9205913" cy="2319338"/>
          </a:xfrm>
          <a:prstGeom prst="rect">
            <a:avLst/>
          </a:prstGeom>
          <a:solidFill>
            <a:schemeClr val="bg2">
              <a:alpha val="84999"/>
            </a:schemeClr>
          </a:solidFill>
          <a:ln>
            <a:noFill/>
          </a:ln>
          <a:extLst/>
        </p:spPr>
        <p:txBody>
          <a:bodyPr lIns="0" tIns="0" rIns="0" bIns="0"/>
          <a:lstStyle/>
          <a:p>
            <a:endParaRPr lang="en-US"/>
          </a:p>
        </p:txBody>
      </p:sp>
      <p:sp>
        <p:nvSpPr>
          <p:cNvPr id="20483" name="Rectangle 3"/>
          <p:cNvSpPr>
            <a:spLocks/>
          </p:cNvSpPr>
          <p:nvPr/>
        </p:nvSpPr>
        <p:spPr bwMode="auto">
          <a:xfrm rot="2700000">
            <a:off x="1540669" y="2776537"/>
            <a:ext cx="147638" cy="147638"/>
          </a:xfrm>
          <a:prstGeom prst="rect">
            <a:avLst/>
          </a:prstGeom>
          <a:solidFill>
            <a:srgbClr val="FFFFFF"/>
          </a:solidFill>
          <a:ln>
            <a:noFill/>
          </a:ln>
          <a:extLst>
            <a:ext uri="{91240B29-F687-4F45-9708-019B960494DF}">
              <a14:hiddenLine xmlns:a14="http://schemas.microsoft.com/office/drawing/2010/main" w="25400" cap="flat">
                <a:solidFill>
                  <a:schemeClr val="tx1">
                    <a:alpha val="0"/>
                  </a:schemeClr>
                </a:solidFill>
                <a:miter lim="800000"/>
                <a:headEnd type="none" w="med" len="med"/>
                <a:tailEnd type="none" w="med" len="med"/>
              </a14:hiddenLine>
            </a:ext>
          </a:extLst>
        </p:spPr>
        <p:txBody>
          <a:bodyPr lIns="0" tIns="0" rIns="0" bIns="0"/>
          <a:lstStyle/>
          <a:p>
            <a:endParaRPr lang="en-US"/>
          </a:p>
        </p:txBody>
      </p:sp>
      <p:sp>
        <p:nvSpPr>
          <p:cNvPr id="20484" name="Rectangle 4"/>
          <p:cNvSpPr>
            <a:spLocks/>
          </p:cNvSpPr>
          <p:nvPr/>
        </p:nvSpPr>
        <p:spPr bwMode="auto">
          <a:xfrm>
            <a:off x="913805" y="640556"/>
            <a:ext cx="1976438"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70000"/>
              </a:lnSpc>
            </a:pPr>
            <a:r>
              <a:rPr lang="en-US" sz="1700" dirty="0">
                <a:solidFill>
                  <a:schemeClr val="tx2"/>
                </a:solidFill>
                <a:latin typeface="Montserrat-Bold" charset="0"/>
                <a:ea typeface="ＭＳ Ｐゴシック" charset="0"/>
                <a:cs typeface="Montserrat-Bold" charset="0"/>
                <a:sym typeface="Montserrat-Bold" charset="0"/>
              </a:rPr>
              <a:t>A B O U T   U S</a:t>
            </a:r>
          </a:p>
        </p:txBody>
      </p:sp>
      <p:sp>
        <p:nvSpPr>
          <p:cNvPr id="20485" name="Rectangle 5"/>
          <p:cNvSpPr>
            <a:spLocks/>
          </p:cNvSpPr>
          <p:nvPr/>
        </p:nvSpPr>
        <p:spPr bwMode="auto">
          <a:xfrm>
            <a:off x="916186" y="997744"/>
            <a:ext cx="7372350" cy="28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30000"/>
              </a:lnSpc>
            </a:pPr>
            <a:r>
              <a:rPr lang="en-US" sz="700" dirty="0">
                <a:solidFill>
                  <a:schemeClr val="bg1"/>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 created a very spacious feeling. The simplicity suggests strength and the </a:t>
            </a:r>
            <a:r>
              <a:rPr lang="en-US" sz="700" dirty="0" err="1">
                <a:solidFill>
                  <a:schemeClr val="bg1"/>
                </a:solidFill>
                <a:latin typeface="Montserrat-Regular" charset="0"/>
                <a:ea typeface="ＭＳ Ｐゴシック" charset="0"/>
                <a:cs typeface="Montserrat-Regular" charset="0"/>
                <a:sym typeface="Montserrat-Regular" charset="0"/>
              </a:rPr>
              <a:t>spaciousnes</a:t>
            </a:r>
            <a:r>
              <a:rPr lang="en-US" sz="700" dirty="0">
                <a:solidFill>
                  <a:schemeClr val="bg1"/>
                </a:solidFill>
                <a:latin typeface="Montserrat-Regular" charset="0"/>
                <a:ea typeface="ＭＳ Ｐゴシック" charset="0"/>
                <a:cs typeface="Montserrat-Regular" charset="0"/>
                <a:sym typeface="Montserrat-Regular" charset="0"/>
              </a:rPr>
              <a:t> contributes to the aesthetics of the layout. These basic qualities along with the (Your Company) </a:t>
            </a:r>
            <a:r>
              <a:rPr lang="en-US" sz="700" dirty="0" err="1">
                <a:solidFill>
                  <a:schemeClr val="bg1"/>
                </a:solidFill>
                <a:latin typeface="Montserrat-Regular" charset="0"/>
                <a:ea typeface="ＭＳ Ｐゴシック" charset="0"/>
                <a:cs typeface="Montserrat-Regular" charset="0"/>
                <a:sym typeface="Montserrat-Regular" charset="0"/>
              </a:rPr>
              <a:t>colours</a:t>
            </a:r>
            <a:r>
              <a:rPr lang="en-US" sz="700" dirty="0">
                <a:solidFill>
                  <a:schemeClr val="bg1"/>
                </a:solidFill>
                <a:latin typeface="Montserrat-Regular" charset="0"/>
                <a:ea typeface="ＭＳ Ｐゴシック" charset="0"/>
                <a:cs typeface="Montserrat-Regular" charset="0"/>
                <a:sym typeface="Montserrat-Regular" charset="0"/>
              </a:rPr>
              <a:t>,</a:t>
            </a:r>
          </a:p>
        </p:txBody>
      </p:sp>
      <p:sp>
        <p:nvSpPr>
          <p:cNvPr id="20486" name="Rectangle 6"/>
          <p:cNvSpPr>
            <a:spLocks/>
          </p:cNvSpPr>
          <p:nvPr/>
        </p:nvSpPr>
        <p:spPr bwMode="auto">
          <a:xfrm>
            <a:off x="916186" y="1959769"/>
            <a:ext cx="1609725" cy="56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r>
              <a:rPr lang="en-US" sz="1100" dirty="0">
                <a:solidFill>
                  <a:schemeClr val="accent2"/>
                </a:solidFill>
                <a:latin typeface="Montserrat-Regular" charset="0"/>
                <a:ea typeface="ＭＳ Ｐゴシック" charset="0"/>
                <a:cs typeface="Montserrat-Regular" charset="0"/>
                <a:sym typeface="Montserrat-Regular" charset="0"/>
              </a:rPr>
              <a:t>Letterhead design </a:t>
            </a:r>
            <a:r>
              <a:rPr lang="en-US" sz="1100" dirty="0" err="1">
                <a:solidFill>
                  <a:schemeClr val="accent2"/>
                </a:solidFill>
                <a:latin typeface="Montserrat-Regular" charset="0"/>
                <a:ea typeface="ＭＳ Ｐゴシック" charset="0"/>
                <a:cs typeface="Montserrat-Regular" charset="0"/>
                <a:sym typeface="Montserrat-Regular" charset="0"/>
              </a:rPr>
              <a:t>ismeant</a:t>
            </a:r>
            <a:r>
              <a:rPr lang="en-US" sz="1100" dirty="0">
                <a:solidFill>
                  <a:schemeClr val="accent2"/>
                </a:solidFill>
                <a:latin typeface="Montserrat-Regular" charset="0"/>
                <a:ea typeface="ＭＳ Ｐゴシック" charset="0"/>
                <a:cs typeface="Montserrat-Regular" charset="0"/>
                <a:sym typeface="Montserrat-Regular" charset="0"/>
              </a:rPr>
              <a:t> to project an image of profession</a:t>
            </a:r>
          </a:p>
        </p:txBody>
      </p:sp>
      <p:sp>
        <p:nvSpPr>
          <p:cNvPr id="20487" name="Rectangle 7"/>
          <p:cNvSpPr>
            <a:spLocks/>
          </p:cNvSpPr>
          <p:nvPr/>
        </p:nvSpPr>
        <p:spPr bwMode="auto">
          <a:xfrm>
            <a:off x="916186" y="4019550"/>
            <a:ext cx="1609725"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700">
                <a:solidFill>
                  <a:srgbClr val="FFFFFF"/>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 we have created a very spacious feeling. The simplicity.</a:t>
            </a:r>
          </a:p>
        </p:txBody>
      </p:sp>
      <p:sp>
        <p:nvSpPr>
          <p:cNvPr id="20488" name="Rectangle 8"/>
          <p:cNvSpPr>
            <a:spLocks/>
          </p:cNvSpPr>
          <p:nvPr/>
        </p:nvSpPr>
        <p:spPr bwMode="auto">
          <a:xfrm rot="2700000">
            <a:off x="4336256" y="2776537"/>
            <a:ext cx="147638" cy="147638"/>
          </a:xfrm>
          <a:prstGeom prst="rect">
            <a:avLst/>
          </a:prstGeom>
          <a:solidFill>
            <a:srgbClr val="FFFFFF"/>
          </a:solidFill>
          <a:ln>
            <a:noFill/>
          </a:ln>
          <a:extLst>
            <a:ext uri="{91240B29-F687-4F45-9708-019B960494DF}">
              <a14:hiddenLine xmlns:a14="http://schemas.microsoft.com/office/drawing/2010/main" w="25400" cap="flat">
                <a:solidFill>
                  <a:schemeClr val="tx1">
                    <a:alpha val="0"/>
                  </a:schemeClr>
                </a:solidFill>
                <a:miter lim="800000"/>
                <a:headEnd type="none" w="med" len="med"/>
                <a:tailEnd type="none" w="med" len="med"/>
              </a14:hiddenLine>
            </a:ext>
          </a:extLst>
        </p:spPr>
        <p:txBody>
          <a:bodyPr lIns="0" tIns="0" rIns="0" bIns="0"/>
          <a:lstStyle/>
          <a:p>
            <a:endParaRPr lang="en-US"/>
          </a:p>
        </p:txBody>
      </p:sp>
      <p:sp>
        <p:nvSpPr>
          <p:cNvPr id="20489" name="Rectangle 9"/>
          <p:cNvSpPr>
            <a:spLocks/>
          </p:cNvSpPr>
          <p:nvPr/>
        </p:nvSpPr>
        <p:spPr bwMode="auto">
          <a:xfrm>
            <a:off x="3711774" y="1959769"/>
            <a:ext cx="1609725" cy="56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r>
              <a:rPr lang="en-US" sz="1100" dirty="0">
                <a:solidFill>
                  <a:schemeClr val="accent2"/>
                </a:solidFill>
                <a:latin typeface="Montserrat-Regular" charset="0"/>
                <a:ea typeface="ＭＳ Ｐゴシック" charset="0"/>
                <a:cs typeface="Montserrat-Regular" charset="0"/>
                <a:sym typeface="Montserrat-Regular" charset="0"/>
              </a:rPr>
              <a:t>Letterhead design </a:t>
            </a:r>
            <a:r>
              <a:rPr lang="en-US" sz="1100" dirty="0" err="1">
                <a:solidFill>
                  <a:schemeClr val="accent2"/>
                </a:solidFill>
                <a:latin typeface="Montserrat-Regular" charset="0"/>
                <a:ea typeface="ＭＳ Ｐゴシック" charset="0"/>
                <a:cs typeface="Montserrat-Regular" charset="0"/>
                <a:sym typeface="Montserrat-Regular" charset="0"/>
              </a:rPr>
              <a:t>ismeant</a:t>
            </a:r>
            <a:r>
              <a:rPr lang="en-US" sz="1100" dirty="0">
                <a:solidFill>
                  <a:schemeClr val="accent2"/>
                </a:solidFill>
                <a:latin typeface="Montserrat-Regular" charset="0"/>
                <a:ea typeface="ＭＳ Ｐゴシック" charset="0"/>
                <a:cs typeface="Montserrat-Regular" charset="0"/>
                <a:sym typeface="Montserrat-Regular" charset="0"/>
              </a:rPr>
              <a:t> to project an image of profession</a:t>
            </a:r>
          </a:p>
        </p:txBody>
      </p:sp>
      <p:sp>
        <p:nvSpPr>
          <p:cNvPr id="20490" name="Rectangle 10"/>
          <p:cNvSpPr>
            <a:spLocks/>
          </p:cNvSpPr>
          <p:nvPr/>
        </p:nvSpPr>
        <p:spPr bwMode="auto">
          <a:xfrm>
            <a:off x="3711774" y="4019550"/>
            <a:ext cx="1609725"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700">
                <a:solidFill>
                  <a:srgbClr val="FFFFFF"/>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 we have created a very spacious feeling. The simplicity.</a:t>
            </a:r>
          </a:p>
        </p:txBody>
      </p:sp>
      <p:sp>
        <p:nvSpPr>
          <p:cNvPr id="20491" name="Line 11"/>
          <p:cNvSpPr>
            <a:spLocks noChangeShapeType="1"/>
          </p:cNvSpPr>
          <p:nvPr/>
        </p:nvSpPr>
        <p:spPr bwMode="auto">
          <a:xfrm>
            <a:off x="3128963" y="1952030"/>
            <a:ext cx="0" cy="2715220"/>
          </a:xfrm>
          <a:prstGeom prst="line">
            <a:avLst/>
          </a:prstGeom>
          <a:noFill/>
          <a:ln w="12700" cap="flat">
            <a:solidFill>
              <a:srgbClr val="AFAFAF"/>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0492" name="Rectangle 12"/>
          <p:cNvSpPr>
            <a:spLocks/>
          </p:cNvSpPr>
          <p:nvPr/>
        </p:nvSpPr>
        <p:spPr bwMode="auto">
          <a:xfrm rot="2700000">
            <a:off x="7131843" y="2776537"/>
            <a:ext cx="147638" cy="147638"/>
          </a:xfrm>
          <a:prstGeom prst="rect">
            <a:avLst/>
          </a:prstGeom>
          <a:solidFill>
            <a:srgbClr val="FFFFFF"/>
          </a:solidFill>
          <a:ln>
            <a:noFill/>
          </a:ln>
          <a:extLst>
            <a:ext uri="{91240B29-F687-4F45-9708-019B960494DF}">
              <a14:hiddenLine xmlns:a14="http://schemas.microsoft.com/office/drawing/2010/main" w="25400" cap="flat">
                <a:solidFill>
                  <a:schemeClr val="tx1">
                    <a:alpha val="0"/>
                  </a:schemeClr>
                </a:solidFill>
                <a:miter lim="800000"/>
                <a:headEnd type="none" w="med" len="med"/>
                <a:tailEnd type="none" w="med" len="med"/>
              </a14:hiddenLine>
            </a:ext>
          </a:extLst>
        </p:spPr>
        <p:txBody>
          <a:bodyPr lIns="0" tIns="0" rIns="0" bIns="0"/>
          <a:lstStyle/>
          <a:p>
            <a:endParaRPr lang="en-US"/>
          </a:p>
        </p:txBody>
      </p:sp>
      <p:sp>
        <p:nvSpPr>
          <p:cNvPr id="20493" name="Rectangle 13"/>
          <p:cNvSpPr>
            <a:spLocks/>
          </p:cNvSpPr>
          <p:nvPr/>
        </p:nvSpPr>
        <p:spPr bwMode="auto">
          <a:xfrm>
            <a:off x="6507361" y="1959769"/>
            <a:ext cx="1609725" cy="56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r>
              <a:rPr lang="en-US" sz="1100" dirty="0">
                <a:solidFill>
                  <a:schemeClr val="accent1">
                    <a:lumMod val="50000"/>
                  </a:schemeClr>
                </a:solidFill>
                <a:latin typeface="Montserrat-Regular" charset="0"/>
                <a:ea typeface="ＭＳ Ｐゴシック" charset="0"/>
                <a:cs typeface="Montserrat-Regular" charset="0"/>
                <a:sym typeface="Montserrat-Regular" charset="0"/>
              </a:rPr>
              <a:t>Letterhead design </a:t>
            </a:r>
            <a:r>
              <a:rPr lang="en-US" sz="1100" dirty="0" err="1">
                <a:solidFill>
                  <a:schemeClr val="accent1">
                    <a:lumMod val="50000"/>
                  </a:schemeClr>
                </a:solidFill>
                <a:latin typeface="Montserrat-Regular" charset="0"/>
                <a:ea typeface="ＭＳ Ｐゴシック" charset="0"/>
                <a:cs typeface="Montserrat-Regular" charset="0"/>
                <a:sym typeface="Montserrat-Regular" charset="0"/>
              </a:rPr>
              <a:t>ismeant</a:t>
            </a:r>
            <a:r>
              <a:rPr lang="en-US" sz="1100" dirty="0">
                <a:solidFill>
                  <a:schemeClr val="accent1">
                    <a:lumMod val="50000"/>
                  </a:schemeClr>
                </a:solidFill>
                <a:latin typeface="Montserrat-Regular" charset="0"/>
                <a:ea typeface="ＭＳ Ｐゴシック" charset="0"/>
                <a:cs typeface="Montserrat-Regular" charset="0"/>
                <a:sym typeface="Montserrat-Regular" charset="0"/>
              </a:rPr>
              <a:t> to project an image of profession</a:t>
            </a:r>
          </a:p>
        </p:txBody>
      </p:sp>
      <p:sp>
        <p:nvSpPr>
          <p:cNvPr id="20494" name="Rectangle 14"/>
          <p:cNvSpPr>
            <a:spLocks/>
          </p:cNvSpPr>
          <p:nvPr/>
        </p:nvSpPr>
        <p:spPr bwMode="auto">
          <a:xfrm>
            <a:off x="6507361" y="4019550"/>
            <a:ext cx="1609725"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700">
                <a:solidFill>
                  <a:srgbClr val="FFFFFF"/>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 we have created a very spacious feeling. The simplicity.</a:t>
            </a:r>
          </a:p>
        </p:txBody>
      </p:sp>
      <p:sp>
        <p:nvSpPr>
          <p:cNvPr id="20495" name="Line 15"/>
          <p:cNvSpPr>
            <a:spLocks noChangeShapeType="1"/>
          </p:cNvSpPr>
          <p:nvPr/>
        </p:nvSpPr>
        <p:spPr bwMode="auto">
          <a:xfrm>
            <a:off x="5924550" y="1952030"/>
            <a:ext cx="0" cy="2715220"/>
          </a:xfrm>
          <a:prstGeom prst="line">
            <a:avLst/>
          </a:prstGeom>
          <a:noFill/>
          <a:ln w="12700" cap="flat">
            <a:solidFill>
              <a:srgbClr val="AFAFAF"/>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grpSp>
        <p:nvGrpSpPr>
          <p:cNvPr id="20496" name="Group 16"/>
          <p:cNvGrpSpPr>
            <a:grpSpLocks/>
          </p:cNvGrpSpPr>
          <p:nvPr/>
        </p:nvGrpSpPr>
        <p:grpSpPr bwMode="auto">
          <a:xfrm>
            <a:off x="1338263" y="3276600"/>
            <a:ext cx="552450" cy="552450"/>
            <a:chOff x="0" y="0"/>
            <a:chExt cx="928" cy="928"/>
          </a:xfrm>
        </p:grpSpPr>
        <p:sp>
          <p:nvSpPr>
            <p:cNvPr id="20497" name="Oval 17"/>
            <p:cNvSpPr>
              <a:spLocks/>
            </p:cNvSpPr>
            <p:nvPr/>
          </p:nvSpPr>
          <p:spPr bwMode="auto">
            <a:xfrm>
              <a:off x="0" y="0"/>
              <a:ext cx="928" cy="928"/>
            </a:xfrm>
            <a:prstGeom prst="ellipse">
              <a:avLst/>
            </a:prstGeom>
            <a:solidFill>
              <a:srgbClr val="FFFFFF"/>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pic>
          <p:nvPicPr>
            <p:cNvPr id="20498" name="Picture 18"/>
            <p:cNvPicPr>
              <a:picLocks noChangeAspect="1" noChangeArrowheads="1"/>
            </p:cNvPicPr>
            <p:nvPr/>
          </p:nvPicPr>
          <p:blipFill>
            <a:blip r:embed="rId3">
              <a:alphaModFix amt="75000"/>
              <a:extLst>
                <a:ext uri="{28A0092B-C50C-407E-A947-70E740481C1C}">
                  <a14:useLocalDpi xmlns:a14="http://schemas.microsoft.com/office/drawing/2010/main" val="0"/>
                </a:ext>
              </a:extLst>
            </a:blip>
            <a:srcRect/>
            <a:stretch>
              <a:fillRect/>
            </a:stretch>
          </p:blipFill>
          <p:spPr bwMode="auto">
            <a:xfrm>
              <a:off x="359" y="200"/>
              <a:ext cx="209" cy="472"/>
            </a:xfrm>
            <a:prstGeom prst="rect">
              <a:avLst/>
            </a:prstGeom>
            <a:noFill/>
            <a:ln>
              <a:noFill/>
            </a:ln>
            <a:extLst>
              <a:ext uri="{909E8E84-426E-40DD-AFC4-6F175D3DCCD1}">
                <a14:hiddenFill xmlns:a14="http://schemas.microsoft.com/office/drawing/2010/main">
                  <a:solidFill>
                    <a:srgbClr val="FFFFFF">
                      <a:alpha val="75000"/>
                    </a:srgbClr>
                  </a:solidFill>
                </a14:hiddenFill>
              </a:ext>
              <a:ext uri="{91240B29-F687-4F45-9708-019B960494DF}">
                <a14:hiddenLine xmlns:a14="http://schemas.microsoft.com/office/drawing/2010/main" w="12700" cap="flat">
                  <a:solidFill>
                    <a:schemeClr val="tx1">
                      <a:alpha val="75000"/>
                    </a:schemeClr>
                  </a:solidFill>
                  <a:miter lim="800000"/>
                  <a:headEnd/>
                  <a:tailEnd/>
                </a14:hiddenLine>
              </a:ext>
            </a:extLst>
          </p:spPr>
        </p:pic>
      </p:grpSp>
      <p:grpSp>
        <p:nvGrpSpPr>
          <p:cNvPr id="20499" name="Group 19"/>
          <p:cNvGrpSpPr>
            <a:grpSpLocks/>
          </p:cNvGrpSpPr>
          <p:nvPr/>
        </p:nvGrpSpPr>
        <p:grpSpPr bwMode="auto">
          <a:xfrm>
            <a:off x="4133850" y="3276600"/>
            <a:ext cx="552450" cy="552450"/>
            <a:chOff x="0" y="0"/>
            <a:chExt cx="928" cy="928"/>
          </a:xfrm>
        </p:grpSpPr>
        <p:sp>
          <p:nvSpPr>
            <p:cNvPr id="20500" name="Oval 20"/>
            <p:cNvSpPr>
              <a:spLocks/>
            </p:cNvSpPr>
            <p:nvPr/>
          </p:nvSpPr>
          <p:spPr bwMode="auto">
            <a:xfrm>
              <a:off x="0" y="0"/>
              <a:ext cx="928" cy="928"/>
            </a:xfrm>
            <a:prstGeom prst="ellipse">
              <a:avLst/>
            </a:prstGeom>
            <a:solidFill>
              <a:srgbClr val="FFFFFF"/>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pic>
          <p:nvPicPr>
            <p:cNvPr id="20501" name="Picture 21"/>
            <p:cNvPicPr>
              <a:picLocks noChangeAspect="1" noChangeArrowheads="1"/>
            </p:cNvPicPr>
            <p:nvPr/>
          </p:nvPicPr>
          <p:blipFill>
            <a:blip r:embed="rId4">
              <a:alphaModFix amt="75000"/>
              <a:extLst>
                <a:ext uri="{28A0092B-C50C-407E-A947-70E740481C1C}">
                  <a14:useLocalDpi xmlns:a14="http://schemas.microsoft.com/office/drawing/2010/main" val="0"/>
                </a:ext>
              </a:extLst>
            </a:blip>
            <a:srcRect/>
            <a:stretch>
              <a:fillRect/>
            </a:stretch>
          </p:blipFill>
          <p:spPr bwMode="auto">
            <a:xfrm>
              <a:off x="274" y="231"/>
              <a:ext cx="440" cy="417"/>
            </a:xfrm>
            <a:prstGeom prst="rect">
              <a:avLst/>
            </a:prstGeom>
            <a:noFill/>
            <a:ln>
              <a:noFill/>
            </a:ln>
            <a:extLst>
              <a:ext uri="{909E8E84-426E-40DD-AFC4-6F175D3DCCD1}">
                <a14:hiddenFill xmlns:a14="http://schemas.microsoft.com/office/drawing/2010/main">
                  <a:solidFill>
                    <a:srgbClr val="FFFFFF">
                      <a:alpha val="75000"/>
                    </a:srgbClr>
                  </a:solidFill>
                </a14:hiddenFill>
              </a:ext>
              <a:ext uri="{91240B29-F687-4F45-9708-019B960494DF}">
                <a14:hiddenLine xmlns:a14="http://schemas.microsoft.com/office/drawing/2010/main" w="12700" cap="flat">
                  <a:solidFill>
                    <a:schemeClr val="tx1">
                      <a:alpha val="75000"/>
                    </a:schemeClr>
                  </a:solidFill>
                  <a:miter lim="800000"/>
                  <a:headEnd/>
                  <a:tailEnd/>
                </a14:hiddenLine>
              </a:ext>
            </a:extLst>
          </p:spPr>
        </p:pic>
      </p:grpSp>
      <p:grpSp>
        <p:nvGrpSpPr>
          <p:cNvPr id="20502" name="Group 22"/>
          <p:cNvGrpSpPr>
            <a:grpSpLocks/>
          </p:cNvGrpSpPr>
          <p:nvPr/>
        </p:nvGrpSpPr>
        <p:grpSpPr bwMode="auto">
          <a:xfrm>
            <a:off x="6929437" y="3276600"/>
            <a:ext cx="552450" cy="552450"/>
            <a:chOff x="0" y="0"/>
            <a:chExt cx="928" cy="928"/>
          </a:xfrm>
        </p:grpSpPr>
        <p:sp>
          <p:nvSpPr>
            <p:cNvPr id="20503" name="Oval 23"/>
            <p:cNvSpPr>
              <a:spLocks/>
            </p:cNvSpPr>
            <p:nvPr/>
          </p:nvSpPr>
          <p:spPr bwMode="auto">
            <a:xfrm>
              <a:off x="0" y="0"/>
              <a:ext cx="928" cy="928"/>
            </a:xfrm>
            <a:prstGeom prst="ellipse">
              <a:avLst/>
            </a:prstGeom>
            <a:solidFill>
              <a:srgbClr val="FFFFFF"/>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pic>
          <p:nvPicPr>
            <p:cNvPr id="20504" name="Picture 24"/>
            <p:cNvPicPr>
              <a:picLocks noChangeAspect="1" noChangeArrowheads="1"/>
            </p:cNvPicPr>
            <p:nvPr/>
          </p:nvPicPr>
          <p:blipFill>
            <a:blip r:embed="rId5">
              <a:alphaModFix amt="75000"/>
              <a:extLst>
                <a:ext uri="{28A0092B-C50C-407E-A947-70E740481C1C}">
                  <a14:useLocalDpi xmlns:a14="http://schemas.microsoft.com/office/drawing/2010/main" val="0"/>
                </a:ext>
              </a:extLst>
            </a:blip>
            <a:srcRect/>
            <a:stretch>
              <a:fillRect/>
            </a:stretch>
          </p:blipFill>
          <p:spPr bwMode="auto">
            <a:xfrm>
              <a:off x="249" y="236"/>
              <a:ext cx="440" cy="441"/>
            </a:xfrm>
            <a:prstGeom prst="rect">
              <a:avLst/>
            </a:prstGeom>
            <a:noFill/>
            <a:ln>
              <a:noFill/>
            </a:ln>
            <a:extLst>
              <a:ext uri="{909E8E84-426E-40DD-AFC4-6F175D3DCCD1}">
                <a14:hiddenFill xmlns:a14="http://schemas.microsoft.com/office/drawing/2010/main">
                  <a:solidFill>
                    <a:srgbClr val="FFFFFF">
                      <a:alpha val="75000"/>
                    </a:srgbClr>
                  </a:solidFill>
                </a14:hiddenFill>
              </a:ext>
              <a:ext uri="{91240B29-F687-4F45-9708-019B960494DF}">
                <a14:hiddenLine xmlns:a14="http://schemas.microsoft.com/office/drawing/2010/main" w="12700" cap="flat">
                  <a:solidFill>
                    <a:schemeClr val="tx1">
                      <a:alpha val="75000"/>
                    </a:schemeClr>
                  </a:solidFill>
                  <a:miter lim="800000"/>
                  <a:headEnd/>
                  <a:tailEnd/>
                </a14:hiddenLine>
              </a:ext>
            </a:extLst>
          </p:spPr>
        </p:pic>
      </p:grpSp>
      <p:grpSp>
        <p:nvGrpSpPr>
          <p:cNvPr id="20505" name="Group 25"/>
          <p:cNvGrpSpPr>
            <a:grpSpLocks/>
          </p:cNvGrpSpPr>
          <p:nvPr/>
        </p:nvGrpSpPr>
        <p:grpSpPr bwMode="auto">
          <a:xfrm>
            <a:off x="8169473" y="4824412"/>
            <a:ext cx="761405" cy="176213"/>
            <a:chOff x="0" y="0"/>
            <a:chExt cx="1279" cy="296"/>
          </a:xfrm>
        </p:grpSpPr>
        <p:pic>
          <p:nvPicPr>
            <p:cNvPr id="20506" name="Picture 2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60" y="32"/>
              <a:ext cx="719"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20507" name="Rectangle 27"/>
            <p:cNvSpPr>
              <a:spLocks/>
            </p:cNvSpPr>
            <p:nvPr/>
          </p:nvSpPr>
          <p:spPr bwMode="auto">
            <a:xfrm>
              <a:off x="32" y="56"/>
              <a:ext cx="288" cy="216"/>
            </a:xfrm>
            <a:prstGeom prst="rect">
              <a:avLst/>
            </a:prstGeom>
            <a:solidFill>
              <a:srgbClr val="FFFFFF"/>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20508" name="Rectangle 28"/>
            <p:cNvSpPr>
              <a:spLocks/>
            </p:cNvSpPr>
            <p:nvPr/>
          </p:nvSpPr>
          <p:spPr bwMode="auto">
            <a:xfrm>
              <a:off x="0" y="40"/>
              <a:ext cx="35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130000"/>
                </a:lnSpc>
              </a:pPr>
              <a:r>
                <a:rPr lang="en-US" sz="700">
                  <a:solidFill>
                    <a:schemeClr val="tx1"/>
                  </a:solidFill>
                  <a:latin typeface="Montserrat-Regular" charset="0"/>
                  <a:ea typeface="ＭＳ Ｐゴシック" charset="0"/>
                  <a:cs typeface="Montserrat-Regular" charset="0"/>
                  <a:sym typeface="Montserrat-Regular" charset="0"/>
                </a:rPr>
                <a:t>06</a:t>
              </a:r>
            </a:p>
          </p:txBody>
        </p:sp>
        <p:sp>
          <p:nvSpPr>
            <p:cNvPr id="20509" name="Rectangle 29"/>
            <p:cNvSpPr>
              <a:spLocks/>
            </p:cNvSpPr>
            <p:nvPr/>
          </p:nvSpPr>
          <p:spPr bwMode="auto">
            <a:xfrm flipH="1">
              <a:off x="444" y="0"/>
              <a:ext cx="8" cy="288"/>
            </a:xfrm>
            <a:prstGeom prst="rect">
              <a:avLst/>
            </a:prstGeom>
            <a:solidFill>
              <a:srgbClr val="FFFFFF"/>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spTree>
  </p:cSld>
  <p:clrMapOvr>
    <a:masterClrMapping/>
  </p:clrMapOvr>
  <mc:AlternateContent xmlns:mc="http://schemas.openxmlformats.org/markup-compatibility/2006" xmlns:p14="http://schemas.microsoft.com/office/powerpoint/2010/main">
    <mc:Choice Requires="p14">
      <p:transition spd="med">
        <p14:prism dir="d"/>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8" fill="hold" grpId="0" nodeType="clickEffect">
                                  <p:stCondLst>
                                    <p:cond delay="0"/>
                                  </p:stCondLst>
                                  <p:childTnLst>
                                    <p:set>
                                      <p:cBhvr>
                                        <p:cTn id="6" dur="1" fill="hold">
                                          <p:stCondLst>
                                            <p:cond delay="0"/>
                                          </p:stCondLst>
                                        </p:cTn>
                                        <p:tgtEl>
                                          <p:spTgt spid="20486"/>
                                        </p:tgtEl>
                                        <p:attrNameLst>
                                          <p:attrName>style.visibility</p:attrName>
                                        </p:attrNameLst>
                                      </p:cBhvr>
                                      <p:to>
                                        <p:strVal val="visible"/>
                                      </p:to>
                                    </p:set>
                                    <p:anim calcmode="lin" valueType="num">
                                      <p:cBhvr>
                                        <p:cTn id="7" dur="500" fill="hold"/>
                                        <p:tgtEl>
                                          <p:spTgt spid="20486"/>
                                        </p:tgtEl>
                                        <p:attrNameLst>
                                          <p:attrName>ppt_x</p:attrName>
                                        </p:attrNameLst>
                                      </p:cBhvr>
                                      <p:tavLst>
                                        <p:tav tm="0">
                                          <p:val>
                                            <p:strVal val="#ppt_x-#ppt_w/2"/>
                                          </p:val>
                                        </p:tav>
                                        <p:tav tm="100000">
                                          <p:val>
                                            <p:strVal val="#ppt_x"/>
                                          </p:val>
                                        </p:tav>
                                      </p:tavLst>
                                    </p:anim>
                                    <p:anim calcmode="lin" valueType="num">
                                      <p:cBhvr>
                                        <p:cTn id="8" dur="500" fill="hold"/>
                                        <p:tgtEl>
                                          <p:spTgt spid="20486"/>
                                        </p:tgtEl>
                                        <p:attrNameLst>
                                          <p:attrName>ppt_y</p:attrName>
                                        </p:attrNameLst>
                                      </p:cBhvr>
                                      <p:tavLst>
                                        <p:tav tm="0">
                                          <p:val>
                                            <p:strVal val="#ppt_y"/>
                                          </p:val>
                                        </p:tav>
                                        <p:tav tm="100000">
                                          <p:val>
                                            <p:strVal val="#ppt_y"/>
                                          </p:val>
                                        </p:tav>
                                      </p:tavLst>
                                    </p:anim>
                                    <p:anim calcmode="lin" valueType="num">
                                      <p:cBhvr>
                                        <p:cTn id="9" dur="500" fill="hold"/>
                                        <p:tgtEl>
                                          <p:spTgt spid="20486"/>
                                        </p:tgtEl>
                                        <p:attrNameLst>
                                          <p:attrName>ppt_w</p:attrName>
                                        </p:attrNameLst>
                                      </p:cBhvr>
                                      <p:tavLst>
                                        <p:tav tm="0">
                                          <p:val>
                                            <p:fltVal val="0"/>
                                          </p:val>
                                        </p:tav>
                                        <p:tav tm="100000">
                                          <p:val>
                                            <p:strVal val="#ppt_w"/>
                                          </p:val>
                                        </p:tav>
                                      </p:tavLst>
                                    </p:anim>
                                    <p:anim calcmode="lin" valueType="num">
                                      <p:cBhvr>
                                        <p:cTn id="10" dur="500" fill="hold"/>
                                        <p:tgtEl>
                                          <p:spTgt spid="20486"/>
                                        </p:tgtEl>
                                        <p:attrNameLst>
                                          <p:attrName>ppt_h</p:attrName>
                                        </p:attrNameLst>
                                      </p:cBhvr>
                                      <p:tavLst>
                                        <p:tav tm="0">
                                          <p:val>
                                            <p:strVal val="#ppt_h"/>
                                          </p:val>
                                        </p:tav>
                                        <p:tav tm="100000">
                                          <p:val>
                                            <p:strVal val="#ppt_h"/>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23" presetClass="entr" presetSubtype="16" fill="hold" nodeType="clickEffect">
                                  <p:stCondLst>
                                    <p:cond delay="0"/>
                                  </p:stCondLst>
                                  <p:childTnLst>
                                    <p:set>
                                      <p:cBhvr>
                                        <p:cTn id="14" dur="1" fill="hold">
                                          <p:stCondLst>
                                            <p:cond delay="0"/>
                                          </p:stCondLst>
                                        </p:cTn>
                                        <p:tgtEl>
                                          <p:spTgt spid="20481"/>
                                        </p:tgtEl>
                                        <p:attrNameLst>
                                          <p:attrName>style.visibility</p:attrName>
                                        </p:attrNameLst>
                                      </p:cBhvr>
                                      <p:to>
                                        <p:strVal val="visible"/>
                                      </p:to>
                                    </p:set>
                                    <p:anim calcmode="lin" valueType="num">
                                      <p:cBhvr>
                                        <p:cTn id="15" dur="500" fill="hold"/>
                                        <p:tgtEl>
                                          <p:spTgt spid="20481"/>
                                        </p:tgtEl>
                                        <p:attrNameLst>
                                          <p:attrName>ppt_w</p:attrName>
                                        </p:attrNameLst>
                                      </p:cBhvr>
                                      <p:tavLst>
                                        <p:tav tm="0">
                                          <p:val>
                                            <p:fltVal val="0"/>
                                          </p:val>
                                        </p:tav>
                                        <p:tav tm="100000">
                                          <p:val>
                                            <p:strVal val="#ppt_w"/>
                                          </p:val>
                                        </p:tav>
                                      </p:tavLst>
                                    </p:anim>
                                    <p:anim calcmode="lin" valueType="num">
                                      <p:cBhvr>
                                        <p:cTn id="16" dur="500" fill="hold"/>
                                        <p:tgtEl>
                                          <p:spTgt spid="20481"/>
                                        </p:tgtEl>
                                        <p:attrNameLst>
                                          <p:attrName>ppt_h</p:attrName>
                                        </p:attrNameLst>
                                      </p:cBhvr>
                                      <p:tavLst>
                                        <p:tav tm="0">
                                          <p:val>
                                            <p:fltVal val="0"/>
                                          </p:val>
                                        </p:tav>
                                        <p:tav tm="100000">
                                          <p:val>
                                            <p:strVal val="#ppt_h"/>
                                          </p:val>
                                        </p:tav>
                                      </p:tavLst>
                                    </p:anim>
                                  </p:childTnLst>
                                </p:cTn>
                              </p:par>
                            </p:childTnLst>
                          </p:cTn>
                        </p:par>
                        <p:par>
                          <p:cTn id="17" fill="hold" nodeType="afterGroup">
                            <p:stCondLst>
                              <p:cond delay="500"/>
                            </p:stCondLst>
                            <p:childTnLst>
                              <p:par>
                                <p:cTn id="18" presetID="23" presetClass="entr" presetSubtype="32" fill="hold" grpId="0" nodeType="afterEffect">
                                  <p:stCondLst>
                                    <p:cond delay="300"/>
                                  </p:stCondLst>
                                  <p:iterate type="lt">
                                    <p:tmPct val="100000"/>
                                  </p:iterate>
                                  <p:childTnLst>
                                    <p:set>
                                      <p:cBhvr>
                                        <p:cTn id="19" dur="1" fill="hold">
                                          <p:stCondLst>
                                            <p:cond delay="0"/>
                                          </p:stCondLst>
                                        </p:cTn>
                                        <p:tgtEl>
                                          <p:spTgt spid="20482"/>
                                        </p:tgtEl>
                                        <p:attrNameLst>
                                          <p:attrName>style.visibility</p:attrName>
                                        </p:attrNameLst>
                                      </p:cBhvr>
                                      <p:to>
                                        <p:strVal val="visible"/>
                                      </p:to>
                                    </p:set>
                                    <p:anim calcmode="lin" valueType="num">
                                      <p:cBhvr>
                                        <p:cTn id="20" dur="75" fill="hold"/>
                                        <p:tgtEl>
                                          <p:spTgt spid="20482"/>
                                        </p:tgtEl>
                                        <p:attrNameLst>
                                          <p:attrName>ppt_w</p:attrName>
                                        </p:attrNameLst>
                                      </p:cBhvr>
                                      <p:tavLst>
                                        <p:tav tm="0">
                                          <p:val>
                                            <p:strVal val="4*#ppt_w"/>
                                          </p:val>
                                        </p:tav>
                                        <p:tav tm="100000">
                                          <p:val>
                                            <p:strVal val="#ppt_w"/>
                                          </p:val>
                                        </p:tav>
                                      </p:tavLst>
                                    </p:anim>
                                    <p:anim calcmode="lin" valueType="num">
                                      <p:cBhvr>
                                        <p:cTn id="21" dur="75" fill="hold"/>
                                        <p:tgtEl>
                                          <p:spTgt spid="20482"/>
                                        </p:tgtEl>
                                        <p:attrNameLst>
                                          <p:attrName>ppt_h</p:attrName>
                                        </p:attrNameLst>
                                      </p:cBhvr>
                                      <p:tavLst>
                                        <p:tav tm="0">
                                          <p:val>
                                            <p:strVal val="4*#ppt_h"/>
                                          </p:val>
                                        </p:tav>
                                        <p:tav tm="100000">
                                          <p:val>
                                            <p:strVal val="#ppt_h"/>
                                          </p:val>
                                        </p:tav>
                                      </p:tavLst>
                                    </p:anim>
                                  </p:childTnLst>
                                </p:cTn>
                              </p:par>
                            </p:childTnLst>
                          </p:cTn>
                        </p:par>
                      </p:childTnLst>
                    </p:cTn>
                  </p:par>
                  <p:par>
                    <p:cTn id="22" fill="hold" nodeType="clickPar">
                      <p:stCondLst>
                        <p:cond delay="indefinite"/>
                      </p:stCondLst>
                      <p:childTnLst>
                        <p:par>
                          <p:cTn id="23" fill="hold" nodeType="withGroup">
                            <p:stCondLst>
                              <p:cond delay="0"/>
                            </p:stCondLst>
                            <p:childTnLst>
                              <p:par>
                                <p:cTn id="24" presetID="2" presetClass="entr" presetSubtype="1" fill="hold" grpId="0" nodeType="clickEffect">
                                  <p:stCondLst>
                                    <p:cond delay="0"/>
                                  </p:stCondLst>
                                  <p:childTnLst>
                                    <p:set>
                                      <p:cBhvr>
                                        <p:cTn id="25" dur="1" fill="hold">
                                          <p:stCondLst>
                                            <p:cond delay="0"/>
                                          </p:stCondLst>
                                        </p:cTn>
                                        <p:tgtEl>
                                          <p:spTgt spid="20483"/>
                                        </p:tgtEl>
                                        <p:attrNameLst>
                                          <p:attrName>style.visibility</p:attrName>
                                        </p:attrNameLst>
                                      </p:cBhvr>
                                      <p:to>
                                        <p:strVal val="visible"/>
                                      </p:to>
                                    </p:set>
                                    <p:anim calcmode="lin" valueType="num">
                                      <p:cBhvr additive="base">
                                        <p:cTn id="26" dur="500" fill="hold"/>
                                        <p:tgtEl>
                                          <p:spTgt spid="20483"/>
                                        </p:tgtEl>
                                        <p:attrNameLst>
                                          <p:attrName>ppt_x</p:attrName>
                                        </p:attrNameLst>
                                      </p:cBhvr>
                                      <p:tavLst>
                                        <p:tav tm="0">
                                          <p:val>
                                            <p:strVal val="#ppt_x"/>
                                          </p:val>
                                        </p:tav>
                                        <p:tav tm="100000">
                                          <p:val>
                                            <p:strVal val="#ppt_x"/>
                                          </p:val>
                                        </p:tav>
                                      </p:tavLst>
                                    </p:anim>
                                    <p:anim calcmode="lin" valueType="num">
                                      <p:cBhvr additive="base">
                                        <p:cTn id="27" dur="500" fill="hold"/>
                                        <p:tgtEl>
                                          <p:spTgt spid="20483"/>
                                        </p:tgtEl>
                                        <p:attrNameLst>
                                          <p:attrName>ppt_y</p:attrName>
                                        </p:attrNameLst>
                                      </p:cBhvr>
                                      <p:tavLst>
                                        <p:tav tm="0">
                                          <p:val>
                                            <p:strVal val="0-#ppt_h/2"/>
                                          </p:val>
                                        </p:tav>
                                        <p:tav tm="100000">
                                          <p:val>
                                            <p:strVal val="#ppt_y"/>
                                          </p:val>
                                        </p:tav>
                                      </p:tavLst>
                                    </p:anim>
                                  </p:childTnLst>
                                </p:cTn>
                              </p:par>
                            </p:childTnLst>
                          </p:cTn>
                        </p:par>
                        <p:par>
                          <p:cTn id="28" fill="hold" nodeType="afterGroup">
                            <p:stCondLst>
                              <p:cond delay="500"/>
                            </p:stCondLst>
                            <p:childTnLst>
                              <p:par>
                                <p:cTn id="29" presetID="23" presetClass="entr" presetSubtype="16" fill="hold" nodeType="afterEffect">
                                  <p:stCondLst>
                                    <p:cond delay="300"/>
                                  </p:stCondLst>
                                  <p:childTnLst>
                                    <p:set>
                                      <p:cBhvr>
                                        <p:cTn id="30" dur="1" fill="hold">
                                          <p:stCondLst>
                                            <p:cond delay="0"/>
                                          </p:stCondLst>
                                        </p:cTn>
                                        <p:tgtEl>
                                          <p:spTgt spid="20496"/>
                                        </p:tgtEl>
                                        <p:attrNameLst>
                                          <p:attrName>style.visibility</p:attrName>
                                        </p:attrNameLst>
                                      </p:cBhvr>
                                      <p:to>
                                        <p:strVal val="visible"/>
                                      </p:to>
                                    </p:set>
                                    <p:anim calcmode="lin" valueType="num">
                                      <p:cBhvr>
                                        <p:cTn id="31" dur="500" fill="hold"/>
                                        <p:tgtEl>
                                          <p:spTgt spid="20496"/>
                                        </p:tgtEl>
                                        <p:attrNameLst>
                                          <p:attrName>ppt_w</p:attrName>
                                        </p:attrNameLst>
                                      </p:cBhvr>
                                      <p:tavLst>
                                        <p:tav tm="0">
                                          <p:val>
                                            <p:fltVal val="0"/>
                                          </p:val>
                                        </p:tav>
                                        <p:tav tm="100000">
                                          <p:val>
                                            <p:strVal val="#ppt_w"/>
                                          </p:val>
                                        </p:tav>
                                      </p:tavLst>
                                    </p:anim>
                                    <p:anim calcmode="lin" valueType="num">
                                      <p:cBhvr>
                                        <p:cTn id="32" dur="500" fill="hold"/>
                                        <p:tgtEl>
                                          <p:spTgt spid="20496"/>
                                        </p:tgtEl>
                                        <p:attrNameLst>
                                          <p:attrName>ppt_h</p:attrName>
                                        </p:attrNameLst>
                                      </p:cBhvr>
                                      <p:tavLst>
                                        <p:tav tm="0">
                                          <p:val>
                                            <p:fltVal val="0"/>
                                          </p:val>
                                        </p:tav>
                                        <p:tav tm="100000">
                                          <p:val>
                                            <p:strVal val="#ppt_h"/>
                                          </p:val>
                                        </p:tav>
                                      </p:tavLst>
                                    </p:anim>
                                  </p:childTnLst>
                                </p:cTn>
                              </p:par>
                            </p:childTnLst>
                          </p:cTn>
                        </p:par>
                        <p:par>
                          <p:cTn id="33" fill="hold" nodeType="afterGroup">
                            <p:stCondLst>
                              <p:cond delay="1300"/>
                            </p:stCondLst>
                            <p:childTnLst>
                              <p:par>
                                <p:cTn id="34" presetID="2" presetClass="entr" presetSubtype="8" fill="hold" grpId="0" nodeType="afterEffect">
                                  <p:stCondLst>
                                    <p:cond delay="300"/>
                                  </p:stCondLst>
                                  <p:childTnLst>
                                    <p:set>
                                      <p:cBhvr>
                                        <p:cTn id="35" dur="1" fill="hold">
                                          <p:stCondLst>
                                            <p:cond delay="0"/>
                                          </p:stCondLst>
                                        </p:cTn>
                                        <p:tgtEl>
                                          <p:spTgt spid="20487"/>
                                        </p:tgtEl>
                                        <p:attrNameLst>
                                          <p:attrName>style.visibility</p:attrName>
                                        </p:attrNameLst>
                                      </p:cBhvr>
                                      <p:to>
                                        <p:strVal val="visible"/>
                                      </p:to>
                                    </p:set>
                                    <p:anim calcmode="lin" valueType="num">
                                      <p:cBhvr additive="base">
                                        <p:cTn id="36" dur="500" fill="hold"/>
                                        <p:tgtEl>
                                          <p:spTgt spid="20487"/>
                                        </p:tgtEl>
                                        <p:attrNameLst>
                                          <p:attrName>ppt_x</p:attrName>
                                        </p:attrNameLst>
                                      </p:cBhvr>
                                      <p:tavLst>
                                        <p:tav tm="0">
                                          <p:val>
                                            <p:strVal val="0-#ppt_w/2"/>
                                          </p:val>
                                        </p:tav>
                                        <p:tav tm="100000">
                                          <p:val>
                                            <p:strVal val="#ppt_x"/>
                                          </p:val>
                                        </p:tav>
                                      </p:tavLst>
                                    </p:anim>
                                    <p:anim calcmode="lin" valueType="num">
                                      <p:cBhvr additive="base">
                                        <p:cTn id="37" dur="500" fill="hold"/>
                                        <p:tgtEl>
                                          <p:spTgt spid="20487"/>
                                        </p:tgtEl>
                                        <p:attrNameLst>
                                          <p:attrName>ppt_y</p:attrName>
                                        </p:attrNameLst>
                                      </p:cBhvr>
                                      <p:tavLst>
                                        <p:tav tm="0">
                                          <p:val>
                                            <p:strVal val="#ppt_y"/>
                                          </p:val>
                                        </p:tav>
                                        <p:tav tm="100000">
                                          <p:val>
                                            <p:strVal val="#ppt_y"/>
                                          </p:val>
                                        </p:tav>
                                      </p:tavLst>
                                    </p:anim>
                                  </p:childTnLst>
                                </p:cTn>
                              </p:par>
                            </p:childTnLst>
                          </p:cTn>
                        </p:par>
                      </p:childTnLst>
                    </p:cTn>
                  </p:par>
                  <p:par>
                    <p:cTn id="38" fill="hold" nodeType="clickPar">
                      <p:stCondLst>
                        <p:cond delay="indefinite"/>
                      </p:stCondLst>
                      <p:childTnLst>
                        <p:par>
                          <p:cTn id="39" fill="hold" nodeType="withGroup">
                            <p:stCondLst>
                              <p:cond delay="0"/>
                            </p:stCondLst>
                            <p:childTnLst>
                              <p:par>
                                <p:cTn id="40" presetID="4" presetClass="entr" presetSubtype="32" fill="hold" grpId="0" nodeType="clickEffect">
                                  <p:stCondLst>
                                    <p:cond delay="0"/>
                                  </p:stCondLst>
                                  <p:childTnLst>
                                    <p:set>
                                      <p:cBhvr>
                                        <p:cTn id="41" dur="1" fill="hold">
                                          <p:stCondLst>
                                            <p:cond delay="0"/>
                                          </p:stCondLst>
                                        </p:cTn>
                                        <p:tgtEl>
                                          <p:spTgt spid="20491"/>
                                        </p:tgtEl>
                                        <p:attrNameLst>
                                          <p:attrName>style.visibility</p:attrName>
                                        </p:attrNameLst>
                                      </p:cBhvr>
                                      <p:to>
                                        <p:strVal val="visible"/>
                                      </p:to>
                                    </p:set>
                                    <p:animEffect transition="in" filter="box(out)">
                                      <p:cBhvr>
                                        <p:cTn id="42" dur="500"/>
                                        <p:tgtEl>
                                          <p:spTgt spid="20491"/>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3" presetClass="entr" presetSubtype="16" fill="hold" grpId="0" nodeType="clickEffect">
                                  <p:stCondLst>
                                    <p:cond delay="0"/>
                                  </p:stCondLst>
                                  <p:childTnLst>
                                    <p:set>
                                      <p:cBhvr>
                                        <p:cTn id="46" dur="1" fill="hold">
                                          <p:stCondLst>
                                            <p:cond delay="0"/>
                                          </p:stCondLst>
                                        </p:cTn>
                                        <p:tgtEl>
                                          <p:spTgt spid="20489"/>
                                        </p:tgtEl>
                                        <p:attrNameLst>
                                          <p:attrName>style.visibility</p:attrName>
                                        </p:attrNameLst>
                                      </p:cBhvr>
                                      <p:to>
                                        <p:strVal val="visible"/>
                                      </p:to>
                                    </p:set>
                                    <p:anim calcmode="lin" valueType="num">
                                      <p:cBhvr>
                                        <p:cTn id="47" dur="500" fill="hold"/>
                                        <p:tgtEl>
                                          <p:spTgt spid="20489"/>
                                        </p:tgtEl>
                                        <p:attrNameLst>
                                          <p:attrName>ppt_w</p:attrName>
                                        </p:attrNameLst>
                                      </p:cBhvr>
                                      <p:tavLst>
                                        <p:tav tm="0">
                                          <p:val>
                                            <p:fltVal val="0"/>
                                          </p:val>
                                        </p:tav>
                                        <p:tav tm="100000">
                                          <p:val>
                                            <p:strVal val="#ppt_w"/>
                                          </p:val>
                                        </p:tav>
                                      </p:tavLst>
                                    </p:anim>
                                    <p:anim calcmode="lin" valueType="num">
                                      <p:cBhvr>
                                        <p:cTn id="48" dur="500" fill="hold"/>
                                        <p:tgtEl>
                                          <p:spTgt spid="20489"/>
                                        </p:tgtEl>
                                        <p:attrNameLst>
                                          <p:attrName>ppt_h</p:attrName>
                                        </p:attrNameLst>
                                      </p:cBhvr>
                                      <p:tavLst>
                                        <p:tav tm="0">
                                          <p:val>
                                            <p:fltVal val="0"/>
                                          </p:val>
                                        </p:tav>
                                        <p:tav tm="100000">
                                          <p:val>
                                            <p:strVal val="#ppt_h"/>
                                          </p:val>
                                        </p:tav>
                                      </p:tavLst>
                                    </p:anim>
                                  </p:childTnLst>
                                </p:cTn>
                              </p:par>
                            </p:childTnLst>
                          </p:cTn>
                        </p:par>
                        <p:par>
                          <p:cTn id="49" fill="hold" nodeType="afterGroup">
                            <p:stCondLst>
                              <p:cond delay="500"/>
                            </p:stCondLst>
                            <p:childTnLst>
                              <p:par>
                                <p:cTn id="50" presetID="23" presetClass="entr" presetSubtype="16" fill="hold" grpId="0" nodeType="afterEffect">
                                  <p:stCondLst>
                                    <p:cond delay="300"/>
                                  </p:stCondLst>
                                  <p:childTnLst>
                                    <p:set>
                                      <p:cBhvr>
                                        <p:cTn id="51" dur="1" fill="hold">
                                          <p:stCondLst>
                                            <p:cond delay="0"/>
                                          </p:stCondLst>
                                        </p:cTn>
                                        <p:tgtEl>
                                          <p:spTgt spid="20488"/>
                                        </p:tgtEl>
                                        <p:attrNameLst>
                                          <p:attrName>style.visibility</p:attrName>
                                        </p:attrNameLst>
                                      </p:cBhvr>
                                      <p:to>
                                        <p:strVal val="visible"/>
                                      </p:to>
                                    </p:set>
                                    <p:anim calcmode="lin" valueType="num">
                                      <p:cBhvr>
                                        <p:cTn id="52" dur="500" fill="hold"/>
                                        <p:tgtEl>
                                          <p:spTgt spid="20488"/>
                                        </p:tgtEl>
                                        <p:attrNameLst>
                                          <p:attrName>ppt_w</p:attrName>
                                        </p:attrNameLst>
                                      </p:cBhvr>
                                      <p:tavLst>
                                        <p:tav tm="0">
                                          <p:val>
                                            <p:fltVal val="0"/>
                                          </p:val>
                                        </p:tav>
                                        <p:tav tm="100000">
                                          <p:val>
                                            <p:strVal val="#ppt_w"/>
                                          </p:val>
                                        </p:tav>
                                      </p:tavLst>
                                    </p:anim>
                                    <p:anim calcmode="lin" valueType="num">
                                      <p:cBhvr>
                                        <p:cTn id="53" dur="500" fill="hold"/>
                                        <p:tgtEl>
                                          <p:spTgt spid="20488"/>
                                        </p:tgtEl>
                                        <p:attrNameLst>
                                          <p:attrName>ppt_h</p:attrName>
                                        </p:attrNameLst>
                                      </p:cBhvr>
                                      <p:tavLst>
                                        <p:tav tm="0">
                                          <p:val>
                                            <p:fltVal val="0"/>
                                          </p:val>
                                        </p:tav>
                                        <p:tav tm="100000">
                                          <p:val>
                                            <p:strVal val="#ppt_h"/>
                                          </p:val>
                                        </p:tav>
                                      </p:tavLst>
                                    </p:anim>
                                  </p:childTnLst>
                                </p:cTn>
                              </p:par>
                            </p:childTnLst>
                          </p:cTn>
                        </p:par>
                      </p:childTnLst>
                    </p:cTn>
                  </p:par>
                  <p:par>
                    <p:cTn id="54" fill="hold" nodeType="clickPar">
                      <p:stCondLst>
                        <p:cond delay="indefinite"/>
                      </p:stCondLst>
                      <p:childTnLst>
                        <p:par>
                          <p:cTn id="55" fill="hold" nodeType="withGroup">
                            <p:stCondLst>
                              <p:cond delay="0"/>
                            </p:stCondLst>
                            <p:childTnLst>
                              <p:par>
                                <p:cTn id="56" presetID="17" presetClass="entr" presetSubtype="8" fill="hold" nodeType="clickEffect">
                                  <p:stCondLst>
                                    <p:cond delay="0"/>
                                  </p:stCondLst>
                                  <p:childTnLst>
                                    <p:set>
                                      <p:cBhvr>
                                        <p:cTn id="57" dur="1" fill="hold">
                                          <p:stCondLst>
                                            <p:cond delay="0"/>
                                          </p:stCondLst>
                                        </p:cTn>
                                        <p:tgtEl>
                                          <p:spTgt spid="20499"/>
                                        </p:tgtEl>
                                        <p:attrNameLst>
                                          <p:attrName>style.visibility</p:attrName>
                                        </p:attrNameLst>
                                      </p:cBhvr>
                                      <p:to>
                                        <p:strVal val="visible"/>
                                      </p:to>
                                    </p:set>
                                    <p:anim calcmode="lin" valueType="num">
                                      <p:cBhvr>
                                        <p:cTn id="58" dur="500" fill="hold"/>
                                        <p:tgtEl>
                                          <p:spTgt spid="20499"/>
                                        </p:tgtEl>
                                        <p:attrNameLst>
                                          <p:attrName>ppt_x</p:attrName>
                                        </p:attrNameLst>
                                      </p:cBhvr>
                                      <p:tavLst>
                                        <p:tav tm="0">
                                          <p:val>
                                            <p:strVal val="#ppt_x-#ppt_w/2"/>
                                          </p:val>
                                        </p:tav>
                                        <p:tav tm="100000">
                                          <p:val>
                                            <p:strVal val="#ppt_x"/>
                                          </p:val>
                                        </p:tav>
                                      </p:tavLst>
                                    </p:anim>
                                    <p:anim calcmode="lin" valueType="num">
                                      <p:cBhvr>
                                        <p:cTn id="59" dur="500" fill="hold"/>
                                        <p:tgtEl>
                                          <p:spTgt spid="20499"/>
                                        </p:tgtEl>
                                        <p:attrNameLst>
                                          <p:attrName>ppt_y</p:attrName>
                                        </p:attrNameLst>
                                      </p:cBhvr>
                                      <p:tavLst>
                                        <p:tav tm="0">
                                          <p:val>
                                            <p:strVal val="#ppt_y"/>
                                          </p:val>
                                        </p:tav>
                                        <p:tav tm="100000">
                                          <p:val>
                                            <p:strVal val="#ppt_y"/>
                                          </p:val>
                                        </p:tav>
                                      </p:tavLst>
                                    </p:anim>
                                    <p:anim calcmode="lin" valueType="num">
                                      <p:cBhvr>
                                        <p:cTn id="60" dur="500" fill="hold"/>
                                        <p:tgtEl>
                                          <p:spTgt spid="20499"/>
                                        </p:tgtEl>
                                        <p:attrNameLst>
                                          <p:attrName>ppt_w</p:attrName>
                                        </p:attrNameLst>
                                      </p:cBhvr>
                                      <p:tavLst>
                                        <p:tav tm="0">
                                          <p:val>
                                            <p:fltVal val="0"/>
                                          </p:val>
                                        </p:tav>
                                        <p:tav tm="100000">
                                          <p:val>
                                            <p:strVal val="#ppt_w"/>
                                          </p:val>
                                        </p:tav>
                                      </p:tavLst>
                                    </p:anim>
                                    <p:anim calcmode="lin" valueType="num">
                                      <p:cBhvr>
                                        <p:cTn id="61" dur="500" fill="hold"/>
                                        <p:tgtEl>
                                          <p:spTgt spid="20499"/>
                                        </p:tgtEl>
                                        <p:attrNameLst>
                                          <p:attrName>ppt_h</p:attrName>
                                        </p:attrNameLst>
                                      </p:cBhvr>
                                      <p:tavLst>
                                        <p:tav tm="0">
                                          <p:val>
                                            <p:strVal val="#ppt_h"/>
                                          </p:val>
                                        </p:tav>
                                        <p:tav tm="100000">
                                          <p:val>
                                            <p:strVal val="#ppt_h"/>
                                          </p:val>
                                        </p:tav>
                                      </p:tavLst>
                                    </p:anim>
                                  </p:childTnLst>
                                </p:cTn>
                              </p:par>
                            </p:childTnLst>
                          </p:cTn>
                        </p:par>
                        <p:par>
                          <p:cTn id="62" fill="hold" nodeType="afterGroup">
                            <p:stCondLst>
                              <p:cond delay="500"/>
                            </p:stCondLst>
                            <p:childTnLst>
                              <p:par>
                                <p:cTn id="63" presetID="2" presetClass="entr" presetSubtype="4" fill="hold" grpId="0" nodeType="afterEffect">
                                  <p:stCondLst>
                                    <p:cond delay="300"/>
                                  </p:stCondLst>
                                  <p:childTnLst>
                                    <p:set>
                                      <p:cBhvr>
                                        <p:cTn id="64" dur="1" fill="hold">
                                          <p:stCondLst>
                                            <p:cond delay="0"/>
                                          </p:stCondLst>
                                        </p:cTn>
                                        <p:tgtEl>
                                          <p:spTgt spid="20490"/>
                                        </p:tgtEl>
                                        <p:attrNameLst>
                                          <p:attrName>style.visibility</p:attrName>
                                        </p:attrNameLst>
                                      </p:cBhvr>
                                      <p:to>
                                        <p:strVal val="visible"/>
                                      </p:to>
                                    </p:set>
                                    <p:anim calcmode="lin" valueType="num">
                                      <p:cBhvr additive="base">
                                        <p:cTn id="65" dur="500" fill="hold"/>
                                        <p:tgtEl>
                                          <p:spTgt spid="20490"/>
                                        </p:tgtEl>
                                        <p:attrNameLst>
                                          <p:attrName>ppt_x</p:attrName>
                                        </p:attrNameLst>
                                      </p:cBhvr>
                                      <p:tavLst>
                                        <p:tav tm="0">
                                          <p:val>
                                            <p:strVal val="#ppt_x"/>
                                          </p:val>
                                        </p:tav>
                                        <p:tav tm="100000">
                                          <p:val>
                                            <p:strVal val="#ppt_x"/>
                                          </p:val>
                                        </p:tav>
                                      </p:tavLst>
                                    </p:anim>
                                    <p:anim calcmode="lin" valueType="num">
                                      <p:cBhvr additive="base">
                                        <p:cTn id="66" dur="500" fill="hold"/>
                                        <p:tgtEl>
                                          <p:spTgt spid="20490"/>
                                        </p:tgtEl>
                                        <p:attrNameLst>
                                          <p:attrName>ppt_y</p:attrName>
                                        </p:attrNameLst>
                                      </p:cBhvr>
                                      <p:tavLst>
                                        <p:tav tm="0">
                                          <p:val>
                                            <p:strVal val="1+#ppt_h/2"/>
                                          </p:val>
                                        </p:tav>
                                        <p:tav tm="100000">
                                          <p:val>
                                            <p:strVal val="#ppt_y"/>
                                          </p:val>
                                        </p:tav>
                                      </p:tavLst>
                                    </p:anim>
                                  </p:childTnLst>
                                </p:cTn>
                              </p:par>
                            </p:childTnLst>
                          </p:cTn>
                        </p:par>
                      </p:childTnLst>
                    </p:cTn>
                  </p:par>
                  <p:par>
                    <p:cTn id="67" fill="hold" nodeType="clickPar">
                      <p:stCondLst>
                        <p:cond delay="indefinite"/>
                      </p:stCondLst>
                      <p:childTnLst>
                        <p:par>
                          <p:cTn id="68" fill="hold" nodeType="withGroup">
                            <p:stCondLst>
                              <p:cond delay="0"/>
                            </p:stCondLst>
                            <p:childTnLst>
                              <p:par>
                                <p:cTn id="69" presetID="4" presetClass="entr" presetSubtype="32" fill="hold" grpId="0" nodeType="clickEffect">
                                  <p:stCondLst>
                                    <p:cond delay="0"/>
                                  </p:stCondLst>
                                  <p:childTnLst>
                                    <p:set>
                                      <p:cBhvr>
                                        <p:cTn id="70" dur="1" fill="hold">
                                          <p:stCondLst>
                                            <p:cond delay="0"/>
                                          </p:stCondLst>
                                        </p:cTn>
                                        <p:tgtEl>
                                          <p:spTgt spid="20495"/>
                                        </p:tgtEl>
                                        <p:attrNameLst>
                                          <p:attrName>style.visibility</p:attrName>
                                        </p:attrNameLst>
                                      </p:cBhvr>
                                      <p:to>
                                        <p:strVal val="visible"/>
                                      </p:to>
                                    </p:set>
                                    <p:animEffect transition="in" filter="box(out)">
                                      <p:cBhvr>
                                        <p:cTn id="71" dur="500"/>
                                        <p:tgtEl>
                                          <p:spTgt spid="20495"/>
                                        </p:tgtEl>
                                      </p:cBhvr>
                                    </p:animEffect>
                                  </p:childTnLst>
                                </p:cTn>
                              </p:par>
                            </p:childTnLst>
                          </p:cTn>
                        </p:par>
                      </p:childTnLst>
                    </p:cTn>
                  </p:par>
                  <p:par>
                    <p:cTn id="72" fill="hold" nodeType="clickPar">
                      <p:stCondLst>
                        <p:cond delay="indefinite"/>
                      </p:stCondLst>
                      <p:childTnLst>
                        <p:par>
                          <p:cTn id="73" fill="hold" nodeType="withGroup">
                            <p:stCondLst>
                              <p:cond delay="0"/>
                            </p:stCondLst>
                            <p:childTnLst>
                              <p:par>
                                <p:cTn id="74" presetID="2" presetClass="entr" presetSubtype="2" fill="hold" grpId="0" nodeType="clickEffect">
                                  <p:stCondLst>
                                    <p:cond delay="0"/>
                                  </p:stCondLst>
                                  <p:childTnLst>
                                    <p:set>
                                      <p:cBhvr>
                                        <p:cTn id="75" dur="1" fill="hold">
                                          <p:stCondLst>
                                            <p:cond delay="0"/>
                                          </p:stCondLst>
                                        </p:cTn>
                                        <p:tgtEl>
                                          <p:spTgt spid="20493"/>
                                        </p:tgtEl>
                                        <p:attrNameLst>
                                          <p:attrName>style.visibility</p:attrName>
                                        </p:attrNameLst>
                                      </p:cBhvr>
                                      <p:to>
                                        <p:strVal val="visible"/>
                                      </p:to>
                                    </p:set>
                                    <p:anim calcmode="lin" valueType="num">
                                      <p:cBhvr additive="base">
                                        <p:cTn id="76" dur="500" fill="hold"/>
                                        <p:tgtEl>
                                          <p:spTgt spid="20493"/>
                                        </p:tgtEl>
                                        <p:attrNameLst>
                                          <p:attrName>ppt_x</p:attrName>
                                        </p:attrNameLst>
                                      </p:cBhvr>
                                      <p:tavLst>
                                        <p:tav tm="0">
                                          <p:val>
                                            <p:strVal val="1+#ppt_w/2"/>
                                          </p:val>
                                        </p:tav>
                                        <p:tav tm="100000">
                                          <p:val>
                                            <p:strVal val="#ppt_x"/>
                                          </p:val>
                                        </p:tav>
                                      </p:tavLst>
                                    </p:anim>
                                    <p:anim calcmode="lin" valueType="num">
                                      <p:cBhvr additive="base">
                                        <p:cTn id="77" dur="500" fill="hold"/>
                                        <p:tgtEl>
                                          <p:spTgt spid="20493"/>
                                        </p:tgtEl>
                                        <p:attrNameLst>
                                          <p:attrName>ppt_y</p:attrName>
                                        </p:attrNameLst>
                                      </p:cBhvr>
                                      <p:tavLst>
                                        <p:tav tm="0">
                                          <p:val>
                                            <p:strVal val="#ppt_y"/>
                                          </p:val>
                                        </p:tav>
                                        <p:tav tm="100000">
                                          <p:val>
                                            <p:strVal val="#ppt_y"/>
                                          </p:val>
                                        </p:tav>
                                      </p:tavLst>
                                    </p:anim>
                                  </p:childTnLst>
                                </p:cTn>
                              </p:par>
                            </p:childTnLst>
                          </p:cTn>
                        </p:par>
                        <p:par>
                          <p:cTn id="78" fill="hold" nodeType="afterGroup">
                            <p:stCondLst>
                              <p:cond delay="500"/>
                            </p:stCondLst>
                            <p:childTnLst>
                              <p:par>
                                <p:cTn id="79" presetID="2" presetClass="entr" presetSubtype="2" fill="hold" grpId="0" nodeType="afterEffect">
                                  <p:stCondLst>
                                    <p:cond delay="300"/>
                                  </p:stCondLst>
                                  <p:childTnLst>
                                    <p:set>
                                      <p:cBhvr>
                                        <p:cTn id="80" dur="1" fill="hold">
                                          <p:stCondLst>
                                            <p:cond delay="0"/>
                                          </p:stCondLst>
                                        </p:cTn>
                                        <p:tgtEl>
                                          <p:spTgt spid="20492"/>
                                        </p:tgtEl>
                                        <p:attrNameLst>
                                          <p:attrName>style.visibility</p:attrName>
                                        </p:attrNameLst>
                                      </p:cBhvr>
                                      <p:to>
                                        <p:strVal val="visible"/>
                                      </p:to>
                                    </p:set>
                                    <p:anim calcmode="lin" valueType="num">
                                      <p:cBhvr additive="base">
                                        <p:cTn id="81" dur="500" fill="hold"/>
                                        <p:tgtEl>
                                          <p:spTgt spid="20492"/>
                                        </p:tgtEl>
                                        <p:attrNameLst>
                                          <p:attrName>ppt_x</p:attrName>
                                        </p:attrNameLst>
                                      </p:cBhvr>
                                      <p:tavLst>
                                        <p:tav tm="0">
                                          <p:val>
                                            <p:strVal val="1+#ppt_w/2"/>
                                          </p:val>
                                        </p:tav>
                                        <p:tav tm="100000">
                                          <p:val>
                                            <p:strVal val="#ppt_x"/>
                                          </p:val>
                                        </p:tav>
                                      </p:tavLst>
                                    </p:anim>
                                    <p:anim calcmode="lin" valueType="num">
                                      <p:cBhvr additive="base">
                                        <p:cTn id="82" dur="500" fill="hold"/>
                                        <p:tgtEl>
                                          <p:spTgt spid="20492"/>
                                        </p:tgtEl>
                                        <p:attrNameLst>
                                          <p:attrName>ppt_y</p:attrName>
                                        </p:attrNameLst>
                                      </p:cBhvr>
                                      <p:tavLst>
                                        <p:tav tm="0">
                                          <p:val>
                                            <p:strVal val="#ppt_y"/>
                                          </p:val>
                                        </p:tav>
                                        <p:tav tm="100000">
                                          <p:val>
                                            <p:strVal val="#ppt_y"/>
                                          </p:val>
                                        </p:tav>
                                      </p:tavLst>
                                    </p:anim>
                                  </p:childTnLst>
                                </p:cTn>
                              </p:par>
                            </p:childTnLst>
                          </p:cTn>
                        </p:par>
                      </p:childTnLst>
                    </p:cTn>
                  </p:par>
                  <p:par>
                    <p:cTn id="83" fill="hold" nodeType="clickPar">
                      <p:stCondLst>
                        <p:cond delay="indefinite"/>
                      </p:stCondLst>
                      <p:childTnLst>
                        <p:par>
                          <p:cTn id="84" fill="hold" nodeType="withGroup">
                            <p:stCondLst>
                              <p:cond delay="0"/>
                            </p:stCondLst>
                            <p:childTnLst>
                              <p:par>
                                <p:cTn id="85" presetID="2" presetClass="entr" presetSubtype="1" fill="hold" nodeType="clickEffect">
                                  <p:stCondLst>
                                    <p:cond delay="0"/>
                                  </p:stCondLst>
                                  <p:childTnLst>
                                    <p:set>
                                      <p:cBhvr>
                                        <p:cTn id="86" dur="1" fill="hold">
                                          <p:stCondLst>
                                            <p:cond delay="0"/>
                                          </p:stCondLst>
                                        </p:cTn>
                                        <p:tgtEl>
                                          <p:spTgt spid="20502"/>
                                        </p:tgtEl>
                                        <p:attrNameLst>
                                          <p:attrName>style.visibility</p:attrName>
                                        </p:attrNameLst>
                                      </p:cBhvr>
                                      <p:to>
                                        <p:strVal val="visible"/>
                                      </p:to>
                                    </p:set>
                                    <p:anim calcmode="lin" valueType="num">
                                      <p:cBhvr additive="base">
                                        <p:cTn id="87" dur="500" fill="hold"/>
                                        <p:tgtEl>
                                          <p:spTgt spid="20502"/>
                                        </p:tgtEl>
                                        <p:attrNameLst>
                                          <p:attrName>ppt_x</p:attrName>
                                        </p:attrNameLst>
                                      </p:cBhvr>
                                      <p:tavLst>
                                        <p:tav tm="0">
                                          <p:val>
                                            <p:strVal val="#ppt_x"/>
                                          </p:val>
                                        </p:tav>
                                        <p:tav tm="100000">
                                          <p:val>
                                            <p:strVal val="#ppt_x"/>
                                          </p:val>
                                        </p:tav>
                                      </p:tavLst>
                                    </p:anim>
                                    <p:anim calcmode="lin" valueType="num">
                                      <p:cBhvr additive="base">
                                        <p:cTn id="88" dur="500" fill="hold"/>
                                        <p:tgtEl>
                                          <p:spTgt spid="20502"/>
                                        </p:tgtEl>
                                        <p:attrNameLst>
                                          <p:attrName>ppt_y</p:attrName>
                                        </p:attrNameLst>
                                      </p:cBhvr>
                                      <p:tavLst>
                                        <p:tav tm="0">
                                          <p:val>
                                            <p:strVal val="0-#ppt_h/2"/>
                                          </p:val>
                                        </p:tav>
                                        <p:tav tm="100000">
                                          <p:val>
                                            <p:strVal val="#ppt_y"/>
                                          </p:val>
                                        </p:tav>
                                      </p:tavLst>
                                    </p:anim>
                                  </p:childTnLst>
                                </p:cTn>
                              </p:par>
                            </p:childTnLst>
                          </p:cTn>
                        </p:par>
                        <p:par>
                          <p:cTn id="89" fill="hold" nodeType="afterGroup">
                            <p:stCondLst>
                              <p:cond delay="500"/>
                            </p:stCondLst>
                            <p:childTnLst>
                              <p:par>
                                <p:cTn id="90" presetID="2" presetClass="entr" presetSubtype="2" fill="hold" grpId="0" nodeType="afterEffect">
                                  <p:stCondLst>
                                    <p:cond delay="300"/>
                                  </p:stCondLst>
                                  <p:childTnLst>
                                    <p:set>
                                      <p:cBhvr>
                                        <p:cTn id="91" dur="1" fill="hold">
                                          <p:stCondLst>
                                            <p:cond delay="0"/>
                                          </p:stCondLst>
                                        </p:cTn>
                                        <p:tgtEl>
                                          <p:spTgt spid="20494"/>
                                        </p:tgtEl>
                                        <p:attrNameLst>
                                          <p:attrName>style.visibility</p:attrName>
                                        </p:attrNameLst>
                                      </p:cBhvr>
                                      <p:to>
                                        <p:strVal val="visible"/>
                                      </p:to>
                                    </p:set>
                                    <p:anim calcmode="lin" valueType="num">
                                      <p:cBhvr additive="base">
                                        <p:cTn id="92" dur="500" fill="hold"/>
                                        <p:tgtEl>
                                          <p:spTgt spid="20494"/>
                                        </p:tgtEl>
                                        <p:attrNameLst>
                                          <p:attrName>ppt_x</p:attrName>
                                        </p:attrNameLst>
                                      </p:cBhvr>
                                      <p:tavLst>
                                        <p:tav tm="0">
                                          <p:val>
                                            <p:strVal val="1+#ppt_w/2"/>
                                          </p:val>
                                        </p:tav>
                                        <p:tav tm="100000">
                                          <p:val>
                                            <p:strVal val="#ppt_x"/>
                                          </p:val>
                                        </p:tav>
                                      </p:tavLst>
                                    </p:anim>
                                    <p:anim calcmode="lin" valueType="num">
                                      <p:cBhvr additive="base">
                                        <p:cTn id="93" dur="500" fill="hold"/>
                                        <p:tgtEl>
                                          <p:spTgt spid="2049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2" grpId="0" animBg="1"/>
      <p:bldP spid="20483" grpId="0" animBg="1"/>
      <p:bldP spid="20486" grpId="0" autoUpdateAnimBg="0"/>
      <p:bldP spid="20487" grpId="0" autoUpdateAnimBg="0"/>
      <p:bldP spid="20488" grpId="0" animBg="1"/>
      <p:bldP spid="20489" grpId="0" autoUpdateAnimBg="0"/>
      <p:bldP spid="20490" grpId="0" autoUpdateAnimBg="0"/>
      <p:bldP spid="20491" grpId="0" animBg="1"/>
      <p:bldP spid="20492" grpId="0" animBg="1"/>
      <p:bldP spid="20493" grpId="0" autoUpdateAnimBg="0"/>
      <p:bldP spid="20494" grpId="0" autoUpdateAnimBg="0"/>
      <p:bldP spid="2049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5"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150" y="-38100"/>
            <a:ext cx="9202936" cy="5176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21506" name="Freeform 2"/>
          <p:cNvSpPr>
            <a:spLocks/>
          </p:cNvSpPr>
          <p:nvPr/>
        </p:nvSpPr>
        <p:spPr bwMode="auto">
          <a:xfrm>
            <a:off x="-57150" y="524470"/>
            <a:ext cx="9198769" cy="4633913"/>
          </a:xfrm>
          <a:custGeom>
            <a:avLst/>
            <a:gdLst>
              <a:gd name="T0" fmla="*/ 0 w 21600"/>
              <a:gd name="T1" fmla="+- 0 4953 3627"/>
              <a:gd name="T2" fmla="*/ 4953 h 17973"/>
              <a:gd name="T3" fmla="*/ 0 w 21600"/>
              <a:gd name="T4" fmla="+- 0 21600 3627"/>
              <a:gd name="T5" fmla="*/ 21600 h 17973"/>
              <a:gd name="T6" fmla="*/ 21600 w 21600"/>
              <a:gd name="T7" fmla="+- 0 21600 3627"/>
              <a:gd name="T8" fmla="*/ 21600 h 17973"/>
              <a:gd name="T9" fmla="*/ 21600 w 21600"/>
              <a:gd name="T10" fmla="+- 0 12597 3627"/>
              <a:gd name="T11" fmla="*/ 12597 h 17973"/>
              <a:gd name="T12" fmla="*/ 13204 w 21600"/>
              <a:gd name="T13" fmla="+- 0 9777 3627"/>
              <a:gd name="T14" fmla="*/ 9777 h 17973"/>
              <a:gd name="T15" fmla="*/ 0 w 21600"/>
              <a:gd name="T16" fmla="+- 0 4953 3627"/>
              <a:gd name="T17" fmla="*/ 4953 h 17973"/>
              <a:gd name="T18" fmla="*/ 0 w 21600"/>
              <a:gd name="T19" fmla="+- 0 4953 3627"/>
              <a:gd name="T20" fmla="*/ 4953 h 17973"/>
            </a:gdLst>
            <a:ahLst/>
            <a:cxnLst>
              <a:cxn ang="0">
                <a:pos x="T0" y="T2"/>
              </a:cxn>
              <a:cxn ang="0">
                <a:pos x="T3" y="T5"/>
              </a:cxn>
              <a:cxn ang="0">
                <a:pos x="T6" y="T8"/>
              </a:cxn>
              <a:cxn ang="0">
                <a:pos x="T9" y="T11"/>
              </a:cxn>
              <a:cxn ang="0">
                <a:pos x="T12" y="T14"/>
              </a:cxn>
              <a:cxn ang="0">
                <a:pos x="T15" y="T17"/>
              </a:cxn>
              <a:cxn ang="0">
                <a:pos x="T18" y="T20"/>
              </a:cxn>
            </a:cxnLst>
            <a:rect l="0" t="0" r="r" b="b"/>
            <a:pathLst>
              <a:path w="21600" h="17973">
                <a:moveTo>
                  <a:pt x="0" y="1326"/>
                </a:moveTo>
                <a:lnTo>
                  <a:pt x="0" y="17973"/>
                </a:lnTo>
                <a:lnTo>
                  <a:pt x="21600" y="17973"/>
                </a:lnTo>
                <a:lnTo>
                  <a:pt x="21600" y="8970"/>
                </a:lnTo>
                <a:cubicBezTo>
                  <a:pt x="20338" y="4972"/>
                  <a:pt x="17410" y="5397"/>
                  <a:pt x="13204" y="6150"/>
                </a:cubicBezTo>
                <a:cubicBezTo>
                  <a:pt x="8733" y="6950"/>
                  <a:pt x="6598" y="-3627"/>
                  <a:pt x="0" y="1326"/>
                </a:cubicBezTo>
                <a:close/>
                <a:moveTo>
                  <a:pt x="0" y="1326"/>
                </a:moveTo>
              </a:path>
            </a:pathLst>
          </a:custGeom>
          <a:solidFill>
            <a:schemeClr val="bg2">
              <a:lumMod val="75000"/>
              <a:alpha val="89999"/>
            </a:schemeClr>
          </a:solidFill>
          <a:ln>
            <a:noFill/>
          </a:ln>
          <a:extLst/>
        </p:spPr>
        <p:txBody>
          <a:bodyPr lIns="0" tIns="0" rIns="0" bIns="0"/>
          <a:lstStyle/>
          <a:p>
            <a:endParaRPr lang="en-US"/>
          </a:p>
        </p:txBody>
      </p:sp>
      <p:sp>
        <p:nvSpPr>
          <p:cNvPr id="21507" name="Rectangle 3"/>
          <p:cNvSpPr>
            <a:spLocks/>
          </p:cNvSpPr>
          <p:nvPr/>
        </p:nvSpPr>
        <p:spPr bwMode="auto">
          <a:xfrm>
            <a:off x="1137642" y="2474119"/>
            <a:ext cx="3471863"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70000"/>
              </a:lnSpc>
            </a:pPr>
            <a:r>
              <a:rPr lang="en-US" sz="1700">
                <a:solidFill>
                  <a:srgbClr val="FFFFFF"/>
                </a:solidFill>
                <a:latin typeface="Montserrat-Bold" charset="0"/>
                <a:ea typeface="ＭＳ Ｐゴシック" charset="0"/>
                <a:cs typeface="Montserrat-Bold" charset="0"/>
                <a:sym typeface="Montserrat-Bold" charset="0"/>
              </a:rPr>
              <a:t>W H O  W E  A R E</a:t>
            </a:r>
          </a:p>
        </p:txBody>
      </p:sp>
      <p:sp>
        <p:nvSpPr>
          <p:cNvPr id="21508" name="Rectangle 4"/>
          <p:cNvSpPr>
            <a:spLocks/>
          </p:cNvSpPr>
          <p:nvPr/>
        </p:nvSpPr>
        <p:spPr bwMode="auto">
          <a:xfrm>
            <a:off x="1140024" y="2938463"/>
            <a:ext cx="4676775"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30000"/>
              </a:lnSpc>
            </a:pPr>
            <a:r>
              <a:rPr lang="en-US" sz="700" dirty="0">
                <a:solidFill>
                  <a:schemeClr val="accent3"/>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 created a very spacious feeling. The simplicity suggests strength and the </a:t>
            </a:r>
            <a:r>
              <a:rPr lang="en-US" sz="700" dirty="0" err="1">
                <a:solidFill>
                  <a:schemeClr val="accent3"/>
                </a:solidFill>
                <a:latin typeface="Montserrat-Regular" charset="0"/>
                <a:ea typeface="ＭＳ Ｐゴシック" charset="0"/>
                <a:cs typeface="Montserrat-Regular" charset="0"/>
                <a:sym typeface="Montserrat-Regular" charset="0"/>
              </a:rPr>
              <a:t>spaciousnes</a:t>
            </a:r>
            <a:r>
              <a:rPr lang="en-US" sz="700" dirty="0">
                <a:solidFill>
                  <a:schemeClr val="accent3"/>
                </a:solidFill>
                <a:latin typeface="Montserrat-Regular" charset="0"/>
                <a:ea typeface="ＭＳ Ｐゴシック" charset="0"/>
                <a:cs typeface="Montserrat-Regular" charset="0"/>
                <a:sym typeface="Montserrat-Regular" charset="0"/>
              </a:rPr>
              <a:t> contributes to the aesthetics of the layout. These basic qualities along with the (Your Company) </a:t>
            </a:r>
            <a:r>
              <a:rPr lang="en-US" sz="700" dirty="0" err="1">
                <a:solidFill>
                  <a:schemeClr val="accent3"/>
                </a:solidFill>
                <a:latin typeface="Montserrat-Regular" charset="0"/>
                <a:ea typeface="ＭＳ Ｐゴシック" charset="0"/>
                <a:cs typeface="Montserrat-Regular" charset="0"/>
                <a:sym typeface="Montserrat-Regular" charset="0"/>
              </a:rPr>
              <a:t>colours</a:t>
            </a:r>
            <a:r>
              <a:rPr lang="en-US" sz="700" dirty="0">
                <a:solidFill>
                  <a:schemeClr val="accent3"/>
                </a:solidFill>
                <a:latin typeface="Montserrat-Regular" charset="0"/>
                <a:ea typeface="ＭＳ Ｐゴシック" charset="0"/>
                <a:cs typeface="Montserrat-Regular" charset="0"/>
                <a:sym typeface="Montserrat-Regular" charset="0"/>
              </a:rPr>
              <a:t>,</a:t>
            </a:r>
          </a:p>
        </p:txBody>
      </p:sp>
      <p:grpSp>
        <p:nvGrpSpPr>
          <p:cNvPr id="21509" name="Group 5"/>
          <p:cNvGrpSpPr>
            <a:grpSpLocks/>
          </p:cNvGrpSpPr>
          <p:nvPr/>
        </p:nvGrpSpPr>
        <p:grpSpPr bwMode="auto">
          <a:xfrm rot="10800000">
            <a:off x="5882283" y="3776067"/>
            <a:ext cx="1385888" cy="1376363"/>
            <a:chOff x="0" y="0"/>
            <a:chExt cx="2328" cy="2312"/>
          </a:xfrm>
        </p:grpSpPr>
        <p:sp>
          <p:nvSpPr>
            <p:cNvPr id="21510" name="AutoShape 6"/>
            <p:cNvSpPr>
              <a:spLocks/>
            </p:cNvSpPr>
            <p:nvPr/>
          </p:nvSpPr>
          <p:spPr bwMode="auto">
            <a:xfrm rot="-5400000">
              <a:off x="-292" y="292"/>
              <a:ext cx="2311" cy="1727"/>
            </a:xfrm>
            <a:custGeom>
              <a:avLst/>
              <a:gdLst/>
              <a:ahLst/>
              <a:cxnLst/>
              <a:rect l="0" t="0" r="r" b="b"/>
              <a:pathLst>
                <a:path w="21600" h="21600">
                  <a:moveTo>
                    <a:pt x="23" y="0"/>
                  </a:moveTo>
                  <a:lnTo>
                    <a:pt x="21600" y="19391"/>
                  </a:lnTo>
                  <a:lnTo>
                    <a:pt x="21600" y="21600"/>
                  </a:lnTo>
                  <a:lnTo>
                    <a:pt x="0" y="2369"/>
                  </a:lnTo>
                  <a:lnTo>
                    <a:pt x="23" y="0"/>
                  </a:lnTo>
                  <a:close/>
                  <a:moveTo>
                    <a:pt x="23" y="0"/>
                  </a:moveTo>
                </a:path>
              </a:pathLst>
            </a:custGeom>
            <a:solidFill>
              <a:srgbClr val="FFFFFF"/>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21511" name="AutoShape 7"/>
            <p:cNvSpPr>
              <a:spLocks/>
            </p:cNvSpPr>
            <p:nvPr/>
          </p:nvSpPr>
          <p:spPr bwMode="auto">
            <a:xfrm rot="-5400000">
              <a:off x="1571" y="37"/>
              <a:ext cx="793" cy="719"/>
            </a:xfrm>
            <a:custGeom>
              <a:avLst/>
              <a:gdLst/>
              <a:ahLst/>
              <a:cxnLst/>
              <a:rect l="0" t="0" r="r" b="b"/>
              <a:pathLst>
                <a:path w="21600" h="21600">
                  <a:moveTo>
                    <a:pt x="68" y="0"/>
                  </a:moveTo>
                  <a:lnTo>
                    <a:pt x="21600" y="16295"/>
                  </a:lnTo>
                  <a:lnTo>
                    <a:pt x="21600" y="21600"/>
                  </a:lnTo>
                  <a:lnTo>
                    <a:pt x="0" y="5691"/>
                  </a:lnTo>
                  <a:lnTo>
                    <a:pt x="68" y="0"/>
                  </a:lnTo>
                  <a:close/>
                  <a:moveTo>
                    <a:pt x="68" y="0"/>
                  </a:moveTo>
                </a:path>
              </a:pathLst>
            </a:custGeom>
            <a:solidFill>
              <a:schemeClr val="accent3"/>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sp>
        <p:nvSpPr>
          <p:cNvPr id="21512" name="Line 8"/>
          <p:cNvSpPr>
            <a:spLocks noChangeShapeType="1"/>
          </p:cNvSpPr>
          <p:nvPr/>
        </p:nvSpPr>
        <p:spPr bwMode="auto">
          <a:xfrm rot="10800000" flipH="1">
            <a:off x="1137642" y="3890367"/>
            <a:ext cx="3277791" cy="0"/>
          </a:xfrm>
          <a:prstGeom prst="line">
            <a:avLst/>
          </a:prstGeom>
          <a:noFill/>
          <a:ln w="12700" cap="flat">
            <a:solidFill>
              <a:srgbClr val="FFFFFF"/>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pic>
        <p:nvPicPr>
          <p:cNvPr id="21513"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61284" y="3666530"/>
            <a:ext cx="1157288" cy="4244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grpSp>
        <p:nvGrpSpPr>
          <p:cNvPr id="21514" name="Group 10"/>
          <p:cNvGrpSpPr>
            <a:grpSpLocks/>
          </p:cNvGrpSpPr>
          <p:nvPr/>
        </p:nvGrpSpPr>
        <p:grpSpPr bwMode="auto">
          <a:xfrm>
            <a:off x="8169473" y="4824412"/>
            <a:ext cx="761405" cy="176213"/>
            <a:chOff x="0" y="0"/>
            <a:chExt cx="1279" cy="296"/>
          </a:xfrm>
        </p:grpSpPr>
        <p:pic>
          <p:nvPicPr>
            <p:cNvPr id="21515"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0" y="32"/>
              <a:ext cx="719"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21516" name="Rectangle 12"/>
            <p:cNvSpPr>
              <a:spLocks/>
            </p:cNvSpPr>
            <p:nvPr/>
          </p:nvSpPr>
          <p:spPr bwMode="auto">
            <a:xfrm>
              <a:off x="32" y="56"/>
              <a:ext cx="288" cy="216"/>
            </a:xfrm>
            <a:prstGeom prst="rect">
              <a:avLst/>
            </a:prstGeom>
            <a:solidFill>
              <a:srgbClr val="FFFFFF"/>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21517" name="Rectangle 13"/>
            <p:cNvSpPr>
              <a:spLocks/>
            </p:cNvSpPr>
            <p:nvPr/>
          </p:nvSpPr>
          <p:spPr bwMode="auto">
            <a:xfrm>
              <a:off x="0" y="40"/>
              <a:ext cx="35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130000"/>
                </a:lnSpc>
              </a:pPr>
              <a:r>
                <a:rPr lang="en-US" sz="700">
                  <a:solidFill>
                    <a:schemeClr val="tx1"/>
                  </a:solidFill>
                  <a:latin typeface="Montserrat-Regular" charset="0"/>
                  <a:ea typeface="ＭＳ Ｐゴシック" charset="0"/>
                  <a:cs typeface="Montserrat-Regular" charset="0"/>
                  <a:sym typeface="Montserrat-Regular" charset="0"/>
                </a:rPr>
                <a:t>07</a:t>
              </a:r>
            </a:p>
          </p:txBody>
        </p:sp>
        <p:sp>
          <p:nvSpPr>
            <p:cNvPr id="21518" name="Rectangle 14"/>
            <p:cNvSpPr>
              <a:spLocks/>
            </p:cNvSpPr>
            <p:nvPr/>
          </p:nvSpPr>
          <p:spPr bwMode="auto">
            <a:xfrm flipH="1">
              <a:off x="444" y="0"/>
              <a:ext cx="8" cy="288"/>
            </a:xfrm>
            <a:prstGeom prst="rect">
              <a:avLst/>
            </a:prstGeom>
            <a:solidFill>
              <a:srgbClr val="FFFFFF"/>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spTree>
  </p:cSld>
  <p:clrMapOvr>
    <a:masterClrMapping/>
  </p:clrMapOvr>
  <mc:AlternateContent xmlns:mc="http://schemas.openxmlformats.org/markup-compatibility/2006" xmlns:p14="http://schemas.microsoft.com/office/powerpoint/2010/main">
    <mc:Choice Requires="p14">
      <p:transition spd="med">
        <p14:flip dir="l"/>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7" presetClass="entr" presetSubtype="4" fill="hold" grpId="0" nodeType="clickEffect">
                                  <p:stCondLst>
                                    <p:cond delay="0"/>
                                  </p:stCondLst>
                                  <p:childTnLst>
                                    <p:set>
                                      <p:cBhvr>
                                        <p:cTn id="6" dur="1" fill="hold">
                                          <p:stCondLst>
                                            <p:cond delay="0"/>
                                          </p:stCondLst>
                                        </p:cTn>
                                        <p:tgtEl>
                                          <p:spTgt spid="21506"/>
                                        </p:tgtEl>
                                        <p:attrNameLst>
                                          <p:attrName>style.visibility</p:attrName>
                                        </p:attrNameLst>
                                      </p:cBhvr>
                                      <p:to>
                                        <p:strVal val="visible"/>
                                      </p:to>
                                    </p:set>
                                    <p:anim calcmode="lin" valueType="num">
                                      <p:cBhvr additive="base">
                                        <p:cTn id="7" dur="5000" fill="hold"/>
                                        <p:tgtEl>
                                          <p:spTgt spid="21506"/>
                                        </p:tgtEl>
                                        <p:attrNameLst>
                                          <p:attrName>ppt_x</p:attrName>
                                        </p:attrNameLst>
                                      </p:cBhvr>
                                      <p:tavLst>
                                        <p:tav tm="0">
                                          <p:val>
                                            <p:strVal val="#ppt_x"/>
                                          </p:val>
                                        </p:tav>
                                        <p:tav tm="100000">
                                          <p:val>
                                            <p:strVal val="#ppt_x"/>
                                          </p:val>
                                        </p:tav>
                                      </p:tavLst>
                                    </p:anim>
                                    <p:anim calcmode="lin" valueType="num">
                                      <p:cBhvr additive="base">
                                        <p:cTn id="8" dur="5000" fill="hold"/>
                                        <p:tgtEl>
                                          <p:spTgt spid="21506"/>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1507"/>
                                        </p:tgtEl>
                                        <p:attrNameLst>
                                          <p:attrName>style.visibility</p:attrName>
                                        </p:attrNameLst>
                                      </p:cBhvr>
                                      <p:to>
                                        <p:strVal val="visible"/>
                                      </p:to>
                                    </p:set>
                                    <p:anim calcmode="lin" valueType="num">
                                      <p:cBhvr additive="base">
                                        <p:cTn id="13" dur="500" fill="hold"/>
                                        <p:tgtEl>
                                          <p:spTgt spid="21507"/>
                                        </p:tgtEl>
                                        <p:attrNameLst>
                                          <p:attrName>ppt_x</p:attrName>
                                        </p:attrNameLst>
                                      </p:cBhvr>
                                      <p:tavLst>
                                        <p:tav tm="0">
                                          <p:val>
                                            <p:strVal val="0-#ppt_w/2"/>
                                          </p:val>
                                        </p:tav>
                                        <p:tav tm="100000">
                                          <p:val>
                                            <p:strVal val="#ppt_x"/>
                                          </p:val>
                                        </p:tav>
                                      </p:tavLst>
                                    </p:anim>
                                    <p:anim calcmode="lin" valueType="num">
                                      <p:cBhvr additive="base">
                                        <p:cTn id="14" dur="500" fill="hold"/>
                                        <p:tgtEl>
                                          <p:spTgt spid="21507"/>
                                        </p:tgtEl>
                                        <p:attrNameLst>
                                          <p:attrName>ppt_y</p:attrName>
                                        </p:attrNameLst>
                                      </p:cBhvr>
                                      <p:tavLst>
                                        <p:tav tm="0">
                                          <p:val>
                                            <p:strVal val="#ppt_y"/>
                                          </p:val>
                                        </p:tav>
                                        <p:tav tm="100000">
                                          <p:val>
                                            <p:strVal val="#ppt_y"/>
                                          </p:val>
                                        </p:tav>
                                      </p:tavLst>
                                    </p:anim>
                                  </p:childTnLst>
                                </p:cTn>
                              </p:par>
                            </p:childTnLst>
                          </p:cTn>
                        </p:par>
                        <p:par>
                          <p:cTn id="15" fill="hold" nodeType="afterGroup">
                            <p:stCondLst>
                              <p:cond delay="500"/>
                            </p:stCondLst>
                            <p:childTnLst>
                              <p:par>
                                <p:cTn id="16" presetID="2" presetClass="entr" presetSubtype="8" fill="hold" grpId="0" nodeType="afterEffect">
                                  <p:stCondLst>
                                    <p:cond delay="300"/>
                                  </p:stCondLst>
                                  <p:childTnLst>
                                    <p:set>
                                      <p:cBhvr>
                                        <p:cTn id="17" dur="1" fill="hold">
                                          <p:stCondLst>
                                            <p:cond delay="0"/>
                                          </p:stCondLst>
                                        </p:cTn>
                                        <p:tgtEl>
                                          <p:spTgt spid="21508"/>
                                        </p:tgtEl>
                                        <p:attrNameLst>
                                          <p:attrName>style.visibility</p:attrName>
                                        </p:attrNameLst>
                                      </p:cBhvr>
                                      <p:to>
                                        <p:strVal val="visible"/>
                                      </p:to>
                                    </p:set>
                                    <p:anim calcmode="lin" valueType="num">
                                      <p:cBhvr additive="base">
                                        <p:cTn id="18" dur="500" fill="hold"/>
                                        <p:tgtEl>
                                          <p:spTgt spid="21508"/>
                                        </p:tgtEl>
                                        <p:attrNameLst>
                                          <p:attrName>ppt_x</p:attrName>
                                        </p:attrNameLst>
                                      </p:cBhvr>
                                      <p:tavLst>
                                        <p:tav tm="0">
                                          <p:val>
                                            <p:strVal val="0-#ppt_w/2"/>
                                          </p:val>
                                        </p:tav>
                                        <p:tav tm="100000">
                                          <p:val>
                                            <p:strVal val="#ppt_x"/>
                                          </p:val>
                                        </p:tav>
                                      </p:tavLst>
                                    </p:anim>
                                    <p:anim calcmode="lin" valueType="num">
                                      <p:cBhvr additive="base">
                                        <p:cTn id="19" dur="500" fill="hold"/>
                                        <p:tgtEl>
                                          <p:spTgt spid="21508"/>
                                        </p:tgtEl>
                                        <p:attrNameLst>
                                          <p:attrName>ppt_y</p:attrName>
                                        </p:attrNameLst>
                                      </p:cBhvr>
                                      <p:tavLst>
                                        <p:tav tm="0">
                                          <p:val>
                                            <p:strVal val="#ppt_y"/>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17" presetClass="entr" presetSubtype="8" fill="hold" nodeType="clickEffect">
                                  <p:stCondLst>
                                    <p:cond delay="0"/>
                                  </p:stCondLst>
                                  <p:childTnLst>
                                    <p:set>
                                      <p:cBhvr>
                                        <p:cTn id="23" dur="1" fill="hold">
                                          <p:stCondLst>
                                            <p:cond delay="0"/>
                                          </p:stCondLst>
                                        </p:cTn>
                                        <p:tgtEl>
                                          <p:spTgt spid="21513"/>
                                        </p:tgtEl>
                                        <p:attrNameLst>
                                          <p:attrName>style.visibility</p:attrName>
                                        </p:attrNameLst>
                                      </p:cBhvr>
                                      <p:to>
                                        <p:strVal val="visible"/>
                                      </p:to>
                                    </p:set>
                                    <p:anim calcmode="lin" valueType="num">
                                      <p:cBhvr>
                                        <p:cTn id="24" dur="500" fill="hold"/>
                                        <p:tgtEl>
                                          <p:spTgt spid="21513"/>
                                        </p:tgtEl>
                                        <p:attrNameLst>
                                          <p:attrName>ppt_x</p:attrName>
                                        </p:attrNameLst>
                                      </p:cBhvr>
                                      <p:tavLst>
                                        <p:tav tm="0">
                                          <p:val>
                                            <p:strVal val="#ppt_x-#ppt_w/2"/>
                                          </p:val>
                                        </p:tav>
                                        <p:tav tm="100000">
                                          <p:val>
                                            <p:strVal val="#ppt_x"/>
                                          </p:val>
                                        </p:tav>
                                      </p:tavLst>
                                    </p:anim>
                                    <p:anim calcmode="lin" valueType="num">
                                      <p:cBhvr>
                                        <p:cTn id="25" dur="500" fill="hold"/>
                                        <p:tgtEl>
                                          <p:spTgt spid="21513"/>
                                        </p:tgtEl>
                                        <p:attrNameLst>
                                          <p:attrName>ppt_y</p:attrName>
                                        </p:attrNameLst>
                                      </p:cBhvr>
                                      <p:tavLst>
                                        <p:tav tm="0">
                                          <p:val>
                                            <p:strVal val="#ppt_y"/>
                                          </p:val>
                                        </p:tav>
                                        <p:tav tm="100000">
                                          <p:val>
                                            <p:strVal val="#ppt_y"/>
                                          </p:val>
                                        </p:tav>
                                      </p:tavLst>
                                    </p:anim>
                                    <p:anim calcmode="lin" valueType="num">
                                      <p:cBhvr>
                                        <p:cTn id="26" dur="500" fill="hold"/>
                                        <p:tgtEl>
                                          <p:spTgt spid="21513"/>
                                        </p:tgtEl>
                                        <p:attrNameLst>
                                          <p:attrName>ppt_w</p:attrName>
                                        </p:attrNameLst>
                                      </p:cBhvr>
                                      <p:tavLst>
                                        <p:tav tm="0">
                                          <p:val>
                                            <p:fltVal val="0"/>
                                          </p:val>
                                        </p:tav>
                                        <p:tav tm="100000">
                                          <p:val>
                                            <p:strVal val="#ppt_w"/>
                                          </p:val>
                                        </p:tav>
                                      </p:tavLst>
                                    </p:anim>
                                    <p:anim calcmode="lin" valueType="num">
                                      <p:cBhvr>
                                        <p:cTn id="27" dur="500" fill="hold"/>
                                        <p:tgtEl>
                                          <p:spTgt spid="21513"/>
                                        </p:tgtEl>
                                        <p:attrNameLst>
                                          <p:attrName>ppt_h</p:attrName>
                                        </p:attrNameLst>
                                      </p:cBhvr>
                                      <p:tavLst>
                                        <p:tav tm="0">
                                          <p:val>
                                            <p:strVal val="#ppt_h"/>
                                          </p:val>
                                        </p:tav>
                                        <p:tav tm="100000">
                                          <p:val>
                                            <p:strVal val="#ppt_h"/>
                                          </p:val>
                                        </p:tav>
                                      </p:tavLst>
                                    </p:anim>
                                  </p:childTnLst>
                                </p:cTn>
                              </p:par>
                            </p:childTnLst>
                          </p:cTn>
                        </p:par>
                        <p:par>
                          <p:cTn id="28" fill="hold" nodeType="afterGroup">
                            <p:stCondLst>
                              <p:cond delay="500"/>
                            </p:stCondLst>
                            <p:childTnLst>
                              <p:par>
                                <p:cTn id="29" presetID="22" presetClass="entr" presetSubtype="2" fill="hold" grpId="0" nodeType="afterEffect">
                                  <p:stCondLst>
                                    <p:cond delay="400"/>
                                  </p:stCondLst>
                                  <p:childTnLst>
                                    <p:set>
                                      <p:cBhvr>
                                        <p:cTn id="30" dur="1" fill="hold">
                                          <p:stCondLst>
                                            <p:cond delay="0"/>
                                          </p:stCondLst>
                                        </p:cTn>
                                        <p:tgtEl>
                                          <p:spTgt spid="21512"/>
                                        </p:tgtEl>
                                        <p:attrNameLst>
                                          <p:attrName>style.visibility</p:attrName>
                                        </p:attrNameLst>
                                      </p:cBhvr>
                                      <p:to>
                                        <p:strVal val="visible"/>
                                      </p:to>
                                    </p:set>
                                    <p:animEffect transition="in" filter="wipe(right)">
                                      <p:cBhvr>
                                        <p:cTn id="31" dur="500"/>
                                        <p:tgtEl>
                                          <p:spTgt spid="215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6" grpId="0" animBg="1"/>
      <p:bldP spid="21507" grpId="0" autoUpdateAnimBg="0"/>
      <p:bldP spid="21508" grpId="0" autoUpdateAnimBg="0"/>
      <p:bldP spid="2151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22529" name="Rectangle 1"/>
          <p:cNvSpPr>
            <a:spLocks/>
          </p:cNvSpPr>
          <p:nvPr/>
        </p:nvSpPr>
        <p:spPr bwMode="auto">
          <a:xfrm>
            <a:off x="723305" y="497681"/>
            <a:ext cx="2800350"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70000"/>
              </a:lnSpc>
            </a:pPr>
            <a:r>
              <a:rPr lang="en-US" sz="1700">
                <a:solidFill>
                  <a:srgbClr val="9B9B9B"/>
                </a:solidFill>
                <a:latin typeface="Montserrat-Bold" charset="0"/>
                <a:ea typeface="ＭＳ Ｐゴシック" charset="0"/>
                <a:cs typeface="Montserrat-Bold" charset="0"/>
                <a:sym typeface="Montserrat-Bold" charset="0"/>
              </a:rPr>
              <a:t>E X E C U T I V E   T E A M</a:t>
            </a:r>
          </a:p>
        </p:txBody>
      </p:sp>
      <p:sp>
        <p:nvSpPr>
          <p:cNvPr id="22530" name="Rectangle 2"/>
          <p:cNvSpPr>
            <a:spLocks/>
          </p:cNvSpPr>
          <p:nvPr/>
        </p:nvSpPr>
        <p:spPr bwMode="auto">
          <a:xfrm>
            <a:off x="725686" y="854868"/>
            <a:ext cx="7372350" cy="28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30000"/>
              </a:lnSpc>
            </a:pPr>
            <a:r>
              <a:rPr lang="en-US" sz="700">
                <a:solidFill>
                  <a:srgbClr val="9B9B9B"/>
                </a:solidFill>
                <a:latin typeface="Montserrat-Regular" charset="0"/>
                <a:ea typeface="ＭＳ Ｐゴシック" charset="0"/>
                <a:cs typeface="Montserrat-Regular" charset="0"/>
                <a:sym typeface="Montserrat-Regular" charset="0"/>
              </a:rPr>
              <a:t>This letterhead design is meant to project an image of professionalism and reliability. By using simple alignments we have created a very spacious feeling. The simplicity suggests strength and the spaciousnes contributes to the aesthetics of the layout. These basic qualities along with the (Your Company) colours,</a:t>
            </a:r>
          </a:p>
        </p:txBody>
      </p:sp>
      <p:pic>
        <p:nvPicPr>
          <p:cNvPr id="2253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28813" y="1485900"/>
            <a:ext cx="1040011" cy="10400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pic>
        <p:nvPicPr>
          <p:cNvPr id="2253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62325" y="2524125"/>
            <a:ext cx="1040011" cy="10400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pic>
        <p:nvPicPr>
          <p:cNvPr id="22533"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05513" y="1485900"/>
            <a:ext cx="1040011" cy="10400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pic>
        <p:nvPicPr>
          <p:cNvPr id="22534"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19675" y="3567113"/>
            <a:ext cx="1040011" cy="10400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22535" name="Rectangle 7"/>
          <p:cNvSpPr>
            <a:spLocks/>
          </p:cNvSpPr>
          <p:nvPr/>
        </p:nvSpPr>
        <p:spPr bwMode="auto">
          <a:xfrm>
            <a:off x="4399360" y="2525911"/>
            <a:ext cx="2646164" cy="1040011"/>
          </a:xfrm>
          <a:prstGeom prst="rect">
            <a:avLst/>
          </a:prstGeom>
          <a:solidFill>
            <a:srgbClr val="000000"/>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22536" name="Rectangle 8"/>
          <p:cNvSpPr>
            <a:spLocks/>
          </p:cNvSpPr>
          <p:nvPr/>
        </p:nvSpPr>
        <p:spPr bwMode="auto">
          <a:xfrm rot="2700000">
            <a:off x="4356497" y="3007519"/>
            <a:ext cx="95250" cy="95250"/>
          </a:xfrm>
          <a:prstGeom prst="rect">
            <a:avLst/>
          </a:prstGeom>
          <a:solidFill>
            <a:srgbClr val="000000"/>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nvGrpSpPr>
          <p:cNvPr id="22537" name="Group 9"/>
          <p:cNvGrpSpPr>
            <a:grpSpLocks/>
          </p:cNvGrpSpPr>
          <p:nvPr/>
        </p:nvGrpSpPr>
        <p:grpSpPr bwMode="auto">
          <a:xfrm>
            <a:off x="2898577" y="1486496"/>
            <a:ext cx="3108722" cy="1038225"/>
            <a:chOff x="0" y="0"/>
            <a:chExt cx="5221" cy="1744"/>
          </a:xfrm>
          <a:solidFill>
            <a:schemeClr val="accent1"/>
          </a:solidFill>
        </p:grpSpPr>
        <p:sp>
          <p:nvSpPr>
            <p:cNvPr id="22538" name="Rectangle 10"/>
            <p:cNvSpPr>
              <a:spLocks/>
            </p:cNvSpPr>
            <p:nvPr/>
          </p:nvSpPr>
          <p:spPr bwMode="auto">
            <a:xfrm>
              <a:off x="117" y="0"/>
              <a:ext cx="5104" cy="1744"/>
            </a:xfrm>
            <a:prstGeom prst="rect">
              <a:avLst/>
            </a:prstGeom>
            <a:solidFill>
              <a:schemeClr val="accent2"/>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22539" name="Rectangle 11"/>
            <p:cNvSpPr>
              <a:spLocks/>
            </p:cNvSpPr>
            <p:nvPr/>
          </p:nvSpPr>
          <p:spPr bwMode="auto">
            <a:xfrm rot="2700000">
              <a:off x="33" y="786"/>
              <a:ext cx="160" cy="160"/>
            </a:xfrm>
            <a:prstGeom prst="rect">
              <a:avLst/>
            </a:prstGeom>
            <a:solidFill>
              <a:schemeClr val="accent2"/>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grpSp>
        <p:nvGrpSpPr>
          <p:cNvPr id="22540" name="Group 12"/>
          <p:cNvGrpSpPr>
            <a:grpSpLocks/>
          </p:cNvGrpSpPr>
          <p:nvPr/>
        </p:nvGrpSpPr>
        <p:grpSpPr bwMode="auto">
          <a:xfrm>
            <a:off x="6984802" y="1486495"/>
            <a:ext cx="2170509" cy="2081213"/>
            <a:chOff x="0" y="0"/>
            <a:chExt cx="3645" cy="3496"/>
          </a:xfrm>
        </p:grpSpPr>
        <p:sp>
          <p:nvSpPr>
            <p:cNvPr id="22541" name="Rectangle 13"/>
            <p:cNvSpPr>
              <a:spLocks/>
            </p:cNvSpPr>
            <p:nvPr/>
          </p:nvSpPr>
          <p:spPr bwMode="auto">
            <a:xfrm>
              <a:off x="101" y="0"/>
              <a:ext cx="3544" cy="3496"/>
            </a:xfrm>
            <a:prstGeom prst="rect">
              <a:avLst/>
            </a:prstGeom>
            <a:solidFill>
              <a:schemeClr val="bg2"/>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22542" name="Rectangle 14"/>
            <p:cNvSpPr>
              <a:spLocks/>
            </p:cNvSpPr>
            <p:nvPr/>
          </p:nvSpPr>
          <p:spPr bwMode="auto">
            <a:xfrm rot="2700000">
              <a:off x="33" y="754"/>
              <a:ext cx="160" cy="160"/>
            </a:xfrm>
            <a:prstGeom prst="rect">
              <a:avLst/>
            </a:prstGeom>
            <a:solidFill>
              <a:schemeClr val="bg2"/>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grpSp>
        <p:nvGrpSpPr>
          <p:cNvPr id="22543" name="Group 15"/>
          <p:cNvGrpSpPr>
            <a:grpSpLocks/>
          </p:cNvGrpSpPr>
          <p:nvPr/>
        </p:nvGrpSpPr>
        <p:grpSpPr bwMode="auto">
          <a:xfrm>
            <a:off x="5998965" y="3567112"/>
            <a:ext cx="3155751" cy="1038225"/>
            <a:chOff x="0" y="0"/>
            <a:chExt cx="5300" cy="1744"/>
          </a:xfrm>
        </p:grpSpPr>
        <p:sp>
          <p:nvSpPr>
            <p:cNvPr id="22544" name="Rectangle 16"/>
            <p:cNvSpPr>
              <a:spLocks/>
            </p:cNvSpPr>
            <p:nvPr/>
          </p:nvSpPr>
          <p:spPr bwMode="auto">
            <a:xfrm>
              <a:off x="100" y="0"/>
              <a:ext cx="5200" cy="1744"/>
            </a:xfrm>
            <a:prstGeom prst="rect">
              <a:avLst/>
            </a:prstGeom>
            <a:solidFill>
              <a:srgbClr val="505A64"/>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22545" name="Rectangle 17"/>
            <p:cNvSpPr>
              <a:spLocks/>
            </p:cNvSpPr>
            <p:nvPr/>
          </p:nvSpPr>
          <p:spPr bwMode="auto">
            <a:xfrm rot="2700000">
              <a:off x="33" y="779"/>
              <a:ext cx="160" cy="160"/>
            </a:xfrm>
            <a:prstGeom prst="rect">
              <a:avLst/>
            </a:prstGeom>
            <a:solidFill>
              <a:srgbClr val="505A64"/>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sp>
        <p:nvSpPr>
          <p:cNvPr id="22546" name="Rectangle 18"/>
          <p:cNvSpPr>
            <a:spLocks/>
          </p:cNvSpPr>
          <p:nvPr/>
        </p:nvSpPr>
        <p:spPr bwMode="auto">
          <a:xfrm>
            <a:off x="770930" y="1916906"/>
            <a:ext cx="1038225" cy="661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65000"/>
              </a:lnSpc>
            </a:pPr>
            <a:r>
              <a:rPr lang="en-US" sz="2400" dirty="0">
                <a:solidFill>
                  <a:schemeClr val="accent1"/>
                </a:solidFill>
                <a:latin typeface="Montserrat-Bold" charset="0"/>
                <a:ea typeface="ＭＳ Ｐゴシック" charset="0"/>
                <a:cs typeface="Montserrat-Bold" charset="0"/>
                <a:sym typeface="Montserrat-Bold" charset="0"/>
              </a:rPr>
              <a:t>JOHN</a:t>
            </a:r>
          </a:p>
          <a:p>
            <a:pPr algn="l">
              <a:lnSpc>
                <a:spcPct val="65000"/>
              </a:lnSpc>
            </a:pPr>
            <a:r>
              <a:rPr lang="en-US" sz="2400" dirty="0">
                <a:solidFill>
                  <a:schemeClr val="accent1"/>
                </a:solidFill>
                <a:latin typeface="Montserrat-Bold" charset="0"/>
                <a:ea typeface="ＭＳ Ｐゴシック" charset="0"/>
                <a:cs typeface="Montserrat-Bold" charset="0"/>
                <a:sym typeface="Montserrat-Bold" charset="0"/>
              </a:rPr>
              <a:t>DOE</a:t>
            </a:r>
          </a:p>
        </p:txBody>
      </p:sp>
      <p:grpSp>
        <p:nvGrpSpPr>
          <p:cNvPr id="22547" name="Group 19"/>
          <p:cNvGrpSpPr>
            <a:grpSpLocks/>
          </p:cNvGrpSpPr>
          <p:nvPr/>
        </p:nvGrpSpPr>
        <p:grpSpPr bwMode="auto">
          <a:xfrm>
            <a:off x="830461" y="1715095"/>
            <a:ext cx="247650" cy="214313"/>
            <a:chOff x="0" y="0"/>
            <a:chExt cx="416" cy="360"/>
          </a:xfrm>
        </p:grpSpPr>
        <p:sp>
          <p:nvSpPr>
            <p:cNvPr id="22548" name="Rectangle 20"/>
            <p:cNvSpPr>
              <a:spLocks/>
            </p:cNvSpPr>
            <p:nvPr/>
          </p:nvSpPr>
          <p:spPr bwMode="auto">
            <a:xfrm>
              <a:off x="0" y="0"/>
              <a:ext cx="416" cy="360"/>
            </a:xfrm>
            <a:prstGeom prst="rect">
              <a:avLst/>
            </a:prstGeom>
            <a:solidFill>
              <a:schemeClr val="accent1"/>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22549" name="Rectangle 21"/>
            <p:cNvSpPr>
              <a:spLocks/>
            </p:cNvSpPr>
            <p:nvPr/>
          </p:nvSpPr>
          <p:spPr bwMode="auto">
            <a:xfrm>
              <a:off x="44" y="22"/>
              <a:ext cx="296"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70000"/>
                </a:lnSpc>
              </a:pPr>
              <a:r>
                <a:rPr lang="en-US" sz="900">
                  <a:solidFill>
                    <a:srgbClr val="FFFFFF"/>
                  </a:solidFill>
                  <a:latin typeface="Montserrat-Bold" charset="0"/>
                  <a:ea typeface="ＭＳ Ｐゴシック" charset="0"/>
                  <a:cs typeface="Montserrat-Bold" charset="0"/>
                  <a:sym typeface="Montserrat-Bold" charset="0"/>
                </a:rPr>
                <a:t>01</a:t>
              </a:r>
            </a:p>
          </p:txBody>
        </p:sp>
      </p:grpSp>
      <p:grpSp>
        <p:nvGrpSpPr>
          <p:cNvPr id="22550" name="Group 22"/>
          <p:cNvGrpSpPr>
            <a:grpSpLocks/>
          </p:cNvGrpSpPr>
          <p:nvPr/>
        </p:nvGrpSpPr>
        <p:grpSpPr bwMode="auto">
          <a:xfrm>
            <a:off x="3185517" y="1776413"/>
            <a:ext cx="2302669" cy="523875"/>
            <a:chOff x="0" y="0"/>
            <a:chExt cx="3868" cy="880"/>
          </a:xfrm>
        </p:grpSpPr>
        <p:sp>
          <p:nvSpPr>
            <p:cNvPr id="22551" name="Rectangle 23"/>
            <p:cNvSpPr>
              <a:spLocks/>
            </p:cNvSpPr>
            <p:nvPr/>
          </p:nvSpPr>
          <p:spPr bwMode="auto">
            <a:xfrm>
              <a:off x="0" y="24"/>
              <a:ext cx="1560" cy="7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65000"/>
                </a:lnSpc>
              </a:pPr>
              <a:r>
                <a:rPr lang="en-US" sz="1100">
                  <a:solidFill>
                    <a:srgbClr val="FFFFFF"/>
                  </a:solidFill>
                  <a:latin typeface="Montserrat-Bold" charset="0"/>
                  <a:ea typeface="ＭＳ Ｐゴシック" charset="0"/>
                  <a:cs typeface="Montserrat-Bold" charset="0"/>
                  <a:sym typeface="Montserrat-Bold" charset="0"/>
                </a:rPr>
                <a:t>Chief</a:t>
              </a:r>
            </a:p>
            <a:p>
              <a:pPr algn="l">
                <a:lnSpc>
                  <a:spcPct val="65000"/>
                </a:lnSpc>
              </a:pPr>
              <a:r>
                <a:rPr lang="en-US" sz="1100">
                  <a:solidFill>
                    <a:srgbClr val="FFFFFF"/>
                  </a:solidFill>
                  <a:latin typeface="Montserrat-Bold" charset="0"/>
                  <a:ea typeface="ＭＳ Ｐゴシック" charset="0"/>
                  <a:cs typeface="Montserrat-Bold" charset="0"/>
                  <a:sym typeface="Montserrat-Bold" charset="0"/>
                </a:rPr>
                <a:t>EXECUTIVE</a:t>
              </a:r>
            </a:p>
            <a:p>
              <a:pPr algn="l">
                <a:lnSpc>
                  <a:spcPct val="65000"/>
                </a:lnSpc>
              </a:pPr>
              <a:r>
                <a:rPr lang="en-US" sz="1100">
                  <a:solidFill>
                    <a:srgbClr val="FFFFFF"/>
                  </a:solidFill>
                  <a:latin typeface="Montserrat-Bold" charset="0"/>
                  <a:ea typeface="ＭＳ Ｐゴシック" charset="0"/>
                  <a:cs typeface="Montserrat-Bold" charset="0"/>
                  <a:sym typeface="Montserrat-Bold" charset="0"/>
                </a:rPr>
                <a:t>OFFICER</a:t>
              </a:r>
            </a:p>
          </p:txBody>
        </p:sp>
        <p:sp>
          <p:nvSpPr>
            <p:cNvPr id="22552" name="Rectangle 24"/>
            <p:cNvSpPr>
              <a:spLocks/>
            </p:cNvSpPr>
            <p:nvPr/>
          </p:nvSpPr>
          <p:spPr bwMode="auto">
            <a:xfrm>
              <a:off x="2124" y="0"/>
              <a:ext cx="1744" cy="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700">
                  <a:solidFill>
                    <a:srgbClr val="FFFFFF"/>
                  </a:solidFill>
                  <a:latin typeface="Montserrat-Regular" charset="0"/>
                  <a:ea typeface="ＭＳ Ｐゴシック" charset="0"/>
                  <a:cs typeface="Montserrat-Regular" charset="0"/>
                  <a:sym typeface="Montserrat-Regular" charset="0"/>
                </a:rPr>
                <a:t>This letterhead design is meant to project an image of professional and reliability.</a:t>
              </a:r>
            </a:p>
          </p:txBody>
        </p:sp>
        <p:sp>
          <p:nvSpPr>
            <p:cNvPr id="22553" name="Line 25"/>
            <p:cNvSpPr>
              <a:spLocks noChangeShapeType="1"/>
            </p:cNvSpPr>
            <p:nvPr/>
          </p:nvSpPr>
          <p:spPr bwMode="auto">
            <a:xfrm>
              <a:off x="1816" y="48"/>
              <a:ext cx="0" cy="796"/>
            </a:xfrm>
            <a:prstGeom prst="line">
              <a:avLst/>
            </a:prstGeom>
            <a:noFill/>
            <a:ln w="12700" cap="flat">
              <a:solidFill>
                <a:srgbClr val="FFFFFF"/>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grpSp>
      <p:sp>
        <p:nvSpPr>
          <p:cNvPr id="22554" name="Rectangle 26"/>
          <p:cNvSpPr>
            <a:spLocks/>
          </p:cNvSpPr>
          <p:nvPr/>
        </p:nvSpPr>
        <p:spPr bwMode="auto">
          <a:xfrm>
            <a:off x="7238405" y="1888331"/>
            <a:ext cx="1385888" cy="661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65000"/>
              </a:lnSpc>
            </a:pPr>
            <a:r>
              <a:rPr lang="en-US" sz="2400">
                <a:solidFill>
                  <a:srgbClr val="FFFFFF"/>
                </a:solidFill>
                <a:latin typeface="Montserrat-Bold" charset="0"/>
                <a:ea typeface="ＭＳ Ｐゴシック" charset="0"/>
                <a:cs typeface="Montserrat-Bold" charset="0"/>
                <a:sym typeface="Montserrat-Bold" charset="0"/>
              </a:rPr>
              <a:t>MARIE WEEKLE</a:t>
            </a:r>
          </a:p>
        </p:txBody>
      </p:sp>
      <p:grpSp>
        <p:nvGrpSpPr>
          <p:cNvPr id="22555" name="Group 27"/>
          <p:cNvGrpSpPr>
            <a:grpSpLocks/>
          </p:cNvGrpSpPr>
          <p:nvPr/>
        </p:nvGrpSpPr>
        <p:grpSpPr bwMode="auto">
          <a:xfrm>
            <a:off x="7297936" y="1686520"/>
            <a:ext cx="247650" cy="214313"/>
            <a:chOff x="0" y="0"/>
            <a:chExt cx="416" cy="360"/>
          </a:xfrm>
        </p:grpSpPr>
        <p:sp>
          <p:nvSpPr>
            <p:cNvPr id="22556" name="Rectangle 28"/>
            <p:cNvSpPr>
              <a:spLocks/>
            </p:cNvSpPr>
            <p:nvPr/>
          </p:nvSpPr>
          <p:spPr bwMode="auto">
            <a:xfrm>
              <a:off x="0" y="0"/>
              <a:ext cx="416" cy="360"/>
            </a:xfrm>
            <a:prstGeom prst="rect">
              <a:avLst/>
            </a:prstGeom>
            <a:solidFill>
              <a:srgbClr val="FFFFFF"/>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22557" name="Rectangle 29"/>
            <p:cNvSpPr>
              <a:spLocks/>
            </p:cNvSpPr>
            <p:nvPr/>
          </p:nvSpPr>
          <p:spPr bwMode="auto">
            <a:xfrm>
              <a:off x="36" y="22"/>
              <a:ext cx="368"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70000"/>
                </a:lnSpc>
              </a:pPr>
              <a:r>
                <a:rPr lang="en-US" sz="900">
                  <a:solidFill>
                    <a:schemeClr val="tx1"/>
                  </a:solidFill>
                  <a:latin typeface="Montserrat-Bold" charset="0"/>
                  <a:ea typeface="ＭＳ Ｐゴシック" charset="0"/>
                  <a:cs typeface="Montserrat-Bold" charset="0"/>
                  <a:sym typeface="Montserrat-Bold" charset="0"/>
                </a:rPr>
                <a:t>02</a:t>
              </a:r>
            </a:p>
          </p:txBody>
        </p:sp>
      </p:grpSp>
      <p:grpSp>
        <p:nvGrpSpPr>
          <p:cNvPr id="22558" name="Group 30"/>
          <p:cNvGrpSpPr>
            <a:grpSpLocks/>
          </p:cNvGrpSpPr>
          <p:nvPr/>
        </p:nvGrpSpPr>
        <p:grpSpPr bwMode="auto">
          <a:xfrm>
            <a:off x="7240786" y="2578894"/>
            <a:ext cx="1393031" cy="723900"/>
            <a:chOff x="0" y="0"/>
            <a:chExt cx="2340" cy="1216"/>
          </a:xfrm>
        </p:grpSpPr>
        <p:sp>
          <p:nvSpPr>
            <p:cNvPr id="22559" name="Rectangle 31"/>
            <p:cNvSpPr>
              <a:spLocks/>
            </p:cNvSpPr>
            <p:nvPr/>
          </p:nvSpPr>
          <p:spPr bwMode="auto">
            <a:xfrm>
              <a:off x="12" y="0"/>
              <a:ext cx="2328"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65000"/>
                </a:lnSpc>
              </a:pPr>
              <a:r>
                <a:rPr lang="en-US" sz="1100">
                  <a:solidFill>
                    <a:srgbClr val="FFFFFF"/>
                  </a:solidFill>
                  <a:latin typeface="Montserrat-Bold" charset="0"/>
                  <a:ea typeface="ＭＳ Ｐゴシック" charset="0"/>
                  <a:cs typeface="Montserrat-Bold" charset="0"/>
                  <a:sym typeface="Montserrat-Bold" charset="0"/>
                </a:rPr>
                <a:t>DIRECTOR</a:t>
              </a:r>
            </a:p>
          </p:txBody>
        </p:sp>
        <p:sp>
          <p:nvSpPr>
            <p:cNvPr id="22560" name="Rectangle 32"/>
            <p:cNvSpPr>
              <a:spLocks/>
            </p:cNvSpPr>
            <p:nvPr/>
          </p:nvSpPr>
          <p:spPr bwMode="auto">
            <a:xfrm>
              <a:off x="0" y="552"/>
              <a:ext cx="2328" cy="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700">
                  <a:solidFill>
                    <a:srgbClr val="FFFFFF"/>
                  </a:solidFill>
                  <a:latin typeface="Montserrat-Regular" charset="0"/>
                  <a:ea typeface="ＭＳ Ｐゴシック" charset="0"/>
                  <a:cs typeface="Montserrat-Regular" charset="0"/>
                  <a:sym typeface="Montserrat-Regular" charset="0"/>
                </a:rPr>
                <a:t>This letterhead design is meant to project an image of professional and reliability.</a:t>
              </a:r>
            </a:p>
          </p:txBody>
        </p:sp>
      </p:grpSp>
      <p:sp>
        <p:nvSpPr>
          <p:cNvPr id="22561" name="Rectangle 33"/>
          <p:cNvSpPr>
            <a:spLocks/>
          </p:cNvSpPr>
          <p:nvPr/>
        </p:nvSpPr>
        <p:spPr bwMode="auto">
          <a:xfrm>
            <a:off x="2047280" y="2921794"/>
            <a:ext cx="1157288" cy="661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65000"/>
              </a:lnSpc>
            </a:pPr>
            <a:r>
              <a:rPr lang="en-US" sz="2400">
                <a:solidFill>
                  <a:schemeClr val="tx1"/>
                </a:solidFill>
                <a:latin typeface="Montserrat-Bold" charset="0"/>
                <a:ea typeface="ＭＳ Ｐゴシック" charset="0"/>
                <a:cs typeface="Montserrat-Bold" charset="0"/>
                <a:sym typeface="Montserrat-Bold" charset="0"/>
              </a:rPr>
              <a:t>ROSEY MIKE</a:t>
            </a:r>
          </a:p>
        </p:txBody>
      </p:sp>
      <p:grpSp>
        <p:nvGrpSpPr>
          <p:cNvPr id="22562" name="Group 34"/>
          <p:cNvGrpSpPr>
            <a:grpSpLocks/>
          </p:cNvGrpSpPr>
          <p:nvPr/>
        </p:nvGrpSpPr>
        <p:grpSpPr bwMode="auto">
          <a:xfrm>
            <a:off x="2106811" y="2719983"/>
            <a:ext cx="247650" cy="214313"/>
            <a:chOff x="0" y="0"/>
            <a:chExt cx="416" cy="360"/>
          </a:xfrm>
        </p:grpSpPr>
        <p:sp>
          <p:nvSpPr>
            <p:cNvPr id="22563" name="Rectangle 35"/>
            <p:cNvSpPr>
              <a:spLocks/>
            </p:cNvSpPr>
            <p:nvPr/>
          </p:nvSpPr>
          <p:spPr bwMode="auto">
            <a:xfrm>
              <a:off x="0" y="0"/>
              <a:ext cx="416" cy="360"/>
            </a:xfrm>
            <a:prstGeom prst="rect">
              <a:avLst/>
            </a:prstGeom>
            <a:solidFill>
              <a:srgbClr val="000000"/>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22564" name="Rectangle 36"/>
            <p:cNvSpPr>
              <a:spLocks/>
            </p:cNvSpPr>
            <p:nvPr/>
          </p:nvSpPr>
          <p:spPr bwMode="auto">
            <a:xfrm>
              <a:off x="44" y="22"/>
              <a:ext cx="368"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70000"/>
                </a:lnSpc>
              </a:pPr>
              <a:r>
                <a:rPr lang="en-US" sz="900">
                  <a:solidFill>
                    <a:srgbClr val="FFFFFF"/>
                  </a:solidFill>
                  <a:latin typeface="Montserrat-Bold" charset="0"/>
                  <a:ea typeface="ＭＳ Ｐゴシック" charset="0"/>
                  <a:cs typeface="Montserrat-Bold" charset="0"/>
                  <a:sym typeface="Montserrat-Bold" charset="0"/>
                </a:rPr>
                <a:t>03</a:t>
              </a:r>
            </a:p>
          </p:txBody>
        </p:sp>
      </p:grpSp>
      <p:grpSp>
        <p:nvGrpSpPr>
          <p:cNvPr id="22565" name="Group 37"/>
          <p:cNvGrpSpPr>
            <a:grpSpLocks/>
          </p:cNvGrpSpPr>
          <p:nvPr/>
        </p:nvGrpSpPr>
        <p:grpSpPr bwMode="auto">
          <a:xfrm>
            <a:off x="4595217" y="2786063"/>
            <a:ext cx="2283619" cy="523875"/>
            <a:chOff x="0" y="0"/>
            <a:chExt cx="3836" cy="880"/>
          </a:xfrm>
        </p:grpSpPr>
        <p:sp>
          <p:nvSpPr>
            <p:cNvPr id="22566" name="Rectangle 38"/>
            <p:cNvSpPr>
              <a:spLocks/>
            </p:cNvSpPr>
            <p:nvPr/>
          </p:nvSpPr>
          <p:spPr bwMode="auto">
            <a:xfrm>
              <a:off x="0" y="24"/>
              <a:ext cx="1560" cy="7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65000"/>
                </a:lnSpc>
              </a:pPr>
              <a:r>
                <a:rPr lang="en-US" sz="1100">
                  <a:solidFill>
                    <a:srgbClr val="FFFFFF"/>
                  </a:solidFill>
                  <a:latin typeface="Montserrat-Bold" charset="0"/>
                  <a:ea typeface="ＭＳ Ｐゴシック" charset="0"/>
                  <a:cs typeface="Montserrat-Bold" charset="0"/>
                  <a:sym typeface="Montserrat-Bold" charset="0"/>
                </a:rPr>
                <a:t>Senior</a:t>
              </a:r>
            </a:p>
            <a:p>
              <a:pPr algn="l">
                <a:lnSpc>
                  <a:spcPct val="65000"/>
                </a:lnSpc>
              </a:pPr>
              <a:r>
                <a:rPr lang="en-US" sz="1100">
                  <a:solidFill>
                    <a:srgbClr val="FFFFFF"/>
                  </a:solidFill>
                  <a:latin typeface="Montserrat-Bold" charset="0"/>
                  <a:ea typeface="ＭＳ Ｐゴシック" charset="0"/>
                  <a:cs typeface="Montserrat-Bold" charset="0"/>
                  <a:sym typeface="Montserrat-Bold" charset="0"/>
                </a:rPr>
                <a:t>EXECUTIVE</a:t>
              </a:r>
            </a:p>
            <a:p>
              <a:pPr algn="l">
                <a:lnSpc>
                  <a:spcPct val="65000"/>
                </a:lnSpc>
              </a:pPr>
              <a:r>
                <a:rPr lang="en-US" sz="1100">
                  <a:solidFill>
                    <a:srgbClr val="FFFFFF"/>
                  </a:solidFill>
                  <a:latin typeface="Montserrat-Bold" charset="0"/>
                  <a:ea typeface="ＭＳ Ｐゴシック" charset="0"/>
                  <a:cs typeface="Montserrat-Bold" charset="0"/>
                  <a:sym typeface="Montserrat-Bold" charset="0"/>
                </a:rPr>
                <a:t>OFFICER</a:t>
              </a:r>
            </a:p>
          </p:txBody>
        </p:sp>
        <p:sp>
          <p:nvSpPr>
            <p:cNvPr id="22567" name="Rectangle 39"/>
            <p:cNvSpPr>
              <a:spLocks/>
            </p:cNvSpPr>
            <p:nvPr/>
          </p:nvSpPr>
          <p:spPr bwMode="auto">
            <a:xfrm>
              <a:off x="2092" y="0"/>
              <a:ext cx="1744" cy="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700">
                  <a:solidFill>
                    <a:srgbClr val="FFFFFF"/>
                  </a:solidFill>
                  <a:latin typeface="Montserrat-Regular" charset="0"/>
                  <a:ea typeface="ＭＳ Ｐゴシック" charset="0"/>
                  <a:cs typeface="Montserrat-Regular" charset="0"/>
                  <a:sym typeface="Montserrat-Regular" charset="0"/>
                </a:rPr>
                <a:t>This letterhead design is meant to project an image of professional and reliability.</a:t>
              </a:r>
            </a:p>
          </p:txBody>
        </p:sp>
        <p:sp>
          <p:nvSpPr>
            <p:cNvPr id="22568" name="Line 40"/>
            <p:cNvSpPr>
              <a:spLocks noChangeShapeType="1"/>
            </p:cNvSpPr>
            <p:nvPr/>
          </p:nvSpPr>
          <p:spPr bwMode="auto">
            <a:xfrm>
              <a:off x="1784" y="48"/>
              <a:ext cx="0" cy="796"/>
            </a:xfrm>
            <a:prstGeom prst="line">
              <a:avLst/>
            </a:prstGeom>
            <a:noFill/>
            <a:ln w="12700" cap="flat">
              <a:solidFill>
                <a:srgbClr val="FFFFFF"/>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grpSp>
      <p:sp>
        <p:nvSpPr>
          <p:cNvPr id="22569" name="Rectangle 41"/>
          <p:cNvSpPr>
            <a:spLocks/>
          </p:cNvSpPr>
          <p:nvPr/>
        </p:nvSpPr>
        <p:spPr bwMode="auto">
          <a:xfrm>
            <a:off x="3566517" y="3912394"/>
            <a:ext cx="1285875" cy="661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65000"/>
              </a:lnSpc>
            </a:pPr>
            <a:r>
              <a:rPr lang="en-US" sz="2400">
                <a:solidFill>
                  <a:srgbClr val="505A64"/>
                </a:solidFill>
                <a:latin typeface="Montserrat-Bold" charset="0"/>
                <a:ea typeface="ＭＳ Ｐゴシック" charset="0"/>
                <a:cs typeface="Montserrat-Bold" charset="0"/>
                <a:sym typeface="Montserrat-Bold" charset="0"/>
              </a:rPr>
              <a:t>MICHEL HUSSY</a:t>
            </a:r>
          </a:p>
        </p:txBody>
      </p:sp>
      <p:grpSp>
        <p:nvGrpSpPr>
          <p:cNvPr id="22570" name="Group 42"/>
          <p:cNvGrpSpPr>
            <a:grpSpLocks/>
          </p:cNvGrpSpPr>
          <p:nvPr/>
        </p:nvGrpSpPr>
        <p:grpSpPr bwMode="auto">
          <a:xfrm>
            <a:off x="3626049" y="3710583"/>
            <a:ext cx="247650" cy="214313"/>
            <a:chOff x="0" y="0"/>
            <a:chExt cx="416" cy="360"/>
          </a:xfrm>
        </p:grpSpPr>
        <p:sp>
          <p:nvSpPr>
            <p:cNvPr id="22571" name="Rectangle 43"/>
            <p:cNvSpPr>
              <a:spLocks/>
            </p:cNvSpPr>
            <p:nvPr/>
          </p:nvSpPr>
          <p:spPr bwMode="auto">
            <a:xfrm>
              <a:off x="0" y="0"/>
              <a:ext cx="416" cy="360"/>
            </a:xfrm>
            <a:prstGeom prst="rect">
              <a:avLst/>
            </a:prstGeom>
            <a:solidFill>
              <a:srgbClr val="505A64"/>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22572" name="Rectangle 44"/>
            <p:cNvSpPr>
              <a:spLocks/>
            </p:cNvSpPr>
            <p:nvPr/>
          </p:nvSpPr>
          <p:spPr bwMode="auto">
            <a:xfrm>
              <a:off x="44" y="22"/>
              <a:ext cx="368"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70000"/>
                </a:lnSpc>
              </a:pPr>
              <a:r>
                <a:rPr lang="en-US" sz="900">
                  <a:solidFill>
                    <a:srgbClr val="FFFFFF"/>
                  </a:solidFill>
                  <a:latin typeface="Montserrat-Bold" charset="0"/>
                  <a:ea typeface="ＭＳ Ｐゴシック" charset="0"/>
                  <a:cs typeface="Montserrat-Bold" charset="0"/>
                  <a:sym typeface="Montserrat-Bold" charset="0"/>
                </a:rPr>
                <a:t>04</a:t>
              </a:r>
            </a:p>
          </p:txBody>
        </p:sp>
      </p:grpSp>
      <p:grpSp>
        <p:nvGrpSpPr>
          <p:cNvPr id="22573" name="Group 45"/>
          <p:cNvGrpSpPr>
            <a:grpSpLocks/>
          </p:cNvGrpSpPr>
          <p:nvPr/>
        </p:nvGrpSpPr>
        <p:grpSpPr bwMode="auto">
          <a:xfrm>
            <a:off x="6281142" y="3862388"/>
            <a:ext cx="2283619" cy="523875"/>
            <a:chOff x="0" y="0"/>
            <a:chExt cx="3836" cy="880"/>
          </a:xfrm>
        </p:grpSpPr>
        <p:sp>
          <p:nvSpPr>
            <p:cNvPr id="22574" name="Rectangle 46"/>
            <p:cNvSpPr>
              <a:spLocks/>
            </p:cNvSpPr>
            <p:nvPr/>
          </p:nvSpPr>
          <p:spPr bwMode="auto">
            <a:xfrm>
              <a:off x="0" y="24"/>
              <a:ext cx="1560" cy="7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65000"/>
                </a:lnSpc>
              </a:pPr>
              <a:r>
                <a:rPr lang="en-US" sz="1100">
                  <a:solidFill>
                    <a:srgbClr val="FFFFFF"/>
                  </a:solidFill>
                  <a:latin typeface="Montserrat-Bold" charset="0"/>
                  <a:ea typeface="ＭＳ Ｐゴシック" charset="0"/>
                  <a:cs typeface="Montserrat-Bold" charset="0"/>
                  <a:sym typeface="Montserrat-Bold" charset="0"/>
                </a:rPr>
                <a:t>Chief</a:t>
              </a:r>
            </a:p>
            <a:p>
              <a:pPr algn="l">
                <a:lnSpc>
                  <a:spcPct val="65000"/>
                </a:lnSpc>
              </a:pPr>
              <a:r>
                <a:rPr lang="en-US" sz="1100">
                  <a:solidFill>
                    <a:srgbClr val="FFFFFF"/>
                  </a:solidFill>
                  <a:latin typeface="Montserrat-Bold" charset="0"/>
                  <a:ea typeface="ＭＳ Ｐゴシック" charset="0"/>
                  <a:cs typeface="Montserrat-Bold" charset="0"/>
                  <a:sym typeface="Montserrat-Bold" charset="0"/>
                </a:rPr>
                <a:t>OPERATING OFFICER</a:t>
              </a:r>
            </a:p>
          </p:txBody>
        </p:sp>
        <p:sp>
          <p:nvSpPr>
            <p:cNvPr id="22575" name="Rectangle 47"/>
            <p:cNvSpPr>
              <a:spLocks/>
            </p:cNvSpPr>
            <p:nvPr/>
          </p:nvSpPr>
          <p:spPr bwMode="auto">
            <a:xfrm>
              <a:off x="2092" y="0"/>
              <a:ext cx="1744" cy="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700">
                  <a:solidFill>
                    <a:srgbClr val="FFFFFF"/>
                  </a:solidFill>
                  <a:latin typeface="Montserrat-Regular" charset="0"/>
                  <a:ea typeface="ＭＳ Ｐゴシック" charset="0"/>
                  <a:cs typeface="Montserrat-Regular" charset="0"/>
                  <a:sym typeface="Montserrat-Regular" charset="0"/>
                </a:rPr>
                <a:t>This letterhead design is meant to project an image of professional and reliability.</a:t>
              </a:r>
            </a:p>
          </p:txBody>
        </p:sp>
        <p:sp>
          <p:nvSpPr>
            <p:cNvPr id="22576" name="Line 48"/>
            <p:cNvSpPr>
              <a:spLocks noChangeShapeType="1"/>
            </p:cNvSpPr>
            <p:nvPr/>
          </p:nvSpPr>
          <p:spPr bwMode="auto">
            <a:xfrm>
              <a:off x="1784" y="48"/>
              <a:ext cx="0" cy="796"/>
            </a:xfrm>
            <a:prstGeom prst="line">
              <a:avLst/>
            </a:prstGeom>
            <a:noFill/>
            <a:ln w="12700" cap="flat">
              <a:solidFill>
                <a:srgbClr val="FFFFFF"/>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grpSp>
      <p:grpSp>
        <p:nvGrpSpPr>
          <p:cNvPr id="22577" name="Group 49"/>
          <p:cNvGrpSpPr>
            <a:grpSpLocks/>
          </p:cNvGrpSpPr>
          <p:nvPr/>
        </p:nvGrpSpPr>
        <p:grpSpPr bwMode="auto">
          <a:xfrm>
            <a:off x="8169474" y="4824412"/>
            <a:ext cx="759619" cy="176213"/>
            <a:chOff x="0" y="0"/>
            <a:chExt cx="1275" cy="296"/>
          </a:xfrm>
        </p:grpSpPr>
        <p:pic>
          <p:nvPicPr>
            <p:cNvPr id="22578" name="Picture 5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6" y="32"/>
              <a:ext cx="719"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22579" name="Rectangle 51"/>
            <p:cNvSpPr>
              <a:spLocks/>
            </p:cNvSpPr>
            <p:nvPr/>
          </p:nvSpPr>
          <p:spPr bwMode="auto">
            <a:xfrm>
              <a:off x="32" y="56"/>
              <a:ext cx="288" cy="216"/>
            </a:xfrm>
            <a:prstGeom prst="rect">
              <a:avLst/>
            </a:prstGeom>
            <a:solidFill>
              <a:srgbClr val="000000"/>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22580" name="Rectangle 52"/>
            <p:cNvSpPr>
              <a:spLocks/>
            </p:cNvSpPr>
            <p:nvPr/>
          </p:nvSpPr>
          <p:spPr bwMode="auto">
            <a:xfrm>
              <a:off x="0" y="40"/>
              <a:ext cx="35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130000"/>
                </a:lnSpc>
              </a:pPr>
              <a:r>
                <a:rPr lang="en-US" sz="700">
                  <a:solidFill>
                    <a:srgbClr val="FFFFFF"/>
                  </a:solidFill>
                  <a:latin typeface="Montserrat-Regular" charset="0"/>
                  <a:ea typeface="ＭＳ Ｐゴシック" charset="0"/>
                  <a:cs typeface="Montserrat-Regular" charset="0"/>
                  <a:sym typeface="Montserrat-Regular" charset="0"/>
                </a:rPr>
                <a:t>08</a:t>
              </a:r>
            </a:p>
          </p:txBody>
        </p:sp>
        <p:sp>
          <p:nvSpPr>
            <p:cNvPr id="22581" name="Rectangle 53"/>
            <p:cNvSpPr>
              <a:spLocks/>
            </p:cNvSpPr>
            <p:nvPr/>
          </p:nvSpPr>
          <p:spPr bwMode="auto">
            <a:xfrm flipH="1">
              <a:off x="444" y="0"/>
              <a:ext cx="8" cy="288"/>
            </a:xfrm>
            <a:prstGeom prst="rect">
              <a:avLst/>
            </a:prstGeom>
            <a:solidFill>
              <a:srgbClr val="000000"/>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nodeType="clickEffect">
                                  <p:stCondLst>
                                    <p:cond delay="0"/>
                                  </p:stCondLst>
                                  <p:childTnLst>
                                    <p:set>
                                      <p:cBhvr>
                                        <p:cTn id="6" dur="1" fill="hold">
                                          <p:stCondLst>
                                            <p:cond delay="0"/>
                                          </p:stCondLst>
                                        </p:cTn>
                                        <p:tgtEl>
                                          <p:spTgt spid="22547"/>
                                        </p:tgtEl>
                                        <p:attrNameLst>
                                          <p:attrName>style.visibility</p:attrName>
                                        </p:attrNameLst>
                                      </p:cBhvr>
                                      <p:to>
                                        <p:strVal val="visible"/>
                                      </p:to>
                                    </p:set>
                                    <p:anim calcmode="lin" valueType="num">
                                      <p:cBhvr>
                                        <p:cTn id="7" dur="500" fill="hold"/>
                                        <p:tgtEl>
                                          <p:spTgt spid="22547"/>
                                        </p:tgtEl>
                                        <p:attrNameLst>
                                          <p:attrName>ppt_w</p:attrName>
                                        </p:attrNameLst>
                                      </p:cBhvr>
                                      <p:tavLst>
                                        <p:tav tm="0">
                                          <p:val>
                                            <p:fltVal val="0"/>
                                          </p:val>
                                        </p:tav>
                                        <p:tav tm="100000">
                                          <p:val>
                                            <p:strVal val="#ppt_w"/>
                                          </p:val>
                                        </p:tav>
                                      </p:tavLst>
                                    </p:anim>
                                    <p:anim calcmode="lin" valueType="num">
                                      <p:cBhvr>
                                        <p:cTn id="8" dur="500" fill="hold"/>
                                        <p:tgtEl>
                                          <p:spTgt spid="22547"/>
                                        </p:tgtEl>
                                        <p:attrNameLst>
                                          <p:attrName>ppt_h</p:attrName>
                                        </p:attrNameLst>
                                      </p:cBhvr>
                                      <p:tavLst>
                                        <p:tav tm="0">
                                          <p:val>
                                            <p:fltVal val="0"/>
                                          </p:val>
                                        </p:tav>
                                        <p:tav tm="100000">
                                          <p:val>
                                            <p:strVal val="#ppt_h"/>
                                          </p:val>
                                        </p:tav>
                                      </p:tavLst>
                                    </p:anim>
                                  </p:childTnLst>
                                </p:cTn>
                              </p:par>
                            </p:childTnLst>
                          </p:cTn>
                        </p:par>
                        <p:par>
                          <p:cTn id="9" fill="hold" nodeType="afterGroup">
                            <p:stCondLst>
                              <p:cond delay="500"/>
                            </p:stCondLst>
                            <p:childTnLst>
                              <p:par>
                                <p:cTn id="10" presetID="17" presetClass="entr" presetSubtype="8" fill="hold" grpId="0" nodeType="afterEffect">
                                  <p:stCondLst>
                                    <p:cond delay="300"/>
                                  </p:stCondLst>
                                  <p:childTnLst>
                                    <p:set>
                                      <p:cBhvr>
                                        <p:cTn id="11" dur="1" fill="hold">
                                          <p:stCondLst>
                                            <p:cond delay="0"/>
                                          </p:stCondLst>
                                        </p:cTn>
                                        <p:tgtEl>
                                          <p:spTgt spid="22546"/>
                                        </p:tgtEl>
                                        <p:attrNameLst>
                                          <p:attrName>style.visibility</p:attrName>
                                        </p:attrNameLst>
                                      </p:cBhvr>
                                      <p:to>
                                        <p:strVal val="visible"/>
                                      </p:to>
                                    </p:set>
                                    <p:anim calcmode="lin" valueType="num">
                                      <p:cBhvr>
                                        <p:cTn id="12" dur="500" fill="hold"/>
                                        <p:tgtEl>
                                          <p:spTgt spid="22546"/>
                                        </p:tgtEl>
                                        <p:attrNameLst>
                                          <p:attrName>ppt_x</p:attrName>
                                        </p:attrNameLst>
                                      </p:cBhvr>
                                      <p:tavLst>
                                        <p:tav tm="0">
                                          <p:val>
                                            <p:strVal val="#ppt_x-#ppt_w/2"/>
                                          </p:val>
                                        </p:tav>
                                        <p:tav tm="100000">
                                          <p:val>
                                            <p:strVal val="#ppt_x"/>
                                          </p:val>
                                        </p:tav>
                                      </p:tavLst>
                                    </p:anim>
                                    <p:anim calcmode="lin" valueType="num">
                                      <p:cBhvr>
                                        <p:cTn id="13" dur="500" fill="hold"/>
                                        <p:tgtEl>
                                          <p:spTgt spid="22546"/>
                                        </p:tgtEl>
                                        <p:attrNameLst>
                                          <p:attrName>ppt_y</p:attrName>
                                        </p:attrNameLst>
                                      </p:cBhvr>
                                      <p:tavLst>
                                        <p:tav tm="0">
                                          <p:val>
                                            <p:strVal val="#ppt_y"/>
                                          </p:val>
                                        </p:tav>
                                        <p:tav tm="100000">
                                          <p:val>
                                            <p:strVal val="#ppt_y"/>
                                          </p:val>
                                        </p:tav>
                                      </p:tavLst>
                                    </p:anim>
                                    <p:anim calcmode="lin" valueType="num">
                                      <p:cBhvr>
                                        <p:cTn id="14" dur="500" fill="hold"/>
                                        <p:tgtEl>
                                          <p:spTgt spid="22546"/>
                                        </p:tgtEl>
                                        <p:attrNameLst>
                                          <p:attrName>ppt_w</p:attrName>
                                        </p:attrNameLst>
                                      </p:cBhvr>
                                      <p:tavLst>
                                        <p:tav tm="0">
                                          <p:val>
                                            <p:fltVal val="0"/>
                                          </p:val>
                                        </p:tav>
                                        <p:tav tm="100000">
                                          <p:val>
                                            <p:strVal val="#ppt_w"/>
                                          </p:val>
                                        </p:tav>
                                      </p:tavLst>
                                    </p:anim>
                                    <p:anim calcmode="lin" valueType="num">
                                      <p:cBhvr>
                                        <p:cTn id="15" dur="500" fill="hold"/>
                                        <p:tgtEl>
                                          <p:spTgt spid="22546"/>
                                        </p:tgtEl>
                                        <p:attrNameLst>
                                          <p:attrName>ppt_h</p:attrName>
                                        </p:attrNameLst>
                                      </p:cBhvr>
                                      <p:tavLst>
                                        <p:tav tm="0">
                                          <p:val>
                                            <p:strVal val="#ppt_h"/>
                                          </p:val>
                                        </p:tav>
                                        <p:tav tm="100000">
                                          <p:val>
                                            <p:strVal val="#ppt_h"/>
                                          </p:val>
                                        </p:tav>
                                      </p:tavLst>
                                    </p:anim>
                                  </p:childTnLst>
                                </p:cTn>
                              </p:par>
                            </p:childTnLst>
                          </p:cTn>
                        </p:par>
                      </p:childTnLst>
                    </p:cTn>
                  </p:par>
                  <p:par>
                    <p:cTn id="16" fill="hold" nodeType="clickPar">
                      <p:stCondLst>
                        <p:cond delay="indefinite"/>
                      </p:stCondLst>
                      <p:childTnLst>
                        <p:par>
                          <p:cTn id="17" fill="hold" nodeType="withGroup">
                            <p:stCondLst>
                              <p:cond delay="0"/>
                            </p:stCondLst>
                            <p:childTnLst>
                              <p:par>
                                <p:cTn id="18" presetID="23" presetClass="entr" presetSubtype="16" fill="hold" nodeType="clickEffect">
                                  <p:stCondLst>
                                    <p:cond delay="0"/>
                                  </p:stCondLst>
                                  <p:childTnLst>
                                    <p:set>
                                      <p:cBhvr>
                                        <p:cTn id="19" dur="1" fill="hold">
                                          <p:stCondLst>
                                            <p:cond delay="0"/>
                                          </p:stCondLst>
                                        </p:cTn>
                                        <p:tgtEl>
                                          <p:spTgt spid="22531"/>
                                        </p:tgtEl>
                                        <p:attrNameLst>
                                          <p:attrName>style.visibility</p:attrName>
                                        </p:attrNameLst>
                                      </p:cBhvr>
                                      <p:to>
                                        <p:strVal val="visible"/>
                                      </p:to>
                                    </p:set>
                                    <p:anim calcmode="lin" valueType="num">
                                      <p:cBhvr>
                                        <p:cTn id="20" dur="500" fill="hold"/>
                                        <p:tgtEl>
                                          <p:spTgt spid="22531"/>
                                        </p:tgtEl>
                                        <p:attrNameLst>
                                          <p:attrName>ppt_w</p:attrName>
                                        </p:attrNameLst>
                                      </p:cBhvr>
                                      <p:tavLst>
                                        <p:tav tm="0">
                                          <p:val>
                                            <p:fltVal val="0"/>
                                          </p:val>
                                        </p:tav>
                                        <p:tav tm="100000">
                                          <p:val>
                                            <p:strVal val="#ppt_w"/>
                                          </p:val>
                                        </p:tav>
                                      </p:tavLst>
                                    </p:anim>
                                    <p:anim calcmode="lin" valueType="num">
                                      <p:cBhvr>
                                        <p:cTn id="21" dur="500" fill="hold"/>
                                        <p:tgtEl>
                                          <p:spTgt spid="22531"/>
                                        </p:tgtEl>
                                        <p:attrNameLst>
                                          <p:attrName>ppt_h</p:attrName>
                                        </p:attrNameLst>
                                      </p:cBhvr>
                                      <p:tavLst>
                                        <p:tav tm="0">
                                          <p:val>
                                            <p:fltVal val="0"/>
                                          </p:val>
                                        </p:tav>
                                        <p:tav tm="100000">
                                          <p:val>
                                            <p:strVal val="#ppt_h"/>
                                          </p:val>
                                        </p:tav>
                                      </p:tavLst>
                                    </p:anim>
                                  </p:childTnLst>
                                </p:cTn>
                              </p:par>
                            </p:childTnLst>
                          </p:cTn>
                        </p:par>
                        <p:par>
                          <p:cTn id="22" fill="hold" nodeType="afterGroup">
                            <p:stCondLst>
                              <p:cond delay="500"/>
                            </p:stCondLst>
                            <p:childTnLst>
                              <p:par>
                                <p:cTn id="23" presetID="22" presetClass="entr" presetSubtype="8" fill="hold" nodeType="afterEffect">
                                  <p:stCondLst>
                                    <p:cond delay="500"/>
                                  </p:stCondLst>
                                  <p:childTnLst>
                                    <p:set>
                                      <p:cBhvr>
                                        <p:cTn id="24" dur="1" fill="hold">
                                          <p:stCondLst>
                                            <p:cond delay="0"/>
                                          </p:stCondLst>
                                        </p:cTn>
                                        <p:tgtEl>
                                          <p:spTgt spid="22537"/>
                                        </p:tgtEl>
                                        <p:attrNameLst>
                                          <p:attrName>style.visibility</p:attrName>
                                        </p:attrNameLst>
                                      </p:cBhvr>
                                      <p:to>
                                        <p:strVal val="visible"/>
                                      </p:to>
                                    </p:set>
                                    <p:animEffect transition="in" filter="wipe(left)">
                                      <p:cBhvr>
                                        <p:cTn id="25" dur="500"/>
                                        <p:tgtEl>
                                          <p:spTgt spid="22537"/>
                                        </p:tgtEl>
                                      </p:cBhvr>
                                    </p:animEffect>
                                  </p:childTnLst>
                                </p:cTn>
                              </p:par>
                            </p:childTnLst>
                          </p:cTn>
                        </p:par>
                        <p:par>
                          <p:cTn id="26" fill="hold" nodeType="afterGroup">
                            <p:stCondLst>
                              <p:cond delay="1500"/>
                            </p:stCondLst>
                            <p:childTnLst>
                              <p:par>
                                <p:cTn id="27" presetID="4" presetClass="entr" presetSubtype="32" fill="hold" nodeType="afterEffect">
                                  <p:stCondLst>
                                    <p:cond delay="500"/>
                                  </p:stCondLst>
                                  <p:childTnLst>
                                    <p:set>
                                      <p:cBhvr>
                                        <p:cTn id="28" dur="1" fill="hold">
                                          <p:stCondLst>
                                            <p:cond delay="0"/>
                                          </p:stCondLst>
                                        </p:cTn>
                                        <p:tgtEl>
                                          <p:spTgt spid="22550"/>
                                        </p:tgtEl>
                                        <p:attrNameLst>
                                          <p:attrName>style.visibility</p:attrName>
                                        </p:attrNameLst>
                                      </p:cBhvr>
                                      <p:to>
                                        <p:strVal val="visible"/>
                                      </p:to>
                                    </p:set>
                                    <p:animEffect transition="in" filter="box(out)">
                                      <p:cBhvr>
                                        <p:cTn id="29" dur="500"/>
                                        <p:tgtEl>
                                          <p:spTgt spid="22550"/>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 presetClass="entr" presetSubtype="2" fill="hold" nodeType="clickEffect">
                                  <p:stCondLst>
                                    <p:cond delay="0"/>
                                  </p:stCondLst>
                                  <p:childTnLst>
                                    <p:set>
                                      <p:cBhvr>
                                        <p:cTn id="33" dur="1" fill="hold">
                                          <p:stCondLst>
                                            <p:cond delay="0"/>
                                          </p:stCondLst>
                                        </p:cTn>
                                        <p:tgtEl>
                                          <p:spTgt spid="22533"/>
                                        </p:tgtEl>
                                        <p:attrNameLst>
                                          <p:attrName>style.visibility</p:attrName>
                                        </p:attrNameLst>
                                      </p:cBhvr>
                                      <p:to>
                                        <p:strVal val="visible"/>
                                      </p:to>
                                    </p:set>
                                    <p:anim calcmode="lin" valueType="num">
                                      <p:cBhvr additive="base">
                                        <p:cTn id="34" dur="500" fill="hold"/>
                                        <p:tgtEl>
                                          <p:spTgt spid="22533"/>
                                        </p:tgtEl>
                                        <p:attrNameLst>
                                          <p:attrName>ppt_x</p:attrName>
                                        </p:attrNameLst>
                                      </p:cBhvr>
                                      <p:tavLst>
                                        <p:tav tm="0">
                                          <p:val>
                                            <p:strVal val="1+#ppt_w/2"/>
                                          </p:val>
                                        </p:tav>
                                        <p:tav tm="100000">
                                          <p:val>
                                            <p:strVal val="#ppt_x"/>
                                          </p:val>
                                        </p:tav>
                                      </p:tavLst>
                                    </p:anim>
                                    <p:anim calcmode="lin" valueType="num">
                                      <p:cBhvr additive="base">
                                        <p:cTn id="35" dur="500" fill="hold"/>
                                        <p:tgtEl>
                                          <p:spTgt spid="22533"/>
                                        </p:tgtEl>
                                        <p:attrNameLst>
                                          <p:attrName>ppt_y</p:attrName>
                                        </p:attrNameLst>
                                      </p:cBhvr>
                                      <p:tavLst>
                                        <p:tav tm="0">
                                          <p:val>
                                            <p:strVal val="#ppt_y"/>
                                          </p:val>
                                        </p:tav>
                                        <p:tav tm="100000">
                                          <p:val>
                                            <p:strVal val="#ppt_y"/>
                                          </p:val>
                                        </p:tav>
                                      </p:tavLst>
                                    </p:anim>
                                  </p:childTnLst>
                                </p:cTn>
                              </p:par>
                            </p:childTnLst>
                          </p:cTn>
                        </p:par>
                        <p:par>
                          <p:cTn id="36" fill="hold" nodeType="afterGroup">
                            <p:stCondLst>
                              <p:cond delay="500"/>
                            </p:stCondLst>
                            <p:childTnLst>
                              <p:par>
                                <p:cTn id="37" presetID="2" presetClass="entr" presetSubtype="2" fill="hold" nodeType="afterEffect">
                                  <p:stCondLst>
                                    <p:cond delay="300"/>
                                  </p:stCondLst>
                                  <p:childTnLst>
                                    <p:set>
                                      <p:cBhvr>
                                        <p:cTn id="38" dur="1" fill="hold">
                                          <p:stCondLst>
                                            <p:cond delay="0"/>
                                          </p:stCondLst>
                                        </p:cTn>
                                        <p:tgtEl>
                                          <p:spTgt spid="22540"/>
                                        </p:tgtEl>
                                        <p:attrNameLst>
                                          <p:attrName>style.visibility</p:attrName>
                                        </p:attrNameLst>
                                      </p:cBhvr>
                                      <p:to>
                                        <p:strVal val="visible"/>
                                      </p:to>
                                    </p:set>
                                    <p:anim calcmode="lin" valueType="num">
                                      <p:cBhvr additive="base">
                                        <p:cTn id="39" dur="500" fill="hold"/>
                                        <p:tgtEl>
                                          <p:spTgt spid="22540"/>
                                        </p:tgtEl>
                                        <p:attrNameLst>
                                          <p:attrName>ppt_x</p:attrName>
                                        </p:attrNameLst>
                                      </p:cBhvr>
                                      <p:tavLst>
                                        <p:tav tm="0">
                                          <p:val>
                                            <p:strVal val="1+#ppt_w/2"/>
                                          </p:val>
                                        </p:tav>
                                        <p:tav tm="100000">
                                          <p:val>
                                            <p:strVal val="#ppt_x"/>
                                          </p:val>
                                        </p:tav>
                                      </p:tavLst>
                                    </p:anim>
                                    <p:anim calcmode="lin" valueType="num">
                                      <p:cBhvr additive="base">
                                        <p:cTn id="40" dur="500" fill="hold"/>
                                        <p:tgtEl>
                                          <p:spTgt spid="22540"/>
                                        </p:tgtEl>
                                        <p:attrNameLst>
                                          <p:attrName>ppt_y</p:attrName>
                                        </p:attrNameLst>
                                      </p:cBhvr>
                                      <p:tavLst>
                                        <p:tav tm="0">
                                          <p:val>
                                            <p:strVal val="#ppt_y"/>
                                          </p:val>
                                        </p:tav>
                                        <p:tav tm="100000">
                                          <p:val>
                                            <p:strVal val="#ppt_y"/>
                                          </p:val>
                                        </p:tav>
                                      </p:tavLst>
                                    </p:anim>
                                  </p:childTnLst>
                                </p:cTn>
                              </p:par>
                            </p:childTnLst>
                          </p:cTn>
                        </p:par>
                      </p:childTnLst>
                    </p:cTn>
                  </p:par>
                  <p:par>
                    <p:cTn id="41" fill="hold" nodeType="clickPar">
                      <p:stCondLst>
                        <p:cond delay="indefinite"/>
                      </p:stCondLst>
                      <p:childTnLst>
                        <p:par>
                          <p:cTn id="42" fill="hold" nodeType="withGroup">
                            <p:stCondLst>
                              <p:cond delay="0"/>
                            </p:stCondLst>
                            <p:childTnLst>
                              <p:par>
                                <p:cTn id="43" presetID="2" presetClass="entr" presetSubtype="2" fill="hold" nodeType="clickEffect">
                                  <p:stCondLst>
                                    <p:cond delay="0"/>
                                  </p:stCondLst>
                                  <p:childTnLst>
                                    <p:set>
                                      <p:cBhvr>
                                        <p:cTn id="44" dur="1" fill="hold">
                                          <p:stCondLst>
                                            <p:cond delay="0"/>
                                          </p:stCondLst>
                                        </p:cTn>
                                        <p:tgtEl>
                                          <p:spTgt spid="22555"/>
                                        </p:tgtEl>
                                        <p:attrNameLst>
                                          <p:attrName>style.visibility</p:attrName>
                                        </p:attrNameLst>
                                      </p:cBhvr>
                                      <p:to>
                                        <p:strVal val="visible"/>
                                      </p:to>
                                    </p:set>
                                    <p:anim calcmode="lin" valueType="num">
                                      <p:cBhvr additive="base">
                                        <p:cTn id="45" dur="500" fill="hold"/>
                                        <p:tgtEl>
                                          <p:spTgt spid="22555"/>
                                        </p:tgtEl>
                                        <p:attrNameLst>
                                          <p:attrName>ppt_x</p:attrName>
                                        </p:attrNameLst>
                                      </p:cBhvr>
                                      <p:tavLst>
                                        <p:tav tm="0">
                                          <p:val>
                                            <p:strVal val="1+#ppt_w/2"/>
                                          </p:val>
                                        </p:tav>
                                        <p:tav tm="100000">
                                          <p:val>
                                            <p:strVal val="#ppt_x"/>
                                          </p:val>
                                        </p:tav>
                                      </p:tavLst>
                                    </p:anim>
                                    <p:anim calcmode="lin" valueType="num">
                                      <p:cBhvr additive="base">
                                        <p:cTn id="46" dur="500" fill="hold"/>
                                        <p:tgtEl>
                                          <p:spTgt spid="22555"/>
                                        </p:tgtEl>
                                        <p:attrNameLst>
                                          <p:attrName>ppt_y</p:attrName>
                                        </p:attrNameLst>
                                      </p:cBhvr>
                                      <p:tavLst>
                                        <p:tav tm="0">
                                          <p:val>
                                            <p:strVal val="#ppt_y"/>
                                          </p:val>
                                        </p:tav>
                                        <p:tav tm="100000">
                                          <p:val>
                                            <p:strVal val="#ppt_y"/>
                                          </p:val>
                                        </p:tav>
                                      </p:tavLst>
                                    </p:anim>
                                  </p:childTnLst>
                                </p:cTn>
                              </p:par>
                            </p:childTnLst>
                          </p:cTn>
                        </p:par>
                        <p:par>
                          <p:cTn id="47" fill="hold" nodeType="afterGroup">
                            <p:stCondLst>
                              <p:cond delay="500"/>
                            </p:stCondLst>
                            <p:childTnLst>
                              <p:par>
                                <p:cTn id="48" presetID="2" presetClass="entr" presetSubtype="2" fill="hold" grpId="0" nodeType="afterEffect">
                                  <p:stCondLst>
                                    <p:cond delay="500"/>
                                  </p:stCondLst>
                                  <p:childTnLst>
                                    <p:set>
                                      <p:cBhvr>
                                        <p:cTn id="49" dur="1" fill="hold">
                                          <p:stCondLst>
                                            <p:cond delay="0"/>
                                          </p:stCondLst>
                                        </p:cTn>
                                        <p:tgtEl>
                                          <p:spTgt spid="22554"/>
                                        </p:tgtEl>
                                        <p:attrNameLst>
                                          <p:attrName>style.visibility</p:attrName>
                                        </p:attrNameLst>
                                      </p:cBhvr>
                                      <p:to>
                                        <p:strVal val="visible"/>
                                      </p:to>
                                    </p:set>
                                    <p:anim calcmode="lin" valueType="num">
                                      <p:cBhvr additive="base">
                                        <p:cTn id="50" dur="500" fill="hold"/>
                                        <p:tgtEl>
                                          <p:spTgt spid="22554"/>
                                        </p:tgtEl>
                                        <p:attrNameLst>
                                          <p:attrName>ppt_x</p:attrName>
                                        </p:attrNameLst>
                                      </p:cBhvr>
                                      <p:tavLst>
                                        <p:tav tm="0">
                                          <p:val>
                                            <p:strVal val="1+#ppt_w/2"/>
                                          </p:val>
                                        </p:tav>
                                        <p:tav tm="100000">
                                          <p:val>
                                            <p:strVal val="#ppt_x"/>
                                          </p:val>
                                        </p:tav>
                                      </p:tavLst>
                                    </p:anim>
                                    <p:anim calcmode="lin" valueType="num">
                                      <p:cBhvr additive="base">
                                        <p:cTn id="51" dur="500" fill="hold"/>
                                        <p:tgtEl>
                                          <p:spTgt spid="22554"/>
                                        </p:tgtEl>
                                        <p:attrNameLst>
                                          <p:attrName>ppt_y</p:attrName>
                                        </p:attrNameLst>
                                      </p:cBhvr>
                                      <p:tavLst>
                                        <p:tav tm="0">
                                          <p:val>
                                            <p:strVal val="#ppt_y"/>
                                          </p:val>
                                        </p:tav>
                                        <p:tav tm="100000">
                                          <p:val>
                                            <p:strVal val="#ppt_y"/>
                                          </p:val>
                                        </p:tav>
                                      </p:tavLst>
                                    </p:anim>
                                  </p:childTnLst>
                                </p:cTn>
                              </p:par>
                            </p:childTnLst>
                          </p:cTn>
                        </p:par>
                      </p:childTnLst>
                    </p:cTn>
                  </p:par>
                  <p:par>
                    <p:cTn id="52" fill="hold" nodeType="clickPar">
                      <p:stCondLst>
                        <p:cond delay="indefinite"/>
                      </p:stCondLst>
                      <p:childTnLst>
                        <p:par>
                          <p:cTn id="53" fill="hold" nodeType="withGroup">
                            <p:stCondLst>
                              <p:cond delay="0"/>
                            </p:stCondLst>
                            <p:childTnLst>
                              <p:par>
                                <p:cTn id="54" presetID="22" presetClass="entr" presetSubtype="8" fill="hold" nodeType="clickEffect">
                                  <p:stCondLst>
                                    <p:cond delay="0"/>
                                  </p:stCondLst>
                                  <p:childTnLst>
                                    <p:set>
                                      <p:cBhvr>
                                        <p:cTn id="55" dur="1" fill="hold">
                                          <p:stCondLst>
                                            <p:cond delay="0"/>
                                          </p:stCondLst>
                                        </p:cTn>
                                        <p:tgtEl>
                                          <p:spTgt spid="22558"/>
                                        </p:tgtEl>
                                        <p:attrNameLst>
                                          <p:attrName>style.visibility</p:attrName>
                                        </p:attrNameLst>
                                      </p:cBhvr>
                                      <p:to>
                                        <p:strVal val="visible"/>
                                      </p:to>
                                    </p:set>
                                    <p:animEffect transition="in" filter="wipe(left)">
                                      <p:cBhvr>
                                        <p:cTn id="56" dur="500"/>
                                        <p:tgtEl>
                                          <p:spTgt spid="22558"/>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8" fill="hold" nodeType="clickEffect">
                                  <p:stCondLst>
                                    <p:cond delay="0"/>
                                  </p:stCondLst>
                                  <p:childTnLst>
                                    <p:set>
                                      <p:cBhvr>
                                        <p:cTn id="60" dur="1" fill="hold">
                                          <p:stCondLst>
                                            <p:cond delay="0"/>
                                          </p:stCondLst>
                                        </p:cTn>
                                        <p:tgtEl>
                                          <p:spTgt spid="22562"/>
                                        </p:tgtEl>
                                        <p:attrNameLst>
                                          <p:attrName>style.visibility</p:attrName>
                                        </p:attrNameLst>
                                      </p:cBhvr>
                                      <p:to>
                                        <p:strVal val="visible"/>
                                      </p:to>
                                    </p:set>
                                    <p:anim calcmode="lin" valueType="num">
                                      <p:cBhvr additive="base">
                                        <p:cTn id="61" dur="500" fill="hold"/>
                                        <p:tgtEl>
                                          <p:spTgt spid="22562"/>
                                        </p:tgtEl>
                                        <p:attrNameLst>
                                          <p:attrName>ppt_x</p:attrName>
                                        </p:attrNameLst>
                                      </p:cBhvr>
                                      <p:tavLst>
                                        <p:tav tm="0">
                                          <p:val>
                                            <p:strVal val="0-#ppt_w/2"/>
                                          </p:val>
                                        </p:tav>
                                        <p:tav tm="100000">
                                          <p:val>
                                            <p:strVal val="#ppt_x"/>
                                          </p:val>
                                        </p:tav>
                                      </p:tavLst>
                                    </p:anim>
                                    <p:anim calcmode="lin" valueType="num">
                                      <p:cBhvr additive="base">
                                        <p:cTn id="62" dur="500" fill="hold"/>
                                        <p:tgtEl>
                                          <p:spTgt spid="22562"/>
                                        </p:tgtEl>
                                        <p:attrNameLst>
                                          <p:attrName>ppt_y</p:attrName>
                                        </p:attrNameLst>
                                      </p:cBhvr>
                                      <p:tavLst>
                                        <p:tav tm="0">
                                          <p:val>
                                            <p:strVal val="#ppt_y"/>
                                          </p:val>
                                        </p:tav>
                                        <p:tav tm="100000">
                                          <p:val>
                                            <p:strVal val="#ppt_y"/>
                                          </p:val>
                                        </p:tav>
                                      </p:tavLst>
                                    </p:anim>
                                  </p:childTnLst>
                                </p:cTn>
                              </p:par>
                            </p:childTnLst>
                          </p:cTn>
                        </p:par>
                        <p:par>
                          <p:cTn id="63" fill="hold" nodeType="afterGroup">
                            <p:stCondLst>
                              <p:cond delay="500"/>
                            </p:stCondLst>
                            <p:childTnLst>
                              <p:par>
                                <p:cTn id="64" presetID="2" presetClass="entr" presetSubtype="8" fill="hold" grpId="0" nodeType="afterEffect">
                                  <p:stCondLst>
                                    <p:cond delay="300"/>
                                  </p:stCondLst>
                                  <p:childTnLst>
                                    <p:set>
                                      <p:cBhvr>
                                        <p:cTn id="65" dur="1" fill="hold">
                                          <p:stCondLst>
                                            <p:cond delay="0"/>
                                          </p:stCondLst>
                                        </p:cTn>
                                        <p:tgtEl>
                                          <p:spTgt spid="22561"/>
                                        </p:tgtEl>
                                        <p:attrNameLst>
                                          <p:attrName>style.visibility</p:attrName>
                                        </p:attrNameLst>
                                      </p:cBhvr>
                                      <p:to>
                                        <p:strVal val="visible"/>
                                      </p:to>
                                    </p:set>
                                    <p:anim calcmode="lin" valueType="num">
                                      <p:cBhvr additive="base">
                                        <p:cTn id="66" dur="500" fill="hold"/>
                                        <p:tgtEl>
                                          <p:spTgt spid="22561"/>
                                        </p:tgtEl>
                                        <p:attrNameLst>
                                          <p:attrName>ppt_x</p:attrName>
                                        </p:attrNameLst>
                                      </p:cBhvr>
                                      <p:tavLst>
                                        <p:tav tm="0">
                                          <p:val>
                                            <p:strVal val="0-#ppt_w/2"/>
                                          </p:val>
                                        </p:tav>
                                        <p:tav tm="100000">
                                          <p:val>
                                            <p:strVal val="#ppt_x"/>
                                          </p:val>
                                        </p:tav>
                                      </p:tavLst>
                                    </p:anim>
                                    <p:anim calcmode="lin" valueType="num">
                                      <p:cBhvr additive="base">
                                        <p:cTn id="67" dur="500" fill="hold"/>
                                        <p:tgtEl>
                                          <p:spTgt spid="22561"/>
                                        </p:tgtEl>
                                        <p:attrNameLst>
                                          <p:attrName>ppt_y</p:attrName>
                                        </p:attrNameLst>
                                      </p:cBhvr>
                                      <p:tavLst>
                                        <p:tav tm="0">
                                          <p:val>
                                            <p:strVal val="#ppt_y"/>
                                          </p:val>
                                        </p:tav>
                                        <p:tav tm="100000">
                                          <p:val>
                                            <p:strVal val="#ppt_y"/>
                                          </p:val>
                                        </p:tav>
                                      </p:tavLst>
                                    </p:anim>
                                  </p:childTnLst>
                                </p:cTn>
                              </p:par>
                            </p:childTnLst>
                          </p:cTn>
                        </p:par>
                      </p:childTnLst>
                    </p:cTn>
                  </p:par>
                  <p:par>
                    <p:cTn id="68" fill="hold" nodeType="clickPar">
                      <p:stCondLst>
                        <p:cond delay="indefinite"/>
                      </p:stCondLst>
                      <p:childTnLst>
                        <p:par>
                          <p:cTn id="69" fill="hold" nodeType="withGroup">
                            <p:stCondLst>
                              <p:cond delay="0"/>
                            </p:stCondLst>
                            <p:childTnLst>
                              <p:par>
                                <p:cTn id="70" presetID="17" presetClass="entr" presetSubtype="8" fill="hold" nodeType="clickEffect">
                                  <p:stCondLst>
                                    <p:cond delay="0"/>
                                  </p:stCondLst>
                                  <p:childTnLst>
                                    <p:set>
                                      <p:cBhvr>
                                        <p:cTn id="71" dur="1" fill="hold">
                                          <p:stCondLst>
                                            <p:cond delay="0"/>
                                          </p:stCondLst>
                                        </p:cTn>
                                        <p:tgtEl>
                                          <p:spTgt spid="22532"/>
                                        </p:tgtEl>
                                        <p:attrNameLst>
                                          <p:attrName>style.visibility</p:attrName>
                                        </p:attrNameLst>
                                      </p:cBhvr>
                                      <p:to>
                                        <p:strVal val="visible"/>
                                      </p:to>
                                    </p:set>
                                    <p:anim calcmode="lin" valueType="num">
                                      <p:cBhvr>
                                        <p:cTn id="72" dur="500" fill="hold"/>
                                        <p:tgtEl>
                                          <p:spTgt spid="22532"/>
                                        </p:tgtEl>
                                        <p:attrNameLst>
                                          <p:attrName>ppt_x</p:attrName>
                                        </p:attrNameLst>
                                      </p:cBhvr>
                                      <p:tavLst>
                                        <p:tav tm="0">
                                          <p:val>
                                            <p:strVal val="#ppt_x-#ppt_w/2"/>
                                          </p:val>
                                        </p:tav>
                                        <p:tav tm="100000">
                                          <p:val>
                                            <p:strVal val="#ppt_x"/>
                                          </p:val>
                                        </p:tav>
                                      </p:tavLst>
                                    </p:anim>
                                    <p:anim calcmode="lin" valueType="num">
                                      <p:cBhvr>
                                        <p:cTn id="73" dur="500" fill="hold"/>
                                        <p:tgtEl>
                                          <p:spTgt spid="22532"/>
                                        </p:tgtEl>
                                        <p:attrNameLst>
                                          <p:attrName>ppt_y</p:attrName>
                                        </p:attrNameLst>
                                      </p:cBhvr>
                                      <p:tavLst>
                                        <p:tav tm="0">
                                          <p:val>
                                            <p:strVal val="#ppt_y"/>
                                          </p:val>
                                        </p:tav>
                                        <p:tav tm="100000">
                                          <p:val>
                                            <p:strVal val="#ppt_y"/>
                                          </p:val>
                                        </p:tav>
                                      </p:tavLst>
                                    </p:anim>
                                    <p:anim calcmode="lin" valueType="num">
                                      <p:cBhvr>
                                        <p:cTn id="74" dur="500" fill="hold"/>
                                        <p:tgtEl>
                                          <p:spTgt spid="22532"/>
                                        </p:tgtEl>
                                        <p:attrNameLst>
                                          <p:attrName>ppt_w</p:attrName>
                                        </p:attrNameLst>
                                      </p:cBhvr>
                                      <p:tavLst>
                                        <p:tav tm="0">
                                          <p:val>
                                            <p:fltVal val="0"/>
                                          </p:val>
                                        </p:tav>
                                        <p:tav tm="100000">
                                          <p:val>
                                            <p:strVal val="#ppt_w"/>
                                          </p:val>
                                        </p:tav>
                                      </p:tavLst>
                                    </p:anim>
                                    <p:anim calcmode="lin" valueType="num">
                                      <p:cBhvr>
                                        <p:cTn id="75" dur="500" fill="hold"/>
                                        <p:tgtEl>
                                          <p:spTgt spid="22532"/>
                                        </p:tgtEl>
                                        <p:attrNameLst>
                                          <p:attrName>ppt_h</p:attrName>
                                        </p:attrNameLst>
                                      </p:cBhvr>
                                      <p:tavLst>
                                        <p:tav tm="0">
                                          <p:val>
                                            <p:strVal val="#ppt_h"/>
                                          </p:val>
                                        </p:tav>
                                        <p:tav tm="100000">
                                          <p:val>
                                            <p:strVal val="#ppt_h"/>
                                          </p:val>
                                        </p:tav>
                                      </p:tavLst>
                                    </p:anim>
                                  </p:childTnLst>
                                </p:cTn>
                              </p:par>
                            </p:childTnLst>
                          </p:cTn>
                        </p:par>
                        <p:par>
                          <p:cTn id="76" fill="hold" nodeType="afterGroup">
                            <p:stCondLst>
                              <p:cond delay="500"/>
                            </p:stCondLst>
                            <p:childTnLst>
                              <p:par>
                                <p:cTn id="77" presetID="23" presetClass="entr" presetSubtype="32" fill="hold" grpId="0" nodeType="afterEffect">
                                  <p:stCondLst>
                                    <p:cond delay="500"/>
                                  </p:stCondLst>
                                  <p:iterate type="lt">
                                    <p:tmPct val="100000"/>
                                  </p:iterate>
                                  <p:childTnLst>
                                    <p:set>
                                      <p:cBhvr>
                                        <p:cTn id="78" dur="1" fill="hold">
                                          <p:stCondLst>
                                            <p:cond delay="0"/>
                                          </p:stCondLst>
                                        </p:cTn>
                                        <p:tgtEl>
                                          <p:spTgt spid="22535"/>
                                        </p:tgtEl>
                                        <p:attrNameLst>
                                          <p:attrName>style.visibility</p:attrName>
                                        </p:attrNameLst>
                                      </p:cBhvr>
                                      <p:to>
                                        <p:strVal val="visible"/>
                                      </p:to>
                                    </p:set>
                                    <p:anim calcmode="lin" valueType="num">
                                      <p:cBhvr>
                                        <p:cTn id="79" dur="75" fill="hold"/>
                                        <p:tgtEl>
                                          <p:spTgt spid="22535"/>
                                        </p:tgtEl>
                                        <p:attrNameLst>
                                          <p:attrName>ppt_w</p:attrName>
                                        </p:attrNameLst>
                                      </p:cBhvr>
                                      <p:tavLst>
                                        <p:tav tm="0">
                                          <p:val>
                                            <p:strVal val="4*#ppt_w"/>
                                          </p:val>
                                        </p:tav>
                                        <p:tav tm="100000">
                                          <p:val>
                                            <p:strVal val="#ppt_w"/>
                                          </p:val>
                                        </p:tav>
                                      </p:tavLst>
                                    </p:anim>
                                    <p:anim calcmode="lin" valueType="num">
                                      <p:cBhvr>
                                        <p:cTn id="80" dur="75" fill="hold"/>
                                        <p:tgtEl>
                                          <p:spTgt spid="22535"/>
                                        </p:tgtEl>
                                        <p:attrNameLst>
                                          <p:attrName>ppt_h</p:attrName>
                                        </p:attrNameLst>
                                      </p:cBhvr>
                                      <p:tavLst>
                                        <p:tav tm="0">
                                          <p:val>
                                            <p:strVal val="4*#ppt_h"/>
                                          </p:val>
                                        </p:tav>
                                        <p:tav tm="100000">
                                          <p:val>
                                            <p:strVal val="#ppt_h"/>
                                          </p:val>
                                        </p:tav>
                                      </p:tavLst>
                                    </p:anim>
                                  </p:childTnLst>
                                </p:cTn>
                              </p:par>
                            </p:childTnLst>
                          </p:cTn>
                        </p:par>
                        <p:par>
                          <p:cTn id="81" fill="hold" nodeType="afterGroup">
                            <p:stCondLst>
                              <p:cond delay="1075"/>
                            </p:stCondLst>
                            <p:childTnLst>
                              <p:par>
                                <p:cTn id="82" presetID="23" presetClass="entr" presetSubtype="16" fill="hold" grpId="0" nodeType="afterEffect">
                                  <p:stCondLst>
                                    <p:cond delay="500"/>
                                  </p:stCondLst>
                                  <p:childTnLst>
                                    <p:set>
                                      <p:cBhvr>
                                        <p:cTn id="83" dur="1" fill="hold">
                                          <p:stCondLst>
                                            <p:cond delay="0"/>
                                          </p:stCondLst>
                                        </p:cTn>
                                        <p:tgtEl>
                                          <p:spTgt spid="22536"/>
                                        </p:tgtEl>
                                        <p:attrNameLst>
                                          <p:attrName>style.visibility</p:attrName>
                                        </p:attrNameLst>
                                      </p:cBhvr>
                                      <p:to>
                                        <p:strVal val="visible"/>
                                      </p:to>
                                    </p:set>
                                    <p:anim calcmode="lin" valueType="num">
                                      <p:cBhvr>
                                        <p:cTn id="84" dur="500" fill="hold"/>
                                        <p:tgtEl>
                                          <p:spTgt spid="22536"/>
                                        </p:tgtEl>
                                        <p:attrNameLst>
                                          <p:attrName>ppt_w</p:attrName>
                                        </p:attrNameLst>
                                      </p:cBhvr>
                                      <p:tavLst>
                                        <p:tav tm="0">
                                          <p:val>
                                            <p:fltVal val="0"/>
                                          </p:val>
                                        </p:tav>
                                        <p:tav tm="100000">
                                          <p:val>
                                            <p:strVal val="#ppt_w"/>
                                          </p:val>
                                        </p:tav>
                                      </p:tavLst>
                                    </p:anim>
                                    <p:anim calcmode="lin" valueType="num">
                                      <p:cBhvr>
                                        <p:cTn id="85" dur="500" fill="hold"/>
                                        <p:tgtEl>
                                          <p:spTgt spid="22536"/>
                                        </p:tgtEl>
                                        <p:attrNameLst>
                                          <p:attrName>ppt_h</p:attrName>
                                        </p:attrNameLst>
                                      </p:cBhvr>
                                      <p:tavLst>
                                        <p:tav tm="0">
                                          <p:val>
                                            <p:fltVal val="0"/>
                                          </p:val>
                                        </p:tav>
                                        <p:tav tm="100000">
                                          <p:val>
                                            <p:strVal val="#ppt_h"/>
                                          </p:val>
                                        </p:tav>
                                      </p:tavLst>
                                    </p:anim>
                                  </p:childTnLst>
                                </p:cTn>
                              </p:par>
                            </p:childTnLst>
                          </p:cTn>
                        </p:par>
                      </p:childTnLst>
                    </p:cTn>
                  </p:par>
                  <p:par>
                    <p:cTn id="86" fill="hold" nodeType="clickPar">
                      <p:stCondLst>
                        <p:cond delay="indefinite"/>
                      </p:stCondLst>
                      <p:childTnLst>
                        <p:par>
                          <p:cTn id="87" fill="hold" nodeType="withGroup">
                            <p:stCondLst>
                              <p:cond delay="0"/>
                            </p:stCondLst>
                            <p:childTnLst>
                              <p:par>
                                <p:cTn id="88" presetID="23" presetClass="entr" presetSubtype="16" fill="hold" nodeType="clickEffect">
                                  <p:stCondLst>
                                    <p:cond delay="0"/>
                                  </p:stCondLst>
                                  <p:childTnLst>
                                    <p:set>
                                      <p:cBhvr>
                                        <p:cTn id="89" dur="1" fill="hold">
                                          <p:stCondLst>
                                            <p:cond delay="0"/>
                                          </p:stCondLst>
                                        </p:cTn>
                                        <p:tgtEl>
                                          <p:spTgt spid="22565"/>
                                        </p:tgtEl>
                                        <p:attrNameLst>
                                          <p:attrName>style.visibility</p:attrName>
                                        </p:attrNameLst>
                                      </p:cBhvr>
                                      <p:to>
                                        <p:strVal val="visible"/>
                                      </p:to>
                                    </p:set>
                                    <p:anim calcmode="lin" valueType="num">
                                      <p:cBhvr>
                                        <p:cTn id="90" dur="500" fill="hold"/>
                                        <p:tgtEl>
                                          <p:spTgt spid="22565"/>
                                        </p:tgtEl>
                                        <p:attrNameLst>
                                          <p:attrName>ppt_w</p:attrName>
                                        </p:attrNameLst>
                                      </p:cBhvr>
                                      <p:tavLst>
                                        <p:tav tm="0">
                                          <p:val>
                                            <p:fltVal val="0"/>
                                          </p:val>
                                        </p:tav>
                                        <p:tav tm="100000">
                                          <p:val>
                                            <p:strVal val="#ppt_w"/>
                                          </p:val>
                                        </p:tav>
                                      </p:tavLst>
                                    </p:anim>
                                    <p:anim calcmode="lin" valueType="num">
                                      <p:cBhvr>
                                        <p:cTn id="91" dur="500" fill="hold"/>
                                        <p:tgtEl>
                                          <p:spTgt spid="22565"/>
                                        </p:tgtEl>
                                        <p:attrNameLst>
                                          <p:attrName>ppt_h</p:attrName>
                                        </p:attrNameLst>
                                      </p:cBhvr>
                                      <p:tavLst>
                                        <p:tav tm="0">
                                          <p:val>
                                            <p:fltVal val="0"/>
                                          </p:val>
                                        </p:tav>
                                        <p:tav tm="100000">
                                          <p:val>
                                            <p:strVal val="#ppt_h"/>
                                          </p:val>
                                        </p:tav>
                                      </p:tavLst>
                                    </p:anim>
                                  </p:childTnLst>
                                </p:cTn>
                              </p:par>
                            </p:childTnLst>
                          </p:cTn>
                        </p:par>
                      </p:childTnLst>
                    </p:cTn>
                  </p:par>
                  <p:par>
                    <p:cTn id="92" fill="hold" nodeType="clickPar">
                      <p:stCondLst>
                        <p:cond delay="indefinite"/>
                      </p:stCondLst>
                      <p:childTnLst>
                        <p:par>
                          <p:cTn id="93" fill="hold" nodeType="withGroup">
                            <p:stCondLst>
                              <p:cond delay="0"/>
                            </p:stCondLst>
                            <p:childTnLst>
                              <p:par>
                                <p:cTn id="94" presetID="23" presetClass="entr" presetSubtype="16" fill="hold" nodeType="clickEffect">
                                  <p:stCondLst>
                                    <p:cond delay="0"/>
                                  </p:stCondLst>
                                  <p:childTnLst>
                                    <p:set>
                                      <p:cBhvr>
                                        <p:cTn id="95" dur="1" fill="hold">
                                          <p:stCondLst>
                                            <p:cond delay="0"/>
                                          </p:stCondLst>
                                        </p:cTn>
                                        <p:tgtEl>
                                          <p:spTgt spid="22570"/>
                                        </p:tgtEl>
                                        <p:attrNameLst>
                                          <p:attrName>style.visibility</p:attrName>
                                        </p:attrNameLst>
                                      </p:cBhvr>
                                      <p:to>
                                        <p:strVal val="visible"/>
                                      </p:to>
                                    </p:set>
                                    <p:anim calcmode="lin" valueType="num">
                                      <p:cBhvr>
                                        <p:cTn id="96" dur="500" fill="hold"/>
                                        <p:tgtEl>
                                          <p:spTgt spid="22570"/>
                                        </p:tgtEl>
                                        <p:attrNameLst>
                                          <p:attrName>ppt_w</p:attrName>
                                        </p:attrNameLst>
                                      </p:cBhvr>
                                      <p:tavLst>
                                        <p:tav tm="0">
                                          <p:val>
                                            <p:fltVal val="0"/>
                                          </p:val>
                                        </p:tav>
                                        <p:tav tm="100000">
                                          <p:val>
                                            <p:strVal val="#ppt_w"/>
                                          </p:val>
                                        </p:tav>
                                      </p:tavLst>
                                    </p:anim>
                                    <p:anim calcmode="lin" valueType="num">
                                      <p:cBhvr>
                                        <p:cTn id="97" dur="500" fill="hold"/>
                                        <p:tgtEl>
                                          <p:spTgt spid="22570"/>
                                        </p:tgtEl>
                                        <p:attrNameLst>
                                          <p:attrName>ppt_h</p:attrName>
                                        </p:attrNameLst>
                                      </p:cBhvr>
                                      <p:tavLst>
                                        <p:tav tm="0">
                                          <p:val>
                                            <p:fltVal val="0"/>
                                          </p:val>
                                        </p:tav>
                                        <p:tav tm="100000">
                                          <p:val>
                                            <p:strVal val="#ppt_h"/>
                                          </p:val>
                                        </p:tav>
                                      </p:tavLst>
                                    </p:anim>
                                  </p:childTnLst>
                                </p:cTn>
                              </p:par>
                            </p:childTnLst>
                          </p:cTn>
                        </p:par>
                        <p:par>
                          <p:cTn id="98" fill="hold" nodeType="afterGroup">
                            <p:stCondLst>
                              <p:cond delay="500"/>
                            </p:stCondLst>
                            <p:childTnLst>
                              <p:par>
                                <p:cTn id="99" presetID="23" presetClass="entr" presetSubtype="16" fill="hold" grpId="0" nodeType="afterEffect">
                                  <p:stCondLst>
                                    <p:cond delay="300"/>
                                  </p:stCondLst>
                                  <p:childTnLst>
                                    <p:set>
                                      <p:cBhvr>
                                        <p:cTn id="100" dur="1" fill="hold">
                                          <p:stCondLst>
                                            <p:cond delay="0"/>
                                          </p:stCondLst>
                                        </p:cTn>
                                        <p:tgtEl>
                                          <p:spTgt spid="22569"/>
                                        </p:tgtEl>
                                        <p:attrNameLst>
                                          <p:attrName>style.visibility</p:attrName>
                                        </p:attrNameLst>
                                      </p:cBhvr>
                                      <p:to>
                                        <p:strVal val="visible"/>
                                      </p:to>
                                    </p:set>
                                    <p:anim calcmode="lin" valueType="num">
                                      <p:cBhvr>
                                        <p:cTn id="101" dur="500" fill="hold"/>
                                        <p:tgtEl>
                                          <p:spTgt spid="22569"/>
                                        </p:tgtEl>
                                        <p:attrNameLst>
                                          <p:attrName>ppt_w</p:attrName>
                                        </p:attrNameLst>
                                      </p:cBhvr>
                                      <p:tavLst>
                                        <p:tav tm="0">
                                          <p:val>
                                            <p:fltVal val="0"/>
                                          </p:val>
                                        </p:tav>
                                        <p:tav tm="100000">
                                          <p:val>
                                            <p:strVal val="#ppt_w"/>
                                          </p:val>
                                        </p:tav>
                                      </p:tavLst>
                                    </p:anim>
                                    <p:anim calcmode="lin" valueType="num">
                                      <p:cBhvr>
                                        <p:cTn id="102" dur="500" fill="hold"/>
                                        <p:tgtEl>
                                          <p:spTgt spid="22569"/>
                                        </p:tgtEl>
                                        <p:attrNameLst>
                                          <p:attrName>ppt_h</p:attrName>
                                        </p:attrNameLst>
                                      </p:cBhvr>
                                      <p:tavLst>
                                        <p:tav tm="0">
                                          <p:val>
                                            <p:fltVal val="0"/>
                                          </p:val>
                                        </p:tav>
                                        <p:tav tm="100000">
                                          <p:val>
                                            <p:strVal val="#ppt_h"/>
                                          </p:val>
                                        </p:tav>
                                      </p:tavLst>
                                    </p:anim>
                                  </p:childTnLst>
                                </p:cTn>
                              </p:par>
                            </p:childTnLst>
                          </p:cTn>
                        </p:par>
                      </p:childTnLst>
                    </p:cTn>
                  </p:par>
                  <p:par>
                    <p:cTn id="103" fill="hold" nodeType="clickPar">
                      <p:stCondLst>
                        <p:cond delay="indefinite"/>
                      </p:stCondLst>
                      <p:childTnLst>
                        <p:par>
                          <p:cTn id="104" fill="hold" nodeType="withGroup">
                            <p:stCondLst>
                              <p:cond delay="0"/>
                            </p:stCondLst>
                            <p:childTnLst>
                              <p:par>
                                <p:cTn id="105" presetID="22" presetClass="entr" presetSubtype="2" fill="hold" nodeType="clickEffect">
                                  <p:stCondLst>
                                    <p:cond delay="0"/>
                                  </p:stCondLst>
                                  <p:childTnLst>
                                    <p:set>
                                      <p:cBhvr>
                                        <p:cTn id="106" dur="1" fill="hold">
                                          <p:stCondLst>
                                            <p:cond delay="0"/>
                                          </p:stCondLst>
                                        </p:cTn>
                                        <p:tgtEl>
                                          <p:spTgt spid="22534"/>
                                        </p:tgtEl>
                                        <p:attrNameLst>
                                          <p:attrName>style.visibility</p:attrName>
                                        </p:attrNameLst>
                                      </p:cBhvr>
                                      <p:to>
                                        <p:strVal val="visible"/>
                                      </p:to>
                                    </p:set>
                                    <p:animEffect transition="in" filter="wipe(right)">
                                      <p:cBhvr>
                                        <p:cTn id="107" dur="500"/>
                                        <p:tgtEl>
                                          <p:spTgt spid="22534"/>
                                        </p:tgtEl>
                                      </p:cBhvr>
                                    </p:animEffect>
                                  </p:childTnLst>
                                </p:cTn>
                              </p:par>
                            </p:childTnLst>
                          </p:cTn>
                        </p:par>
                        <p:par>
                          <p:cTn id="108" fill="hold" nodeType="afterGroup">
                            <p:stCondLst>
                              <p:cond delay="500"/>
                            </p:stCondLst>
                            <p:childTnLst>
                              <p:par>
                                <p:cTn id="109" presetID="22" presetClass="entr" presetSubtype="8" fill="hold" nodeType="afterEffect">
                                  <p:stCondLst>
                                    <p:cond delay="300"/>
                                  </p:stCondLst>
                                  <p:childTnLst>
                                    <p:set>
                                      <p:cBhvr>
                                        <p:cTn id="110" dur="1" fill="hold">
                                          <p:stCondLst>
                                            <p:cond delay="0"/>
                                          </p:stCondLst>
                                        </p:cTn>
                                        <p:tgtEl>
                                          <p:spTgt spid="22543"/>
                                        </p:tgtEl>
                                        <p:attrNameLst>
                                          <p:attrName>style.visibility</p:attrName>
                                        </p:attrNameLst>
                                      </p:cBhvr>
                                      <p:to>
                                        <p:strVal val="visible"/>
                                      </p:to>
                                    </p:set>
                                    <p:animEffect transition="in" filter="wipe(left)">
                                      <p:cBhvr>
                                        <p:cTn id="111" dur="500"/>
                                        <p:tgtEl>
                                          <p:spTgt spid="22543"/>
                                        </p:tgtEl>
                                      </p:cBhvr>
                                    </p:animEffect>
                                  </p:childTnLst>
                                </p:cTn>
                              </p:par>
                            </p:childTnLst>
                          </p:cTn>
                        </p:par>
                        <p:par>
                          <p:cTn id="112" fill="hold" nodeType="afterGroup">
                            <p:stCondLst>
                              <p:cond delay="1300"/>
                            </p:stCondLst>
                            <p:childTnLst>
                              <p:par>
                                <p:cTn id="113" presetID="17" presetClass="entr" presetSubtype="8" fill="hold" nodeType="afterEffect">
                                  <p:stCondLst>
                                    <p:cond delay="500"/>
                                  </p:stCondLst>
                                  <p:childTnLst>
                                    <p:set>
                                      <p:cBhvr>
                                        <p:cTn id="114" dur="1" fill="hold">
                                          <p:stCondLst>
                                            <p:cond delay="0"/>
                                          </p:stCondLst>
                                        </p:cTn>
                                        <p:tgtEl>
                                          <p:spTgt spid="22573"/>
                                        </p:tgtEl>
                                        <p:attrNameLst>
                                          <p:attrName>style.visibility</p:attrName>
                                        </p:attrNameLst>
                                      </p:cBhvr>
                                      <p:to>
                                        <p:strVal val="visible"/>
                                      </p:to>
                                    </p:set>
                                    <p:anim calcmode="lin" valueType="num">
                                      <p:cBhvr>
                                        <p:cTn id="115" dur="500" fill="hold"/>
                                        <p:tgtEl>
                                          <p:spTgt spid="22573"/>
                                        </p:tgtEl>
                                        <p:attrNameLst>
                                          <p:attrName>ppt_x</p:attrName>
                                        </p:attrNameLst>
                                      </p:cBhvr>
                                      <p:tavLst>
                                        <p:tav tm="0">
                                          <p:val>
                                            <p:strVal val="#ppt_x-#ppt_w/2"/>
                                          </p:val>
                                        </p:tav>
                                        <p:tav tm="100000">
                                          <p:val>
                                            <p:strVal val="#ppt_x"/>
                                          </p:val>
                                        </p:tav>
                                      </p:tavLst>
                                    </p:anim>
                                    <p:anim calcmode="lin" valueType="num">
                                      <p:cBhvr>
                                        <p:cTn id="116" dur="500" fill="hold"/>
                                        <p:tgtEl>
                                          <p:spTgt spid="22573"/>
                                        </p:tgtEl>
                                        <p:attrNameLst>
                                          <p:attrName>ppt_y</p:attrName>
                                        </p:attrNameLst>
                                      </p:cBhvr>
                                      <p:tavLst>
                                        <p:tav tm="0">
                                          <p:val>
                                            <p:strVal val="#ppt_y"/>
                                          </p:val>
                                        </p:tav>
                                        <p:tav tm="100000">
                                          <p:val>
                                            <p:strVal val="#ppt_y"/>
                                          </p:val>
                                        </p:tav>
                                      </p:tavLst>
                                    </p:anim>
                                    <p:anim calcmode="lin" valueType="num">
                                      <p:cBhvr>
                                        <p:cTn id="117" dur="500" fill="hold"/>
                                        <p:tgtEl>
                                          <p:spTgt spid="22573"/>
                                        </p:tgtEl>
                                        <p:attrNameLst>
                                          <p:attrName>ppt_w</p:attrName>
                                        </p:attrNameLst>
                                      </p:cBhvr>
                                      <p:tavLst>
                                        <p:tav tm="0">
                                          <p:val>
                                            <p:fltVal val="0"/>
                                          </p:val>
                                        </p:tav>
                                        <p:tav tm="100000">
                                          <p:val>
                                            <p:strVal val="#ppt_w"/>
                                          </p:val>
                                        </p:tav>
                                      </p:tavLst>
                                    </p:anim>
                                    <p:anim calcmode="lin" valueType="num">
                                      <p:cBhvr>
                                        <p:cTn id="118" dur="500" fill="hold"/>
                                        <p:tgtEl>
                                          <p:spTgt spid="22573"/>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5" grpId="0" animBg="1"/>
      <p:bldP spid="22536" grpId="0" animBg="1"/>
      <p:bldP spid="22546" grpId="0" autoUpdateAnimBg="0"/>
      <p:bldP spid="22554" grpId="0" autoUpdateAnimBg="0"/>
      <p:bldP spid="22561" grpId="0" autoUpdateAnimBg="0"/>
      <p:bldP spid="22569" grpId="0"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23553" name="Rectangle 1"/>
          <p:cNvSpPr>
            <a:spLocks/>
          </p:cNvSpPr>
          <p:nvPr/>
        </p:nvSpPr>
        <p:spPr bwMode="auto">
          <a:xfrm rot="10800000" flipH="1">
            <a:off x="397074" y="509588"/>
            <a:ext cx="8667750" cy="657225"/>
          </a:xfrm>
          <a:prstGeom prst="rect">
            <a:avLst/>
          </a:prstGeom>
          <a:solidFill>
            <a:schemeClr val="tx2">
              <a:lumMod val="20000"/>
              <a:lumOff val="80000"/>
            </a:schemeClr>
          </a:solidFill>
          <a:ln>
            <a:noFill/>
          </a:ln>
          <a:extLst/>
        </p:spPr>
        <p:txBody>
          <a:bodyPr lIns="0" tIns="0" rIns="0" bIns="0"/>
          <a:lstStyle/>
          <a:p>
            <a:endParaRPr lang="en-US"/>
          </a:p>
        </p:txBody>
      </p:sp>
      <p:sp>
        <p:nvSpPr>
          <p:cNvPr id="23554" name="Rectangle 2"/>
          <p:cNvSpPr>
            <a:spLocks/>
          </p:cNvSpPr>
          <p:nvPr/>
        </p:nvSpPr>
        <p:spPr bwMode="auto">
          <a:xfrm>
            <a:off x="723305" y="707231"/>
            <a:ext cx="2800350"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70000"/>
              </a:lnSpc>
            </a:pPr>
            <a:r>
              <a:rPr lang="en-US" sz="1700" dirty="0">
                <a:solidFill>
                  <a:srgbClr val="9B9B9B"/>
                </a:solidFill>
                <a:latin typeface="Montserrat-Bold" charset="0"/>
                <a:ea typeface="ＭＳ Ｐゴシック" charset="0"/>
                <a:cs typeface="Montserrat-Bold" charset="0"/>
                <a:sym typeface="Montserrat-Bold" charset="0"/>
              </a:rPr>
              <a:t>C R E A T I V E   T E A M</a:t>
            </a:r>
          </a:p>
        </p:txBody>
      </p:sp>
      <p:pic>
        <p:nvPicPr>
          <p:cNvPr id="2355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1275" y="1600200"/>
            <a:ext cx="866180" cy="866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grpSp>
        <p:nvGrpSpPr>
          <p:cNvPr id="23556" name="Group 4"/>
          <p:cNvGrpSpPr>
            <a:grpSpLocks/>
          </p:cNvGrpSpPr>
          <p:nvPr/>
        </p:nvGrpSpPr>
        <p:grpSpPr bwMode="auto">
          <a:xfrm>
            <a:off x="3523655" y="1540669"/>
            <a:ext cx="1547813" cy="433388"/>
            <a:chOff x="0" y="0"/>
            <a:chExt cx="2600" cy="728"/>
          </a:xfrm>
        </p:grpSpPr>
        <p:sp>
          <p:nvSpPr>
            <p:cNvPr id="23557" name="Rectangle 5"/>
            <p:cNvSpPr>
              <a:spLocks/>
            </p:cNvSpPr>
            <p:nvPr/>
          </p:nvSpPr>
          <p:spPr bwMode="auto">
            <a:xfrm>
              <a:off x="0" y="0"/>
              <a:ext cx="2552" cy="5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65000"/>
                </a:lnSpc>
              </a:pPr>
              <a:r>
                <a:rPr lang="en-US" sz="1700">
                  <a:solidFill>
                    <a:schemeClr val="tx1"/>
                  </a:solidFill>
                  <a:latin typeface="Montserrat-Bold" charset="0"/>
                  <a:ea typeface="ＭＳ Ｐゴシック" charset="0"/>
                  <a:cs typeface="Montserrat-Bold" charset="0"/>
                  <a:sym typeface="Montserrat-Bold" charset="0"/>
                </a:rPr>
                <a:t>JOHN DOE</a:t>
              </a:r>
            </a:p>
          </p:txBody>
        </p:sp>
        <p:sp>
          <p:nvSpPr>
            <p:cNvPr id="23558" name="Rectangle 6"/>
            <p:cNvSpPr>
              <a:spLocks/>
            </p:cNvSpPr>
            <p:nvPr/>
          </p:nvSpPr>
          <p:spPr bwMode="auto">
            <a:xfrm>
              <a:off x="48" y="448"/>
              <a:ext cx="2552"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65000"/>
                </a:lnSpc>
              </a:pPr>
              <a:r>
                <a:rPr lang="en-US" sz="800">
                  <a:solidFill>
                    <a:schemeClr val="tx1"/>
                  </a:solidFill>
                  <a:latin typeface="Montserrat-Bold" charset="0"/>
                  <a:ea typeface="ＭＳ Ｐゴシック" charset="0"/>
                  <a:cs typeface="Montserrat-Bold" charset="0"/>
                  <a:sym typeface="Montserrat-Bold" charset="0"/>
                </a:rPr>
                <a:t>Chief Designer</a:t>
              </a:r>
            </a:p>
          </p:txBody>
        </p:sp>
      </p:grpSp>
      <p:sp>
        <p:nvSpPr>
          <p:cNvPr id="23559" name="Rectangle 7"/>
          <p:cNvSpPr>
            <a:spLocks/>
          </p:cNvSpPr>
          <p:nvPr/>
        </p:nvSpPr>
        <p:spPr bwMode="auto">
          <a:xfrm>
            <a:off x="3554611" y="2074069"/>
            <a:ext cx="1519238" cy="395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700">
                <a:solidFill>
                  <a:srgbClr val="9B9B9B"/>
                </a:solidFill>
                <a:latin typeface="Montserrat-Regular" charset="0"/>
                <a:ea typeface="ＭＳ Ｐゴシック" charset="0"/>
                <a:cs typeface="Montserrat-Regular" charset="0"/>
                <a:sym typeface="Montserrat-Regular" charset="0"/>
              </a:rPr>
              <a:t>This letterhead design is meant  to project an image of profession and reliability This letterhead.</a:t>
            </a:r>
          </a:p>
        </p:txBody>
      </p:sp>
      <p:sp>
        <p:nvSpPr>
          <p:cNvPr id="23560" name="Rectangle 8"/>
          <p:cNvSpPr>
            <a:spLocks/>
          </p:cNvSpPr>
          <p:nvPr/>
        </p:nvSpPr>
        <p:spPr bwMode="auto">
          <a:xfrm>
            <a:off x="2580680" y="2721769"/>
            <a:ext cx="810220" cy="166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65000"/>
              </a:lnSpc>
            </a:pPr>
            <a:r>
              <a:rPr lang="en-US" sz="800" dirty="0">
                <a:solidFill>
                  <a:schemeClr val="accent1"/>
                </a:solidFill>
                <a:latin typeface="Montserrat-Bold" charset="0"/>
                <a:ea typeface="ＭＳ Ｐゴシック" charset="0"/>
                <a:cs typeface="Montserrat-Bold" charset="0"/>
                <a:sym typeface="Montserrat-Bold" charset="0"/>
              </a:rPr>
              <a:t>Working Skills:</a:t>
            </a:r>
          </a:p>
        </p:txBody>
      </p:sp>
      <p:sp>
        <p:nvSpPr>
          <p:cNvPr id="23561" name="Rectangle 9"/>
          <p:cNvSpPr>
            <a:spLocks/>
          </p:cNvSpPr>
          <p:nvPr/>
        </p:nvSpPr>
        <p:spPr bwMode="auto">
          <a:xfrm>
            <a:off x="4735711" y="2964656"/>
            <a:ext cx="314325" cy="900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80000"/>
              </a:lnSpc>
            </a:pPr>
            <a:r>
              <a:rPr lang="en-US" sz="700" dirty="0">
                <a:solidFill>
                  <a:schemeClr val="accent1"/>
                </a:solidFill>
                <a:latin typeface="Montserrat-Regular" charset="0"/>
                <a:ea typeface="ＭＳ Ｐゴシック" charset="0"/>
                <a:cs typeface="Montserrat-Regular" charset="0"/>
                <a:sym typeface="Montserrat-Regular" charset="0"/>
              </a:rPr>
              <a:t>Ai</a:t>
            </a:r>
          </a:p>
          <a:p>
            <a:pPr algn="l">
              <a:lnSpc>
                <a:spcPct val="180000"/>
              </a:lnSpc>
            </a:pPr>
            <a:r>
              <a:rPr lang="en-US" sz="700" dirty="0">
                <a:solidFill>
                  <a:schemeClr val="accent1"/>
                </a:solidFill>
                <a:latin typeface="Montserrat-Regular" charset="0"/>
                <a:ea typeface="ＭＳ Ｐゴシック" charset="0"/>
                <a:cs typeface="Montserrat-Regular" charset="0"/>
                <a:sym typeface="Montserrat-Regular" charset="0"/>
              </a:rPr>
              <a:t>PSD</a:t>
            </a:r>
          </a:p>
          <a:p>
            <a:pPr algn="l">
              <a:lnSpc>
                <a:spcPct val="180000"/>
              </a:lnSpc>
            </a:pPr>
            <a:r>
              <a:rPr lang="en-US" sz="700" dirty="0">
                <a:solidFill>
                  <a:schemeClr val="accent1"/>
                </a:solidFill>
                <a:latin typeface="Montserrat-Regular" charset="0"/>
                <a:ea typeface="ＭＳ Ｐゴシック" charset="0"/>
                <a:cs typeface="Montserrat-Regular" charset="0"/>
                <a:sym typeface="Montserrat-Regular" charset="0"/>
              </a:rPr>
              <a:t>HTML</a:t>
            </a:r>
          </a:p>
          <a:p>
            <a:pPr algn="l">
              <a:lnSpc>
                <a:spcPct val="180000"/>
              </a:lnSpc>
            </a:pPr>
            <a:r>
              <a:rPr lang="en-US" sz="700" dirty="0">
                <a:solidFill>
                  <a:schemeClr val="accent1"/>
                </a:solidFill>
                <a:latin typeface="Montserrat-Regular" charset="0"/>
                <a:ea typeface="ＭＳ Ｐゴシック" charset="0"/>
                <a:cs typeface="Montserrat-Regular" charset="0"/>
                <a:sym typeface="Montserrat-Regular" charset="0"/>
              </a:rPr>
              <a:t>PHP</a:t>
            </a:r>
          </a:p>
          <a:p>
            <a:pPr algn="l">
              <a:lnSpc>
                <a:spcPct val="180000"/>
              </a:lnSpc>
            </a:pPr>
            <a:r>
              <a:rPr lang="en-US" sz="700" dirty="0">
                <a:solidFill>
                  <a:schemeClr val="accent1"/>
                </a:solidFill>
                <a:latin typeface="Montserrat-Regular" charset="0"/>
                <a:ea typeface="ＭＳ Ｐゴシック" charset="0"/>
                <a:cs typeface="Montserrat-Regular" charset="0"/>
                <a:sym typeface="Montserrat-Regular" charset="0"/>
              </a:rPr>
              <a:t>WP</a:t>
            </a:r>
          </a:p>
        </p:txBody>
      </p:sp>
      <p:grpSp>
        <p:nvGrpSpPr>
          <p:cNvPr id="23562" name="Group 10"/>
          <p:cNvGrpSpPr>
            <a:grpSpLocks/>
          </p:cNvGrpSpPr>
          <p:nvPr/>
        </p:nvGrpSpPr>
        <p:grpSpPr bwMode="auto">
          <a:xfrm>
            <a:off x="2581275" y="3033713"/>
            <a:ext cx="1842492" cy="762000"/>
            <a:chOff x="0" y="0"/>
            <a:chExt cx="3095" cy="1280"/>
          </a:xfrm>
        </p:grpSpPr>
        <p:sp>
          <p:nvSpPr>
            <p:cNvPr id="23563" name="Line 11"/>
            <p:cNvSpPr>
              <a:spLocks noChangeShapeType="1"/>
            </p:cNvSpPr>
            <p:nvPr/>
          </p:nvSpPr>
          <p:spPr bwMode="auto">
            <a:xfrm>
              <a:off x="0" y="0"/>
              <a:ext cx="3095" cy="0"/>
            </a:xfrm>
            <a:prstGeom prst="line">
              <a:avLst/>
            </a:prstGeom>
            <a:noFill/>
            <a:ln w="19050" cap="flat">
              <a:solidFill>
                <a:schemeClr val="accent1"/>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3564" name="Line 12"/>
            <p:cNvSpPr>
              <a:spLocks noChangeShapeType="1"/>
            </p:cNvSpPr>
            <p:nvPr/>
          </p:nvSpPr>
          <p:spPr bwMode="auto">
            <a:xfrm>
              <a:off x="0" y="320"/>
              <a:ext cx="3095" cy="0"/>
            </a:xfrm>
            <a:prstGeom prst="line">
              <a:avLst/>
            </a:prstGeom>
            <a:noFill/>
            <a:ln w="19050" cap="flat">
              <a:solidFill>
                <a:schemeClr val="accent1"/>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3565" name="Line 13"/>
            <p:cNvSpPr>
              <a:spLocks noChangeShapeType="1"/>
            </p:cNvSpPr>
            <p:nvPr/>
          </p:nvSpPr>
          <p:spPr bwMode="auto">
            <a:xfrm>
              <a:off x="0" y="640"/>
              <a:ext cx="3095" cy="0"/>
            </a:xfrm>
            <a:prstGeom prst="line">
              <a:avLst/>
            </a:prstGeom>
            <a:noFill/>
            <a:ln w="19050" cap="flat">
              <a:solidFill>
                <a:schemeClr val="accent1"/>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3566" name="Line 14"/>
            <p:cNvSpPr>
              <a:spLocks noChangeShapeType="1"/>
            </p:cNvSpPr>
            <p:nvPr/>
          </p:nvSpPr>
          <p:spPr bwMode="auto">
            <a:xfrm>
              <a:off x="0" y="960"/>
              <a:ext cx="3095" cy="0"/>
            </a:xfrm>
            <a:prstGeom prst="line">
              <a:avLst/>
            </a:prstGeom>
            <a:noFill/>
            <a:ln w="19050" cap="flat">
              <a:solidFill>
                <a:schemeClr val="accent1"/>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3567" name="Line 15"/>
            <p:cNvSpPr>
              <a:spLocks noChangeShapeType="1"/>
            </p:cNvSpPr>
            <p:nvPr/>
          </p:nvSpPr>
          <p:spPr bwMode="auto">
            <a:xfrm>
              <a:off x="0" y="1280"/>
              <a:ext cx="3095" cy="0"/>
            </a:xfrm>
            <a:prstGeom prst="line">
              <a:avLst/>
            </a:prstGeom>
            <a:noFill/>
            <a:ln w="19050" cap="flat">
              <a:solidFill>
                <a:schemeClr val="accent1"/>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grpSp>
      <p:grpSp>
        <p:nvGrpSpPr>
          <p:cNvPr id="23568" name="Group 16"/>
          <p:cNvGrpSpPr>
            <a:grpSpLocks/>
          </p:cNvGrpSpPr>
          <p:nvPr/>
        </p:nvGrpSpPr>
        <p:grpSpPr bwMode="auto">
          <a:xfrm>
            <a:off x="2581275" y="3033713"/>
            <a:ext cx="1733550" cy="762000"/>
            <a:chOff x="0" y="0"/>
            <a:chExt cx="2912" cy="1280"/>
          </a:xfrm>
        </p:grpSpPr>
        <p:sp>
          <p:nvSpPr>
            <p:cNvPr id="23569" name="Line 17"/>
            <p:cNvSpPr>
              <a:spLocks noChangeShapeType="1"/>
            </p:cNvSpPr>
            <p:nvPr/>
          </p:nvSpPr>
          <p:spPr bwMode="auto">
            <a:xfrm>
              <a:off x="0" y="0"/>
              <a:ext cx="1360" cy="0"/>
            </a:xfrm>
            <a:prstGeom prst="line">
              <a:avLst/>
            </a:prstGeom>
            <a:noFill/>
            <a:ln w="57150" cap="flat">
              <a:solidFill>
                <a:schemeClr val="accent1"/>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3570" name="Line 18"/>
            <p:cNvSpPr>
              <a:spLocks noChangeShapeType="1"/>
            </p:cNvSpPr>
            <p:nvPr/>
          </p:nvSpPr>
          <p:spPr bwMode="auto">
            <a:xfrm>
              <a:off x="0" y="320"/>
              <a:ext cx="2357" cy="0"/>
            </a:xfrm>
            <a:prstGeom prst="line">
              <a:avLst/>
            </a:prstGeom>
            <a:noFill/>
            <a:ln w="57150" cap="flat">
              <a:solidFill>
                <a:schemeClr val="accent1"/>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3571" name="Line 19"/>
            <p:cNvSpPr>
              <a:spLocks noChangeShapeType="1"/>
            </p:cNvSpPr>
            <p:nvPr/>
          </p:nvSpPr>
          <p:spPr bwMode="auto">
            <a:xfrm>
              <a:off x="0" y="640"/>
              <a:ext cx="2912" cy="0"/>
            </a:xfrm>
            <a:prstGeom prst="line">
              <a:avLst/>
            </a:prstGeom>
            <a:noFill/>
            <a:ln w="57150" cap="flat">
              <a:solidFill>
                <a:schemeClr val="accent1"/>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3572" name="Line 20"/>
            <p:cNvSpPr>
              <a:spLocks noChangeShapeType="1"/>
            </p:cNvSpPr>
            <p:nvPr/>
          </p:nvSpPr>
          <p:spPr bwMode="auto">
            <a:xfrm>
              <a:off x="0" y="960"/>
              <a:ext cx="2629" cy="0"/>
            </a:xfrm>
            <a:prstGeom prst="line">
              <a:avLst/>
            </a:prstGeom>
            <a:noFill/>
            <a:ln w="57150" cap="flat">
              <a:solidFill>
                <a:schemeClr val="accent1"/>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3573" name="Line 21"/>
            <p:cNvSpPr>
              <a:spLocks noChangeShapeType="1"/>
            </p:cNvSpPr>
            <p:nvPr/>
          </p:nvSpPr>
          <p:spPr bwMode="auto">
            <a:xfrm>
              <a:off x="0" y="1280"/>
              <a:ext cx="2720" cy="0"/>
            </a:xfrm>
            <a:prstGeom prst="line">
              <a:avLst/>
            </a:prstGeom>
            <a:noFill/>
            <a:ln w="57150" cap="flat">
              <a:solidFill>
                <a:schemeClr val="accent1"/>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grpSp>
      <p:sp>
        <p:nvSpPr>
          <p:cNvPr id="23574" name="Line 22"/>
          <p:cNvSpPr>
            <a:spLocks noChangeShapeType="1"/>
          </p:cNvSpPr>
          <p:nvPr/>
        </p:nvSpPr>
        <p:spPr bwMode="auto">
          <a:xfrm>
            <a:off x="2581275" y="4086225"/>
            <a:ext cx="2490788" cy="0"/>
          </a:xfrm>
          <a:prstGeom prst="line">
            <a:avLst/>
          </a:prstGeom>
          <a:noFill/>
          <a:ln w="9525" cap="flat">
            <a:solidFill>
              <a:srgbClr val="9B9B9B"/>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grpSp>
        <p:nvGrpSpPr>
          <p:cNvPr id="23575" name="Group 23"/>
          <p:cNvGrpSpPr>
            <a:grpSpLocks/>
          </p:cNvGrpSpPr>
          <p:nvPr/>
        </p:nvGrpSpPr>
        <p:grpSpPr bwMode="auto">
          <a:xfrm>
            <a:off x="2587824" y="4242197"/>
            <a:ext cx="647700" cy="372071"/>
            <a:chOff x="0" y="0"/>
            <a:chExt cx="1088" cy="625"/>
          </a:xfrm>
        </p:grpSpPr>
        <p:pic>
          <p:nvPicPr>
            <p:cNvPr id="23576" name="Picture 24"/>
            <p:cNvPicPr>
              <a:picLocks noChangeAspect="1" noChangeArrowheads="1"/>
            </p:cNvPicPr>
            <p:nvPr/>
          </p:nvPicPr>
          <p:blipFill>
            <a:blip r:embed="rId3">
              <a:alphaModFix amt="40000"/>
              <a:extLst>
                <a:ext uri="{28A0092B-C50C-407E-A947-70E740481C1C}">
                  <a14:useLocalDpi xmlns:a14="http://schemas.microsoft.com/office/drawing/2010/main" val="0"/>
                </a:ext>
              </a:extLst>
            </a:blip>
            <a:srcRect/>
            <a:stretch>
              <a:fillRect/>
            </a:stretch>
          </p:blipFill>
          <p:spPr bwMode="auto">
            <a:xfrm>
              <a:off x="36" y="0"/>
              <a:ext cx="128" cy="282"/>
            </a:xfrm>
            <a:prstGeom prst="rect">
              <a:avLst/>
            </a:prstGeom>
            <a:noFill/>
            <a:ln>
              <a:noFill/>
            </a:ln>
            <a:extLst>
              <a:ext uri="{909E8E84-426E-40DD-AFC4-6F175D3DCCD1}">
                <a14:hiddenFill xmlns:a14="http://schemas.microsoft.com/office/drawing/2010/main">
                  <a:solidFill>
                    <a:srgbClr val="FFFFFF">
                      <a:alpha val="39999"/>
                    </a:srgbClr>
                  </a:solidFill>
                </a14:hiddenFill>
              </a:ext>
              <a:ext uri="{91240B29-F687-4F45-9708-019B960494DF}">
                <a14:hiddenLine xmlns:a14="http://schemas.microsoft.com/office/drawing/2010/main" w="12700" cap="flat">
                  <a:solidFill>
                    <a:schemeClr val="tx1">
                      <a:alpha val="39999"/>
                    </a:schemeClr>
                  </a:solidFill>
                  <a:miter lim="800000"/>
                  <a:headEnd/>
                  <a:tailEnd/>
                </a14:hiddenLine>
              </a:ext>
            </a:extLst>
          </p:spPr>
        </p:pic>
        <p:sp>
          <p:nvSpPr>
            <p:cNvPr id="23577" name="Rectangle 25"/>
            <p:cNvSpPr>
              <a:spLocks/>
            </p:cNvSpPr>
            <p:nvPr/>
          </p:nvSpPr>
          <p:spPr bwMode="auto">
            <a:xfrm>
              <a:off x="0" y="385"/>
              <a:ext cx="1088"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700">
                  <a:solidFill>
                    <a:srgbClr val="4B4B4B"/>
                  </a:solidFill>
                  <a:latin typeface="Montserrat-Regular" charset="0"/>
                  <a:ea typeface="ＭＳ Ｐゴシック" charset="0"/>
                  <a:cs typeface="Montserrat-Regular" charset="0"/>
                  <a:sym typeface="Montserrat-Regular" charset="0"/>
                </a:rPr>
                <a:t>@idnamehere</a:t>
              </a:r>
            </a:p>
          </p:txBody>
        </p:sp>
      </p:grpSp>
      <p:grpSp>
        <p:nvGrpSpPr>
          <p:cNvPr id="23578" name="Group 26"/>
          <p:cNvGrpSpPr>
            <a:grpSpLocks/>
          </p:cNvGrpSpPr>
          <p:nvPr/>
        </p:nvGrpSpPr>
        <p:grpSpPr bwMode="auto">
          <a:xfrm>
            <a:off x="3459361" y="4254104"/>
            <a:ext cx="647700" cy="360759"/>
            <a:chOff x="0" y="0"/>
            <a:chExt cx="1088" cy="605"/>
          </a:xfrm>
        </p:grpSpPr>
        <p:pic>
          <p:nvPicPr>
            <p:cNvPr id="23579" name="Picture 27"/>
            <p:cNvPicPr>
              <a:picLocks noChangeAspect="1" noChangeArrowheads="1"/>
            </p:cNvPicPr>
            <p:nvPr/>
          </p:nvPicPr>
          <p:blipFill>
            <a:blip r:embed="rId4">
              <a:alphaModFix amt="40000"/>
              <a:extLst>
                <a:ext uri="{28A0092B-C50C-407E-A947-70E740481C1C}">
                  <a14:useLocalDpi xmlns:a14="http://schemas.microsoft.com/office/drawing/2010/main" val="0"/>
                </a:ext>
              </a:extLst>
            </a:blip>
            <a:srcRect/>
            <a:stretch>
              <a:fillRect/>
            </a:stretch>
          </p:blipFill>
          <p:spPr bwMode="auto">
            <a:xfrm>
              <a:off x="36" y="0"/>
              <a:ext cx="192" cy="270"/>
            </a:xfrm>
            <a:prstGeom prst="rect">
              <a:avLst/>
            </a:prstGeom>
            <a:noFill/>
            <a:ln>
              <a:noFill/>
            </a:ln>
            <a:extLst>
              <a:ext uri="{909E8E84-426E-40DD-AFC4-6F175D3DCCD1}">
                <a14:hiddenFill xmlns:a14="http://schemas.microsoft.com/office/drawing/2010/main">
                  <a:solidFill>
                    <a:srgbClr val="FFFFFF">
                      <a:alpha val="39999"/>
                    </a:srgbClr>
                  </a:solidFill>
                </a14:hiddenFill>
              </a:ext>
              <a:ext uri="{91240B29-F687-4F45-9708-019B960494DF}">
                <a14:hiddenLine xmlns:a14="http://schemas.microsoft.com/office/drawing/2010/main" w="12700" cap="flat">
                  <a:solidFill>
                    <a:schemeClr val="tx1">
                      <a:alpha val="39999"/>
                    </a:schemeClr>
                  </a:solidFill>
                  <a:miter lim="800000"/>
                  <a:headEnd/>
                  <a:tailEnd/>
                </a14:hiddenLine>
              </a:ext>
            </a:extLst>
          </p:spPr>
        </p:pic>
        <p:sp>
          <p:nvSpPr>
            <p:cNvPr id="23580" name="Rectangle 28"/>
            <p:cNvSpPr>
              <a:spLocks/>
            </p:cNvSpPr>
            <p:nvPr/>
          </p:nvSpPr>
          <p:spPr bwMode="auto">
            <a:xfrm>
              <a:off x="0" y="365"/>
              <a:ext cx="1088"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700">
                  <a:solidFill>
                    <a:srgbClr val="4B4B4B"/>
                  </a:solidFill>
                  <a:latin typeface="Montserrat-Regular" charset="0"/>
                  <a:ea typeface="ＭＳ Ｐゴシック" charset="0"/>
                  <a:cs typeface="Montserrat-Regular" charset="0"/>
                  <a:sym typeface="Montserrat-Regular" charset="0"/>
                </a:rPr>
                <a:t>@idnamehere</a:t>
              </a:r>
            </a:p>
          </p:txBody>
        </p:sp>
      </p:grpSp>
      <p:grpSp>
        <p:nvGrpSpPr>
          <p:cNvPr id="23581" name="Group 29"/>
          <p:cNvGrpSpPr>
            <a:grpSpLocks/>
          </p:cNvGrpSpPr>
          <p:nvPr/>
        </p:nvGrpSpPr>
        <p:grpSpPr bwMode="auto">
          <a:xfrm>
            <a:off x="4407099" y="4271963"/>
            <a:ext cx="647700" cy="342900"/>
            <a:chOff x="0" y="0"/>
            <a:chExt cx="1088" cy="576"/>
          </a:xfrm>
        </p:grpSpPr>
        <p:pic>
          <p:nvPicPr>
            <p:cNvPr id="23582" name="Picture 30"/>
            <p:cNvPicPr>
              <a:picLocks noChangeAspect="1" noChangeArrowheads="1"/>
            </p:cNvPicPr>
            <p:nvPr/>
          </p:nvPicPr>
          <p:blipFill>
            <a:blip r:embed="rId5">
              <a:alphaModFix amt="40000"/>
              <a:extLst>
                <a:ext uri="{28A0092B-C50C-407E-A947-70E740481C1C}">
                  <a14:useLocalDpi xmlns:a14="http://schemas.microsoft.com/office/drawing/2010/main" val="0"/>
                </a:ext>
              </a:extLst>
            </a:blip>
            <a:srcRect/>
            <a:stretch>
              <a:fillRect/>
            </a:stretch>
          </p:blipFill>
          <p:spPr bwMode="auto">
            <a:xfrm>
              <a:off x="36" y="0"/>
              <a:ext cx="284" cy="280"/>
            </a:xfrm>
            <a:prstGeom prst="rect">
              <a:avLst/>
            </a:prstGeom>
            <a:noFill/>
            <a:ln>
              <a:noFill/>
            </a:ln>
            <a:extLst>
              <a:ext uri="{909E8E84-426E-40DD-AFC4-6F175D3DCCD1}">
                <a14:hiddenFill xmlns:a14="http://schemas.microsoft.com/office/drawing/2010/main">
                  <a:solidFill>
                    <a:srgbClr val="FFFFFF">
                      <a:alpha val="39999"/>
                    </a:srgbClr>
                  </a:solidFill>
                </a14:hiddenFill>
              </a:ext>
              <a:ext uri="{91240B29-F687-4F45-9708-019B960494DF}">
                <a14:hiddenLine xmlns:a14="http://schemas.microsoft.com/office/drawing/2010/main" w="12700" cap="flat">
                  <a:solidFill>
                    <a:schemeClr val="tx1">
                      <a:alpha val="39999"/>
                    </a:schemeClr>
                  </a:solidFill>
                  <a:miter lim="800000"/>
                  <a:headEnd/>
                  <a:tailEnd/>
                </a14:hiddenLine>
              </a:ext>
            </a:extLst>
          </p:spPr>
        </p:pic>
        <p:sp>
          <p:nvSpPr>
            <p:cNvPr id="23583" name="Rectangle 31"/>
            <p:cNvSpPr>
              <a:spLocks/>
            </p:cNvSpPr>
            <p:nvPr/>
          </p:nvSpPr>
          <p:spPr bwMode="auto">
            <a:xfrm>
              <a:off x="0" y="336"/>
              <a:ext cx="1088"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700">
                  <a:solidFill>
                    <a:srgbClr val="4B4B4B"/>
                  </a:solidFill>
                  <a:latin typeface="Montserrat-Regular" charset="0"/>
                  <a:ea typeface="ＭＳ Ｐゴシック" charset="0"/>
                  <a:cs typeface="Montserrat-Regular" charset="0"/>
                  <a:sym typeface="Montserrat-Regular" charset="0"/>
                </a:rPr>
                <a:t>@idnamehere</a:t>
              </a:r>
            </a:p>
          </p:txBody>
        </p:sp>
      </p:grpSp>
      <p:pic>
        <p:nvPicPr>
          <p:cNvPr id="23584" name="Picture 3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67375" y="1600200"/>
            <a:ext cx="866180" cy="866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grpSp>
        <p:nvGrpSpPr>
          <p:cNvPr id="23585" name="Group 33"/>
          <p:cNvGrpSpPr>
            <a:grpSpLocks/>
          </p:cNvGrpSpPr>
          <p:nvPr/>
        </p:nvGrpSpPr>
        <p:grpSpPr bwMode="auto">
          <a:xfrm>
            <a:off x="6609755" y="1540669"/>
            <a:ext cx="1547813" cy="433388"/>
            <a:chOff x="0" y="0"/>
            <a:chExt cx="2600" cy="728"/>
          </a:xfrm>
        </p:grpSpPr>
        <p:sp>
          <p:nvSpPr>
            <p:cNvPr id="23586" name="Rectangle 34"/>
            <p:cNvSpPr>
              <a:spLocks/>
            </p:cNvSpPr>
            <p:nvPr/>
          </p:nvSpPr>
          <p:spPr bwMode="auto">
            <a:xfrm>
              <a:off x="0" y="0"/>
              <a:ext cx="2552" cy="5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65000"/>
                </a:lnSpc>
              </a:pPr>
              <a:r>
                <a:rPr lang="en-US" sz="1700">
                  <a:solidFill>
                    <a:schemeClr val="tx1"/>
                  </a:solidFill>
                  <a:latin typeface="Montserrat-Bold" charset="0"/>
                  <a:ea typeface="ＭＳ Ｐゴシック" charset="0"/>
                  <a:cs typeface="Montserrat-Bold" charset="0"/>
                  <a:sym typeface="Montserrat-Bold" charset="0"/>
                </a:rPr>
                <a:t>ROSEY MIKE</a:t>
              </a:r>
            </a:p>
          </p:txBody>
        </p:sp>
        <p:sp>
          <p:nvSpPr>
            <p:cNvPr id="23587" name="Rectangle 35"/>
            <p:cNvSpPr>
              <a:spLocks/>
            </p:cNvSpPr>
            <p:nvPr/>
          </p:nvSpPr>
          <p:spPr bwMode="auto">
            <a:xfrm>
              <a:off x="48" y="448"/>
              <a:ext cx="2552"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65000"/>
                </a:lnSpc>
              </a:pPr>
              <a:r>
                <a:rPr lang="en-US" sz="800">
                  <a:solidFill>
                    <a:schemeClr val="tx1"/>
                  </a:solidFill>
                  <a:latin typeface="Montserrat-Bold" charset="0"/>
                  <a:ea typeface="ＭＳ Ｐゴシック" charset="0"/>
                  <a:cs typeface="Montserrat-Bold" charset="0"/>
                  <a:sym typeface="Montserrat-Bold" charset="0"/>
                </a:rPr>
                <a:t>Artist</a:t>
              </a:r>
            </a:p>
          </p:txBody>
        </p:sp>
      </p:grpSp>
      <p:sp>
        <p:nvSpPr>
          <p:cNvPr id="23588" name="Rectangle 36"/>
          <p:cNvSpPr>
            <a:spLocks/>
          </p:cNvSpPr>
          <p:nvPr/>
        </p:nvSpPr>
        <p:spPr bwMode="auto">
          <a:xfrm>
            <a:off x="6640711" y="2074069"/>
            <a:ext cx="1519238" cy="395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700">
                <a:solidFill>
                  <a:srgbClr val="9B9B9B"/>
                </a:solidFill>
                <a:latin typeface="Montserrat-Regular" charset="0"/>
                <a:ea typeface="ＭＳ Ｐゴシック" charset="0"/>
                <a:cs typeface="Montserrat-Regular" charset="0"/>
                <a:sym typeface="Montserrat-Regular" charset="0"/>
              </a:rPr>
              <a:t>This letterhead design is meant  to project an image of profession and reliability This letterhead.</a:t>
            </a:r>
          </a:p>
        </p:txBody>
      </p:sp>
      <p:sp>
        <p:nvSpPr>
          <p:cNvPr id="23589" name="Rectangle 37"/>
          <p:cNvSpPr>
            <a:spLocks/>
          </p:cNvSpPr>
          <p:nvPr/>
        </p:nvSpPr>
        <p:spPr bwMode="auto">
          <a:xfrm>
            <a:off x="5666780" y="2721769"/>
            <a:ext cx="1519238" cy="166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65000"/>
              </a:lnSpc>
            </a:pPr>
            <a:r>
              <a:rPr lang="en-US" sz="800" dirty="0">
                <a:solidFill>
                  <a:schemeClr val="accent1"/>
                </a:solidFill>
                <a:latin typeface="Montserrat-Bold" charset="0"/>
                <a:ea typeface="ＭＳ Ｐゴシック" charset="0"/>
                <a:cs typeface="Montserrat-Bold" charset="0"/>
                <a:sym typeface="Montserrat-Bold" charset="0"/>
              </a:rPr>
              <a:t>Working Skills:</a:t>
            </a:r>
          </a:p>
        </p:txBody>
      </p:sp>
      <p:sp>
        <p:nvSpPr>
          <p:cNvPr id="23590" name="Rectangle 38"/>
          <p:cNvSpPr>
            <a:spLocks/>
          </p:cNvSpPr>
          <p:nvPr/>
        </p:nvSpPr>
        <p:spPr bwMode="auto">
          <a:xfrm>
            <a:off x="7821811" y="2964656"/>
            <a:ext cx="314325" cy="900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80000"/>
              </a:lnSpc>
            </a:pPr>
            <a:r>
              <a:rPr lang="en-US" sz="700" dirty="0">
                <a:solidFill>
                  <a:schemeClr val="accent2"/>
                </a:solidFill>
                <a:latin typeface="Montserrat-Regular" charset="0"/>
                <a:ea typeface="ＭＳ Ｐゴシック" charset="0"/>
                <a:cs typeface="Montserrat-Regular" charset="0"/>
                <a:sym typeface="Montserrat-Regular" charset="0"/>
              </a:rPr>
              <a:t>Ai</a:t>
            </a:r>
          </a:p>
          <a:p>
            <a:pPr algn="l">
              <a:lnSpc>
                <a:spcPct val="180000"/>
              </a:lnSpc>
            </a:pPr>
            <a:r>
              <a:rPr lang="en-US" sz="700" dirty="0">
                <a:solidFill>
                  <a:schemeClr val="accent2"/>
                </a:solidFill>
                <a:latin typeface="Montserrat-Regular" charset="0"/>
                <a:ea typeface="ＭＳ Ｐゴシック" charset="0"/>
                <a:cs typeface="Montserrat-Regular" charset="0"/>
                <a:sym typeface="Montserrat-Regular" charset="0"/>
              </a:rPr>
              <a:t>PSD</a:t>
            </a:r>
          </a:p>
          <a:p>
            <a:pPr algn="l">
              <a:lnSpc>
                <a:spcPct val="180000"/>
              </a:lnSpc>
            </a:pPr>
            <a:r>
              <a:rPr lang="en-US" sz="700" dirty="0">
                <a:solidFill>
                  <a:schemeClr val="accent2"/>
                </a:solidFill>
                <a:latin typeface="Montserrat-Regular" charset="0"/>
                <a:ea typeface="ＭＳ Ｐゴシック" charset="0"/>
                <a:cs typeface="Montserrat-Regular" charset="0"/>
                <a:sym typeface="Montserrat-Regular" charset="0"/>
              </a:rPr>
              <a:t>HTML</a:t>
            </a:r>
          </a:p>
          <a:p>
            <a:pPr algn="l">
              <a:lnSpc>
                <a:spcPct val="180000"/>
              </a:lnSpc>
            </a:pPr>
            <a:r>
              <a:rPr lang="en-US" sz="700" dirty="0">
                <a:solidFill>
                  <a:schemeClr val="accent2"/>
                </a:solidFill>
                <a:latin typeface="Montserrat-Regular" charset="0"/>
                <a:ea typeface="ＭＳ Ｐゴシック" charset="0"/>
                <a:cs typeface="Montserrat-Regular" charset="0"/>
                <a:sym typeface="Montserrat-Regular" charset="0"/>
              </a:rPr>
              <a:t>PHP</a:t>
            </a:r>
          </a:p>
          <a:p>
            <a:pPr algn="l">
              <a:lnSpc>
                <a:spcPct val="180000"/>
              </a:lnSpc>
            </a:pPr>
            <a:r>
              <a:rPr lang="en-US" sz="700" dirty="0">
                <a:solidFill>
                  <a:schemeClr val="accent2"/>
                </a:solidFill>
                <a:latin typeface="Montserrat-Regular" charset="0"/>
                <a:ea typeface="ＭＳ Ｐゴシック" charset="0"/>
                <a:cs typeface="Montserrat-Regular" charset="0"/>
                <a:sym typeface="Montserrat-Regular" charset="0"/>
              </a:rPr>
              <a:t>WP</a:t>
            </a:r>
          </a:p>
        </p:txBody>
      </p:sp>
      <p:grpSp>
        <p:nvGrpSpPr>
          <p:cNvPr id="23591" name="Group 39"/>
          <p:cNvGrpSpPr>
            <a:grpSpLocks/>
          </p:cNvGrpSpPr>
          <p:nvPr/>
        </p:nvGrpSpPr>
        <p:grpSpPr bwMode="auto">
          <a:xfrm>
            <a:off x="5667375" y="3033713"/>
            <a:ext cx="1842492" cy="762000"/>
            <a:chOff x="0" y="0"/>
            <a:chExt cx="3095" cy="1280"/>
          </a:xfrm>
        </p:grpSpPr>
        <p:sp>
          <p:nvSpPr>
            <p:cNvPr id="23592" name="Line 40"/>
            <p:cNvSpPr>
              <a:spLocks noChangeShapeType="1"/>
            </p:cNvSpPr>
            <p:nvPr/>
          </p:nvSpPr>
          <p:spPr bwMode="auto">
            <a:xfrm>
              <a:off x="0" y="0"/>
              <a:ext cx="3095" cy="0"/>
            </a:xfrm>
            <a:prstGeom prst="line">
              <a:avLst/>
            </a:prstGeom>
            <a:noFill/>
            <a:ln w="19050" cap="flat">
              <a:solidFill>
                <a:schemeClr val="accent2"/>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3593" name="Line 41"/>
            <p:cNvSpPr>
              <a:spLocks noChangeShapeType="1"/>
            </p:cNvSpPr>
            <p:nvPr/>
          </p:nvSpPr>
          <p:spPr bwMode="auto">
            <a:xfrm>
              <a:off x="0" y="320"/>
              <a:ext cx="3095" cy="0"/>
            </a:xfrm>
            <a:prstGeom prst="line">
              <a:avLst/>
            </a:prstGeom>
            <a:noFill/>
            <a:ln w="19050" cap="flat">
              <a:solidFill>
                <a:schemeClr val="accent2"/>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3594" name="Line 42"/>
            <p:cNvSpPr>
              <a:spLocks noChangeShapeType="1"/>
            </p:cNvSpPr>
            <p:nvPr/>
          </p:nvSpPr>
          <p:spPr bwMode="auto">
            <a:xfrm>
              <a:off x="0" y="640"/>
              <a:ext cx="3095" cy="0"/>
            </a:xfrm>
            <a:prstGeom prst="line">
              <a:avLst/>
            </a:prstGeom>
            <a:noFill/>
            <a:ln w="19050" cap="flat">
              <a:solidFill>
                <a:schemeClr val="accent2"/>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3595" name="Line 43"/>
            <p:cNvSpPr>
              <a:spLocks noChangeShapeType="1"/>
            </p:cNvSpPr>
            <p:nvPr/>
          </p:nvSpPr>
          <p:spPr bwMode="auto">
            <a:xfrm>
              <a:off x="0" y="960"/>
              <a:ext cx="3095" cy="0"/>
            </a:xfrm>
            <a:prstGeom prst="line">
              <a:avLst/>
            </a:prstGeom>
            <a:noFill/>
            <a:ln w="19050" cap="flat">
              <a:solidFill>
                <a:schemeClr val="accent2"/>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3596" name="Line 44"/>
            <p:cNvSpPr>
              <a:spLocks noChangeShapeType="1"/>
            </p:cNvSpPr>
            <p:nvPr/>
          </p:nvSpPr>
          <p:spPr bwMode="auto">
            <a:xfrm>
              <a:off x="0" y="1280"/>
              <a:ext cx="3095" cy="0"/>
            </a:xfrm>
            <a:prstGeom prst="line">
              <a:avLst/>
            </a:prstGeom>
            <a:noFill/>
            <a:ln w="19050" cap="flat">
              <a:solidFill>
                <a:schemeClr val="accent2"/>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grpSp>
      <p:grpSp>
        <p:nvGrpSpPr>
          <p:cNvPr id="23597" name="Group 45"/>
          <p:cNvGrpSpPr>
            <a:grpSpLocks/>
          </p:cNvGrpSpPr>
          <p:nvPr/>
        </p:nvGrpSpPr>
        <p:grpSpPr bwMode="auto">
          <a:xfrm>
            <a:off x="5667375" y="3033713"/>
            <a:ext cx="1824038" cy="762000"/>
            <a:chOff x="0" y="0"/>
            <a:chExt cx="3064" cy="1280"/>
          </a:xfrm>
        </p:grpSpPr>
        <p:sp>
          <p:nvSpPr>
            <p:cNvPr id="23598" name="Line 46"/>
            <p:cNvSpPr>
              <a:spLocks noChangeShapeType="1"/>
            </p:cNvSpPr>
            <p:nvPr/>
          </p:nvSpPr>
          <p:spPr bwMode="auto">
            <a:xfrm>
              <a:off x="0" y="0"/>
              <a:ext cx="2968" cy="0"/>
            </a:xfrm>
            <a:prstGeom prst="line">
              <a:avLst/>
            </a:prstGeom>
            <a:noFill/>
            <a:ln w="57150" cap="flat">
              <a:solidFill>
                <a:schemeClr val="accent2"/>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3599" name="Line 47"/>
            <p:cNvSpPr>
              <a:spLocks noChangeShapeType="1"/>
            </p:cNvSpPr>
            <p:nvPr/>
          </p:nvSpPr>
          <p:spPr bwMode="auto">
            <a:xfrm>
              <a:off x="0" y="320"/>
              <a:ext cx="3064" cy="0"/>
            </a:xfrm>
            <a:prstGeom prst="line">
              <a:avLst/>
            </a:prstGeom>
            <a:noFill/>
            <a:ln w="57150" cap="flat">
              <a:solidFill>
                <a:schemeClr val="accent2"/>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3600" name="Line 48"/>
            <p:cNvSpPr>
              <a:spLocks noChangeShapeType="1"/>
            </p:cNvSpPr>
            <p:nvPr/>
          </p:nvSpPr>
          <p:spPr bwMode="auto">
            <a:xfrm>
              <a:off x="0" y="640"/>
              <a:ext cx="2552" cy="0"/>
            </a:xfrm>
            <a:prstGeom prst="line">
              <a:avLst/>
            </a:prstGeom>
            <a:noFill/>
            <a:ln w="57150" cap="flat">
              <a:solidFill>
                <a:schemeClr val="accent2"/>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3601" name="Line 49"/>
            <p:cNvSpPr>
              <a:spLocks noChangeShapeType="1"/>
            </p:cNvSpPr>
            <p:nvPr/>
          </p:nvSpPr>
          <p:spPr bwMode="auto">
            <a:xfrm>
              <a:off x="0" y="960"/>
              <a:ext cx="1097" cy="0"/>
            </a:xfrm>
            <a:prstGeom prst="line">
              <a:avLst/>
            </a:prstGeom>
            <a:noFill/>
            <a:ln w="57150" cap="flat">
              <a:solidFill>
                <a:schemeClr val="accent2"/>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3602" name="Line 50"/>
            <p:cNvSpPr>
              <a:spLocks noChangeShapeType="1"/>
            </p:cNvSpPr>
            <p:nvPr/>
          </p:nvSpPr>
          <p:spPr bwMode="auto">
            <a:xfrm>
              <a:off x="0" y="1280"/>
              <a:ext cx="729" cy="0"/>
            </a:xfrm>
            <a:prstGeom prst="line">
              <a:avLst/>
            </a:prstGeom>
            <a:noFill/>
            <a:ln w="57150" cap="flat">
              <a:solidFill>
                <a:schemeClr val="accent2"/>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grpSp>
      <p:sp>
        <p:nvSpPr>
          <p:cNvPr id="23603" name="Line 51"/>
          <p:cNvSpPr>
            <a:spLocks noChangeShapeType="1"/>
          </p:cNvSpPr>
          <p:nvPr/>
        </p:nvSpPr>
        <p:spPr bwMode="auto">
          <a:xfrm>
            <a:off x="5667375" y="4086225"/>
            <a:ext cx="2490788" cy="0"/>
          </a:xfrm>
          <a:prstGeom prst="line">
            <a:avLst/>
          </a:prstGeom>
          <a:noFill/>
          <a:ln w="9525" cap="flat">
            <a:solidFill>
              <a:srgbClr val="9B9B9B"/>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grpSp>
        <p:nvGrpSpPr>
          <p:cNvPr id="23604" name="Group 52"/>
          <p:cNvGrpSpPr>
            <a:grpSpLocks/>
          </p:cNvGrpSpPr>
          <p:nvPr/>
        </p:nvGrpSpPr>
        <p:grpSpPr bwMode="auto">
          <a:xfrm>
            <a:off x="5673924" y="4242197"/>
            <a:ext cx="647700" cy="372071"/>
            <a:chOff x="0" y="0"/>
            <a:chExt cx="1088" cy="625"/>
          </a:xfrm>
        </p:grpSpPr>
        <p:pic>
          <p:nvPicPr>
            <p:cNvPr id="23605" name="Picture 53"/>
            <p:cNvPicPr>
              <a:picLocks noChangeAspect="1" noChangeArrowheads="1"/>
            </p:cNvPicPr>
            <p:nvPr/>
          </p:nvPicPr>
          <p:blipFill>
            <a:blip r:embed="rId3">
              <a:alphaModFix amt="40000"/>
              <a:extLst>
                <a:ext uri="{28A0092B-C50C-407E-A947-70E740481C1C}">
                  <a14:useLocalDpi xmlns:a14="http://schemas.microsoft.com/office/drawing/2010/main" val="0"/>
                </a:ext>
              </a:extLst>
            </a:blip>
            <a:srcRect/>
            <a:stretch>
              <a:fillRect/>
            </a:stretch>
          </p:blipFill>
          <p:spPr bwMode="auto">
            <a:xfrm>
              <a:off x="36" y="0"/>
              <a:ext cx="128" cy="282"/>
            </a:xfrm>
            <a:prstGeom prst="rect">
              <a:avLst/>
            </a:prstGeom>
            <a:noFill/>
            <a:ln>
              <a:noFill/>
            </a:ln>
            <a:extLst>
              <a:ext uri="{909E8E84-426E-40DD-AFC4-6F175D3DCCD1}">
                <a14:hiddenFill xmlns:a14="http://schemas.microsoft.com/office/drawing/2010/main">
                  <a:solidFill>
                    <a:srgbClr val="FFFFFF">
                      <a:alpha val="39999"/>
                    </a:srgbClr>
                  </a:solidFill>
                </a14:hiddenFill>
              </a:ext>
              <a:ext uri="{91240B29-F687-4F45-9708-019B960494DF}">
                <a14:hiddenLine xmlns:a14="http://schemas.microsoft.com/office/drawing/2010/main" w="12700" cap="flat">
                  <a:solidFill>
                    <a:schemeClr val="tx1">
                      <a:alpha val="39999"/>
                    </a:schemeClr>
                  </a:solidFill>
                  <a:miter lim="800000"/>
                  <a:headEnd/>
                  <a:tailEnd/>
                </a14:hiddenLine>
              </a:ext>
            </a:extLst>
          </p:spPr>
        </p:pic>
        <p:sp>
          <p:nvSpPr>
            <p:cNvPr id="23606" name="Rectangle 54"/>
            <p:cNvSpPr>
              <a:spLocks/>
            </p:cNvSpPr>
            <p:nvPr/>
          </p:nvSpPr>
          <p:spPr bwMode="auto">
            <a:xfrm>
              <a:off x="0" y="385"/>
              <a:ext cx="1088"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700">
                  <a:solidFill>
                    <a:srgbClr val="4B4B4B"/>
                  </a:solidFill>
                  <a:latin typeface="Montserrat-Regular" charset="0"/>
                  <a:ea typeface="ＭＳ Ｐゴシック" charset="0"/>
                  <a:cs typeface="Montserrat-Regular" charset="0"/>
                  <a:sym typeface="Montserrat-Regular" charset="0"/>
                </a:rPr>
                <a:t>@idnamehere</a:t>
              </a:r>
            </a:p>
          </p:txBody>
        </p:sp>
      </p:grpSp>
      <p:grpSp>
        <p:nvGrpSpPr>
          <p:cNvPr id="23607" name="Group 55"/>
          <p:cNvGrpSpPr>
            <a:grpSpLocks/>
          </p:cNvGrpSpPr>
          <p:nvPr/>
        </p:nvGrpSpPr>
        <p:grpSpPr bwMode="auto">
          <a:xfrm>
            <a:off x="6545461" y="4254104"/>
            <a:ext cx="647700" cy="360759"/>
            <a:chOff x="0" y="0"/>
            <a:chExt cx="1088" cy="605"/>
          </a:xfrm>
        </p:grpSpPr>
        <p:pic>
          <p:nvPicPr>
            <p:cNvPr id="23608" name="Picture 56"/>
            <p:cNvPicPr>
              <a:picLocks noChangeAspect="1" noChangeArrowheads="1"/>
            </p:cNvPicPr>
            <p:nvPr/>
          </p:nvPicPr>
          <p:blipFill>
            <a:blip r:embed="rId4">
              <a:alphaModFix amt="40000"/>
              <a:extLst>
                <a:ext uri="{28A0092B-C50C-407E-A947-70E740481C1C}">
                  <a14:useLocalDpi xmlns:a14="http://schemas.microsoft.com/office/drawing/2010/main" val="0"/>
                </a:ext>
              </a:extLst>
            </a:blip>
            <a:srcRect/>
            <a:stretch>
              <a:fillRect/>
            </a:stretch>
          </p:blipFill>
          <p:spPr bwMode="auto">
            <a:xfrm>
              <a:off x="36" y="0"/>
              <a:ext cx="192" cy="270"/>
            </a:xfrm>
            <a:prstGeom prst="rect">
              <a:avLst/>
            </a:prstGeom>
            <a:noFill/>
            <a:ln>
              <a:noFill/>
            </a:ln>
            <a:extLst>
              <a:ext uri="{909E8E84-426E-40DD-AFC4-6F175D3DCCD1}">
                <a14:hiddenFill xmlns:a14="http://schemas.microsoft.com/office/drawing/2010/main">
                  <a:solidFill>
                    <a:srgbClr val="FFFFFF">
                      <a:alpha val="39999"/>
                    </a:srgbClr>
                  </a:solidFill>
                </a14:hiddenFill>
              </a:ext>
              <a:ext uri="{91240B29-F687-4F45-9708-019B960494DF}">
                <a14:hiddenLine xmlns:a14="http://schemas.microsoft.com/office/drawing/2010/main" w="12700" cap="flat">
                  <a:solidFill>
                    <a:schemeClr val="tx1">
                      <a:alpha val="39999"/>
                    </a:schemeClr>
                  </a:solidFill>
                  <a:miter lim="800000"/>
                  <a:headEnd/>
                  <a:tailEnd/>
                </a14:hiddenLine>
              </a:ext>
            </a:extLst>
          </p:spPr>
        </p:pic>
        <p:sp>
          <p:nvSpPr>
            <p:cNvPr id="23609" name="Rectangle 57"/>
            <p:cNvSpPr>
              <a:spLocks/>
            </p:cNvSpPr>
            <p:nvPr/>
          </p:nvSpPr>
          <p:spPr bwMode="auto">
            <a:xfrm>
              <a:off x="0" y="365"/>
              <a:ext cx="1088"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700">
                  <a:solidFill>
                    <a:srgbClr val="4B4B4B"/>
                  </a:solidFill>
                  <a:latin typeface="Montserrat-Regular" charset="0"/>
                  <a:ea typeface="ＭＳ Ｐゴシック" charset="0"/>
                  <a:cs typeface="Montserrat-Regular" charset="0"/>
                  <a:sym typeface="Montserrat-Regular" charset="0"/>
                </a:rPr>
                <a:t>@idnamehere</a:t>
              </a:r>
            </a:p>
          </p:txBody>
        </p:sp>
      </p:grpSp>
      <p:grpSp>
        <p:nvGrpSpPr>
          <p:cNvPr id="23610" name="Group 58"/>
          <p:cNvGrpSpPr>
            <a:grpSpLocks/>
          </p:cNvGrpSpPr>
          <p:nvPr/>
        </p:nvGrpSpPr>
        <p:grpSpPr bwMode="auto">
          <a:xfrm>
            <a:off x="7493199" y="4271963"/>
            <a:ext cx="647700" cy="342900"/>
            <a:chOff x="0" y="0"/>
            <a:chExt cx="1088" cy="576"/>
          </a:xfrm>
        </p:grpSpPr>
        <p:pic>
          <p:nvPicPr>
            <p:cNvPr id="23611" name="Picture 59"/>
            <p:cNvPicPr>
              <a:picLocks noChangeAspect="1" noChangeArrowheads="1"/>
            </p:cNvPicPr>
            <p:nvPr/>
          </p:nvPicPr>
          <p:blipFill>
            <a:blip r:embed="rId5">
              <a:alphaModFix amt="40000"/>
              <a:extLst>
                <a:ext uri="{28A0092B-C50C-407E-A947-70E740481C1C}">
                  <a14:useLocalDpi xmlns:a14="http://schemas.microsoft.com/office/drawing/2010/main" val="0"/>
                </a:ext>
              </a:extLst>
            </a:blip>
            <a:srcRect/>
            <a:stretch>
              <a:fillRect/>
            </a:stretch>
          </p:blipFill>
          <p:spPr bwMode="auto">
            <a:xfrm>
              <a:off x="36" y="0"/>
              <a:ext cx="284" cy="280"/>
            </a:xfrm>
            <a:prstGeom prst="rect">
              <a:avLst/>
            </a:prstGeom>
            <a:noFill/>
            <a:ln>
              <a:noFill/>
            </a:ln>
            <a:extLst>
              <a:ext uri="{909E8E84-426E-40DD-AFC4-6F175D3DCCD1}">
                <a14:hiddenFill xmlns:a14="http://schemas.microsoft.com/office/drawing/2010/main">
                  <a:solidFill>
                    <a:srgbClr val="FFFFFF">
                      <a:alpha val="39999"/>
                    </a:srgbClr>
                  </a:solidFill>
                </a14:hiddenFill>
              </a:ext>
              <a:ext uri="{91240B29-F687-4F45-9708-019B960494DF}">
                <a14:hiddenLine xmlns:a14="http://schemas.microsoft.com/office/drawing/2010/main" w="12700" cap="flat">
                  <a:solidFill>
                    <a:schemeClr val="tx1">
                      <a:alpha val="39999"/>
                    </a:schemeClr>
                  </a:solidFill>
                  <a:miter lim="800000"/>
                  <a:headEnd/>
                  <a:tailEnd/>
                </a14:hiddenLine>
              </a:ext>
            </a:extLst>
          </p:spPr>
        </p:pic>
        <p:sp>
          <p:nvSpPr>
            <p:cNvPr id="23612" name="Rectangle 60"/>
            <p:cNvSpPr>
              <a:spLocks/>
            </p:cNvSpPr>
            <p:nvPr/>
          </p:nvSpPr>
          <p:spPr bwMode="auto">
            <a:xfrm>
              <a:off x="0" y="336"/>
              <a:ext cx="1088"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700">
                  <a:solidFill>
                    <a:srgbClr val="4B4B4B"/>
                  </a:solidFill>
                  <a:latin typeface="Montserrat-Regular" charset="0"/>
                  <a:ea typeface="ＭＳ Ｐゴシック" charset="0"/>
                  <a:cs typeface="Montserrat-Regular" charset="0"/>
                  <a:sym typeface="Montserrat-Regular" charset="0"/>
                </a:rPr>
                <a:t>@idnamehere</a:t>
              </a:r>
            </a:p>
          </p:txBody>
        </p:sp>
      </p:grpSp>
      <p:grpSp>
        <p:nvGrpSpPr>
          <p:cNvPr id="23613" name="Group 61"/>
          <p:cNvGrpSpPr>
            <a:grpSpLocks/>
          </p:cNvGrpSpPr>
          <p:nvPr/>
        </p:nvGrpSpPr>
        <p:grpSpPr bwMode="auto">
          <a:xfrm>
            <a:off x="-85725" y="1166813"/>
            <a:ext cx="2297906" cy="3448050"/>
            <a:chOff x="0" y="0"/>
            <a:chExt cx="3860" cy="5792"/>
          </a:xfrm>
        </p:grpSpPr>
        <p:sp>
          <p:nvSpPr>
            <p:cNvPr id="23614" name="Rectangle 62"/>
            <p:cNvSpPr>
              <a:spLocks/>
            </p:cNvSpPr>
            <p:nvPr/>
          </p:nvSpPr>
          <p:spPr bwMode="auto">
            <a:xfrm>
              <a:off x="0" y="0"/>
              <a:ext cx="3752" cy="5792"/>
            </a:xfrm>
            <a:prstGeom prst="rect">
              <a:avLst/>
            </a:prstGeom>
            <a:solidFill>
              <a:schemeClr val="bg2"/>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23615" name="Rectangle 63"/>
            <p:cNvSpPr>
              <a:spLocks/>
            </p:cNvSpPr>
            <p:nvPr/>
          </p:nvSpPr>
          <p:spPr bwMode="auto">
            <a:xfrm rot="2700000">
              <a:off x="3619" y="2665"/>
              <a:ext cx="200" cy="200"/>
            </a:xfrm>
            <a:prstGeom prst="rect">
              <a:avLst/>
            </a:prstGeom>
            <a:solidFill>
              <a:schemeClr val="bg2"/>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sp>
        <p:nvSpPr>
          <p:cNvPr id="23616" name="Rectangle 64"/>
          <p:cNvSpPr>
            <a:spLocks/>
          </p:cNvSpPr>
          <p:nvPr/>
        </p:nvSpPr>
        <p:spPr bwMode="auto">
          <a:xfrm>
            <a:off x="697111" y="1845469"/>
            <a:ext cx="1038225" cy="2052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30000"/>
              </a:lnSpc>
            </a:pPr>
            <a:r>
              <a:rPr lang="en-US" sz="700" dirty="0">
                <a:solidFill>
                  <a:schemeClr val="accent3"/>
                </a:solidFill>
                <a:latin typeface="Montserrat-Regular" charset="0"/>
                <a:ea typeface="ＭＳ Ｐゴシック" charset="0"/>
                <a:cs typeface="Montserrat-Regular" charset="0"/>
                <a:sym typeface="Montserrat-Regular" charset="0"/>
              </a:rPr>
              <a:t>This letterhead design is meant to project an image of professional and reliability. By using simple alignments we have created a very spacious feeling. The simplicity suggests.</a:t>
            </a:r>
          </a:p>
          <a:p>
            <a:pPr algn="l">
              <a:lnSpc>
                <a:spcPct val="130000"/>
              </a:lnSpc>
            </a:pPr>
            <a:endParaRPr lang="en-US" sz="700" dirty="0">
              <a:solidFill>
                <a:srgbClr val="8C8C8C"/>
              </a:solidFill>
              <a:latin typeface="Montserrat-Regular" charset="0"/>
              <a:ea typeface="ＭＳ Ｐゴシック" charset="0"/>
              <a:cs typeface="Montserrat-Regular" charset="0"/>
              <a:sym typeface="Montserrat-Regular" charset="0"/>
            </a:endParaRPr>
          </a:p>
          <a:p>
            <a:pPr algn="l">
              <a:lnSpc>
                <a:spcPct val="130000"/>
              </a:lnSpc>
            </a:pPr>
            <a:r>
              <a:rPr lang="en-US" sz="700" dirty="0" err="1">
                <a:solidFill>
                  <a:srgbClr val="FFFFFF"/>
                </a:solidFill>
                <a:latin typeface="Montserrat-Regular" charset="0"/>
                <a:ea typeface="ＭＳ Ｐゴシック" charset="0"/>
                <a:cs typeface="Montserrat-Regular" charset="0"/>
                <a:sym typeface="Montserrat-Regular" charset="0"/>
              </a:rPr>
              <a:t>spaciousnes</a:t>
            </a:r>
            <a:r>
              <a:rPr lang="en-US" sz="700" dirty="0">
                <a:solidFill>
                  <a:srgbClr val="FFFFFF"/>
                </a:solidFill>
                <a:latin typeface="Montserrat-Regular" charset="0"/>
                <a:ea typeface="ＭＳ Ｐゴシック" charset="0"/>
                <a:cs typeface="Montserrat-Regular" charset="0"/>
                <a:sym typeface="Montserrat-Regular" charset="0"/>
              </a:rPr>
              <a:t> </a:t>
            </a:r>
            <a:r>
              <a:rPr lang="en-US" sz="700" dirty="0" err="1">
                <a:solidFill>
                  <a:srgbClr val="FFFFFF"/>
                </a:solidFill>
                <a:latin typeface="Montserrat-Regular" charset="0"/>
                <a:ea typeface="ＭＳ Ｐゴシック" charset="0"/>
                <a:cs typeface="Montserrat-Regular" charset="0"/>
                <a:sym typeface="Montserrat-Regular" charset="0"/>
              </a:rPr>
              <a:t>contribut</a:t>
            </a:r>
            <a:r>
              <a:rPr lang="en-US" sz="700" dirty="0">
                <a:solidFill>
                  <a:srgbClr val="FFFFFF"/>
                </a:solidFill>
                <a:latin typeface="Montserrat-Regular" charset="0"/>
                <a:ea typeface="ＭＳ Ｐゴシック" charset="0"/>
                <a:cs typeface="Montserrat-Regular" charset="0"/>
                <a:sym typeface="Montserrat-Regular" charset="0"/>
              </a:rPr>
              <a:t> to the aesthetics of the layout. These basic qualities along with the (Your Company) </a:t>
            </a:r>
            <a:r>
              <a:rPr lang="en-US" sz="700" dirty="0" err="1">
                <a:solidFill>
                  <a:srgbClr val="FFFFFF"/>
                </a:solidFill>
                <a:latin typeface="Montserrat-Regular" charset="0"/>
                <a:ea typeface="ＭＳ Ｐゴシック" charset="0"/>
                <a:cs typeface="Montserrat-Regular" charset="0"/>
                <a:sym typeface="Montserrat-Regular" charset="0"/>
              </a:rPr>
              <a:t>colours</a:t>
            </a:r>
            <a:r>
              <a:rPr lang="en-US" sz="700" dirty="0">
                <a:solidFill>
                  <a:srgbClr val="FFFFFF"/>
                </a:solidFill>
                <a:latin typeface="Montserrat-Regular" charset="0"/>
                <a:ea typeface="ＭＳ Ｐゴシック" charset="0"/>
                <a:cs typeface="Montserrat-Regular" charset="0"/>
                <a:sym typeface="Montserrat-Regular" charset="0"/>
              </a:rPr>
              <a:t>,</a:t>
            </a:r>
          </a:p>
        </p:txBody>
      </p:sp>
      <p:grpSp>
        <p:nvGrpSpPr>
          <p:cNvPr id="23617" name="Group 65"/>
          <p:cNvGrpSpPr>
            <a:grpSpLocks/>
          </p:cNvGrpSpPr>
          <p:nvPr/>
        </p:nvGrpSpPr>
        <p:grpSpPr bwMode="auto">
          <a:xfrm>
            <a:off x="8169474" y="4824412"/>
            <a:ext cx="759619" cy="176213"/>
            <a:chOff x="0" y="0"/>
            <a:chExt cx="1275" cy="296"/>
          </a:xfrm>
        </p:grpSpPr>
        <p:pic>
          <p:nvPicPr>
            <p:cNvPr id="23618" name="Picture 6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6" y="32"/>
              <a:ext cx="719"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
          <p:nvSpPr>
            <p:cNvPr id="23619" name="Rectangle 67"/>
            <p:cNvSpPr>
              <a:spLocks/>
            </p:cNvSpPr>
            <p:nvPr/>
          </p:nvSpPr>
          <p:spPr bwMode="auto">
            <a:xfrm>
              <a:off x="32" y="56"/>
              <a:ext cx="288" cy="216"/>
            </a:xfrm>
            <a:prstGeom prst="rect">
              <a:avLst/>
            </a:prstGeom>
            <a:solidFill>
              <a:srgbClr val="000000"/>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sp>
          <p:nvSpPr>
            <p:cNvPr id="23620" name="Rectangle 68"/>
            <p:cNvSpPr>
              <a:spLocks/>
            </p:cNvSpPr>
            <p:nvPr/>
          </p:nvSpPr>
          <p:spPr bwMode="auto">
            <a:xfrm>
              <a:off x="0" y="40"/>
              <a:ext cx="35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130000"/>
                </a:lnSpc>
              </a:pPr>
              <a:r>
                <a:rPr lang="en-US" sz="700">
                  <a:solidFill>
                    <a:srgbClr val="FFFFFF"/>
                  </a:solidFill>
                  <a:latin typeface="Montserrat-Regular" charset="0"/>
                  <a:ea typeface="ＭＳ Ｐゴシック" charset="0"/>
                  <a:cs typeface="Montserrat-Regular" charset="0"/>
                  <a:sym typeface="Montserrat-Regular" charset="0"/>
                </a:rPr>
                <a:t>09</a:t>
              </a:r>
            </a:p>
          </p:txBody>
        </p:sp>
        <p:sp>
          <p:nvSpPr>
            <p:cNvPr id="23621" name="Rectangle 69"/>
            <p:cNvSpPr>
              <a:spLocks/>
            </p:cNvSpPr>
            <p:nvPr/>
          </p:nvSpPr>
          <p:spPr bwMode="auto">
            <a:xfrm flipH="1">
              <a:off x="444" y="0"/>
              <a:ext cx="8" cy="288"/>
            </a:xfrm>
            <a:prstGeom prst="rect">
              <a:avLst/>
            </a:prstGeom>
            <a:solidFill>
              <a:srgbClr val="000000"/>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a:p>
          </p:txBody>
        </p:sp>
      </p:gr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23613"/>
                                        </p:tgtEl>
                                        <p:attrNameLst>
                                          <p:attrName>style.visibility</p:attrName>
                                        </p:attrNameLst>
                                      </p:cBhvr>
                                      <p:to>
                                        <p:strVal val="visible"/>
                                      </p:to>
                                    </p:set>
                                    <p:anim calcmode="lin" valueType="num">
                                      <p:cBhvr additive="base">
                                        <p:cTn id="7" dur="500" fill="hold"/>
                                        <p:tgtEl>
                                          <p:spTgt spid="23613"/>
                                        </p:tgtEl>
                                        <p:attrNameLst>
                                          <p:attrName>ppt_x</p:attrName>
                                        </p:attrNameLst>
                                      </p:cBhvr>
                                      <p:tavLst>
                                        <p:tav tm="0">
                                          <p:val>
                                            <p:strVal val="0-#ppt_w/2"/>
                                          </p:val>
                                        </p:tav>
                                        <p:tav tm="100000">
                                          <p:val>
                                            <p:strVal val="#ppt_x"/>
                                          </p:val>
                                        </p:tav>
                                      </p:tavLst>
                                    </p:anim>
                                    <p:anim calcmode="lin" valueType="num">
                                      <p:cBhvr additive="base">
                                        <p:cTn id="8" dur="500" fill="hold"/>
                                        <p:tgtEl>
                                          <p:spTgt spid="23613"/>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2" presetClass="entr" presetSubtype="8" fill="hold" grpId="0" nodeType="afterEffect">
                                  <p:stCondLst>
                                    <p:cond delay="500"/>
                                  </p:stCondLst>
                                  <p:childTnLst>
                                    <p:set>
                                      <p:cBhvr>
                                        <p:cTn id="11" dur="1" fill="hold">
                                          <p:stCondLst>
                                            <p:cond delay="0"/>
                                          </p:stCondLst>
                                        </p:cTn>
                                        <p:tgtEl>
                                          <p:spTgt spid="23616"/>
                                        </p:tgtEl>
                                        <p:attrNameLst>
                                          <p:attrName>style.visibility</p:attrName>
                                        </p:attrNameLst>
                                      </p:cBhvr>
                                      <p:to>
                                        <p:strVal val="visible"/>
                                      </p:to>
                                    </p:set>
                                    <p:animEffect transition="in" filter="wipe(left)">
                                      <p:cBhvr>
                                        <p:cTn id="12" dur="500"/>
                                        <p:tgtEl>
                                          <p:spTgt spid="2361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3" presetClass="entr" presetSubtype="16" fill="hold" nodeType="clickEffect">
                                  <p:stCondLst>
                                    <p:cond delay="0"/>
                                  </p:stCondLst>
                                  <p:childTnLst>
                                    <p:set>
                                      <p:cBhvr>
                                        <p:cTn id="16" dur="1" fill="hold">
                                          <p:stCondLst>
                                            <p:cond delay="0"/>
                                          </p:stCondLst>
                                        </p:cTn>
                                        <p:tgtEl>
                                          <p:spTgt spid="23555"/>
                                        </p:tgtEl>
                                        <p:attrNameLst>
                                          <p:attrName>style.visibility</p:attrName>
                                        </p:attrNameLst>
                                      </p:cBhvr>
                                      <p:to>
                                        <p:strVal val="visible"/>
                                      </p:to>
                                    </p:set>
                                    <p:anim calcmode="lin" valueType="num">
                                      <p:cBhvr>
                                        <p:cTn id="17" dur="500" fill="hold"/>
                                        <p:tgtEl>
                                          <p:spTgt spid="23555"/>
                                        </p:tgtEl>
                                        <p:attrNameLst>
                                          <p:attrName>ppt_w</p:attrName>
                                        </p:attrNameLst>
                                      </p:cBhvr>
                                      <p:tavLst>
                                        <p:tav tm="0">
                                          <p:val>
                                            <p:fltVal val="0"/>
                                          </p:val>
                                        </p:tav>
                                        <p:tav tm="100000">
                                          <p:val>
                                            <p:strVal val="#ppt_w"/>
                                          </p:val>
                                        </p:tav>
                                      </p:tavLst>
                                    </p:anim>
                                    <p:anim calcmode="lin" valueType="num">
                                      <p:cBhvr>
                                        <p:cTn id="18" dur="500" fill="hold"/>
                                        <p:tgtEl>
                                          <p:spTgt spid="23555"/>
                                        </p:tgtEl>
                                        <p:attrNameLst>
                                          <p:attrName>ppt_h</p:attrName>
                                        </p:attrNameLst>
                                      </p:cBhvr>
                                      <p:tavLst>
                                        <p:tav tm="0">
                                          <p:val>
                                            <p:fltVal val="0"/>
                                          </p:val>
                                        </p:tav>
                                        <p:tav tm="100000">
                                          <p:val>
                                            <p:strVal val="#ppt_h"/>
                                          </p:val>
                                        </p:tav>
                                      </p:tavLst>
                                    </p:anim>
                                  </p:childTnLst>
                                </p:cTn>
                              </p:par>
                            </p:childTnLst>
                          </p:cTn>
                        </p:par>
                        <p:par>
                          <p:cTn id="19" fill="hold" nodeType="afterGroup">
                            <p:stCondLst>
                              <p:cond delay="500"/>
                            </p:stCondLst>
                            <p:childTnLst>
                              <p:par>
                                <p:cTn id="20" presetID="23" presetClass="entr" presetSubtype="16" fill="hold" nodeType="afterEffect">
                                  <p:stCondLst>
                                    <p:cond delay="500"/>
                                  </p:stCondLst>
                                  <p:childTnLst>
                                    <p:set>
                                      <p:cBhvr>
                                        <p:cTn id="21" dur="1" fill="hold">
                                          <p:stCondLst>
                                            <p:cond delay="0"/>
                                          </p:stCondLst>
                                        </p:cTn>
                                        <p:tgtEl>
                                          <p:spTgt spid="23556"/>
                                        </p:tgtEl>
                                        <p:attrNameLst>
                                          <p:attrName>style.visibility</p:attrName>
                                        </p:attrNameLst>
                                      </p:cBhvr>
                                      <p:to>
                                        <p:strVal val="visible"/>
                                      </p:to>
                                    </p:set>
                                    <p:anim calcmode="lin" valueType="num">
                                      <p:cBhvr>
                                        <p:cTn id="22" dur="500" fill="hold"/>
                                        <p:tgtEl>
                                          <p:spTgt spid="23556"/>
                                        </p:tgtEl>
                                        <p:attrNameLst>
                                          <p:attrName>ppt_w</p:attrName>
                                        </p:attrNameLst>
                                      </p:cBhvr>
                                      <p:tavLst>
                                        <p:tav tm="0">
                                          <p:val>
                                            <p:fltVal val="0"/>
                                          </p:val>
                                        </p:tav>
                                        <p:tav tm="100000">
                                          <p:val>
                                            <p:strVal val="#ppt_w"/>
                                          </p:val>
                                        </p:tav>
                                      </p:tavLst>
                                    </p:anim>
                                    <p:anim calcmode="lin" valueType="num">
                                      <p:cBhvr>
                                        <p:cTn id="23" dur="500" fill="hold"/>
                                        <p:tgtEl>
                                          <p:spTgt spid="23556"/>
                                        </p:tgtEl>
                                        <p:attrNameLst>
                                          <p:attrName>ppt_h</p:attrName>
                                        </p:attrNameLst>
                                      </p:cBhvr>
                                      <p:tavLst>
                                        <p:tav tm="0">
                                          <p:val>
                                            <p:fltVal val="0"/>
                                          </p:val>
                                        </p:tav>
                                        <p:tav tm="100000">
                                          <p:val>
                                            <p:strVal val="#ppt_h"/>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23559"/>
                                        </p:tgtEl>
                                        <p:attrNameLst>
                                          <p:attrName>style.visibility</p:attrName>
                                        </p:attrNameLst>
                                      </p:cBhvr>
                                      <p:to>
                                        <p:strVal val="visible"/>
                                      </p:to>
                                    </p:set>
                                    <p:animEffect transition="in" filter="wipe(left)">
                                      <p:cBhvr>
                                        <p:cTn id="28" dur="500"/>
                                        <p:tgtEl>
                                          <p:spTgt spid="23559"/>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23560"/>
                                        </p:tgtEl>
                                        <p:attrNameLst>
                                          <p:attrName>style.visibility</p:attrName>
                                        </p:attrNameLst>
                                      </p:cBhvr>
                                      <p:to>
                                        <p:strVal val="visible"/>
                                      </p:to>
                                    </p:set>
                                    <p:animEffect transition="in" filter="wipe(left)">
                                      <p:cBhvr>
                                        <p:cTn id="33" dur="500"/>
                                        <p:tgtEl>
                                          <p:spTgt spid="23560"/>
                                        </p:tgtEl>
                                      </p:cBhvr>
                                    </p:animEffect>
                                  </p:childTnLst>
                                </p:cTn>
                              </p:par>
                            </p:childTnLst>
                          </p:cTn>
                        </p:par>
                        <p:par>
                          <p:cTn id="34" fill="hold" nodeType="afterGroup">
                            <p:stCondLst>
                              <p:cond delay="500"/>
                            </p:stCondLst>
                            <p:childTnLst>
                              <p:par>
                                <p:cTn id="35" presetID="22" presetClass="entr" presetSubtype="8" fill="hold" nodeType="afterEffect">
                                  <p:stCondLst>
                                    <p:cond delay="300"/>
                                  </p:stCondLst>
                                  <p:childTnLst>
                                    <p:set>
                                      <p:cBhvr>
                                        <p:cTn id="36" dur="1" fill="hold">
                                          <p:stCondLst>
                                            <p:cond delay="0"/>
                                          </p:stCondLst>
                                        </p:cTn>
                                        <p:tgtEl>
                                          <p:spTgt spid="23562"/>
                                        </p:tgtEl>
                                        <p:attrNameLst>
                                          <p:attrName>style.visibility</p:attrName>
                                        </p:attrNameLst>
                                      </p:cBhvr>
                                      <p:to>
                                        <p:strVal val="visible"/>
                                      </p:to>
                                    </p:set>
                                    <p:animEffect transition="in" filter="wipe(left)">
                                      <p:cBhvr>
                                        <p:cTn id="37" dur="500"/>
                                        <p:tgtEl>
                                          <p:spTgt spid="23562"/>
                                        </p:tgtEl>
                                      </p:cBhvr>
                                    </p:animEffect>
                                  </p:childTnLst>
                                </p:cTn>
                              </p:par>
                            </p:childTnLst>
                          </p:cTn>
                        </p:par>
                        <p:par>
                          <p:cTn id="38" fill="hold" nodeType="afterGroup">
                            <p:stCondLst>
                              <p:cond delay="1300"/>
                            </p:stCondLst>
                            <p:childTnLst>
                              <p:par>
                                <p:cTn id="39" presetID="22" presetClass="entr" presetSubtype="8" fill="hold" grpId="0" nodeType="afterEffect">
                                  <p:stCondLst>
                                    <p:cond delay="300"/>
                                  </p:stCondLst>
                                  <p:childTnLst>
                                    <p:set>
                                      <p:cBhvr>
                                        <p:cTn id="40" dur="1" fill="hold">
                                          <p:stCondLst>
                                            <p:cond delay="0"/>
                                          </p:stCondLst>
                                        </p:cTn>
                                        <p:tgtEl>
                                          <p:spTgt spid="23561"/>
                                        </p:tgtEl>
                                        <p:attrNameLst>
                                          <p:attrName>style.visibility</p:attrName>
                                        </p:attrNameLst>
                                      </p:cBhvr>
                                      <p:to>
                                        <p:strVal val="visible"/>
                                      </p:to>
                                    </p:set>
                                    <p:animEffect transition="in" filter="wipe(left)">
                                      <p:cBhvr>
                                        <p:cTn id="41" dur="500"/>
                                        <p:tgtEl>
                                          <p:spTgt spid="23561"/>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22" presetClass="entr" presetSubtype="8" fill="hold" nodeType="clickEffect">
                                  <p:stCondLst>
                                    <p:cond delay="0"/>
                                  </p:stCondLst>
                                  <p:childTnLst>
                                    <p:set>
                                      <p:cBhvr>
                                        <p:cTn id="45" dur="1" fill="hold">
                                          <p:stCondLst>
                                            <p:cond delay="0"/>
                                          </p:stCondLst>
                                        </p:cTn>
                                        <p:tgtEl>
                                          <p:spTgt spid="23568"/>
                                        </p:tgtEl>
                                        <p:attrNameLst>
                                          <p:attrName>style.visibility</p:attrName>
                                        </p:attrNameLst>
                                      </p:cBhvr>
                                      <p:to>
                                        <p:strVal val="visible"/>
                                      </p:to>
                                    </p:set>
                                    <p:animEffect transition="in" filter="wipe(left)">
                                      <p:cBhvr>
                                        <p:cTn id="46" dur="500"/>
                                        <p:tgtEl>
                                          <p:spTgt spid="23568"/>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4" presetClass="entr" presetSubtype="32" fill="hold" grpId="0" nodeType="clickEffect">
                                  <p:stCondLst>
                                    <p:cond delay="0"/>
                                  </p:stCondLst>
                                  <p:childTnLst>
                                    <p:set>
                                      <p:cBhvr>
                                        <p:cTn id="50" dur="1" fill="hold">
                                          <p:stCondLst>
                                            <p:cond delay="0"/>
                                          </p:stCondLst>
                                        </p:cTn>
                                        <p:tgtEl>
                                          <p:spTgt spid="23574"/>
                                        </p:tgtEl>
                                        <p:attrNameLst>
                                          <p:attrName>style.visibility</p:attrName>
                                        </p:attrNameLst>
                                      </p:cBhvr>
                                      <p:to>
                                        <p:strVal val="visible"/>
                                      </p:to>
                                    </p:set>
                                    <p:animEffect transition="in" filter="box(out)">
                                      <p:cBhvr>
                                        <p:cTn id="51" dur="500"/>
                                        <p:tgtEl>
                                          <p:spTgt spid="23574"/>
                                        </p:tgtEl>
                                      </p:cBhvr>
                                    </p:animEffect>
                                  </p:childTnLst>
                                </p:cTn>
                              </p:par>
                            </p:childTnLst>
                          </p:cTn>
                        </p:par>
                        <p:par>
                          <p:cTn id="52" fill="hold" nodeType="afterGroup">
                            <p:stCondLst>
                              <p:cond delay="500"/>
                            </p:stCondLst>
                            <p:childTnLst>
                              <p:par>
                                <p:cTn id="53" presetID="23" presetClass="entr" presetSubtype="16" fill="hold" nodeType="afterEffect">
                                  <p:stCondLst>
                                    <p:cond delay="0"/>
                                  </p:stCondLst>
                                  <p:childTnLst>
                                    <p:set>
                                      <p:cBhvr>
                                        <p:cTn id="54" dur="1" fill="hold">
                                          <p:stCondLst>
                                            <p:cond delay="0"/>
                                          </p:stCondLst>
                                        </p:cTn>
                                        <p:tgtEl>
                                          <p:spTgt spid="23575"/>
                                        </p:tgtEl>
                                        <p:attrNameLst>
                                          <p:attrName>style.visibility</p:attrName>
                                        </p:attrNameLst>
                                      </p:cBhvr>
                                      <p:to>
                                        <p:strVal val="visible"/>
                                      </p:to>
                                    </p:set>
                                    <p:anim calcmode="lin" valueType="num">
                                      <p:cBhvr>
                                        <p:cTn id="55" dur="500" fill="hold"/>
                                        <p:tgtEl>
                                          <p:spTgt spid="23575"/>
                                        </p:tgtEl>
                                        <p:attrNameLst>
                                          <p:attrName>ppt_w</p:attrName>
                                        </p:attrNameLst>
                                      </p:cBhvr>
                                      <p:tavLst>
                                        <p:tav tm="0">
                                          <p:val>
                                            <p:fltVal val="0"/>
                                          </p:val>
                                        </p:tav>
                                        <p:tav tm="100000">
                                          <p:val>
                                            <p:strVal val="#ppt_w"/>
                                          </p:val>
                                        </p:tav>
                                      </p:tavLst>
                                    </p:anim>
                                    <p:anim calcmode="lin" valueType="num">
                                      <p:cBhvr>
                                        <p:cTn id="56" dur="500" fill="hold"/>
                                        <p:tgtEl>
                                          <p:spTgt spid="23575"/>
                                        </p:tgtEl>
                                        <p:attrNameLst>
                                          <p:attrName>ppt_h</p:attrName>
                                        </p:attrNameLst>
                                      </p:cBhvr>
                                      <p:tavLst>
                                        <p:tav tm="0">
                                          <p:val>
                                            <p:fltVal val="0"/>
                                          </p:val>
                                        </p:tav>
                                        <p:tav tm="100000">
                                          <p:val>
                                            <p:strVal val="#ppt_h"/>
                                          </p:val>
                                        </p:tav>
                                      </p:tavLst>
                                    </p:anim>
                                  </p:childTnLst>
                                </p:cTn>
                              </p:par>
                            </p:childTnLst>
                          </p:cTn>
                        </p:par>
                        <p:par>
                          <p:cTn id="57" fill="hold" nodeType="afterGroup">
                            <p:stCondLst>
                              <p:cond delay="1000"/>
                            </p:stCondLst>
                            <p:childTnLst>
                              <p:par>
                                <p:cTn id="58" presetID="23" presetClass="entr" presetSubtype="16" fill="hold" nodeType="afterEffect">
                                  <p:stCondLst>
                                    <p:cond delay="300"/>
                                  </p:stCondLst>
                                  <p:childTnLst>
                                    <p:set>
                                      <p:cBhvr>
                                        <p:cTn id="59" dur="1" fill="hold">
                                          <p:stCondLst>
                                            <p:cond delay="0"/>
                                          </p:stCondLst>
                                        </p:cTn>
                                        <p:tgtEl>
                                          <p:spTgt spid="23578"/>
                                        </p:tgtEl>
                                        <p:attrNameLst>
                                          <p:attrName>style.visibility</p:attrName>
                                        </p:attrNameLst>
                                      </p:cBhvr>
                                      <p:to>
                                        <p:strVal val="visible"/>
                                      </p:to>
                                    </p:set>
                                    <p:anim calcmode="lin" valueType="num">
                                      <p:cBhvr>
                                        <p:cTn id="60" dur="500" fill="hold"/>
                                        <p:tgtEl>
                                          <p:spTgt spid="23578"/>
                                        </p:tgtEl>
                                        <p:attrNameLst>
                                          <p:attrName>ppt_w</p:attrName>
                                        </p:attrNameLst>
                                      </p:cBhvr>
                                      <p:tavLst>
                                        <p:tav tm="0">
                                          <p:val>
                                            <p:fltVal val="0"/>
                                          </p:val>
                                        </p:tav>
                                        <p:tav tm="100000">
                                          <p:val>
                                            <p:strVal val="#ppt_w"/>
                                          </p:val>
                                        </p:tav>
                                      </p:tavLst>
                                    </p:anim>
                                    <p:anim calcmode="lin" valueType="num">
                                      <p:cBhvr>
                                        <p:cTn id="61" dur="500" fill="hold"/>
                                        <p:tgtEl>
                                          <p:spTgt spid="23578"/>
                                        </p:tgtEl>
                                        <p:attrNameLst>
                                          <p:attrName>ppt_h</p:attrName>
                                        </p:attrNameLst>
                                      </p:cBhvr>
                                      <p:tavLst>
                                        <p:tav tm="0">
                                          <p:val>
                                            <p:fltVal val="0"/>
                                          </p:val>
                                        </p:tav>
                                        <p:tav tm="100000">
                                          <p:val>
                                            <p:strVal val="#ppt_h"/>
                                          </p:val>
                                        </p:tav>
                                      </p:tavLst>
                                    </p:anim>
                                  </p:childTnLst>
                                </p:cTn>
                              </p:par>
                            </p:childTnLst>
                          </p:cTn>
                        </p:par>
                        <p:par>
                          <p:cTn id="62" fill="hold" nodeType="afterGroup">
                            <p:stCondLst>
                              <p:cond delay="1800"/>
                            </p:stCondLst>
                            <p:childTnLst>
                              <p:par>
                                <p:cTn id="63" presetID="23" presetClass="entr" presetSubtype="16" fill="hold" nodeType="afterEffect">
                                  <p:stCondLst>
                                    <p:cond delay="300"/>
                                  </p:stCondLst>
                                  <p:childTnLst>
                                    <p:set>
                                      <p:cBhvr>
                                        <p:cTn id="64" dur="1" fill="hold">
                                          <p:stCondLst>
                                            <p:cond delay="0"/>
                                          </p:stCondLst>
                                        </p:cTn>
                                        <p:tgtEl>
                                          <p:spTgt spid="23581"/>
                                        </p:tgtEl>
                                        <p:attrNameLst>
                                          <p:attrName>style.visibility</p:attrName>
                                        </p:attrNameLst>
                                      </p:cBhvr>
                                      <p:to>
                                        <p:strVal val="visible"/>
                                      </p:to>
                                    </p:set>
                                    <p:anim calcmode="lin" valueType="num">
                                      <p:cBhvr>
                                        <p:cTn id="65" dur="500" fill="hold"/>
                                        <p:tgtEl>
                                          <p:spTgt spid="23581"/>
                                        </p:tgtEl>
                                        <p:attrNameLst>
                                          <p:attrName>ppt_w</p:attrName>
                                        </p:attrNameLst>
                                      </p:cBhvr>
                                      <p:tavLst>
                                        <p:tav tm="0">
                                          <p:val>
                                            <p:fltVal val="0"/>
                                          </p:val>
                                        </p:tav>
                                        <p:tav tm="100000">
                                          <p:val>
                                            <p:strVal val="#ppt_w"/>
                                          </p:val>
                                        </p:tav>
                                      </p:tavLst>
                                    </p:anim>
                                    <p:anim calcmode="lin" valueType="num">
                                      <p:cBhvr>
                                        <p:cTn id="66" dur="500" fill="hold"/>
                                        <p:tgtEl>
                                          <p:spTgt spid="23581"/>
                                        </p:tgtEl>
                                        <p:attrNameLst>
                                          <p:attrName>ppt_h</p:attrName>
                                        </p:attrNameLst>
                                      </p:cBhvr>
                                      <p:tavLst>
                                        <p:tav tm="0">
                                          <p:val>
                                            <p:fltVal val="0"/>
                                          </p:val>
                                        </p:tav>
                                        <p:tav tm="100000">
                                          <p:val>
                                            <p:strVal val="#ppt_h"/>
                                          </p:val>
                                        </p:tav>
                                      </p:tavLst>
                                    </p:anim>
                                  </p:childTnLst>
                                </p:cTn>
                              </p:par>
                            </p:childTnLst>
                          </p:cTn>
                        </p:par>
                      </p:childTnLst>
                    </p:cTn>
                  </p:par>
                  <p:par>
                    <p:cTn id="67" fill="hold" nodeType="clickPar">
                      <p:stCondLst>
                        <p:cond delay="indefinite"/>
                      </p:stCondLst>
                      <p:childTnLst>
                        <p:par>
                          <p:cTn id="68" fill="hold" nodeType="withGroup">
                            <p:stCondLst>
                              <p:cond delay="0"/>
                            </p:stCondLst>
                            <p:childTnLst>
                              <p:par>
                                <p:cTn id="69" presetID="2" presetClass="entr" presetSubtype="2" fill="hold" nodeType="clickEffect">
                                  <p:stCondLst>
                                    <p:cond delay="0"/>
                                  </p:stCondLst>
                                  <p:childTnLst>
                                    <p:set>
                                      <p:cBhvr>
                                        <p:cTn id="70" dur="1" fill="hold">
                                          <p:stCondLst>
                                            <p:cond delay="0"/>
                                          </p:stCondLst>
                                        </p:cTn>
                                        <p:tgtEl>
                                          <p:spTgt spid="23584"/>
                                        </p:tgtEl>
                                        <p:attrNameLst>
                                          <p:attrName>style.visibility</p:attrName>
                                        </p:attrNameLst>
                                      </p:cBhvr>
                                      <p:to>
                                        <p:strVal val="visible"/>
                                      </p:to>
                                    </p:set>
                                    <p:anim calcmode="lin" valueType="num">
                                      <p:cBhvr additive="base">
                                        <p:cTn id="71" dur="500" fill="hold"/>
                                        <p:tgtEl>
                                          <p:spTgt spid="23584"/>
                                        </p:tgtEl>
                                        <p:attrNameLst>
                                          <p:attrName>ppt_x</p:attrName>
                                        </p:attrNameLst>
                                      </p:cBhvr>
                                      <p:tavLst>
                                        <p:tav tm="0">
                                          <p:val>
                                            <p:strVal val="1+#ppt_w/2"/>
                                          </p:val>
                                        </p:tav>
                                        <p:tav tm="100000">
                                          <p:val>
                                            <p:strVal val="#ppt_x"/>
                                          </p:val>
                                        </p:tav>
                                      </p:tavLst>
                                    </p:anim>
                                    <p:anim calcmode="lin" valueType="num">
                                      <p:cBhvr additive="base">
                                        <p:cTn id="72" dur="500" fill="hold"/>
                                        <p:tgtEl>
                                          <p:spTgt spid="23584"/>
                                        </p:tgtEl>
                                        <p:attrNameLst>
                                          <p:attrName>ppt_y</p:attrName>
                                        </p:attrNameLst>
                                      </p:cBhvr>
                                      <p:tavLst>
                                        <p:tav tm="0">
                                          <p:val>
                                            <p:strVal val="#ppt_y"/>
                                          </p:val>
                                        </p:tav>
                                        <p:tav tm="100000">
                                          <p:val>
                                            <p:strVal val="#ppt_y"/>
                                          </p:val>
                                        </p:tav>
                                      </p:tavLst>
                                    </p:anim>
                                  </p:childTnLst>
                                </p:cTn>
                              </p:par>
                            </p:childTnLst>
                          </p:cTn>
                        </p:par>
                        <p:par>
                          <p:cTn id="73" fill="hold" nodeType="afterGroup">
                            <p:stCondLst>
                              <p:cond delay="500"/>
                            </p:stCondLst>
                            <p:childTnLst>
                              <p:par>
                                <p:cTn id="74" presetID="2" presetClass="entr" presetSubtype="2" fill="hold" nodeType="afterEffect">
                                  <p:stCondLst>
                                    <p:cond delay="300"/>
                                  </p:stCondLst>
                                  <p:childTnLst>
                                    <p:set>
                                      <p:cBhvr>
                                        <p:cTn id="75" dur="1" fill="hold">
                                          <p:stCondLst>
                                            <p:cond delay="0"/>
                                          </p:stCondLst>
                                        </p:cTn>
                                        <p:tgtEl>
                                          <p:spTgt spid="23585"/>
                                        </p:tgtEl>
                                        <p:attrNameLst>
                                          <p:attrName>style.visibility</p:attrName>
                                        </p:attrNameLst>
                                      </p:cBhvr>
                                      <p:to>
                                        <p:strVal val="visible"/>
                                      </p:to>
                                    </p:set>
                                    <p:anim calcmode="lin" valueType="num">
                                      <p:cBhvr additive="base">
                                        <p:cTn id="76" dur="500" fill="hold"/>
                                        <p:tgtEl>
                                          <p:spTgt spid="23585"/>
                                        </p:tgtEl>
                                        <p:attrNameLst>
                                          <p:attrName>ppt_x</p:attrName>
                                        </p:attrNameLst>
                                      </p:cBhvr>
                                      <p:tavLst>
                                        <p:tav tm="0">
                                          <p:val>
                                            <p:strVal val="1+#ppt_w/2"/>
                                          </p:val>
                                        </p:tav>
                                        <p:tav tm="100000">
                                          <p:val>
                                            <p:strVal val="#ppt_x"/>
                                          </p:val>
                                        </p:tav>
                                      </p:tavLst>
                                    </p:anim>
                                    <p:anim calcmode="lin" valueType="num">
                                      <p:cBhvr additive="base">
                                        <p:cTn id="77" dur="500" fill="hold"/>
                                        <p:tgtEl>
                                          <p:spTgt spid="23585"/>
                                        </p:tgtEl>
                                        <p:attrNameLst>
                                          <p:attrName>ppt_y</p:attrName>
                                        </p:attrNameLst>
                                      </p:cBhvr>
                                      <p:tavLst>
                                        <p:tav tm="0">
                                          <p:val>
                                            <p:strVal val="#ppt_y"/>
                                          </p:val>
                                        </p:tav>
                                        <p:tav tm="100000">
                                          <p:val>
                                            <p:strVal val="#ppt_y"/>
                                          </p:val>
                                        </p:tav>
                                      </p:tavLst>
                                    </p:anim>
                                  </p:childTnLst>
                                </p:cTn>
                              </p:par>
                            </p:childTnLst>
                          </p:cTn>
                        </p:par>
                        <p:par>
                          <p:cTn id="78" fill="hold" nodeType="afterGroup">
                            <p:stCondLst>
                              <p:cond delay="1300"/>
                            </p:stCondLst>
                            <p:childTnLst>
                              <p:par>
                                <p:cTn id="79" presetID="2" presetClass="entr" presetSubtype="2" fill="hold" grpId="0" nodeType="afterEffect">
                                  <p:stCondLst>
                                    <p:cond delay="300"/>
                                  </p:stCondLst>
                                  <p:childTnLst>
                                    <p:set>
                                      <p:cBhvr>
                                        <p:cTn id="80" dur="1" fill="hold">
                                          <p:stCondLst>
                                            <p:cond delay="0"/>
                                          </p:stCondLst>
                                        </p:cTn>
                                        <p:tgtEl>
                                          <p:spTgt spid="23588"/>
                                        </p:tgtEl>
                                        <p:attrNameLst>
                                          <p:attrName>style.visibility</p:attrName>
                                        </p:attrNameLst>
                                      </p:cBhvr>
                                      <p:to>
                                        <p:strVal val="visible"/>
                                      </p:to>
                                    </p:set>
                                    <p:anim calcmode="lin" valueType="num">
                                      <p:cBhvr additive="base">
                                        <p:cTn id="81" dur="500" fill="hold"/>
                                        <p:tgtEl>
                                          <p:spTgt spid="23588"/>
                                        </p:tgtEl>
                                        <p:attrNameLst>
                                          <p:attrName>ppt_x</p:attrName>
                                        </p:attrNameLst>
                                      </p:cBhvr>
                                      <p:tavLst>
                                        <p:tav tm="0">
                                          <p:val>
                                            <p:strVal val="1+#ppt_w/2"/>
                                          </p:val>
                                        </p:tav>
                                        <p:tav tm="100000">
                                          <p:val>
                                            <p:strVal val="#ppt_x"/>
                                          </p:val>
                                        </p:tav>
                                      </p:tavLst>
                                    </p:anim>
                                    <p:anim calcmode="lin" valueType="num">
                                      <p:cBhvr additive="base">
                                        <p:cTn id="82" dur="500" fill="hold"/>
                                        <p:tgtEl>
                                          <p:spTgt spid="23588"/>
                                        </p:tgtEl>
                                        <p:attrNameLst>
                                          <p:attrName>ppt_y</p:attrName>
                                        </p:attrNameLst>
                                      </p:cBhvr>
                                      <p:tavLst>
                                        <p:tav tm="0">
                                          <p:val>
                                            <p:strVal val="#ppt_y"/>
                                          </p:val>
                                        </p:tav>
                                        <p:tav tm="100000">
                                          <p:val>
                                            <p:strVal val="#ppt_y"/>
                                          </p:val>
                                        </p:tav>
                                      </p:tavLst>
                                    </p:anim>
                                  </p:childTnLst>
                                </p:cTn>
                              </p:par>
                            </p:childTnLst>
                          </p:cTn>
                        </p:par>
                      </p:childTnLst>
                    </p:cTn>
                  </p:par>
                  <p:par>
                    <p:cTn id="83" fill="hold" nodeType="clickPar">
                      <p:stCondLst>
                        <p:cond delay="indefinite"/>
                      </p:stCondLst>
                      <p:childTnLst>
                        <p:par>
                          <p:cTn id="84" fill="hold" nodeType="withGroup">
                            <p:stCondLst>
                              <p:cond delay="0"/>
                            </p:stCondLst>
                            <p:childTnLst>
                              <p:par>
                                <p:cTn id="85" presetID="22" presetClass="entr" presetSubtype="8" fill="hold" grpId="0" nodeType="clickEffect">
                                  <p:stCondLst>
                                    <p:cond delay="0"/>
                                  </p:stCondLst>
                                  <p:childTnLst>
                                    <p:set>
                                      <p:cBhvr>
                                        <p:cTn id="86" dur="1" fill="hold">
                                          <p:stCondLst>
                                            <p:cond delay="0"/>
                                          </p:stCondLst>
                                        </p:cTn>
                                        <p:tgtEl>
                                          <p:spTgt spid="23589"/>
                                        </p:tgtEl>
                                        <p:attrNameLst>
                                          <p:attrName>style.visibility</p:attrName>
                                        </p:attrNameLst>
                                      </p:cBhvr>
                                      <p:to>
                                        <p:strVal val="visible"/>
                                      </p:to>
                                    </p:set>
                                    <p:animEffect transition="in" filter="wipe(left)">
                                      <p:cBhvr>
                                        <p:cTn id="87" dur="500"/>
                                        <p:tgtEl>
                                          <p:spTgt spid="23589"/>
                                        </p:tgtEl>
                                      </p:cBhvr>
                                    </p:animEffect>
                                  </p:childTnLst>
                                </p:cTn>
                              </p:par>
                            </p:childTnLst>
                          </p:cTn>
                        </p:par>
                        <p:par>
                          <p:cTn id="88" fill="hold" nodeType="afterGroup">
                            <p:stCondLst>
                              <p:cond delay="500"/>
                            </p:stCondLst>
                            <p:childTnLst>
                              <p:par>
                                <p:cTn id="89" presetID="22" presetClass="entr" presetSubtype="8" fill="hold" nodeType="afterEffect">
                                  <p:stCondLst>
                                    <p:cond delay="500"/>
                                  </p:stCondLst>
                                  <p:childTnLst>
                                    <p:set>
                                      <p:cBhvr>
                                        <p:cTn id="90" dur="1" fill="hold">
                                          <p:stCondLst>
                                            <p:cond delay="0"/>
                                          </p:stCondLst>
                                        </p:cTn>
                                        <p:tgtEl>
                                          <p:spTgt spid="23591"/>
                                        </p:tgtEl>
                                        <p:attrNameLst>
                                          <p:attrName>style.visibility</p:attrName>
                                        </p:attrNameLst>
                                      </p:cBhvr>
                                      <p:to>
                                        <p:strVal val="visible"/>
                                      </p:to>
                                    </p:set>
                                    <p:animEffect transition="in" filter="wipe(left)">
                                      <p:cBhvr>
                                        <p:cTn id="91" dur="500"/>
                                        <p:tgtEl>
                                          <p:spTgt spid="23591"/>
                                        </p:tgtEl>
                                      </p:cBhvr>
                                    </p:animEffect>
                                  </p:childTnLst>
                                </p:cTn>
                              </p:par>
                            </p:childTnLst>
                          </p:cTn>
                        </p:par>
                        <p:par>
                          <p:cTn id="92" fill="hold" nodeType="afterGroup">
                            <p:stCondLst>
                              <p:cond delay="1500"/>
                            </p:stCondLst>
                            <p:childTnLst>
                              <p:par>
                                <p:cTn id="93" presetID="22" presetClass="entr" presetSubtype="8" fill="hold" grpId="0" nodeType="afterEffect">
                                  <p:stCondLst>
                                    <p:cond delay="500"/>
                                  </p:stCondLst>
                                  <p:childTnLst>
                                    <p:set>
                                      <p:cBhvr>
                                        <p:cTn id="94" dur="1" fill="hold">
                                          <p:stCondLst>
                                            <p:cond delay="0"/>
                                          </p:stCondLst>
                                        </p:cTn>
                                        <p:tgtEl>
                                          <p:spTgt spid="23590"/>
                                        </p:tgtEl>
                                        <p:attrNameLst>
                                          <p:attrName>style.visibility</p:attrName>
                                        </p:attrNameLst>
                                      </p:cBhvr>
                                      <p:to>
                                        <p:strVal val="visible"/>
                                      </p:to>
                                    </p:set>
                                    <p:animEffect transition="in" filter="wipe(left)">
                                      <p:cBhvr>
                                        <p:cTn id="95" dur="500"/>
                                        <p:tgtEl>
                                          <p:spTgt spid="23590"/>
                                        </p:tgtEl>
                                      </p:cBhvr>
                                    </p:animEffect>
                                  </p:childTnLst>
                                </p:cTn>
                              </p:par>
                            </p:childTnLst>
                          </p:cTn>
                        </p:par>
                      </p:childTnLst>
                    </p:cTn>
                  </p:par>
                  <p:par>
                    <p:cTn id="96" fill="hold" nodeType="clickPar">
                      <p:stCondLst>
                        <p:cond delay="indefinite"/>
                      </p:stCondLst>
                      <p:childTnLst>
                        <p:par>
                          <p:cTn id="97" fill="hold" nodeType="withGroup">
                            <p:stCondLst>
                              <p:cond delay="0"/>
                            </p:stCondLst>
                            <p:childTnLst>
                              <p:par>
                                <p:cTn id="98" presetID="22" presetClass="entr" presetSubtype="8" fill="hold" nodeType="clickEffect">
                                  <p:stCondLst>
                                    <p:cond delay="0"/>
                                  </p:stCondLst>
                                  <p:childTnLst>
                                    <p:set>
                                      <p:cBhvr>
                                        <p:cTn id="99" dur="1" fill="hold">
                                          <p:stCondLst>
                                            <p:cond delay="0"/>
                                          </p:stCondLst>
                                        </p:cTn>
                                        <p:tgtEl>
                                          <p:spTgt spid="23597"/>
                                        </p:tgtEl>
                                        <p:attrNameLst>
                                          <p:attrName>style.visibility</p:attrName>
                                        </p:attrNameLst>
                                      </p:cBhvr>
                                      <p:to>
                                        <p:strVal val="visible"/>
                                      </p:to>
                                    </p:set>
                                    <p:animEffect transition="in" filter="wipe(left)">
                                      <p:cBhvr>
                                        <p:cTn id="100" dur="500"/>
                                        <p:tgtEl>
                                          <p:spTgt spid="23597"/>
                                        </p:tgtEl>
                                      </p:cBhvr>
                                    </p:animEffect>
                                  </p:childTnLst>
                                </p:cTn>
                              </p:par>
                            </p:childTnLst>
                          </p:cTn>
                        </p:par>
                      </p:childTnLst>
                    </p:cTn>
                  </p:par>
                  <p:par>
                    <p:cTn id="101" fill="hold" nodeType="clickPar">
                      <p:stCondLst>
                        <p:cond delay="indefinite"/>
                      </p:stCondLst>
                      <p:childTnLst>
                        <p:par>
                          <p:cTn id="102" fill="hold" nodeType="withGroup">
                            <p:stCondLst>
                              <p:cond delay="0"/>
                            </p:stCondLst>
                            <p:childTnLst>
                              <p:par>
                                <p:cTn id="103" presetID="4" presetClass="entr" presetSubtype="32" fill="hold" grpId="0" nodeType="clickEffect">
                                  <p:stCondLst>
                                    <p:cond delay="0"/>
                                  </p:stCondLst>
                                  <p:childTnLst>
                                    <p:set>
                                      <p:cBhvr>
                                        <p:cTn id="104" dur="1" fill="hold">
                                          <p:stCondLst>
                                            <p:cond delay="0"/>
                                          </p:stCondLst>
                                        </p:cTn>
                                        <p:tgtEl>
                                          <p:spTgt spid="23603"/>
                                        </p:tgtEl>
                                        <p:attrNameLst>
                                          <p:attrName>style.visibility</p:attrName>
                                        </p:attrNameLst>
                                      </p:cBhvr>
                                      <p:to>
                                        <p:strVal val="visible"/>
                                      </p:to>
                                    </p:set>
                                    <p:animEffect transition="in" filter="box(out)">
                                      <p:cBhvr>
                                        <p:cTn id="105" dur="500"/>
                                        <p:tgtEl>
                                          <p:spTgt spid="23603"/>
                                        </p:tgtEl>
                                      </p:cBhvr>
                                    </p:animEffect>
                                  </p:childTnLst>
                                </p:cTn>
                              </p:par>
                            </p:childTnLst>
                          </p:cTn>
                        </p:par>
                        <p:par>
                          <p:cTn id="106" fill="hold" nodeType="afterGroup">
                            <p:stCondLst>
                              <p:cond delay="500"/>
                            </p:stCondLst>
                            <p:childTnLst>
                              <p:par>
                                <p:cTn id="107" presetID="23" presetClass="entr" presetSubtype="16" fill="hold" nodeType="afterEffect">
                                  <p:stCondLst>
                                    <p:cond delay="300"/>
                                  </p:stCondLst>
                                  <p:childTnLst>
                                    <p:set>
                                      <p:cBhvr>
                                        <p:cTn id="108" dur="1" fill="hold">
                                          <p:stCondLst>
                                            <p:cond delay="0"/>
                                          </p:stCondLst>
                                        </p:cTn>
                                        <p:tgtEl>
                                          <p:spTgt spid="23604"/>
                                        </p:tgtEl>
                                        <p:attrNameLst>
                                          <p:attrName>style.visibility</p:attrName>
                                        </p:attrNameLst>
                                      </p:cBhvr>
                                      <p:to>
                                        <p:strVal val="visible"/>
                                      </p:to>
                                    </p:set>
                                    <p:anim calcmode="lin" valueType="num">
                                      <p:cBhvr>
                                        <p:cTn id="109" dur="500" fill="hold"/>
                                        <p:tgtEl>
                                          <p:spTgt spid="23604"/>
                                        </p:tgtEl>
                                        <p:attrNameLst>
                                          <p:attrName>ppt_w</p:attrName>
                                        </p:attrNameLst>
                                      </p:cBhvr>
                                      <p:tavLst>
                                        <p:tav tm="0">
                                          <p:val>
                                            <p:fltVal val="0"/>
                                          </p:val>
                                        </p:tav>
                                        <p:tav tm="100000">
                                          <p:val>
                                            <p:strVal val="#ppt_w"/>
                                          </p:val>
                                        </p:tav>
                                      </p:tavLst>
                                    </p:anim>
                                    <p:anim calcmode="lin" valueType="num">
                                      <p:cBhvr>
                                        <p:cTn id="110" dur="500" fill="hold"/>
                                        <p:tgtEl>
                                          <p:spTgt spid="23604"/>
                                        </p:tgtEl>
                                        <p:attrNameLst>
                                          <p:attrName>ppt_h</p:attrName>
                                        </p:attrNameLst>
                                      </p:cBhvr>
                                      <p:tavLst>
                                        <p:tav tm="0">
                                          <p:val>
                                            <p:fltVal val="0"/>
                                          </p:val>
                                        </p:tav>
                                        <p:tav tm="100000">
                                          <p:val>
                                            <p:strVal val="#ppt_h"/>
                                          </p:val>
                                        </p:tav>
                                      </p:tavLst>
                                    </p:anim>
                                  </p:childTnLst>
                                </p:cTn>
                              </p:par>
                            </p:childTnLst>
                          </p:cTn>
                        </p:par>
                        <p:par>
                          <p:cTn id="111" fill="hold" nodeType="afterGroup">
                            <p:stCondLst>
                              <p:cond delay="1300"/>
                            </p:stCondLst>
                            <p:childTnLst>
                              <p:par>
                                <p:cTn id="112" presetID="23" presetClass="entr" presetSubtype="16" fill="hold" nodeType="afterEffect">
                                  <p:stCondLst>
                                    <p:cond delay="300"/>
                                  </p:stCondLst>
                                  <p:childTnLst>
                                    <p:set>
                                      <p:cBhvr>
                                        <p:cTn id="113" dur="1" fill="hold">
                                          <p:stCondLst>
                                            <p:cond delay="0"/>
                                          </p:stCondLst>
                                        </p:cTn>
                                        <p:tgtEl>
                                          <p:spTgt spid="23607"/>
                                        </p:tgtEl>
                                        <p:attrNameLst>
                                          <p:attrName>style.visibility</p:attrName>
                                        </p:attrNameLst>
                                      </p:cBhvr>
                                      <p:to>
                                        <p:strVal val="visible"/>
                                      </p:to>
                                    </p:set>
                                    <p:anim calcmode="lin" valueType="num">
                                      <p:cBhvr>
                                        <p:cTn id="114" dur="500" fill="hold"/>
                                        <p:tgtEl>
                                          <p:spTgt spid="23607"/>
                                        </p:tgtEl>
                                        <p:attrNameLst>
                                          <p:attrName>ppt_w</p:attrName>
                                        </p:attrNameLst>
                                      </p:cBhvr>
                                      <p:tavLst>
                                        <p:tav tm="0">
                                          <p:val>
                                            <p:fltVal val="0"/>
                                          </p:val>
                                        </p:tav>
                                        <p:tav tm="100000">
                                          <p:val>
                                            <p:strVal val="#ppt_w"/>
                                          </p:val>
                                        </p:tav>
                                      </p:tavLst>
                                    </p:anim>
                                    <p:anim calcmode="lin" valueType="num">
                                      <p:cBhvr>
                                        <p:cTn id="115" dur="500" fill="hold"/>
                                        <p:tgtEl>
                                          <p:spTgt spid="23607"/>
                                        </p:tgtEl>
                                        <p:attrNameLst>
                                          <p:attrName>ppt_h</p:attrName>
                                        </p:attrNameLst>
                                      </p:cBhvr>
                                      <p:tavLst>
                                        <p:tav tm="0">
                                          <p:val>
                                            <p:fltVal val="0"/>
                                          </p:val>
                                        </p:tav>
                                        <p:tav tm="100000">
                                          <p:val>
                                            <p:strVal val="#ppt_h"/>
                                          </p:val>
                                        </p:tav>
                                      </p:tavLst>
                                    </p:anim>
                                  </p:childTnLst>
                                </p:cTn>
                              </p:par>
                            </p:childTnLst>
                          </p:cTn>
                        </p:par>
                        <p:par>
                          <p:cTn id="116" fill="hold" nodeType="afterGroup">
                            <p:stCondLst>
                              <p:cond delay="2100"/>
                            </p:stCondLst>
                            <p:childTnLst>
                              <p:par>
                                <p:cTn id="117" presetID="23" presetClass="entr" presetSubtype="16" fill="hold" nodeType="afterEffect">
                                  <p:stCondLst>
                                    <p:cond delay="300"/>
                                  </p:stCondLst>
                                  <p:childTnLst>
                                    <p:set>
                                      <p:cBhvr>
                                        <p:cTn id="118" dur="1" fill="hold">
                                          <p:stCondLst>
                                            <p:cond delay="0"/>
                                          </p:stCondLst>
                                        </p:cTn>
                                        <p:tgtEl>
                                          <p:spTgt spid="23610"/>
                                        </p:tgtEl>
                                        <p:attrNameLst>
                                          <p:attrName>style.visibility</p:attrName>
                                        </p:attrNameLst>
                                      </p:cBhvr>
                                      <p:to>
                                        <p:strVal val="visible"/>
                                      </p:to>
                                    </p:set>
                                    <p:anim calcmode="lin" valueType="num">
                                      <p:cBhvr>
                                        <p:cTn id="119" dur="500" fill="hold"/>
                                        <p:tgtEl>
                                          <p:spTgt spid="23610"/>
                                        </p:tgtEl>
                                        <p:attrNameLst>
                                          <p:attrName>ppt_w</p:attrName>
                                        </p:attrNameLst>
                                      </p:cBhvr>
                                      <p:tavLst>
                                        <p:tav tm="0">
                                          <p:val>
                                            <p:fltVal val="0"/>
                                          </p:val>
                                        </p:tav>
                                        <p:tav tm="100000">
                                          <p:val>
                                            <p:strVal val="#ppt_w"/>
                                          </p:val>
                                        </p:tav>
                                      </p:tavLst>
                                    </p:anim>
                                    <p:anim calcmode="lin" valueType="num">
                                      <p:cBhvr>
                                        <p:cTn id="120" dur="500" fill="hold"/>
                                        <p:tgtEl>
                                          <p:spTgt spid="23610"/>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9" grpId="0" autoUpdateAnimBg="0"/>
      <p:bldP spid="23560" grpId="0" autoUpdateAnimBg="0"/>
      <p:bldP spid="23561" grpId="0" autoUpdateAnimBg="0"/>
      <p:bldP spid="23574" grpId="0" animBg="1"/>
      <p:bldP spid="23588" grpId="0" autoUpdateAnimBg="0"/>
      <p:bldP spid="23589" grpId="0" autoUpdateAnimBg="0"/>
      <p:bldP spid="23590" grpId="0" autoUpdateAnimBg="0"/>
      <p:bldP spid="23603" grpId="0" animBg="1"/>
      <p:bldP spid="23616" grpId="0" autoUpdateAnimBg="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10.xml.rels><?xml version="1.0" encoding="UTF-8" standalone="yes"?>
<Relationships xmlns="http://schemas.openxmlformats.org/package/2006/relationships"><Relationship Id="rId1" Type="http://schemas.openxmlformats.org/officeDocument/2006/relationships/image" Target="../media/image1.jpeg"/></Relationships>
</file>

<file path=ppt/theme/_rels/theme11.xml.rels><?xml version="1.0" encoding="UTF-8" standalone="yes"?>
<Relationships xmlns="http://schemas.openxmlformats.org/package/2006/relationships"><Relationship Id="rId1" Type="http://schemas.openxmlformats.org/officeDocument/2006/relationships/image" Target="../media/image1.jpeg"/></Relationships>
</file>

<file path=ppt/theme/_rels/theme12.xml.rels><?xml version="1.0" encoding="UTF-8" standalone="yes"?>
<Relationships xmlns="http://schemas.openxmlformats.org/package/2006/relationships"><Relationship Id="rId1" Type="http://schemas.openxmlformats.org/officeDocument/2006/relationships/image" Target="../media/image1.jpeg"/></Relationships>
</file>

<file path=ppt/theme/_rels/theme13.xml.rels><?xml version="1.0" encoding="UTF-8" standalone="yes"?>
<Relationships xmlns="http://schemas.openxmlformats.org/package/2006/relationships"><Relationship Id="rId1" Type="http://schemas.openxmlformats.org/officeDocument/2006/relationships/image" Target="../media/image1.jpeg"/></Relationships>
</file>

<file path=ppt/theme/_rels/theme14.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_rels/theme3.xml.rels><?xml version="1.0" encoding="UTF-8" standalone="yes"?>
<Relationships xmlns="http://schemas.openxmlformats.org/package/2006/relationships"><Relationship Id="rId1" Type="http://schemas.openxmlformats.org/officeDocument/2006/relationships/image" Target="../media/image1.jpeg"/></Relationships>
</file>

<file path=ppt/theme/_rels/theme4.xml.rels><?xml version="1.0" encoding="UTF-8" standalone="yes"?>
<Relationships xmlns="http://schemas.openxmlformats.org/package/2006/relationships"><Relationship Id="rId1" Type="http://schemas.openxmlformats.org/officeDocument/2006/relationships/image" Target="../media/image1.jpeg"/></Relationships>
</file>

<file path=ppt/theme/_rels/theme5.xml.rels><?xml version="1.0" encoding="UTF-8" standalone="yes"?>
<Relationships xmlns="http://schemas.openxmlformats.org/package/2006/relationships"><Relationship Id="rId1" Type="http://schemas.openxmlformats.org/officeDocument/2006/relationships/image" Target="../media/image1.jpeg"/></Relationships>
</file>

<file path=ppt/theme/_rels/theme6.xml.rels><?xml version="1.0" encoding="UTF-8" standalone="yes"?>
<Relationships xmlns="http://schemas.openxmlformats.org/package/2006/relationships"><Relationship Id="rId1" Type="http://schemas.openxmlformats.org/officeDocument/2006/relationships/image" Target="../media/image1.jpeg"/></Relationships>
</file>

<file path=ppt/theme/_rels/theme7.xml.rels><?xml version="1.0" encoding="UTF-8" standalone="yes"?>
<Relationships xmlns="http://schemas.openxmlformats.org/package/2006/relationships"><Relationship Id="rId1" Type="http://schemas.openxmlformats.org/officeDocument/2006/relationships/image" Target="../media/image1.jpeg"/></Relationships>
</file>

<file path=ppt/theme/_rels/theme8.xml.rels><?xml version="1.0" encoding="UTF-8" standalone="yes"?>
<Relationships xmlns="http://schemas.openxmlformats.org/package/2006/relationships"><Relationship Id="rId1" Type="http://schemas.openxmlformats.org/officeDocument/2006/relationships/image" Target="../media/image1.jpeg"/></Relationships>
</file>

<file path=ppt/theme/_rels/theme9.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itle &amp; Subtitle">
  <a:themeElements>
    <a:clrScheme name="Studio Creativ">
      <a:dk1>
        <a:srgbClr val="2B353F"/>
      </a:dk1>
      <a:lt1>
        <a:srgbClr val="505E68"/>
      </a:lt1>
      <a:dk2>
        <a:srgbClr val="8C939D"/>
      </a:dk2>
      <a:lt2>
        <a:srgbClr val="003228"/>
      </a:lt2>
      <a:accent1>
        <a:srgbClr val="004B41"/>
      </a:accent1>
      <a:accent2>
        <a:srgbClr val="00A578"/>
      </a:accent2>
      <a:accent3>
        <a:srgbClr val="14C396"/>
      </a:accent3>
      <a:accent4>
        <a:srgbClr val="FFFFFF"/>
      </a:accent4>
      <a:accent5>
        <a:srgbClr val="FFFFFF"/>
      </a:accent5>
      <a:accent6>
        <a:srgbClr val="FFFFFF"/>
      </a:accent6>
      <a:hlink>
        <a:srgbClr val="FFFFFF"/>
      </a:hlink>
      <a:folHlink>
        <a:srgbClr val="FFFFFF"/>
      </a:folHlink>
    </a:clrScheme>
    <a:fontScheme name="Title &amp; Subtitle">
      <a:majorFont>
        <a:latin typeface="Gill Sans"/>
        <a:ea typeface="ヒラギノ角ゴ ProN W3"/>
        <a:cs typeface="ヒラギノ角ゴ ProN W3"/>
      </a:majorFont>
      <a:minorFont>
        <a:latin typeface="Gill Sans"/>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56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56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Title &amp; Subtitl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Blank">
  <a:themeElements>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a:majorFont>
        <a:latin typeface="Gill Sans"/>
        <a:ea typeface="ヒラギノ角ゴ ProN W3"/>
        <a:cs typeface="ヒラギノ角ゴ ProN W3"/>
      </a:majorFont>
      <a:minorFont>
        <a:latin typeface="Gill Sans"/>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56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56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11.xml><?xml version="1.0" encoding="utf-8"?>
<a:theme xmlns:a="http://schemas.openxmlformats.org/drawingml/2006/main" name="Title &amp; Bullets - Left">
  <a:themeElements>
    <a:clrScheme name="Title &amp; Bullets - Lef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Title &amp; Bullets - Left">
      <a:majorFont>
        <a:latin typeface="Gill Sans"/>
        <a:ea typeface="ヒラギノ角ゴ ProN W3"/>
        <a:cs typeface="ヒラギノ角ゴ ProN W3"/>
      </a:majorFont>
      <a:minorFont>
        <a:latin typeface="Gill Sans"/>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56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56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Title &amp; Bullets - Lef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12.xml><?xml version="1.0" encoding="utf-8"?>
<a:theme xmlns:a="http://schemas.openxmlformats.org/drawingml/2006/main" name="Title &amp; Bullets - 2 Column">
  <a:themeElements>
    <a:clrScheme name="Title &amp; Bullets - 2 Colum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Title &amp; Bullets - 2 Column">
      <a:majorFont>
        <a:latin typeface="Gill Sans"/>
        <a:ea typeface="ヒラギノ角ゴ ProN W3"/>
        <a:cs typeface="ヒラギノ角ゴ ProN W3"/>
      </a:majorFont>
      <a:minorFont>
        <a:latin typeface="Gill Sans"/>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56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56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Title &amp; Bullets - 2 Colum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13.xml><?xml version="1.0" encoding="utf-8"?>
<a:theme xmlns:a="http://schemas.openxmlformats.org/drawingml/2006/main" name="Title &amp; Bullets - Right">
  <a:themeElements>
    <a:clrScheme name="Title &amp; Bullets - Righ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Title &amp; Bullets - Right">
      <a:majorFont>
        <a:latin typeface="Gill Sans"/>
        <a:ea typeface="ヒラギノ角ゴ ProN W3"/>
        <a:cs typeface="ヒラギノ角ゴ ProN W3"/>
      </a:majorFont>
      <a:minorFont>
        <a:latin typeface="Gill Sans"/>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56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56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Title &amp; Bullets - Righ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14.xml><?xml version="1.0" encoding="utf-8"?>
<a:theme xmlns:a="http://schemas.openxmlformats.org/drawingml/2006/main" name="Title, Bullets &amp; Photo">
  <a:themeElements>
    <a:clrScheme name="Title, Bullets &amp; Phot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Title, Bullets &amp; Photo">
      <a:majorFont>
        <a:latin typeface="Gill Sans"/>
        <a:ea typeface="ヒラギノ角ゴ ProN W3"/>
        <a:cs typeface="ヒラギノ角ゴ ProN W3"/>
      </a:majorFont>
      <a:minorFont>
        <a:latin typeface="Gill Sans"/>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56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56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Title, Bullets &amp; Phot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itle &amp; Bullets">
  <a:themeElements>
    <a:clrScheme name="Title &amp; Bullet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Title &amp; Bullets">
      <a:majorFont>
        <a:latin typeface="Gill Sans"/>
        <a:ea typeface="ヒラギノ角ゴ ProN W3"/>
        <a:cs typeface="ヒラギノ角ゴ ProN W3"/>
      </a:majorFont>
      <a:minorFont>
        <a:latin typeface="Gill Sans"/>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56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56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Title &amp; Bullet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Title - Center">
  <a:themeElements>
    <a:clrScheme name="Title - Center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Title - Center">
      <a:majorFont>
        <a:latin typeface="Gill Sans"/>
        <a:ea typeface="ヒラギノ角ゴ ProN W3"/>
        <a:cs typeface="ヒラギノ角ゴ ProN W3"/>
      </a:majorFont>
      <a:minorFont>
        <a:latin typeface="Gill Sans"/>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56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56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Title - Center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Bullets">
  <a:themeElements>
    <a:clrScheme name="Bullet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ullets">
      <a:majorFont>
        <a:latin typeface="Gill Sans"/>
        <a:ea typeface="ヒラギノ角ゴ ProN W3"/>
        <a:cs typeface="ヒラギノ角ゴ ProN W3"/>
      </a:majorFont>
      <a:minorFont>
        <a:latin typeface="Gill Sans"/>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56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56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Bullet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Photo - Horizontal">
  <a:themeElements>
    <a:clrScheme name="Photo - Horizonta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Photo - Horizontal">
      <a:majorFont>
        <a:latin typeface="Gill Sans"/>
        <a:ea typeface="ヒラギノ角ゴ ProN W3"/>
        <a:cs typeface="ヒラギノ角ゴ ProN W3"/>
      </a:majorFont>
      <a:minorFont>
        <a:latin typeface="Gill Sans"/>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56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56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Photo - Horizonta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Photo - Horizontal Reflection">
  <a:themeElements>
    <a:clrScheme name="Photo - Horizontal Reflec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Photo - Horizontal Reflection">
      <a:majorFont>
        <a:latin typeface="Gill Sans"/>
        <a:ea typeface="ヒラギノ角ゴ ProN W3"/>
        <a:cs typeface="ヒラギノ角ゴ ProN W3"/>
      </a:majorFont>
      <a:minorFont>
        <a:latin typeface="Gill Sans"/>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56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56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Photo - Horizontal Reflec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Photo - Vertical">
  <a:themeElements>
    <a:clrScheme name="Photo - Vertica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Photo - Vertical">
      <a:majorFont>
        <a:latin typeface="Gill Sans"/>
        <a:ea typeface="ヒラギノ角ゴ ProN W3"/>
        <a:cs typeface="ヒラギノ角ゴ ProN W3"/>
      </a:majorFont>
      <a:minorFont>
        <a:latin typeface="Gill Sans"/>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56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56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Photo - Vertica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Photo - Vertical Reflection">
  <a:themeElements>
    <a:clrScheme name="Photo - Vertical Reflec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Photo - Vertical Reflection">
      <a:majorFont>
        <a:latin typeface="Gill Sans"/>
        <a:ea typeface="ヒラギノ角ゴ ProN W3"/>
        <a:cs typeface="ヒラギノ角ゴ ProN W3"/>
      </a:majorFont>
      <a:minorFont>
        <a:latin typeface="Gill Sans"/>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56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56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Photo - Vertical Reflec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Title - Top">
  <a:themeElements>
    <a:clrScheme name="Title - Top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Title - Top">
      <a:majorFont>
        <a:latin typeface="Gill Sans"/>
        <a:ea typeface="ヒラギノ角ゴ ProN W3"/>
        <a:cs typeface="ヒラギノ角ゴ ProN W3"/>
      </a:majorFont>
      <a:minorFont>
        <a:latin typeface="Gill Sans"/>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56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56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Title - Top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565</TotalTime>
  <Pages>0</Pages>
  <Words>8601</Words>
  <Characters>0</Characters>
  <Application>Microsoft Office PowerPoint</Application>
  <PresentationFormat>On-screen Show (16:9)</PresentationFormat>
  <Lines>0</Lines>
  <Paragraphs>731</Paragraphs>
  <Slides>58</Slides>
  <Notes>0</Notes>
  <HiddenSlides>0</HiddenSlides>
  <MMClips>0</MMClips>
  <ScaleCrop>false</ScaleCrop>
  <HeadingPairs>
    <vt:vector size="4" baseType="variant">
      <vt:variant>
        <vt:lpstr>Theme</vt:lpstr>
      </vt:variant>
      <vt:variant>
        <vt:i4>14</vt:i4>
      </vt:variant>
      <vt:variant>
        <vt:lpstr>Slide Titles</vt:lpstr>
      </vt:variant>
      <vt:variant>
        <vt:i4>58</vt:i4>
      </vt:variant>
    </vt:vector>
  </HeadingPairs>
  <TitlesOfParts>
    <vt:vector size="72" baseType="lpstr">
      <vt:lpstr>Title &amp; Subtitle</vt:lpstr>
      <vt:lpstr>Title &amp; Bullets</vt:lpstr>
      <vt:lpstr>Title - Center</vt:lpstr>
      <vt:lpstr>Bullets</vt:lpstr>
      <vt:lpstr>Photo - Horizontal</vt:lpstr>
      <vt:lpstr>Photo - Horizontal Reflection</vt:lpstr>
      <vt:lpstr>Photo - Vertical</vt:lpstr>
      <vt:lpstr>Photo - Vertical Reflection</vt:lpstr>
      <vt:lpstr>Title - Top</vt:lpstr>
      <vt:lpstr>Blank</vt:lpstr>
      <vt:lpstr>Title &amp; Bullets - Left</vt:lpstr>
      <vt:lpstr>Title &amp; Bullets - 2 Column</vt:lpstr>
      <vt:lpstr>Title &amp; Bullets - Right</vt:lpstr>
      <vt:lpstr>Title, Bullets &amp; Photo</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ak ak azad</dc:creator>
  <cp:lastModifiedBy>akazad</cp:lastModifiedBy>
  <cp:revision>162</cp:revision>
  <dcterms:modified xsi:type="dcterms:W3CDTF">2014-10-25T07:01:16Z</dcterms:modified>
</cp:coreProperties>
</file>