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46889952153108E-3"/>
          <c:y val="0.30463576158940397"/>
          <c:w val="1"/>
          <c:h val="0.69205298013245031"/>
        </c:manualLayout>
      </c:layout>
      <c:pieChart>
        <c:varyColors val="0"/>
        <c:ser>
          <c:idx val="0"/>
          <c:order val="0"/>
          <c:tx>
            <c:strRef>
              <c:f>Sheet1!$A$2</c:f>
              <c:strCache>
                <c:ptCount val="1"/>
                <c:pt idx="0">
                  <c:v>Region 1</c:v>
                </c:pt>
              </c:strCache>
            </c:strRef>
          </c:tx>
          <c:spPr>
            <a:noFill/>
            <a:ln w="10265">
              <a:noFill/>
            </a:ln>
          </c:spPr>
          <c:dPt>
            <c:idx val="0"/>
            <c:bubble3D val="0"/>
          </c:dPt>
          <c:dPt>
            <c:idx val="1"/>
            <c:bubble3D val="0"/>
            <c:spPr>
              <a:solidFill>
                <a:schemeClr val="accent3"/>
              </a:solidFill>
              <a:ln w="10265">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10265">
          <a:noFill/>
        </a:ln>
      </c:spPr>
    </c:plotArea>
    <c:plotVisOnly val="1"/>
    <c:dispBlanksAs val="zero"/>
    <c:showDLblsOverMax val="0"/>
  </c:chart>
  <c:spPr>
    <a:noFill/>
    <a:ln>
      <a:noFill/>
    </a:ln>
  </c:spPr>
  <c:txPr>
    <a:bodyPr/>
    <a:lstStyle/>
    <a:p>
      <a:pPr>
        <a:defRPr sz="1374"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459489456159822"/>
          <c:h val="0.67110266159695819"/>
        </c:manualLayout>
      </c:layout>
      <c:barChart>
        <c:barDir val="col"/>
        <c:grouping val="clustered"/>
        <c:varyColors val="0"/>
        <c:ser>
          <c:idx val="0"/>
          <c:order val="0"/>
          <c:tx>
            <c:strRef>
              <c:f>Sheet1!$A$2</c:f>
              <c:strCache>
                <c:ptCount val="1"/>
                <c:pt idx="0">
                  <c:v>Region 1</c:v>
                </c:pt>
              </c:strCache>
            </c:strRef>
          </c:tx>
          <c:spPr>
            <a:solidFill>
              <a:schemeClr val="accent3"/>
            </a:solidFill>
            <a:ln w="9027">
              <a:noFill/>
            </a:ln>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rgbClr val="E6EBF0"/>
            </a:solidFill>
            <a:ln w="9027">
              <a:noFill/>
            </a:ln>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144258176"/>
        <c:axId val="144259712"/>
      </c:barChart>
      <c:catAx>
        <c:axId val="144258176"/>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44259712"/>
        <c:crosses val="autoZero"/>
        <c:auto val="1"/>
        <c:lblAlgn val="ctr"/>
        <c:lblOffset val="100"/>
        <c:tickLblSkip val="1"/>
        <c:tickMarkSkip val="1"/>
        <c:noMultiLvlLbl val="0"/>
      </c:catAx>
      <c:valAx>
        <c:axId val="144259712"/>
        <c:scaling>
          <c:orientation val="minMax"/>
        </c:scaling>
        <c:delete val="0"/>
        <c:axPos val="l"/>
        <c:majorGridlines>
          <c:spPr>
            <a:ln w="4514">
              <a:solidFill>
                <a:schemeClr val="tx1"/>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44258176"/>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478260869565216E-2"/>
          <c:y val="0.30132450331125826"/>
          <c:w val="0.92173913043478262"/>
          <c:h val="0.70198675496688745"/>
        </c:manualLayout>
      </c:layout>
      <c:pieChart>
        <c:varyColors val="0"/>
        <c:ser>
          <c:idx val="0"/>
          <c:order val="0"/>
          <c:tx>
            <c:strRef>
              <c:f>Sheet1!$A$2</c:f>
              <c:strCache>
                <c:ptCount val="1"/>
                <c:pt idx="0">
                  <c:v>Region 1</c:v>
                </c:pt>
              </c:strCache>
            </c:strRef>
          </c:tx>
          <c:spPr>
            <a:noFill/>
            <a:ln w="9225">
              <a:noFill/>
            </a:ln>
          </c:spPr>
          <c:dPt>
            <c:idx val="0"/>
            <c:bubble3D val="0"/>
          </c:dPt>
          <c:dPt>
            <c:idx val="1"/>
            <c:bubble3D val="0"/>
            <c:spPr>
              <a:solidFill>
                <a:schemeClr val="accent3"/>
              </a:solidFill>
              <a:ln w="9225">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9225">
          <a:noFill/>
        </a:ln>
      </c:spPr>
    </c:plotArea>
    <c:plotVisOnly val="1"/>
    <c:dispBlanksAs val="zero"/>
    <c:showDLblsOverMax val="0"/>
  </c:chart>
  <c:spPr>
    <a:noFill/>
    <a:ln>
      <a:noFill/>
    </a:ln>
  </c:spPr>
  <c:txPr>
    <a:bodyPr/>
    <a:lstStyle/>
    <a:p>
      <a:pPr>
        <a:defRPr sz="1235" b="0" i="0" u="none" strike="noStrike" baseline="0">
          <a:solidFill>
            <a:srgbClr val="000000"/>
          </a:solidFill>
          <a:latin typeface="Gill Sans"/>
          <a:ea typeface="Gill Sans"/>
          <a:cs typeface="Gill Sans"/>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09876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333951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3845779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8159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915996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2710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5056582"/>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41542223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38044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2666579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9401949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722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8104656"/>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9422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66635976"/>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9241575"/>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91293057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263937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5854985"/>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4453754"/>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5111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48407240"/>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84450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6554775"/>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9072819"/>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3538270"/>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57064435"/>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8076830"/>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5864784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1664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9548585"/>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5207584"/>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09332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452800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5351391"/>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961705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761160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3649819"/>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70792443"/>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6538239"/>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75240710"/>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740203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009570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2454871"/>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4288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97284184"/>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0273377"/>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1411893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2396433"/>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434860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96227183"/>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441259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57204540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842224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246337"/>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8673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4163205"/>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080993"/>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9084096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30133850"/>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2873570"/>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617624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93687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51261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42654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437598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689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8960135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21795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018863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5688561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51512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00491014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09524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08071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654948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19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55798127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8010406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389847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651194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44698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69208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760743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37065944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8029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606939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0865464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1262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20234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6678322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686404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509201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24148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9090073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160917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6830462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344297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47230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209856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877315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8220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5089417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15493920"/>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07564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443615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2171475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00993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4293762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7926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961748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473509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657573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5433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163814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2117495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268215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216613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7112028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08598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158710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86076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7462283"/>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6898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496615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91681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303028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3390841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42998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938416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6643926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79386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1808296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4059581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6911642"/>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51967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726797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18509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4952779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0673690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574459"/>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5312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50928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38018550"/>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481196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88412780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968482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32078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584721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590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87401787"/>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15896248"/>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728923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5628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7.png"/><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5.emf"/><Relationship Id="rId4" Type="http://schemas.openxmlformats.org/officeDocument/2006/relationships/oleObject" Target="../embeddings/oleObject1.bin"/><Relationship Id="rId9"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2.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2.png"/></Relationships>
</file>

<file path=ppt/slides/_rels/slide5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hart" Target="../charts/chart3.xml"/><Relationship Id="rId7" Type="http://schemas.openxmlformats.org/officeDocument/2006/relationships/image" Target="../media/image7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3.e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1.png"/><Relationship Id="rId4" Type="http://schemas.openxmlformats.org/officeDocument/2006/relationships/image" Target="../media/image80.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bg1"/>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bg1">
                    <a:lumMod val="20000"/>
                    <a:lumOff val="80000"/>
                  </a:schemeClr>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712244"/>
            <a:ext cx="31194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a:solidFill>
                <a:srgbClr val="808080"/>
              </a:solidFill>
              <a:latin typeface="Montserrat-Regular" charset="0"/>
              <a:ea typeface="ＭＳ Ｐゴシック" charset="0"/>
              <a:cs typeface="Montserrat-Regular" charset="0"/>
              <a:sym typeface="Montserrat-Regular" charset="0"/>
            </a:endParaRPr>
          </a:p>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rgbClr val="9B9B9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3">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20000"/>
                      <a:lumOff val="80000"/>
                    </a:schemeClr>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dirty="0">
                  <a:solidFill>
                    <a:srgbClr val="FFFFFF"/>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C8F0FF"/>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rgbClr val="C8F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7945"/>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3" y="4824412"/>
            <a:ext cx="761405" cy="176213"/>
            <a:chOff x="0" y="0"/>
            <a:chExt cx="1279"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accent1"/>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accent1"/>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3" y="4824412"/>
            <a:ext cx="761405" cy="176213"/>
            <a:chOff x="0" y="0"/>
            <a:chExt cx="1279"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7217" y="1178124"/>
            <a:ext cx="909087"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accent3">
              <a:lumMod val="75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3"/>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accent1"/>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accent1">
              <a:lumMod val="90000"/>
              <a:lumOff val="10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6"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8" y="0"/>
              <a:ext cx="72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7" y="0"/>
              <a:ext cx="754"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7" y="0"/>
              <a:ext cx="754"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3" y="4824412"/>
            <a:ext cx="761405" cy="176213"/>
            <a:chOff x="0" y="0"/>
            <a:chExt cx="1279"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accent1">
              <a:alpha val="89999"/>
            </a:schemeClr>
          </a:solidFill>
          <a:ln>
            <a:noFill/>
          </a:ln>
          <a:extLst/>
        </p:spPr>
        <p:txBody>
          <a:bodyPr lIns="0" tIns="0" rIns="0" bIns="0"/>
          <a:lstStyle/>
          <a:p>
            <a:endParaRPr lang="en-US"/>
          </a:p>
        </p:txBody>
      </p:sp>
      <p:sp>
        <p:nvSpPr>
          <p:cNvPr id="28675" name="Freeform 3"/>
          <p:cNvSpPr>
            <a:spLocks/>
          </p:cNvSpPr>
          <p:nvPr/>
        </p:nvSpPr>
        <p:spPr bwMode="auto">
          <a:xfrm>
            <a:off x="-36512" y="-92546"/>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483518"/>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840706"/>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095624"/>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16993"/>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491037"/>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35756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19374"/>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6"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14887"/>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867149"/>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152774"/>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4"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14887"/>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03314"/>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058245"/>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884289"/>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24362"/>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287910"/>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138737"/>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p:grpSpPr>
        <p:sp>
          <p:nvSpPr>
            <p:cNvPr id="29709" name="Oval 13"/>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3" y="4824412"/>
            <a:ext cx="761405" cy="176213"/>
            <a:chOff x="0" y="0"/>
            <a:chExt cx="1279"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36512" y="-92546"/>
            <a:ext cx="9167217" cy="5236046"/>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accent1">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spaciousnes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colours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9645" y="4133255"/>
            <a:ext cx="99983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3">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23047"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chemeClr val="tx1"/>
          </a:solidFill>
          <a:ln>
            <a:noFill/>
          </a:ln>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3" y="4824412"/>
            <a:ext cx="761405" cy="176213"/>
            <a:chOff x="0" y="0"/>
            <a:chExt cx="1279"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accent1">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accent3"/>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p:grpSpPr>
        <p:sp>
          <p:nvSpPr>
            <p:cNvPr id="32779" name="Rectangle 11"/>
            <p:cNvSpPr>
              <a:spLocks/>
            </p:cNvSpPr>
            <p:nvPr/>
          </p:nvSpPr>
          <p:spPr bwMode="auto">
            <a:xfrm>
              <a:off x="0" y="0"/>
              <a:ext cx="2592" cy="2728"/>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5987"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accent2">
                <a:lumMod val="50000"/>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3" y="4824412"/>
            <a:ext cx="761405" cy="176213"/>
            <a:chOff x="0" y="0"/>
            <a:chExt cx="1279"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accent1">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3" y="4824412"/>
            <a:ext cx="761405" cy="176213"/>
            <a:chOff x="0" y="0"/>
            <a:chExt cx="1279"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6392" name="Rectangle 8"/>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394" name="Group 10"/>
          <p:cNvGrpSpPr>
            <a:grpSpLocks/>
          </p:cNvGrpSpPr>
          <p:nvPr/>
        </p:nvGrpSpPr>
        <p:grpSpPr bwMode="auto">
          <a:xfrm>
            <a:off x="4572000" y="6465"/>
            <a:ext cx="4581525" cy="2290763"/>
            <a:chOff x="0" y="0"/>
            <a:chExt cx="7696" cy="3848"/>
          </a:xfrm>
        </p:grpSpPr>
        <p:sp>
          <p:nvSpPr>
            <p:cNvPr id="16395" name="Rectangle 11"/>
            <p:cNvSpPr>
              <a:spLocks/>
            </p:cNvSpPr>
            <p:nvPr/>
          </p:nvSpPr>
          <p:spPr bwMode="auto">
            <a:xfrm>
              <a:off x="5772" y="0"/>
              <a:ext cx="1924" cy="1924"/>
            </a:xfrm>
            <a:prstGeom prst="rect">
              <a:avLst/>
            </a:prstGeom>
            <a:solidFill>
              <a:srgbClr val="8C96A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16396" name="Rectangle 12"/>
            <p:cNvSpPr>
              <a:spLocks/>
            </p:cNvSpPr>
            <p:nvPr/>
          </p:nvSpPr>
          <p:spPr bwMode="auto">
            <a:xfrm>
              <a:off x="5772" y="1924"/>
              <a:ext cx="1924" cy="1924"/>
            </a:xfrm>
            <a:prstGeom prst="rect">
              <a:avLst/>
            </a:prstGeom>
            <a:solidFill>
              <a:srgbClr val="505A64">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16397" name="Rectangle 13"/>
            <p:cNvSpPr>
              <a:spLocks/>
            </p:cNvSpPr>
            <p:nvPr/>
          </p:nvSpPr>
          <p:spPr bwMode="auto">
            <a:xfrm>
              <a:off x="3848" y="0"/>
              <a:ext cx="1924" cy="1924"/>
            </a:xfrm>
            <a:prstGeom prst="rect">
              <a:avLst/>
            </a:prstGeom>
            <a:solidFill>
              <a:srgbClr val="505A64">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16398" name="Rectangle 14"/>
            <p:cNvSpPr>
              <a:spLocks/>
            </p:cNvSpPr>
            <p:nvPr/>
          </p:nvSpPr>
          <p:spPr bwMode="auto">
            <a:xfrm>
              <a:off x="1924" y="0"/>
              <a:ext cx="1924" cy="1924"/>
            </a:xfrm>
            <a:prstGeom prst="rect">
              <a:avLst/>
            </a:prstGeom>
            <a:solidFill>
              <a:schemeClr val="tx1">
                <a:alpha val="64999"/>
              </a:scheme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16399" name="Rectangle 15"/>
            <p:cNvSpPr>
              <a:spLocks/>
            </p:cNvSpPr>
            <p:nvPr/>
          </p:nvSpPr>
          <p:spPr bwMode="auto">
            <a:xfrm>
              <a:off x="1924" y="1924"/>
              <a:ext cx="1924" cy="1924"/>
            </a:xfrm>
            <a:prstGeom prst="rect">
              <a:avLst/>
            </a:prstGeom>
            <a:solidFill>
              <a:schemeClr val="tx1">
                <a:alpha val="25000"/>
              </a:scheme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16400" name="Rectangle 16"/>
            <p:cNvSpPr>
              <a:spLocks/>
            </p:cNvSpPr>
            <p:nvPr/>
          </p:nvSpPr>
          <p:spPr bwMode="auto">
            <a:xfrm>
              <a:off x="0" y="0"/>
              <a:ext cx="1924" cy="1924"/>
            </a:xfrm>
            <a:prstGeom prst="rect">
              <a:avLst/>
            </a:prstGeom>
            <a:solidFill>
              <a:schemeClr val="tx1">
                <a:alpha val="39999"/>
              </a:scheme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pSp>
      <p:grpSp>
        <p:nvGrpSpPr>
          <p:cNvPr id="16401" name="Group 17"/>
          <p:cNvGrpSpPr>
            <a:grpSpLocks/>
          </p:cNvGrpSpPr>
          <p:nvPr/>
        </p:nvGrpSpPr>
        <p:grpSpPr bwMode="auto">
          <a:xfrm>
            <a:off x="7244358" y="-2865"/>
            <a:ext cx="1385888" cy="1375767"/>
            <a:chOff x="0" y="0"/>
            <a:chExt cx="2328" cy="2312"/>
          </a:xfrm>
        </p:grpSpPr>
        <p:sp>
          <p:nvSpPr>
            <p:cNvPr id="16402" name="AutoShape 18"/>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3" name="AutoShape 19"/>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6404" name="Group 20"/>
          <p:cNvGrpSpPr>
            <a:grpSpLocks/>
          </p:cNvGrpSpPr>
          <p:nvPr/>
        </p:nvGrpSpPr>
        <p:grpSpPr bwMode="auto">
          <a:xfrm>
            <a:off x="8169473" y="4824412"/>
            <a:ext cx="761405" cy="176213"/>
            <a:chOff x="0" y="0"/>
            <a:chExt cx="1279" cy="296"/>
          </a:xfrm>
        </p:grpSpPr>
        <p:pic>
          <p:nvPicPr>
            <p:cNvPr id="1640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26"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099" y="1952625"/>
            <a:ext cx="1594551"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7" name="Group 8"/>
          <p:cNvGrpSpPr>
            <a:grpSpLocks/>
          </p:cNvGrpSpPr>
          <p:nvPr/>
        </p:nvGrpSpPr>
        <p:grpSpPr bwMode="auto">
          <a:xfrm>
            <a:off x="1417911" y="2642816"/>
            <a:ext cx="3821907" cy="1471613"/>
            <a:chOff x="0" y="0"/>
            <a:chExt cx="6420" cy="2472"/>
          </a:xfrm>
        </p:grpSpPr>
        <p:sp>
          <p:nvSpPr>
            <p:cNvPr id="28" name="Rectangle 9"/>
            <p:cNvSpPr>
              <a:spLocks/>
            </p:cNvSpPr>
            <p:nvPr/>
          </p:nvSpPr>
          <p:spPr bwMode="auto">
            <a:xfrm>
              <a:off x="0" y="844"/>
              <a:ext cx="642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3"/>
                  </a:solidFill>
                  <a:latin typeface="Montserrat-Bold" charset="0"/>
                  <a:ea typeface="ＭＳ Ｐゴシック" charset="0"/>
                  <a:cs typeface="Montserrat-Bold" charset="0"/>
                  <a:sym typeface="Montserrat-Bold" charset="0"/>
                </a:rPr>
                <a:t>COU</a:t>
              </a:r>
              <a:r>
                <a:rPr lang="en-US" sz="4300" spc="-60" dirty="0">
                  <a:solidFill>
                    <a:schemeClr val="accent3"/>
                  </a:solidFill>
                  <a:latin typeface="Montserrat-Bold" charset="0"/>
                  <a:ea typeface="ＭＳ Ｐゴシック" charset="0"/>
                  <a:cs typeface="Montserrat-Bold" charset="0"/>
                  <a:sym typeface="Montserrat-Bold" charset="0"/>
                </a:rPr>
                <a:t>    </a:t>
              </a:r>
              <a:r>
                <a:rPr lang="en-US" sz="5000" spc="-60" dirty="0">
                  <a:solidFill>
                    <a:schemeClr val="accent3"/>
                  </a:solidFill>
                  <a:latin typeface="Montserrat-Bold" charset="0"/>
                  <a:ea typeface="ＭＳ Ｐゴシック" charset="0"/>
                  <a:cs typeface="Montserrat-Bold" charset="0"/>
                  <a:sym typeface="Montserrat-Bold" charset="0"/>
                </a:rPr>
                <a:t>AGE</a:t>
              </a:r>
            </a:p>
          </p:txBody>
        </p:sp>
        <p:sp>
          <p:nvSpPr>
            <p:cNvPr id="29" name="Rectangle 10"/>
            <p:cNvSpPr>
              <a:spLocks/>
            </p:cNvSpPr>
            <p:nvPr/>
          </p:nvSpPr>
          <p:spPr bwMode="auto">
            <a:xfrm>
              <a:off x="2515" y="1080"/>
              <a:ext cx="912" cy="1392"/>
            </a:xfrm>
            <a:prstGeom prst="rect">
              <a:avLst/>
            </a:prstGeom>
            <a:no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accent2"/>
                  </a:solidFill>
                  <a:latin typeface="Montserrat-Bold" charset="0"/>
                  <a:ea typeface="ＭＳ Ｐゴシック" charset="0"/>
                  <a:cs typeface="Montserrat-Bold" charset="0"/>
                  <a:sym typeface="Montserrat-Bold" charset="0"/>
                </a:rPr>
                <a:t>R</a:t>
              </a:r>
            </a:p>
          </p:txBody>
        </p:sp>
        <p:sp>
          <p:nvSpPr>
            <p:cNvPr id="30"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accent4"/>
                  </a:solidFill>
                  <a:latin typeface="Montserrat-Bold" charset="0"/>
                  <a:ea typeface="ＭＳ Ｐゴシック" charset="0"/>
                  <a:cs typeface="Montserrat-Bold" charset="0"/>
                  <a:sym typeface="Montserrat-Bold" charset="0"/>
                </a:rPr>
                <a:t>Creativity</a:t>
              </a:r>
            </a:p>
          </p:txBody>
        </p:sp>
        <p:sp>
          <p:nvSpPr>
            <p:cNvPr id="31"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accent4"/>
                  </a:solidFill>
                  <a:latin typeface="Montserrat-Bold" charset="0"/>
                  <a:ea typeface="ＭＳ Ｐゴシック" charset="0"/>
                  <a:cs typeface="Montserrat-Bold" charset="0"/>
                  <a:sym typeface="Montserrat-Bold" charset="0"/>
                </a:rPr>
                <a:t>TAKES</a:t>
              </a:r>
            </a:p>
          </p:txBody>
        </p:sp>
        <p:sp>
          <p:nvSpPr>
            <p:cNvPr id="32"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wipe(left)">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accent3"/>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0579" y="4217194"/>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3">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9050"/>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0666" y="84772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381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chemeClr val="accent3"/>
                  </a:solidFill>
                  <a:latin typeface="Montserrat-Bold" charset="0"/>
                  <a:ea typeface="ＭＳ Ｐゴシック" charset="0"/>
                  <a:cs typeface="Montserrat-Bold" charset="0"/>
                  <a:sym typeface="Montserrat-Bold" charset="0"/>
                </a:rPr>
                <a:t>Yes!</a:t>
              </a:r>
            </a:p>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3" y="4824412"/>
            <a:ext cx="761405" cy="176213"/>
            <a:chOff x="0" y="0"/>
            <a:chExt cx="1279"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608793585"/>
              </p:ext>
            </p:extLst>
          </p:nvPr>
        </p:nvGraphicFramePr>
        <p:xfrm>
          <a:off x="1123950" y="3314700"/>
          <a:ext cx="3000375" cy="885825"/>
        </p:xfrm>
        <a:graphic>
          <a:graphicData uri="http://schemas.openxmlformats.org/drawingml/2006/table">
            <a:tbl>
              <a:tblPr/>
              <a:tblGrid>
                <a:gridCol w="1000125"/>
                <a:gridCol w="1000125"/>
                <a:gridCol w="1000125"/>
              </a:tblGrid>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3"/>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chemeClr val="accent1">
              <a:alpha val="14999"/>
            </a:schemeClr>
          </a:solidFill>
          <a:ln>
            <a:noFill/>
          </a:ln>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rgbClr val="000000">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chemeClr val="tx1">
              <a:alpha val="25000"/>
            </a:schemeClr>
          </a:solidFill>
          <a:ln>
            <a:noFill/>
          </a:ln>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3"/>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E1E1E1"/>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solidFill>
          <a:ln>
            <a:noFill/>
          </a:ln>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3"/>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dirty="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3"/>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381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381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381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tx1">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tx1">
              <a:alpha val="25000"/>
            </a:schemeClr>
          </a:solidFill>
          <a:ln>
            <a:noFill/>
          </a:ln>
          <a:extLst/>
        </p:spPr>
        <p:txBody>
          <a:bodyPr lIns="0" tIns="0" rIns="0" bIns="0"/>
          <a:lstStyle/>
          <a:p>
            <a:endParaRPr lang="en-US"/>
          </a:p>
        </p:txBody>
      </p:sp>
      <p:sp>
        <p:nvSpPr>
          <p:cNvPr id="37928" name="Freeform 40"/>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381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7929" name="Group 41"/>
          <p:cNvGrpSpPr>
            <a:grpSpLocks/>
          </p:cNvGrpSpPr>
          <p:nvPr/>
        </p:nvGrpSpPr>
        <p:grpSpPr bwMode="auto">
          <a:xfrm>
            <a:off x="8169473" y="4824412"/>
            <a:ext cx="761405" cy="176213"/>
            <a:chOff x="0" y="0"/>
            <a:chExt cx="1279" cy="296"/>
          </a:xfrm>
        </p:grpSpPr>
        <p:pic>
          <p:nvPicPr>
            <p:cNvPr id="3793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1" name="Rectangle 4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2" name="Rectangle 4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23</a:t>
              </a:r>
            </a:p>
          </p:txBody>
        </p:sp>
        <p:sp>
          <p:nvSpPr>
            <p:cNvPr id="37933" name="Rectangle 4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28"/>
                                        </p:tgtEl>
                                        <p:attrNameLst>
                                          <p:attrName>style.visibility</p:attrName>
                                        </p:attrNameLst>
                                      </p:cBhvr>
                                      <p:to>
                                        <p:strVal val="visible"/>
                                      </p:to>
                                    </p:set>
                                    <p:animEffect transition="in" filter="strips(downRight)">
                                      <p:cBhvr>
                                        <p:cTn id="102" dur="500"/>
                                        <p:tgtEl>
                                          <p:spTgt spid="3792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accent3"/>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2">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tx1">
                    <a:lumMod val="50000"/>
                  </a:schemeClr>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3"/>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chemeClr val="accent3"/>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rgbClr val="FFFFFF"/>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3" y="4824412"/>
            <a:ext cx="761405" cy="176213"/>
            <a:chOff x="0" y="0"/>
            <a:chExt cx="1279"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0966" y="1843087"/>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solidFill>
            <a:schemeClr val="accent1"/>
          </a:solidFill>
          <a:ln>
            <a:noFill/>
          </a:ln>
          <a:extLst/>
        </p:spPr>
      </p:pic>
      <p:sp>
        <p:nvSpPr>
          <p:cNvPr id="40964" name="Rectangle 4"/>
          <p:cNvSpPr>
            <a:spLocks/>
          </p:cNvSpPr>
          <p:nvPr/>
        </p:nvSpPr>
        <p:spPr bwMode="auto">
          <a:xfrm>
            <a:off x="2381" y="1466850"/>
            <a:ext cx="9141619" cy="2295525"/>
          </a:xfrm>
          <a:prstGeom prst="rect">
            <a:avLst/>
          </a:prstGeom>
          <a:solidFill>
            <a:schemeClr val="accent1">
              <a:alpha val="84999"/>
            </a:schemeClr>
          </a:solidFill>
          <a:ln>
            <a:noFill/>
          </a:ln>
          <a:extLst/>
        </p:spPr>
        <p:txBody>
          <a:bodyPr lIns="0" tIns="0" rIns="0" bIns="0"/>
          <a:lstStyle/>
          <a:p>
            <a:endParaRPr lang="en-US"/>
          </a:p>
        </p:txBody>
      </p:sp>
      <p:sp>
        <p:nvSpPr>
          <p:cNvPr id="40965" name="Freeform 5"/>
          <p:cNvSpPr>
            <a:spLocks/>
          </p:cNvSpPr>
          <p:nvPr/>
        </p:nvSpPr>
        <p:spPr bwMode="auto">
          <a:xfrm>
            <a:off x="496491" y="3198019"/>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4662"/>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3662"/>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896195"/>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66925"/>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1737"/>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bg2">
              <a:lumMod val="20000"/>
              <a:lumOff val="8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556617"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15%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256705"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25%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1994892"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45%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733080"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35%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466505"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65%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199930"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55%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3" y="4824412"/>
            <a:ext cx="761405" cy="176213"/>
            <a:chOff x="0" y="0"/>
            <a:chExt cx="1279"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2087323007"/>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191E23"/>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Yes!</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3" y="4824412"/>
            <a:ext cx="761405" cy="176213"/>
            <a:chOff x="0" y="0"/>
            <a:chExt cx="1279"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3"/>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6" y="0"/>
              <a:ext cx="627"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a:solidFill>
                    <a:srgbClr val="FFFFFF"/>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4" y="0"/>
              <a:ext cx="627"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4" y="0"/>
              <a:ext cx="627"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3"/>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3" y="4824412"/>
            <a:ext cx="761405" cy="176213"/>
            <a:chOff x="0" y="0"/>
            <a:chExt cx="1279"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3413815715"/>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21431"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9525"/>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1241" y="416242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4353" y="3700462"/>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chemeClr val="accent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FFFFFF"/>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dirty="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chemeClr val="accent1">
              <a:alpha val="89999"/>
            </a:schemeClr>
          </a:solidFill>
          <a:ln>
            <a:noFill/>
          </a:ln>
          <a:extLst/>
        </p:spPr>
        <p:txBody>
          <a:bodyPr lIns="0" tIns="0" rIns="0" bIns="0"/>
          <a:lstStyle/>
          <a:p>
            <a:endParaRPr lang="en-US"/>
          </a:p>
        </p:txBody>
      </p:sp>
      <p:sp>
        <p:nvSpPr>
          <p:cNvPr id="46085" name="Rectangle 5"/>
          <p:cNvSpPr>
            <a:spLocks/>
          </p:cNvSpPr>
          <p:nvPr/>
        </p:nvSpPr>
        <p:spPr bwMode="auto">
          <a:xfrm>
            <a:off x="-40482" y="1452562"/>
            <a:ext cx="9205913" cy="1414463"/>
          </a:xfrm>
          <a:prstGeom prst="rect">
            <a:avLst/>
          </a:prstGeom>
          <a:solidFill>
            <a:schemeClr val="tx1"/>
          </a:solidFill>
          <a:ln>
            <a:noFill/>
          </a:ln>
          <a:extLst/>
        </p:spPr>
        <p:txBody>
          <a:bodyPr lIns="0" tIns="0" rIns="0" bIns="0"/>
          <a:lstStyle/>
          <a:p>
            <a:endParaRPr lang="en-US"/>
          </a:p>
        </p:txBody>
      </p:sp>
      <p:graphicFrame>
        <p:nvGraphicFramePr>
          <p:cNvPr id="46086" name="Object 6"/>
          <p:cNvGraphicFramePr>
            <a:graphicFrameLocks noChangeAspect="1"/>
          </p:cNvGraphicFramePr>
          <p:nvPr>
            <p:extLst>
              <p:ext uri="{D42A27DB-BD31-4B8C-83A1-F6EECF244321}">
                <p14:modId xmlns:p14="http://schemas.microsoft.com/office/powerpoint/2010/main" val="2786139364"/>
              </p:ext>
            </p:extLst>
          </p:nvPr>
        </p:nvGraphicFramePr>
        <p:xfrm>
          <a:off x="1600201" y="1395187"/>
          <a:ext cx="838200" cy="1197426"/>
        </p:xfrm>
        <a:graphic>
          <a:graphicData uri="http://schemas.openxmlformats.org/presentationml/2006/ole">
            <mc:AlternateContent xmlns:mc="http://schemas.openxmlformats.org/markup-compatibility/2006">
              <mc:Choice xmlns:v="urn:schemas-microsoft-com:vml" Requires="v">
                <p:oleObj spid="_x0000_s46774" name="Chart" r:id="rId4" imgW="2085945" imgH="2971942" progId="MSGraph.Chart.8">
                  <p:embed/>
                </p:oleObj>
              </mc:Choice>
              <mc:Fallback>
                <p:oleObj name="Chart" r:id="rId4" imgW="2085945" imgH="2971942" progId="MSGraph.Chart.8">
                  <p:embed/>
                  <p:pic>
                    <p:nvPicPr>
                      <p:cNvPr id="0" name="Object 6"/>
                      <p:cNvPicPr>
                        <a:picLocks noChangeAspect="1" noChangeArrowheads="1"/>
                      </p:cNvPicPr>
                      <p:nvPr/>
                    </p:nvPicPr>
                    <p:blipFill>
                      <a:blip r:embed="rId5"/>
                      <a:srcRect/>
                      <a:stretch>
                        <a:fillRect/>
                      </a:stretch>
                    </p:blipFill>
                    <p:spPr bwMode="auto">
                      <a:xfrm>
                        <a:off x="1600201" y="1395187"/>
                        <a:ext cx="838200" cy="1197426"/>
                      </a:xfrm>
                      <a:prstGeom prst="rect">
                        <a:avLst/>
                      </a:prstGeom>
                      <a:noFill/>
                      <a:ln>
                        <a:noFill/>
                      </a:ln>
                      <a:effectLst/>
                      <a:extLst/>
                    </p:spPr>
                  </p:pic>
                </p:oleObj>
              </mc:Fallback>
            </mc:AlternateContent>
          </a:graphicData>
        </a:graphic>
      </p:graphicFrame>
      <p:sp>
        <p:nvSpPr>
          <p:cNvPr id="46087" name="Oval 7"/>
          <p:cNvSpPr>
            <a:spLocks/>
          </p:cNvSpPr>
          <p:nvPr/>
        </p:nvSpPr>
        <p:spPr bwMode="auto">
          <a:xfrm>
            <a:off x="1679377" y="1818084"/>
            <a:ext cx="679251" cy="679252"/>
          </a:xfrm>
          <a:prstGeom prst="ellipse">
            <a:avLst/>
          </a:prstGeom>
          <a:solidFill>
            <a:schemeClr val="tx1"/>
          </a:solidFill>
          <a:ln>
            <a:noFill/>
          </a:ln>
          <a:extLst/>
        </p:spPr>
        <p:txBody>
          <a:bodyPr lIns="0" tIns="0" rIns="0" bIns="0"/>
          <a:lstStyle/>
          <a:p>
            <a:endParaRPr lang="en-US"/>
          </a:p>
        </p:txBody>
      </p:sp>
      <p:graphicFrame>
        <p:nvGraphicFramePr>
          <p:cNvPr id="46088" name="Object 8"/>
          <p:cNvGraphicFramePr>
            <a:graphicFrameLocks noChangeAspect="1"/>
          </p:cNvGraphicFramePr>
          <p:nvPr>
            <p:extLst>
              <p:ext uri="{D42A27DB-BD31-4B8C-83A1-F6EECF244321}">
                <p14:modId xmlns:p14="http://schemas.microsoft.com/office/powerpoint/2010/main" val="538535860"/>
              </p:ext>
            </p:extLst>
          </p:nvPr>
        </p:nvGraphicFramePr>
        <p:xfrm>
          <a:off x="4111307" y="1390650"/>
          <a:ext cx="835662" cy="1193800"/>
        </p:xfrm>
        <a:graphic>
          <a:graphicData uri="http://schemas.openxmlformats.org/presentationml/2006/ole">
            <mc:AlternateContent xmlns:mc="http://schemas.openxmlformats.org/markup-compatibility/2006">
              <mc:Choice xmlns:v="urn:schemas-microsoft-com:vml" Requires="v">
                <p:oleObj spid="_x0000_s46775" name="Chart" r:id="rId6" imgW="2085945" imgH="2971942" progId="MSGraph.Chart.8">
                  <p:embed/>
                </p:oleObj>
              </mc:Choice>
              <mc:Fallback>
                <p:oleObj name="Chart" r:id="rId6" imgW="2085945" imgH="2971942" progId="MSGraph.Chart.8">
                  <p:embed/>
                  <p:pic>
                    <p:nvPicPr>
                      <p:cNvPr id="0" name="Object 8"/>
                      <p:cNvPicPr>
                        <a:picLocks noChangeAspect="1" noChangeArrowheads="1"/>
                      </p:cNvPicPr>
                      <p:nvPr/>
                    </p:nvPicPr>
                    <p:blipFill>
                      <a:blip r:embed="rId7"/>
                      <a:srcRect/>
                      <a:stretch>
                        <a:fillRect/>
                      </a:stretch>
                    </p:blipFill>
                    <p:spPr bwMode="auto">
                      <a:xfrm>
                        <a:off x="4111307" y="1390650"/>
                        <a:ext cx="835662" cy="1193800"/>
                      </a:xfrm>
                      <a:prstGeom prst="rect">
                        <a:avLst/>
                      </a:prstGeom>
                      <a:noFill/>
                      <a:ln>
                        <a:noFill/>
                      </a:ln>
                      <a:effectLst/>
                      <a:extLst/>
                    </p:spPr>
                  </p:pic>
                </p:oleObj>
              </mc:Fallback>
            </mc:AlternateContent>
          </a:graphicData>
        </a:graphic>
      </p:graphicFrame>
      <p:sp>
        <p:nvSpPr>
          <p:cNvPr id="46089" name="Oval 9"/>
          <p:cNvSpPr>
            <a:spLocks/>
          </p:cNvSpPr>
          <p:nvPr/>
        </p:nvSpPr>
        <p:spPr bwMode="auto">
          <a:xfrm>
            <a:off x="4189215" y="1818084"/>
            <a:ext cx="679251" cy="679252"/>
          </a:xfrm>
          <a:prstGeom prst="ellipse">
            <a:avLst/>
          </a:prstGeom>
          <a:solidFill>
            <a:schemeClr val="tx1"/>
          </a:solidFill>
          <a:ln>
            <a:noFill/>
          </a:ln>
          <a:extLst/>
        </p:spPr>
        <p:txBody>
          <a:bodyPr lIns="0" tIns="0" rIns="0" bIns="0"/>
          <a:lstStyle/>
          <a:p>
            <a:endParaRPr lang="en-US"/>
          </a:p>
        </p:txBody>
      </p:sp>
      <p:graphicFrame>
        <p:nvGraphicFramePr>
          <p:cNvPr id="2" name="Object 10"/>
          <p:cNvGraphicFramePr>
            <a:graphicFrameLocks noChangeAspect="1"/>
          </p:cNvGraphicFramePr>
          <p:nvPr>
            <p:extLst>
              <p:ext uri="{D42A27DB-BD31-4B8C-83A1-F6EECF244321}">
                <p14:modId xmlns:p14="http://schemas.microsoft.com/office/powerpoint/2010/main" val="721530700"/>
              </p:ext>
            </p:extLst>
          </p:nvPr>
        </p:nvGraphicFramePr>
        <p:xfrm>
          <a:off x="6644483" y="1398576"/>
          <a:ext cx="787398" cy="1167390"/>
        </p:xfrm>
        <a:graphic>
          <a:graphicData uri="http://schemas.openxmlformats.org/drawingml/2006/chart">
            <c:chart xmlns:c="http://schemas.openxmlformats.org/drawingml/2006/chart" xmlns:r="http://schemas.openxmlformats.org/officeDocument/2006/relationships" r:id="rId8"/>
          </a:graphicData>
        </a:graphic>
      </p:graphicFrame>
      <p:sp>
        <p:nvSpPr>
          <p:cNvPr id="46091" name="Oval 11"/>
          <p:cNvSpPr>
            <a:spLocks/>
          </p:cNvSpPr>
          <p:nvPr/>
        </p:nvSpPr>
        <p:spPr bwMode="auto">
          <a:xfrm>
            <a:off x="6699052" y="1813322"/>
            <a:ext cx="679251" cy="679252"/>
          </a:xfrm>
          <a:prstGeom prst="ellipse">
            <a:avLst/>
          </a:prstGeom>
          <a:solidFill>
            <a:schemeClr val="tx1"/>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4"/>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8C96A0"/>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3600"/>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3"/>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lumMod val="40000"/>
                <a:lumOff val="60000"/>
              </a:schemeClr>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6086"/>
                                        </p:tgtEl>
                                        <p:attrNameLst>
                                          <p:attrName>style.visibility</p:attrName>
                                        </p:attrNameLst>
                                      </p:cBhvr>
                                      <p:to>
                                        <p:strVal val="visible"/>
                                      </p:to>
                                    </p:set>
                                    <p:anim calcmode="lin" valueType="num">
                                      <p:cBhvr>
                                        <p:cTn id="28" dur="500" fill="hold"/>
                                        <p:tgtEl>
                                          <p:spTgt spid="46086"/>
                                        </p:tgtEl>
                                        <p:attrNameLst>
                                          <p:attrName>ppt_w</p:attrName>
                                        </p:attrNameLst>
                                      </p:cBhvr>
                                      <p:tavLst>
                                        <p:tav tm="0">
                                          <p:val>
                                            <p:fltVal val="0"/>
                                          </p:val>
                                        </p:tav>
                                        <p:tav tm="100000">
                                          <p:val>
                                            <p:strVal val="#ppt_w"/>
                                          </p:val>
                                        </p:tav>
                                      </p:tavLst>
                                    </p:anim>
                                    <p:anim calcmode="lin" valueType="num">
                                      <p:cBhvr>
                                        <p:cTn id="29" dur="500" fill="hold"/>
                                        <p:tgtEl>
                                          <p:spTgt spid="46086"/>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6088"/>
                                        </p:tgtEl>
                                        <p:attrNameLst>
                                          <p:attrName>style.visibility</p:attrName>
                                        </p:attrNameLst>
                                      </p:cBhvr>
                                      <p:to>
                                        <p:strVal val="visible"/>
                                      </p:to>
                                    </p:set>
                                    <p:anim calcmode="lin" valueType="num">
                                      <p:cBhvr>
                                        <p:cTn id="55" dur="500" fill="hold"/>
                                        <p:tgtEl>
                                          <p:spTgt spid="46088"/>
                                        </p:tgtEl>
                                        <p:attrNameLst>
                                          <p:attrName>ppt_w</p:attrName>
                                        </p:attrNameLst>
                                      </p:cBhvr>
                                      <p:tavLst>
                                        <p:tav tm="0">
                                          <p:val>
                                            <p:fltVal val="0"/>
                                          </p:val>
                                        </p:tav>
                                        <p:tav tm="100000">
                                          <p:val>
                                            <p:strVal val="#ppt_w"/>
                                          </p:val>
                                        </p:tav>
                                      </p:tavLst>
                                    </p:anim>
                                    <p:anim calcmode="lin" valueType="num">
                                      <p:cBhvr>
                                        <p:cTn id="56" dur="500" fill="hold"/>
                                        <p:tgtEl>
                                          <p:spTgt spid="46088"/>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OleChart spid="46086" grpId="0"/>
      <p:bldP spid="46087" grpId="0" animBg="1"/>
      <p:bldOleChart spid="46088" grpId="0"/>
      <p:bldP spid="46089" grpId="0" animBg="1"/>
      <p:bldGraphic spid="2" grpId="0">
        <p:bldAsOne/>
      </p:bldGraphic>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55306" y="1540669"/>
            <a:ext cx="1700213" cy="3019425"/>
          </a:xfrm>
          <a:prstGeom prst="rect">
            <a:avLst/>
          </a:prstGeom>
          <a:solidFill>
            <a:schemeClr val="bg2">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Yes!</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75523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No!</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accent1">
                <a:lumMod val="20000"/>
                <a:lumOff val="80000"/>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accent1">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3" y="4824412"/>
            <a:ext cx="761405" cy="176213"/>
            <a:chOff x="0" y="0"/>
            <a:chExt cx="1279"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3"/>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9600"/>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3" y="4824412"/>
            <a:ext cx="761405" cy="176213"/>
            <a:chOff x="0" y="0"/>
            <a:chExt cx="1279"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6266" y="857250"/>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448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accent1"/>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accent1"/>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rgbClr val="FFFFFF"/>
                </a:solidFill>
                <a:latin typeface="Montserrat-Bold" charset="0"/>
                <a:ea typeface="ＭＳ Ｐゴシック" charset="0"/>
                <a:cs typeface="Montserrat-Bold" charset="0"/>
                <a:sym typeface="Montserrat-Bold" charset="0"/>
              </a:rPr>
              <a:t>Four</a:t>
            </a:r>
            <a:br>
              <a:rPr lang="en-US" sz="2800">
                <a:solidFill>
                  <a:srgbClr val="FFFFFF"/>
                </a:solidFill>
                <a:latin typeface="Montserrat-Bold" charset="0"/>
                <a:ea typeface="ＭＳ Ｐゴシック" charset="0"/>
                <a:cs typeface="Montserrat-Bold" charset="0"/>
                <a:sym typeface="Montserrat-Bold" charset="0"/>
              </a:rPr>
            </a:br>
            <a:r>
              <a:rPr lang="en-US" sz="2800">
                <a:solidFill>
                  <a:srgbClr val="FFFFFF"/>
                </a:solidFill>
                <a:latin typeface="Montserrat-Bold" charset="0"/>
                <a:ea typeface="ＭＳ Ｐゴシック" charset="0"/>
                <a:cs typeface="Montserrat-Bold" charset="0"/>
                <a:sym typeface="Montserrat-Bold" charset="0"/>
              </a:rPr>
              <a:t>STEPS</a:t>
            </a:r>
          </a:p>
          <a:p>
            <a:pPr algn="r">
              <a:lnSpc>
                <a:spcPct val="65000"/>
              </a:lnSpc>
            </a:pPr>
            <a:r>
              <a:rPr lang="en-US" sz="2800">
                <a:solidFill>
                  <a:srgbClr val="FFFFFF"/>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3" y="4824412"/>
            <a:ext cx="761405" cy="176213"/>
            <a:chOff x="0" y="0"/>
            <a:chExt cx="1279"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8756"/>
            <a:ext cx="4733925" cy="1900238"/>
          </a:xfrm>
          <a:prstGeom prst="rect">
            <a:avLst/>
          </a:prstGeom>
          <a:solidFill>
            <a:schemeClr val="accent1">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3" y="4824412"/>
            <a:ext cx="761405" cy="176213"/>
            <a:chOff x="0" y="0"/>
            <a:chExt cx="1279"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a:solidFill>
            <a:schemeClr val="accent2"/>
          </a:solidFill>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3"/>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3"/>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rgbClr val="E1E1E1">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rgbClr val="414141">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352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tx2"/>
          </a:solidFill>
          <a:ln>
            <a:noFill/>
          </a:ln>
          <a:extLst/>
        </p:spPr>
        <p:txBody>
          <a:bodyPr lIns="0" tIns="0" rIns="0" bIns="0"/>
          <a:lstStyle/>
          <a:p>
            <a:endParaRPr lang="en-US"/>
          </a:p>
        </p:txBody>
      </p:sp>
      <p:sp>
        <p:nvSpPr>
          <p:cNvPr id="52255" name="Rectangle 31"/>
          <p:cNvSpPr>
            <a:spLocks/>
          </p:cNvSpPr>
          <p:nvPr/>
        </p:nvSpPr>
        <p:spPr bwMode="auto">
          <a:xfrm>
            <a:off x="6964561" y="3612356"/>
            <a:ext cx="1352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tx2"/>
          </a:solidFill>
          <a:ln>
            <a:noFill/>
          </a:ln>
          <a:extLst/>
        </p:spPr>
        <p:txBody>
          <a:bodyPr lIns="0" tIns="0" rIns="0" bIns="0"/>
          <a:lstStyle/>
          <a:p>
            <a:endParaRPr lang="en-US"/>
          </a:p>
        </p:txBody>
      </p:sp>
      <p:sp>
        <p:nvSpPr>
          <p:cNvPr id="52257" name="Rectangle 33"/>
          <p:cNvSpPr>
            <a:spLocks/>
          </p:cNvSpPr>
          <p:nvPr/>
        </p:nvSpPr>
        <p:spPr bwMode="auto">
          <a:xfrm>
            <a:off x="801886" y="3826669"/>
            <a:ext cx="13525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tx2"/>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FFFFFF"/>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3" y="4824412"/>
            <a:ext cx="761405" cy="176213"/>
            <a:chOff x="0" y="0"/>
            <a:chExt cx="1279"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9600"/>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accent2">
              <a:lumMod val="20000"/>
              <a:lumOff val="8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chemeClr val="bg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3" y="4824412"/>
            <a:ext cx="761405" cy="176213"/>
            <a:chOff x="0" y="0"/>
            <a:chExt cx="1279"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3">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dirty="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dirty="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1238" y="3949899"/>
            <a:ext cx="779449"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2"/>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tx1"/>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2"/>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2"/>
          </a:solidFill>
          <a:ln>
            <a:noFill/>
          </a:ln>
          <a:extLst/>
        </p:spPr>
        <p:txBody>
          <a:bodyPr lIns="0" tIns="0" rIns="0" bIns="0"/>
          <a:lstStyle/>
          <a:p>
            <a:endParaRPr lang="en-US"/>
          </a:p>
        </p:txBody>
      </p:sp>
      <p:sp>
        <p:nvSpPr>
          <p:cNvPr id="18441" name="Rectangle 9"/>
          <p:cNvSpPr>
            <a:spLocks/>
          </p:cNvSpPr>
          <p:nvPr/>
        </p:nvSpPr>
        <p:spPr bwMode="auto">
          <a:xfrm rot="5400000">
            <a:off x="1066800" y="1834753"/>
            <a:ext cx="437555" cy="438745"/>
          </a:xfrm>
          <a:prstGeom prst="rect">
            <a:avLst/>
          </a:prstGeom>
          <a:solidFill>
            <a:schemeClr val="accent1">
              <a:lumMod val="60000"/>
              <a:lumOff val="40000"/>
            </a:schemeClr>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28323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3" y="4824412"/>
            <a:ext cx="761405" cy="176213"/>
            <a:chOff x="0" y="0"/>
            <a:chExt cx="1279"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0555"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7316" y="353377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bg2">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4755"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w="25400" cap="flat">
              <a:solidFill>
                <a:schemeClr val="tx1">
                  <a:alpha val="9999"/>
                </a:schemeClr>
              </a:solidFill>
              <a:miter lim="800000"/>
              <a:headEnd type="none" w="med" len="med"/>
              <a:tailEnd type="none" w="med" len="med"/>
            </a:ln>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2">
                  <a:lumMod val="50000"/>
                </a:schemeClr>
              </a:solidFill>
              <a:ln w="25400" cap="flat">
                <a:noFill/>
                <a:miter lim="800000"/>
                <a:headEnd type="none" w="med" len="med"/>
                <a:tailEnd type="none" w="med" len="med"/>
              </a:ln>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2">
                  <a:lumMod val="50000"/>
                </a:schemeClr>
              </a:solidFill>
              <a:ln w="25400" cap="flat">
                <a:noFill/>
                <a:miter lim="800000"/>
                <a:headEnd type="none" w="med" len="med"/>
                <a:tailEnd type="none" w="med" len="med"/>
              </a:ln>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accent1">
                    <a:lumMod val="90000"/>
                    <a:lumOff val="1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4" y="1838325"/>
            <a:ext cx="1819276" cy="824508"/>
            <a:chOff x="0" y="0"/>
            <a:chExt cx="3056" cy="138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0"/>
              <a:ext cx="3056" cy="1308"/>
              <a:chOff x="0" y="0"/>
              <a:chExt cx="3056" cy="1308"/>
            </a:xfrm>
          </p:grpSpPr>
          <p:sp>
            <p:nvSpPr>
              <p:cNvPr id="56344" name="Freeform 24"/>
              <p:cNvSpPr>
                <a:spLocks/>
              </p:cNvSpPr>
              <p:nvPr/>
            </p:nvSpPr>
            <p:spPr bwMode="auto">
              <a:xfrm>
                <a:off x="52" y="2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6" name="Oval 26"/>
              <p:cNvSpPr>
                <a:spLocks/>
              </p:cNvSpPr>
              <p:nvPr/>
            </p:nvSpPr>
            <p:spPr bwMode="auto">
              <a:xfrm>
                <a:off x="60" y="0"/>
                <a:ext cx="2930" cy="991"/>
              </a:xfrm>
              <a:prstGeom prst="ellipse">
                <a:avLst/>
              </a:prstGeom>
              <a:noFill/>
              <a:ln w="76200" cap="flat">
                <a:solidFill>
                  <a:schemeClr val="accent1">
                    <a:lumMod val="40000"/>
                    <a:lumOff val="6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1625"/>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1">
                    <a:lumMod val="20000"/>
                    <a:lumOff val="80000"/>
                  </a:schemeClr>
                </a:solidFill>
                <a:latin typeface="Montserrat-Bold" charset="0"/>
                <a:ea typeface="ＭＳ Ｐゴシック" charset="0"/>
                <a:cs typeface="Montserrat-Bold" charset="0"/>
                <a:sym typeface="Montserrat-Bold" charset="0"/>
              </a:rPr>
              <a:t>30</a:t>
            </a:r>
            <a:r>
              <a:rPr lang="en-US" sz="1100" dirty="0">
                <a:solidFill>
                  <a:schemeClr val="accent1">
                    <a:lumMod val="20000"/>
                    <a:lumOff val="80000"/>
                  </a:schemeClr>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3"/>
                </a:solidFill>
                <a:latin typeface="Montserrat-Bold" charset="0"/>
                <a:ea typeface="ＭＳ Ｐゴシック" charset="0"/>
                <a:cs typeface="Montserrat-Bold" charset="0"/>
                <a:sym typeface="Montserrat-Bold" charset="0"/>
              </a:rPr>
              <a:t>21</a:t>
            </a:r>
            <a:r>
              <a:rPr lang="en-US" sz="1100" dirty="0">
                <a:solidFill>
                  <a:schemeClr val="accent3"/>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4975"/>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rgbClr val="505A64"/>
                </a:solidFill>
                <a:latin typeface="Montserrat-Bold" charset="0"/>
                <a:ea typeface="ＭＳ Ｐゴシック" charset="0"/>
                <a:cs typeface="Montserrat-Bold" charset="0"/>
                <a:sym typeface="Montserrat-Bold" charset="0"/>
              </a:rPr>
              <a:t>14</a:t>
            </a:r>
            <a:r>
              <a:rPr lang="en-US" sz="1100" dirty="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320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FFFFFF"/>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8</a:t>
            </a:r>
            <a:r>
              <a:rPr lang="en-US" sz="1100">
                <a:solidFill>
                  <a:srgbClr val="FFFFFF"/>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3" y="4824412"/>
            <a:ext cx="761405" cy="176213"/>
            <a:chOff x="0" y="0"/>
            <a:chExt cx="1279"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chemeClr val="tx1"/>
          </a:solidFill>
          <a:ln>
            <a:noFill/>
          </a:ln>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3"/>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587" y="1876425"/>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bg2">
                    <a:lumMod val="60000"/>
                    <a:lumOff val="40000"/>
                  </a:schemeClr>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3" y="4824412"/>
            <a:ext cx="761405" cy="176213"/>
            <a:chOff x="0" y="0"/>
            <a:chExt cx="1279"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accent2"/>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accent1">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accent1">
                    <a:lumMod val="60000"/>
                    <a:lumOff val="4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3" y="4824412"/>
            <a:ext cx="761405" cy="176213"/>
            <a:chOff x="0" y="0"/>
            <a:chExt cx="1279"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accent1">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624708"/>
            <a:ext cx="3576042" cy="2007989"/>
            <a:chOff x="0" y="0"/>
            <a:chExt cx="6006" cy="3373"/>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6" cy="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2850"/>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3"/>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7983" cy="638175"/>
            <a:chOff x="0" y="0"/>
            <a:chExt cx="3289" cy="1072"/>
          </a:xfrm>
        </p:grpSpPr>
        <p:sp>
          <p:nvSpPr>
            <p:cNvPr id="59416" name="Freeform 24"/>
            <p:cNvSpPr>
              <a:spLocks/>
            </p:cNvSpPr>
            <p:nvPr/>
          </p:nvSpPr>
          <p:spPr bwMode="auto">
            <a:xfrm>
              <a:off x="110" y="157"/>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37869"/>
            <a:ext cx="2476502" cy="440531"/>
            <a:chOff x="0" y="-32"/>
            <a:chExt cx="4159" cy="740"/>
          </a:xfrm>
        </p:grpSpPr>
        <p:sp>
          <p:nvSpPr>
            <p:cNvPr id="59419" name="Freeform 27"/>
            <p:cNvSpPr>
              <a:spLocks/>
            </p:cNvSpPr>
            <p:nvPr/>
          </p:nvSpPr>
          <p:spPr bwMode="auto">
            <a:xfrm>
              <a:off x="155" y="-32"/>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accent1">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1">
                  <a:lumMod val="60000"/>
                  <a:lumOff val="4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3" y="4824412"/>
            <a:ext cx="761405" cy="176213"/>
            <a:chOff x="0" y="0"/>
            <a:chExt cx="1279" cy="296"/>
          </a:xfrm>
        </p:grpSpPr>
        <p:pic>
          <p:nvPicPr>
            <p:cNvPr id="59432"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accent1"/>
          </a:solidFill>
          <a:ln>
            <a:noFill/>
          </a:ln>
          <a:extLst/>
        </p:spPr>
        <p:txBody>
          <a:bodyPr lIns="0" tIns="0" rIns="0" bIns="0"/>
          <a:lstStyle/>
          <a:p>
            <a:endParaRPr lang="en-US"/>
          </a:p>
        </p:txBody>
      </p:sp>
      <p:sp>
        <p:nvSpPr>
          <p:cNvPr id="60418" name="Rectangle 2"/>
          <p:cNvSpPr>
            <a:spLocks/>
          </p:cNvSpPr>
          <p:nvPr/>
        </p:nvSpPr>
        <p:spPr bwMode="auto">
          <a:xfrm>
            <a:off x="4323" y="2495550"/>
            <a:ext cx="2500313" cy="2076450"/>
          </a:xfrm>
          <a:prstGeom prst="rect">
            <a:avLst/>
          </a:prstGeom>
          <a:solidFill>
            <a:srgbClr val="E1E1E1">
              <a:alpha val="45000"/>
            </a:srgbClr>
          </a:solidFill>
          <a:ln>
            <a:noFill/>
          </a:ln>
          <a:extLst>
            <a:ext uri="{91240B29-F687-4F45-9708-019B960494DF}">
              <a14:hiddenLine xmlns:a14="http://schemas.microsoft.com/office/drawing/2010/main" w="25400" cap="flat">
                <a:solidFill>
                  <a:schemeClr val="tx1">
                    <a:alpha val="45000"/>
                  </a:schemeClr>
                </a:solidFill>
                <a:miter lim="800000"/>
                <a:headEnd type="none" w="med" len="med"/>
                <a:tailEnd type="none" w="med" len="med"/>
              </a14:hiddenLine>
            </a:ext>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3"/>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681288" y="-20538"/>
            <a:ext cx="6805017" cy="332303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57550" y="3290888"/>
            <a:ext cx="188714"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5350" y="3424238"/>
            <a:ext cx="175617" cy="3256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6475" y="3467100"/>
            <a:ext cx="339328" cy="34409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90925"/>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E6EBF0"/>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39192"/>
            <a:ext cx="936426" cy="1924646"/>
          </a:xfrm>
          <a:prstGeom prst="line">
            <a:avLst/>
          </a:prstGeom>
          <a:noFill/>
          <a:ln w="12700" cap="flat">
            <a:solidFill>
              <a:schemeClr val="accent3"/>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699542"/>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851670"/>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0449" name="Line 33"/>
          <p:cNvSpPr>
            <a:spLocks noChangeShapeType="1"/>
          </p:cNvSpPr>
          <p:nvPr/>
        </p:nvSpPr>
        <p:spPr bwMode="auto">
          <a:xfrm flipH="1">
            <a:off x="3553296" y="1868338"/>
            <a:ext cx="1378744" cy="1412081"/>
          </a:xfrm>
          <a:prstGeom prst="line">
            <a:avLst/>
          </a:prstGeom>
          <a:noFill/>
          <a:ln w="12700" cap="flat">
            <a:solidFill>
              <a:schemeClr val="accent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0450" name="Group 34"/>
          <p:cNvGrpSpPr>
            <a:grpSpLocks/>
          </p:cNvGrpSpPr>
          <p:nvPr/>
        </p:nvGrpSpPr>
        <p:grpSpPr bwMode="auto">
          <a:xfrm>
            <a:off x="8169473" y="4824412"/>
            <a:ext cx="761405" cy="176213"/>
            <a:chOff x="0" y="0"/>
            <a:chExt cx="1279" cy="296"/>
          </a:xfrm>
        </p:grpSpPr>
        <p:pic>
          <p:nvPicPr>
            <p:cNvPr id="60451"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2"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3"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45</a:t>
              </a:r>
            </a:p>
          </p:txBody>
        </p:sp>
        <p:sp>
          <p:nvSpPr>
            <p:cNvPr id="60454"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49"/>
                                        </p:tgtEl>
                                        <p:attrNameLst>
                                          <p:attrName>style.visibility</p:attrName>
                                        </p:attrNameLst>
                                      </p:cBhvr>
                                      <p:to>
                                        <p:strVal val="visible"/>
                                      </p:to>
                                    </p:set>
                                    <p:animEffect transition="in" filter="strips(downLeft)">
                                      <p:cBhvr>
                                        <p:cTn id="33" dur="500"/>
                                        <p:tgtEl>
                                          <p:spTgt spid="60449"/>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rgbClr val="000000">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1399014662"/>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3"/>
            </a:solidFill>
            <a:ln w="12700" cap="flat">
              <a:solidFill>
                <a:schemeClr val="accent2"/>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FFFFFF"/>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rgbClr val="E6EBF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E6EBF0"/>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5491163" y="3609975"/>
            <a:ext cx="523875" cy="523875"/>
            <a:chOff x="0" y="0"/>
            <a:chExt cx="880" cy="880"/>
          </a:xfrm>
        </p:grpSpPr>
        <p:sp>
          <p:nvSpPr>
            <p:cNvPr id="61458" name="Rectangle 18"/>
            <p:cNvSpPr>
              <a:spLocks/>
            </p:cNvSpPr>
            <p:nvPr/>
          </p:nvSpPr>
          <p:spPr bwMode="auto">
            <a:xfrm>
              <a:off x="0" y="0"/>
              <a:ext cx="880" cy="880"/>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59" name="Rectangle 19"/>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2"/>
                  </a:solidFill>
                  <a:latin typeface="Montserrat-Bold" charset="0"/>
                  <a:ea typeface="ＭＳ Ｐゴシック" charset="0"/>
                  <a:cs typeface="Montserrat-Bold" charset="0"/>
                  <a:sym typeface="Montserrat-Bold" charset="0"/>
                </a:rPr>
                <a:t>18</a:t>
              </a:r>
            </a:p>
          </p:txBody>
        </p:sp>
      </p:grpSp>
      <p:grpSp>
        <p:nvGrpSpPr>
          <p:cNvPr id="61460" name="Group 20"/>
          <p:cNvGrpSpPr>
            <a:grpSpLocks/>
          </p:cNvGrpSpPr>
          <p:nvPr/>
        </p:nvGrpSpPr>
        <p:grpSpPr bwMode="auto">
          <a:xfrm>
            <a:off x="6168628" y="1961555"/>
            <a:ext cx="2052638" cy="695325"/>
            <a:chOff x="0" y="0"/>
            <a:chExt cx="3448" cy="1168"/>
          </a:xfrm>
        </p:grpSpPr>
        <p:sp>
          <p:nvSpPr>
            <p:cNvPr id="61461" name="Rectangle 21"/>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HEADING TEXT GOES HERE</a:t>
              </a:r>
            </a:p>
          </p:txBody>
        </p:sp>
        <p:sp>
          <p:nvSpPr>
            <p:cNvPr id="61462" name="Rectangle 22"/>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3" name="Group 23"/>
          <p:cNvGrpSpPr>
            <a:grpSpLocks/>
          </p:cNvGrpSpPr>
          <p:nvPr/>
        </p:nvGrpSpPr>
        <p:grpSpPr bwMode="auto">
          <a:xfrm>
            <a:off x="5491163" y="2066925"/>
            <a:ext cx="523875" cy="523875"/>
            <a:chOff x="0" y="0"/>
            <a:chExt cx="880" cy="880"/>
          </a:xfrm>
        </p:grpSpPr>
        <p:sp>
          <p:nvSpPr>
            <p:cNvPr id="61464" name="Rectangle 24"/>
            <p:cNvSpPr>
              <a:spLocks/>
            </p:cNvSpPr>
            <p:nvPr/>
          </p:nvSpPr>
          <p:spPr bwMode="auto">
            <a:xfrm>
              <a:off x="0" y="0"/>
              <a:ext cx="880" cy="88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5" name="Rectangle 25"/>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3"/>
                  </a:solidFill>
                  <a:latin typeface="Montserrat-Bold" charset="0"/>
                  <a:ea typeface="ＭＳ Ｐゴシック" charset="0"/>
                  <a:cs typeface="Montserrat-Bold" charset="0"/>
                  <a:sym typeface="Montserrat-Bold" charset="0"/>
                </a:rPr>
                <a:t>35</a:t>
              </a:r>
            </a:p>
          </p:txBody>
        </p:sp>
      </p:grpSp>
      <p:sp>
        <p:nvSpPr>
          <p:cNvPr id="61466" name="Line 26"/>
          <p:cNvSpPr>
            <a:spLocks noChangeShapeType="1"/>
          </p:cNvSpPr>
          <p:nvPr/>
        </p:nvSpPr>
        <p:spPr bwMode="auto">
          <a:xfrm>
            <a:off x="5489972" y="4443413"/>
            <a:ext cx="2766417"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67" name="Group 27"/>
          <p:cNvGrpSpPr>
            <a:grpSpLocks/>
          </p:cNvGrpSpPr>
          <p:nvPr/>
        </p:nvGrpSpPr>
        <p:grpSpPr bwMode="auto">
          <a:xfrm>
            <a:off x="8169473" y="4824412"/>
            <a:ext cx="761405" cy="176213"/>
            <a:chOff x="0" y="0"/>
            <a:chExt cx="1279" cy="296"/>
          </a:xfrm>
        </p:grpSpPr>
        <p:pic>
          <p:nvPicPr>
            <p:cNvPr id="6146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69"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46</a:t>
              </a:r>
            </a:p>
          </p:txBody>
        </p:sp>
        <p:sp>
          <p:nvSpPr>
            <p:cNvPr id="61471"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3"/>
                                        </p:tgtEl>
                                        <p:attrNameLst>
                                          <p:attrName>style.visibility</p:attrName>
                                        </p:attrNameLst>
                                      </p:cBhvr>
                                      <p:to>
                                        <p:strVal val="visible"/>
                                      </p:to>
                                    </p:set>
                                    <p:anim calcmode="lin" valueType="num">
                                      <p:cBhvr>
                                        <p:cTn id="27" dur="500" fill="hold"/>
                                        <p:tgtEl>
                                          <p:spTgt spid="61463"/>
                                        </p:tgtEl>
                                        <p:attrNameLst>
                                          <p:attrName>ppt_w</p:attrName>
                                        </p:attrNameLst>
                                      </p:cBhvr>
                                      <p:tavLst>
                                        <p:tav tm="0">
                                          <p:val>
                                            <p:fltVal val="0"/>
                                          </p:val>
                                        </p:tav>
                                        <p:tav tm="100000">
                                          <p:val>
                                            <p:strVal val="#ppt_w"/>
                                          </p:val>
                                        </p:tav>
                                      </p:tavLst>
                                    </p:anim>
                                    <p:anim calcmode="lin" valueType="num">
                                      <p:cBhvr>
                                        <p:cTn id="28" dur="500" fill="hold"/>
                                        <p:tgtEl>
                                          <p:spTgt spid="61463"/>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0"/>
                                        </p:tgtEl>
                                        <p:attrNameLst>
                                          <p:attrName>style.visibility</p:attrName>
                                        </p:attrNameLst>
                                      </p:cBhvr>
                                      <p:to>
                                        <p:strVal val="visible"/>
                                      </p:to>
                                    </p:set>
                                    <p:anim calcmode="lin" valueType="num">
                                      <p:cBhvr additive="base">
                                        <p:cTn id="32" dur="500" fill="hold"/>
                                        <p:tgtEl>
                                          <p:spTgt spid="61460"/>
                                        </p:tgtEl>
                                        <p:attrNameLst>
                                          <p:attrName>ppt_x</p:attrName>
                                        </p:attrNameLst>
                                      </p:cBhvr>
                                      <p:tavLst>
                                        <p:tav tm="0">
                                          <p:val>
                                            <p:strVal val="1+#ppt_w/2"/>
                                          </p:val>
                                        </p:tav>
                                        <p:tav tm="100000">
                                          <p:val>
                                            <p:strVal val="#ppt_x"/>
                                          </p:val>
                                        </p:tav>
                                      </p:tavLst>
                                    </p:anim>
                                    <p:anim calcmode="lin" valueType="num">
                                      <p:cBhvr additive="base">
                                        <p:cTn id="33" dur="500" fill="hold"/>
                                        <p:tgtEl>
                                          <p:spTgt spid="61460"/>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57"/>
                                        </p:tgtEl>
                                        <p:attrNameLst>
                                          <p:attrName>style.visibility</p:attrName>
                                        </p:attrNameLst>
                                      </p:cBhvr>
                                      <p:to>
                                        <p:strVal val="visible"/>
                                      </p:to>
                                    </p:set>
                                    <p:anim calcmode="lin" valueType="num">
                                      <p:cBhvr>
                                        <p:cTn id="47" dur="500" fill="hold"/>
                                        <p:tgtEl>
                                          <p:spTgt spid="61457"/>
                                        </p:tgtEl>
                                        <p:attrNameLst>
                                          <p:attrName>ppt_w</p:attrName>
                                        </p:attrNameLst>
                                      </p:cBhvr>
                                      <p:tavLst>
                                        <p:tav tm="0">
                                          <p:val>
                                            <p:fltVal val="0"/>
                                          </p:val>
                                        </p:tav>
                                        <p:tav tm="100000">
                                          <p:val>
                                            <p:strVal val="#ppt_w"/>
                                          </p:val>
                                        </p:tav>
                                      </p:tavLst>
                                    </p:anim>
                                    <p:anim calcmode="lin" valueType="num">
                                      <p:cBhvr>
                                        <p:cTn id="48" dur="500" fill="hold"/>
                                        <p:tgtEl>
                                          <p:spTgt spid="6145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66"/>
                                        </p:tgtEl>
                                        <p:attrNameLst>
                                          <p:attrName>style.visibility</p:attrName>
                                        </p:attrNameLst>
                                      </p:cBhvr>
                                      <p:to>
                                        <p:strVal val="visible"/>
                                      </p:to>
                                    </p:set>
                                    <p:animEffect transition="in" filter="box(out)">
                                      <p:cBhvr>
                                        <p:cTn id="57" dur="500"/>
                                        <p:tgtEl>
                                          <p:spTgt spid="6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FFFFFF">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accent1">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788914"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dirty="0" err="1">
                <a:solidFill>
                  <a:srgbClr val="969696"/>
                </a:solidFill>
                <a:latin typeface="Montserrat-Regular" charset="0"/>
                <a:ea typeface="ＭＳ Ｐゴシック" charset="0"/>
                <a:cs typeface="Montserrat-Regular" charset="0"/>
                <a:sym typeface="Montserrat-Regular" charset="0"/>
              </a:rPr>
              <a:t>Quiut</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fastidii</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dignis</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vero</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offendit</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apeiria</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eaquo</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vimne</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tritan</a:t>
            </a:r>
            <a:r>
              <a:rPr lang="en-US" sz="800" dirty="0">
                <a:solidFill>
                  <a:srgbClr val="969696"/>
                </a:solidFill>
                <a:latin typeface="Montserrat-Regular" charset="0"/>
                <a:ea typeface="ＭＳ Ｐゴシック" charset="0"/>
                <a:cs typeface="Montserrat-Regular" charset="0"/>
                <a:sym typeface="Montserrat-Regular" charset="0"/>
              </a:rPr>
              <a:t>.</a:t>
            </a:r>
          </a:p>
        </p:txBody>
      </p:sp>
      <p:sp>
        <p:nvSpPr>
          <p:cNvPr id="62488" name="Rectangle 24"/>
          <p:cNvSpPr>
            <a:spLocks/>
          </p:cNvSpPr>
          <p:nvPr/>
        </p:nvSpPr>
        <p:spPr bwMode="auto">
          <a:xfrm>
            <a:off x="788914"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8C96A0"/>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755576"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10595"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339752"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352254"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7035874"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dirty="0" err="1">
                <a:solidFill>
                  <a:srgbClr val="969696"/>
                </a:solidFill>
                <a:latin typeface="Montserrat-Regular" charset="0"/>
                <a:ea typeface="ＭＳ Ｐゴシック" charset="0"/>
                <a:cs typeface="Montserrat-Regular" charset="0"/>
                <a:sym typeface="Montserrat-Regular" charset="0"/>
              </a:rPr>
              <a:t>Quiut</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fastidii</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dignis</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vero</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offendit</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apeiria</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eaquo</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vimne</a:t>
            </a:r>
            <a:r>
              <a:rPr lang="en-US" sz="800" dirty="0">
                <a:solidFill>
                  <a:srgbClr val="969696"/>
                </a:solidFill>
                <a:latin typeface="Montserrat-Regular" charset="0"/>
                <a:ea typeface="ＭＳ Ｐゴシック" charset="0"/>
                <a:cs typeface="Montserrat-Regular" charset="0"/>
                <a:sym typeface="Montserrat-Regular" charset="0"/>
              </a:rPr>
              <a:t> </a:t>
            </a:r>
            <a:r>
              <a:rPr lang="en-US" sz="800" dirty="0" err="1">
                <a:solidFill>
                  <a:srgbClr val="969696"/>
                </a:solidFill>
                <a:latin typeface="Montserrat-Regular" charset="0"/>
                <a:ea typeface="ＭＳ Ｐゴシック" charset="0"/>
                <a:cs typeface="Montserrat-Regular" charset="0"/>
                <a:sym typeface="Montserrat-Regular" charset="0"/>
              </a:rPr>
              <a:t>tritan</a:t>
            </a:r>
            <a:r>
              <a:rPr lang="en-US" sz="800" dirty="0">
                <a:solidFill>
                  <a:srgbClr val="969696"/>
                </a:solidFill>
                <a:latin typeface="Montserrat-Regular" charset="0"/>
                <a:ea typeface="ＭＳ Ｐゴシック" charset="0"/>
                <a:cs typeface="Montserrat-Regular" charset="0"/>
                <a:sym typeface="Montserrat-Regular" charset="0"/>
              </a:rPr>
              <a:t>.</a:t>
            </a:r>
          </a:p>
        </p:txBody>
      </p:sp>
      <p:sp>
        <p:nvSpPr>
          <p:cNvPr id="62494" name="Rectangle 30"/>
          <p:cNvSpPr>
            <a:spLocks/>
          </p:cNvSpPr>
          <p:nvPr/>
        </p:nvSpPr>
        <p:spPr bwMode="auto">
          <a:xfrm>
            <a:off x="7035874"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8C96A0"/>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7002536"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99918"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824934"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663479"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3" y="4824412"/>
            <a:ext cx="761405" cy="176213"/>
            <a:chOff x="0" y="0"/>
            <a:chExt cx="1279"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38641"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9341" y="3886200"/>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6156" y="3336131"/>
            <a:ext cx="2171700" cy="1047750"/>
          </a:xfrm>
          <a:prstGeom prst="rect">
            <a:avLst/>
          </a:prstGeom>
          <a:solidFill>
            <a:schemeClr val="bg2">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3" y="4824412"/>
            <a:ext cx="761405" cy="176213"/>
            <a:chOff x="0" y="0"/>
            <a:chExt cx="1279"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accent1">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E6EBF0"/>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3" y="4824412"/>
            <a:ext cx="761405" cy="176213"/>
            <a:chOff x="0" y="0"/>
            <a:chExt cx="1279"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chemeClr val="accent1"/>
          </a:solidFill>
          <a:ln>
            <a:noFill/>
          </a:ln>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accent1"/>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3" y="4824412"/>
            <a:ext cx="761405" cy="176213"/>
            <a:chOff x="0" y="0"/>
            <a:chExt cx="1279"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5575" name="Rectangle 3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2" name="Object 3"/>
          <p:cNvGraphicFramePr>
            <a:graphicFrameLocks noChangeAspect="1"/>
          </p:cNvGraphicFramePr>
          <p:nvPr>
            <p:extLst>
              <p:ext uri="{D42A27DB-BD31-4B8C-83A1-F6EECF244321}">
                <p14:modId xmlns:p14="http://schemas.microsoft.com/office/powerpoint/2010/main" val="4199410619"/>
              </p:ext>
            </p:extLst>
          </p:nvPr>
        </p:nvGraphicFramePr>
        <p:xfrm>
          <a:off x="1502209" y="1339850"/>
          <a:ext cx="842096" cy="1249362"/>
        </p:xfrm>
        <a:graphic>
          <a:graphicData uri="http://schemas.openxmlformats.org/drawingml/2006/chart">
            <c:chart xmlns:c="http://schemas.openxmlformats.org/drawingml/2006/chart" xmlns:r="http://schemas.openxmlformats.org/officeDocument/2006/relationships" r:id="rId3"/>
          </a:graphicData>
        </a:graphic>
      </p:graphicFrame>
      <p:sp>
        <p:nvSpPr>
          <p:cNvPr id="66564" name="Oval 4"/>
          <p:cNvSpPr>
            <a:spLocks/>
          </p:cNvSpPr>
          <p:nvPr/>
        </p:nvSpPr>
        <p:spPr bwMode="auto">
          <a:xfrm>
            <a:off x="1584127" y="1813321"/>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66565" name="Object 5"/>
          <p:cNvGraphicFramePr>
            <a:graphicFrameLocks noChangeAspect="1"/>
          </p:cNvGraphicFramePr>
          <p:nvPr>
            <p:extLst>
              <p:ext uri="{D42A27DB-BD31-4B8C-83A1-F6EECF244321}">
                <p14:modId xmlns:p14="http://schemas.microsoft.com/office/powerpoint/2010/main" val="3482566935"/>
              </p:ext>
            </p:extLst>
          </p:nvPr>
        </p:nvGraphicFramePr>
        <p:xfrm>
          <a:off x="4120197" y="1409700"/>
          <a:ext cx="817882" cy="1168400"/>
        </p:xfrm>
        <a:graphic>
          <a:graphicData uri="http://schemas.openxmlformats.org/presentationml/2006/ole">
            <mc:AlternateContent xmlns:mc="http://schemas.openxmlformats.org/markup-compatibility/2006">
              <mc:Choice xmlns:v="urn:schemas-microsoft-com:vml" Requires="v">
                <p:oleObj spid="_x0000_s67265" name="Chart" r:id="rId4" imgW="2085945" imgH="2971942" progId="MSGraph.Chart.8">
                  <p:embed/>
                </p:oleObj>
              </mc:Choice>
              <mc:Fallback>
                <p:oleObj name="Chart" r:id="rId4" imgW="2085945" imgH="2971942" progId="MSGraph.Chart.8">
                  <p:embed/>
                  <p:pic>
                    <p:nvPicPr>
                      <p:cNvPr id="0" name="Object 5"/>
                      <p:cNvPicPr>
                        <a:picLocks noChangeAspect="1" noChangeArrowheads="1"/>
                      </p:cNvPicPr>
                      <p:nvPr/>
                    </p:nvPicPr>
                    <p:blipFill>
                      <a:blip r:embed="rId5"/>
                      <a:srcRect/>
                      <a:stretch>
                        <a:fillRect/>
                      </a:stretch>
                    </p:blipFill>
                    <p:spPr bwMode="auto">
                      <a:xfrm>
                        <a:off x="4120197" y="1409700"/>
                        <a:ext cx="817882" cy="1168400"/>
                      </a:xfrm>
                      <a:prstGeom prst="rect">
                        <a:avLst/>
                      </a:prstGeom>
                      <a:noFill/>
                      <a:ln>
                        <a:noFill/>
                      </a:ln>
                      <a:effectLst/>
                      <a:extLst/>
                    </p:spPr>
                  </p:pic>
                </p:oleObj>
              </mc:Fallback>
            </mc:AlternateContent>
          </a:graphicData>
        </a:graphic>
      </p:graphicFrame>
      <p:sp>
        <p:nvSpPr>
          <p:cNvPr id="66566" name="Oval 6"/>
          <p:cNvSpPr>
            <a:spLocks/>
          </p:cNvSpPr>
          <p:nvPr/>
        </p:nvSpPr>
        <p:spPr bwMode="auto">
          <a:xfrm>
            <a:off x="4189215" y="1818084"/>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66567" name="Object 7"/>
          <p:cNvGraphicFramePr>
            <a:graphicFrameLocks noChangeAspect="1"/>
          </p:cNvGraphicFramePr>
          <p:nvPr>
            <p:extLst>
              <p:ext uri="{D42A27DB-BD31-4B8C-83A1-F6EECF244321}">
                <p14:modId xmlns:p14="http://schemas.microsoft.com/office/powerpoint/2010/main" val="4189587207"/>
              </p:ext>
            </p:extLst>
          </p:nvPr>
        </p:nvGraphicFramePr>
        <p:xfrm>
          <a:off x="6714617" y="1394460"/>
          <a:ext cx="839218" cy="1198880"/>
        </p:xfrm>
        <a:graphic>
          <a:graphicData uri="http://schemas.openxmlformats.org/presentationml/2006/ole">
            <mc:AlternateContent xmlns:mc="http://schemas.openxmlformats.org/markup-compatibility/2006">
              <mc:Choice xmlns:v="urn:schemas-microsoft-com:vml" Requires="v">
                <p:oleObj spid="_x0000_s67266" name="Chart" r:id="rId6" imgW="2085945" imgH="2971942" progId="MSGraph.Chart.8">
                  <p:embed/>
                </p:oleObj>
              </mc:Choice>
              <mc:Fallback>
                <p:oleObj name="Chart" r:id="rId6" imgW="2085945" imgH="2971942" progId="MSGraph.Chart.8">
                  <p:embed/>
                  <p:pic>
                    <p:nvPicPr>
                      <p:cNvPr id="0" name="Object 7"/>
                      <p:cNvPicPr>
                        <a:picLocks noChangeAspect="1" noChangeArrowheads="1"/>
                      </p:cNvPicPr>
                      <p:nvPr/>
                    </p:nvPicPr>
                    <p:blipFill>
                      <a:blip r:embed="rId7"/>
                      <a:srcRect/>
                      <a:stretch>
                        <a:fillRect/>
                      </a:stretch>
                    </p:blipFill>
                    <p:spPr bwMode="auto">
                      <a:xfrm>
                        <a:off x="6714617" y="1394460"/>
                        <a:ext cx="839218" cy="1198880"/>
                      </a:xfrm>
                      <a:prstGeom prst="rect">
                        <a:avLst/>
                      </a:prstGeom>
                      <a:noFill/>
                      <a:ln>
                        <a:noFill/>
                      </a:ln>
                      <a:effectLst/>
                      <a:extLst/>
                    </p:spPr>
                  </p:pic>
                </p:oleObj>
              </mc:Fallback>
            </mc:AlternateContent>
          </a:graphicData>
        </a:graphic>
      </p:graphicFrame>
      <p:sp>
        <p:nvSpPr>
          <p:cNvPr id="66568" name="Oval 8"/>
          <p:cNvSpPr>
            <a:spLocks/>
          </p:cNvSpPr>
          <p:nvPr/>
        </p:nvSpPr>
        <p:spPr bwMode="auto">
          <a:xfrm>
            <a:off x="6794302" y="1818084"/>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3"/>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C8F0FF"/>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3"/>
                </a:solidFill>
                <a:latin typeface="Montserrat-Bold" charset="0"/>
                <a:ea typeface="ＭＳ Ｐゴシック" charset="0"/>
                <a:cs typeface="Montserrat-Bold" charset="0"/>
                <a:sym typeface="Montserrat-Bold" charset="0"/>
              </a:rPr>
              <a:t>75</a:t>
            </a:r>
            <a:r>
              <a:rPr lang="en-US" sz="2300" dirty="0">
                <a:solidFill>
                  <a:srgbClr val="FFFFFF"/>
                </a:solidFill>
                <a:latin typeface="Montserrat-Bold" charset="0"/>
                <a:ea typeface="ＭＳ Ｐゴシック" charset="0"/>
                <a:cs typeface="Montserrat-Bold" charset="0"/>
                <a:sym typeface="Montserrat-Bold" charset="0"/>
              </a:rPr>
              <a:t>/25</a:t>
            </a:r>
            <a:r>
              <a:rPr lang="en-US" sz="2300" dirty="0">
                <a:solidFill>
                  <a:schemeClr val="accent3"/>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8C96A0"/>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lumMod val="20000"/>
                    <a:lumOff val="80000"/>
                  </a:schemeClr>
                </a:solidFill>
                <a:latin typeface="Montserrat-Bold" charset="0"/>
                <a:ea typeface="ＭＳ Ｐゴシック" charset="0"/>
                <a:cs typeface="Montserrat-Bold" charset="0"/>
                <a:sym typeface="Montserrat-Bold" charset="0"/>
              </a:rPr>
              <a:t>90</a:t>
            </a:r>
            <a:r>
              <a:rPr lang="en-US" sz="2300" dirty="0">
                <a:solidFill>
                  <a:srgbClr val="FFFFFF"/>
                </a:solidFill>
                <a:latin typeface="Montserrat-Bold" charset="0"/>
                <a:ea typeface="ＭＳ Ｐゴシック" charset="0"/>
                <a:cs typeface="Montserrat-Bold" charset="0"/>
                <a:sym typeface="Montserrat-Bold" charset="0"/>
              </a:rPr>
              <a:t>/10</a:t>
            </a:r>
            <a:r>
              <a:rPr lang="en-US" sz="2300" dirty="0">
                <a:solidFill>
                  <a:schemeClr val="accent1">
                    <a:lumMod val="20000"/>
                    <a:lumOff val="80000"/>
                  </a:schemeClr>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dirty="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dirty="0">
                <a:solidFill>
                  <a:srgbClr val="8C96A0"/>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rgbClr val="8C96A0"/>
                </a:solidFill>
                <a:latin typeface="Montserrat-Bold" charset="0"/>
                <a:ea typeface="ＭＳ Ｐゴシック" charset="0"/>
                <a:cs typeface="Montserrat-Bold" charset="0"/>
                <a:sym typeface="Montserrat-Bold" charset="0"/>
              </a:rPr>
              <a:t>65</a:t>
            </a:r>
            <a:r>
              <a:rPr lang="en-US" sz="2300" dirty="0">
                <a:solidFill>
                  <a:srgbClr val="FFFFFF"/>
                </a:solidFill>
                <a:latin typeface="Montserrat-Bold" charset="0"/>
                <a:ea typeface="ＭＳ Ｐゴシック" charset="0"/>
                <a:cs typeface="Montserrat-Bold" charset="0"/>
                <a:sym typeface="Montserrat-Bold" charset="0"/>
              </a:rPr>
              <a:t>/35</a:t>
            </a:r>
            <a:r>
              <a:rPr lang="en-US" sz="2300" dirty="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8C96A0"/>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3" y="4824412"/>
            <a:ext cx="761405" cy="176213"/>
            <a:chOff x="0" y="0"/>
            <a:chExt cx="1279" cy="296"/>
          </a:xfrm>
        </p:grpSpPr>
        <p:pic>
          <p:nvPicPr>
            <p:cNvPr id="66591"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6594" name="Rectangle 3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6578"/>
                                        </p:tgtEl>
                                        <p:attrNameLst>
                                          <p:attrName>style.visibility</p:attrName>
                                        </p:attrNameLst>
                                      </p:cBhvr>
                                      <p:to>
                                        <p:strVal val="visible"/>
                                      </p:to>
                                    </p:set>
                                    <p:anim calcmode="lin" valueType="num">
                                      <p:cBhvr>
                                        <p:cTn id="12" dur="500" fill="hold"/>
                                        <p:tgtEl>
                                          <p:spTgt spid="66578"/>
                                        </p:tgtEl>
                                        <p:attrNameLst>
                                          <p:attrName>ppt_w</p:attrName>
                                        </p:attrNameLst>
                                      </p:cBhvr>
                                      <p:tavLst>
                                        <p:tav tm="0">
                                          <p:val>
                                            <p:fltVal val="0"/>
                                          </p:val>
                                        </p:tav>
                                        <p:tav tm="100000">
                                          <p:val>
                                            <p:strVal val="#ppt_w"/>
                                          </p:val>
                                        </p:tav>
                                      </p:tavLst>
                                    </p:anim>
                                    <p:anim calcmode="lin" valueType="num">
                                      <p:cBhvr>
                                        <p:cTn id="13" dur="500" fill="hold"/>
                                        <p:tgtEl>
                                          <p:spTgt spid="6657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 presetClass="entr" presetSubtype="1" fill="hold" nodeType="afterEffect">
                                  <p:stCondLst>
                                    <p:cond delay="300"/>
                                  </p:stCondLst>
                                  <p:childTnLst>
                                    <p:set>
                                      <p:cBhvr>
                                        <p:cTn id="16" dur="1" fill="hold">
                                          <p:stCondLst>
                                            <p:cond delay="0"/>
                                          </p:stCondLst>
                                        </p:cTn>
                                        <p:tgtEl>
                                          <p:spTgt spid="66569"/>
                                        </p:tgtEl>
                                        <p:attrNameLst>
                                          <p:attrName>style.visibility</p:attrName>
                                        </p:attrNameLst>
                                      </p:cBhvr>
                                      <p:to>
                                        <p:strVal val="visible"/>
                                      </p:to>
                                    </p:set>
                                    <p:anim calcmode="lin" valueType="num">
                                      <p:cBhvr additive="base">
                                        <p:cTn id="17" dur="500" fill="hold"/>
                                        <p:tgtEl>
                                          <p:spTgt spid="66569"/>
                                        </p:tgtEl>
                                        <p:attrNameLst>
                                          <p:attrName>ppt_x</p:attrName>
                                        </p:attrNameLst>
                                      </p:cBhvr>
                                      <p:tavLst>
                                        <p:tav tm="0">
                                          <p:val>
                                            <p:strVal val="#ppt_x"/>
                                          </p:val>
                                        </p:tav>
                                        <p:tav tm="100000">
                                          <p:val>
                                            <p:strVal val="#ppt_x"/>
                                          </p:val>
                                        </p:tav>
                                      </p:tavLst>
                                    </p:anim>
                                    <p:anim calcmode="lin" valueType="num">
                                      <p:cBhvr additive="base">
                                        <p:cTn id="18" dur="500" fill="hold"/>
                                        <p:tgtEl>
                                          <p:spTgt spid="66569"/>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6581"/>
                                        </p:tgtEl>
                                        <p:attrNameLst>
                                          <p:attrName>style.visibility</p:attrName>
                                        </p:attrNameLst>
                                      </p:cBhvr>
                                      <p:to>
                                        <p:strVal val="visible"/>
                                      </p:to>
                                    </p:set>
                                    <p:anim calcmode="lin" valueType="num">
                                      <p:cBhvr additive="base">
                                        <p:cTn id="23" dur="500" fill="hold"/>
                                        <p:tgtEl>
                                          <p:spTgt spid="66581"/>
                                        </p:tgtEl>
                                        <p:attrNameLst>
                                          <p:attrName>ppt_x</p:attrName>
                                        </p:attrNameLst>
                                      </p:cBhvr>
                                      <p:tavLst>
                                        <p:tav tm="0">
                                          <p:val>
                                            <p:strVal val="0-#ppt_w/2"/>
                                          </p:val>
                                        </p:tav>
                                        <p:tav tm="100000">
                                          <p:val>
                                            <p:strVal val="#ppt_x"/>
                                          </p:val>
                                        </p:tav>
                                      </p:tavLst>
                                    </p:anim>
                                    <p:anim calcmode="lin" valueType="num">
                                      <p:cBhvr additive="base">
                                        <p:cTn id="24" dur="500" fill="hold"/>
                                        <p:tgtEl>
                                          <p:spTgt spid="6658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300"/>
                                  </p:stCondLst>
                                  <p:childTnLst>
                                    <p:set>
                                      <p:cBhvr>
                                        <p:cTn id="27" dur="1" fill="hold">
                                          <p:stCondLst>
                                            <p:cond delay="0"/>
                                          </p:stCondLst>
                                        </p:cTn>
                                        <p:tgtEl>
                                          <p:spTgt spid="66582"/>
                                        </p:tgtEl>
                                        <p:attrNameLst>
                                          <p:attrName>style.visibility</p:attrName>
                                        </p:attrNameLst>
                                      </p:cBhvr>
                                      <p:to>
                                        <p:strVal val="visible"/>
                                      </p:to>
                                    </p:set>
                                    <p:anim calcmode="lin" valueType="num">
                                      <p:cBhvr additive="base">
                                        <p:cTn id="28" dur="500" fill="hold"/>
                                        <p:tgtEl>
                                          <p:spTgt spid="66582"/>
                                        </p:tgtEl>
                                        <p:attrNameLst>
                                          <p:attrName>ppt_x</p:attrName>
                                        </p:attrNameLst>
                                      </p:cBhvr>
                                      <p:tavLst>
                                        <p:tav tm="0">
                                          <p:val>
                                            <p:strVal val="0-#ppt_w/2"/>
                                          </p:val>
                                        </p:tav>
                                        <p:tav tm="100000">
                                          <p:val>
                                            <p:strVal val="#ppt_x"/>
                                          </p:val>
                                        </p:tav>
                                      </p:tavLst>
                                    </p:anim>
                                    <p:anim calcmode="lin" valueType="num">
                                      <p:cBhvr additive="base">
                                        <p:cTn id="29" dur="500" fill="hold"/>
                                        <p:tgtEl>
                                          <p:spTgt spid="6658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300"/>
                            </p:stCondLst>
                            <p:childTnLst>
                              <p:par>
                                <p:cTn id="31" presetID="2" presetClass="entr" presetSubtype="8" fill="hold" grpId="0" nodeType="afterEffect">
                                  <p:stCondLst>
                                    <p:cond delay="300"/>
                                  </p:stCondLst>
                                  <p:childTnLst>
                                    <p:set>
                                      <p:cBhvr>
                                        <p:cTn id="32" dur="1" fill="hold">
                                          <p:stCondLst>
                                            <p:cond delay="0"/>
                                          </p:stCondLst>
                                        </p:cTn>
                                        <p:tgtEl>
                                          <p:spTgt spid="66583"/>
                                        </p:tgtEl>
                                        <p:attrNameLst>
                                          <p:attrName>style.visibility</p:attrName>
                                        </p:attrNameLst>
                                      </p:cBhvr>
                                      <p:to>
                                        <p:strVal val="visible"/>
                                      </p:to>
                                    </p:set>
                                    <p:anim calcmode="lin" valueType="num">
                                      <p:cBhvr additive="base">
                                        <p:cTn id="33" dur="500" fill="hold"/>
                                        <p:tgtEl>
                                          <p:spTgt spid="66583"/>
                                        </p:tgtEl>
                                        <p:attrNameLst>
                                          <p:attrName>ppt_x</p:attrName>
                                        </p:attrNameLst>
                                      </p:cBhvr>
                                      <p:tavLst>
                                        <p:tav tm="0">
                                          <p:val>
                                            <p:strVal val="0-#ppt_w/2"/>
                                          </p:val>
                                        </p:tav>
                                        <p:tav tm="100000">
                                          <p:val>
                                            <p:strVal val="#ppt_x"/>
                                          </p:val>
                                        </p:tav>
                                      </p:tavLst>
                                    </p:anim>
                                    <p:anim calcmode="lin" valueType="num">
                                      <p:cBhvr additive="base">
                                        <p:cTn id="34"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66565"/>
                                        </p:tgtEl>
                                        <p:attrNameLst>
                                          <p:attrName>style.visibility</p:attrName>
                                        </p:attrNameLst>
                                      </p:cBhvr>
                                      <p:to>
                                        <p:strVal val="visible"/>
                                      </p:to>
                                    </p:set>
                                    <p:anim calcmode="lin" valueType="num">
                                      <p:cBhvr>
                                        <p:cTn id="39" dur="500" fill="hold"/>
                                        <p:tgtEl>
                                          <p:spTgt spid="66565"/>
                                        </p:tgtEl>
                                        <p:attrNameLst>
                                          <p:attrName>ppt_w</p:attrName>
                                        </p:attrNameLst>
                                      </p:cBhvr>
                                      <p:tavLst>
                                        <p:tav tm="0">
                                          <p:val>
                                            <p:fltVal val="0"/>
                                          </p:val>
                                        </p:tav>
                                        <p:tav tm="100000">
                                          <p:val>
                                            <p:strVal val="#ppt_w"/>
                                          </p:val>
                                        </p:tav>
                                      </p:tavLst>
                                    </p:anim>
                                    <p:anim calcmode="lin" valueType="num">
                                      <p:cBhvr>
                                        <p:cTn id="40" dur="500" fill="hold"/>
                                        <p:tgtEl>
                                          <p:spTgt spid="66565"/>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2" presetClass="entr" presetSubtype="1" fill="hold" grpId="0" nodeType="afterEffect">
                                  <p:stCondLst>
                                    <p:cond delay="500"/>
                                  </p:stCondLst>
                                  <p:childTnLst>
                                    <p:set>
                                      <p:cBhvr>
                                        <p:cTn id="43" dur="1" fill="hold">
                                          <p:stCondLst>
                                            <p:cond delay="0"/>
                                          </p:stCondLst>
                                        </p:cTn>
                                        <p:tgtEl>
                                          <p:spTgt spid="66579"/>
                                        </p:tgtEl>
                                        <p:attrNameLst>
                                          <p:attrName>style.visibility</p:attrName>
                                        </p:attrNameLst>
                                      </p:cBhvr>
                                      <p:to>
                                        <p:strVal val="visible"/>
                                      </p:to>
                                    </p:set>
                                    <p:anim calcmode="lin" valueType="num">
                                      <p:cBhvr additive="base">
                                        <p:cTn id="44" dur="500" fill="hold"/>
                                        <p:tgtEl>
                                          <p:spTgt spid="66579"/>
                                        </p:tgtEl>
                                        <p:attrNameLst>
                                          <p:attrName>ppt_x</p:attrName>
                                        </p:attrNameLst>
                                      </p:cBhvr>
                                      <p:tavLst>
                                        <p:tav tm="0">
                                          <p:val>
                                            <p:strVal val="#ppt_x"/>
                                          </p:val>
                                        </p:tav>
                                        <p:tav tm="100000">
                                          <p:val>
                                            <p:strVal val="#ppt_x"/>
                                          </p:val>
                                        </p:tav>
                                      </p:tavLst>
                                    </p:anim>
                                    <p:anim calcmode="lin" valueType="num">
                                      <p:cBhvr additive="base">
                                        <p:cTn id="45" dur="500" fill="hold"/>
                                        <p:tgtEl>
                                          <p:spTgt spid="66579"/>
                                        </p:tgtEl>
                                        <p:attrNameLst>
                                          <p:attrName>ppt_y</p:attrName>
                                        </p:attrNameLst>
                                      </p:cBhvr>
                                      <p:tavLst>
                                        <p:tav tm="0">
                                          <p:val>
                                            <p:strVal val="0-#ppt_h/2"/>
                                          </p:val>
                                        </p:tav>
                                        <p:tav tm="100000">
                                          <p:val>
                                            <p:strVal val="#ppt_y"/>
                                          </p:val>
                                        </p:tav>
                                      </p:tavLst>
                                    </p:anim>
                                  </p:childTnLst>
                                </p:cTn>
                              </p:par>
                            </p:childTnLst>
                          </p:cTn>
                        </p:par>
                        <p:par>
                          <p:cTn id="46" fill="hold" nodeType="afterGroup">
                            <p:stCondLst>
                              <p:cond delay="1500"/>
                            </p:stCondLst>
                            <p:childTnLst>
                              <p:par>
                                <p:cTn id="47" presetID="23" presetClass="entr" presetSubtype="16" fill="hold" nodeType="afterEffect">
                                  <p:stCondLst>
                                    <p:cond delay="300"/>
                                  </p:stCondLst>
                                  <p:childTnLst>
                                    <p:set>
                                      <p:cBhvr>
                                        <p:cTn id="48" dur="1" fill="hold">
                                          <p:stCondLst>
                                            <p:cond delay="0"/>
                                          </p:stCondLst>
                                        </p:cTn>
                                        <p:tgtEl>
                                          <p:spTgt spid="66572"/>
                                        </p:tgtEl>
                                        <p:attrNameLst>
                                          <p:attrName>style.visibility</p:attrName>
                                        </p:attrNameLst>
                                      </p:cBhvr>
                                      <p:to>
                                        <p:strVal val="visible"/>
                                      </p:to>
                                    </p:set>
                                    <p:anim calcmode="lin" valueType="num">
                                      <p:cBhvr>
                                        <p:cTn id="49" dur="500" fill="hold"/>
                                        <p:tgtEl>
                                          <p:spTgt spid="66572"/>
                                        </p:tgtEl>
                                        <p:attrNameLst>
                                          <p:attrName>ppt_w</p:attrName>
                                        </p:attrNameLst>
                                      </p:cBhvr>
                                      <p:tavLst>
                                        <p:tav tm="0">
                                          <p:val>
                                            <p:fltVal val="0"/>
                                          </p:val>
                                        </p:tav>
                                        <p:tav tm="100000">
                                          <p:val>
                                            <p:strVal val="#ppt_w"/>
                                          </p:val>
                                        </p:tav>
                                      </p:tavLst>
                                    </p:anim>
                                    <p:anim calcmode="lin" valueType="num">
                                      <p:cBhvr>
                                        <p:cTn id="50" dur="500" fill="hold"/>
                                        <p:tgtEl>
                                          <p:spTgt spid="6657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6584"/>
                                        </p:tgtEl>
                                        <p:attrNameLst>
                                          <p:attrName>style.visibility</p:attrName>
                                        </p:attrNameLst>
                                      </p:cBhvr>
                                      <p:to>
                                        <p:strVal val="visible"/>
                                      </p:to>
                                    </p:set>
                                    <p:animEffect transition="in" filter="box(out)">
                                      <p:cBhvr>
                                        <p:cTn id="55" dur="500"/>
                                        <p:tgtEl>
                                          <p:spTgt spid="66584"/>
                                        </p:tgtEl>
                                      </p:cBhvr>
                                    </p:animEffect>
                                  </p:childTnLst>
                                </p:cTn>
                              </p:par>
                            </p:childTnLst>
                          </p:cTn>
                        </p:par>
                        <p:par>
                          <p:cTn id="56" fill="hold" nodeType="afterGroup">
                            <p:stCondLst>
                              <p:cond delay="500"/>
                            </p:stCondLst>
                            <p:childTnLst>
                              <p:par>
                                <p:cTn id="57" presetID="4" presetClass="entr" presetSubtype="32" fill="hold" grpId="0" nodeType="afterEffect">
                                  <p:stCondLst>
                                    <p:cond delay="300"/>
                                  </p:stCondLst>
                                  <p:childTnLst>
                                    <p:set>
                                      <p:cBhvr>
                                        <p:cTn id="58" dur="1" fill="hold">
                                          <p:stCondLst>
                                            <p:cond delay="0"/>
                                          </p:stCondLst>
                                        </p:cTn>
                                        <p:tgtEl>
                                          <p:spTgt spid="66585"/>
                                        </p:tgtEl>
                                        <p:attrNameLst>
                                          <p:attrName>style.visibility</p:attrName>
                                        </p:attrNameLst>
                                      </p:cBhvr>
                                      <p:to>
                                        <p:strVal val="visible"/>
                                      </p:to>
                                    </p:set>
                                    <p:animEffect transition="in" filter="box(out)">
                                      <p:cBhvr>
                                        <p:cTn id="59" dur="500"/>
                                        <p:tgtEl>
                                          <p:spTgt spid="66585"/>
                                        </p:tgtEl>
                                      </p:cBhvr>
                                    </p:animEffect>
                                  </p:childTnLst>
                                </p:cTn>
                              </p:par>
                            </p:childTnLst>
                          </p:cTn>
                        </p:par>
                        <p:par>
                          <p:cTn id="60" fill="hold" nodeType="afterGroup">
                            <p:stCondLst>
                              <p:cond delay="1300"/>
                            </p:stCondLst>
                            <p:childTnLst>
                              <p:par>
                                <p:cTn id="61" presetID="4" presetClass="entr" presetSubtype="32" fill="hold" grpId="0" nodeType="afterEffect">
                                  <p:stCondLst>
                                    <p:cond delay="300"/>
                                  </p:stCondLst>
                                  <p:childTnLst>
                                    <p:set>
                                      <p:cBhvr>
                                        <p:cTn id="62" dur="1" fill="hold">
                                          <p:stCondLst>
                                            <p:cond delay="0"/>
                                          </p:stCondLst>
                                        </p:cTn>
                                        <p:tgtEl>
                                          <p:spTgt spid="66586"/>
                                        </p:tgtEl>
                                        <p:attrNameLst>
                                          <p:attrName>style.visibility</p:attrName>
                                        </p:attrNameLst>
                                      </p:cBhvr>
                                      <p:to>
                                        <p:strVal val="visible"/>
                                      </p:to>
                                    </p:set>
                                    <p:animEffect transition="in" filter="box(out)">
                                      <p:cBhvr>
                                        <p:cTn id="63" dur="500"/>
                                        <p:tgtEl>
                                          <p:spTgt spid="665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grpId="0" nodeType="clickEffect">
                                  <p:stCondLst>
                                    <p:cond delay="0"/>
                                  </p:stCondLst>
                                  <p:childTnLst>
                                    <p:set>
                                      <p:cBhvr>
                                        <p:cTn id="67" dur="1" fill="hold">
                                          <p:stCondLst>
                                            <p:cond delay="0"/>
                                          </p:stCondLst>
                                        </p:cTn>
                                        <p:tgtEl>
                                          <p:spTgt spid="66567"/>
                                        </p:tgtEl>
                                        <p:attrNameLst>
                                          <p:attrName>style.visibility</p:attrName>
                                        </p:attrNameLst>
                                      </p:cBhvr>
                                      <p:to>
                                        <p:strVal val="visible"/>
                                      </p:to>
                                    </p:set>
                                    <p:anim calcmode="lin" valueType="num">
                                      <p:cBhvr>
                                        <p:cTn id="68" dur="500" fill="hold"/>
                                        <p:tgtEl>
                                          <p:spTgt spid="66567"/>
                                        </p:tgtEl>
                                        <p:attrNameLst>
                                          <p:attrName>ppt_w</p:attrName>
                                        </p:attrNameLst>
                                      </p:cBhvr>
                                      <p:tavLst>
                                        <p:tav tm="0">
                                          <p:val>
                                            <p:fltVal val="0"/>
                                          </p:val>
                                        </p:tav>
                                        <p:tav tm="100000">
                                          <p:val>
                                            <p:strVal val="#ppt_w"/>
                                          </p:val>
                                        </p:tav>
                                      </p:tavLst>
                                    </p:anim>
                                    <p:anim calcmode="lin" valueType="num">
                                      <p:cBhvr>
                                        <p:cTn id="69" dur="500" fill="hold"/>
                                        <p:tgtEl>
                                          <p:spTgt spid="66567"/>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 presetClass="entr" presetSubtype="2" fill="hold" grpId="0" nodeType="afterEffect">
                                  <p:stCondLst>
                                    <p:cond delay="300"/>
                                  </p:stCondLst>
                                  <p:childTnLst>
                                    <p:set>
                                      <p:cBhvr>
                                        <p:cTn id="72" dur="1" fill="hold">
                                          <p:stCondLst>
                                            <p:cond delay="0"/>
                                          </p:stCondLst>
                                        </p:cTn>
                                        <p:tgtEl>
                                          <p:spTgt spid="66580"/>
                                        </p:tgtEl>
                                        <p:attrNameLst>
                                          <p:attrName>style.visibility</p:attrName>
                                        </p:attrNameLst>
                                      </p:cBhvr>
                                      <p:to>
                                        <p:strVal val="visible"/>
                                      </p:to>
                                    </p:set>
                                    <p:anim calcmode="lin" valueType="num">
                                      <p:cBhvr additive="base">
                                        <p:cTn id="73" dur="500" fill="hold"/>
                                        <p:tgtEl>
                                          <p:spTgt spid="66580"/>
                                        </p:tgtEl>
                                        <p:attrNameLst>
                                          <p:attrName>ppt_x</p:attrName>
                                        </p:attrNameLst>
                                      </p:cBhvr>
                                      <p:tavLst>
                                        <p:tav tm="0">
                                          <p:val>
                                            <p:strVal val="1+#ppt_w/2"/>
                                          </p:val>
                                        </p:tav>
                                        <p:tav tm="100000">
                                          <p:val>
                                            <p:strVal val="#ppt_x"/>
                                          </p:val>
                                        </p:tav>
                                      </p:tavLst>
                                    </p:anim>
                                    <p:anim calcmode="lin" valueType="num">
                                      <p:cBhvr additive="base">
                                        <p:cTn id="74" dur="500" fill="hold"/>
                                        <p:tgtEl>
                                          <p:spTgt spid="66580"/>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1300"/>
                            </p:stCondLst>
                            <p:childTnLst>
                              <p:par>
                                <p:cTn id="76" presetID="2" presetClass="entr" presetSubtype="2" fill="hold" nodeType="afterEffect">
                                  <p:stCondLst>
                                    <p:cond delay="300"/>
                                  </p:stCondLst>
                                  <p:childTnLst>
                                    <p:set>
                                      <p:cBhvr>
                                        <p:cTn id="77" dur="1" fill="hold">
                                          <p:stCondLst>
                                            <p:cond delay="0"/>
                                          </p:stCondLst>
                                        </p:cTn>
                                        <p:tgtEl>
                                          <p:spTgt spid="66575"/>
                                        </p:tgtEl>
                                        <p:attrNameLst>
                                          <p:attrName>style.visibility</p:attrName>
                                        </p:attrNameLst>
                                      </p:cBhvr>
                                      <p:to>
                                        <p:strVal val="visible"/>
                                      </p:to>
                                    </p:set>
                                    <p:anim calcmode="lin" valueType="num">
                                      <p:cBhvr additive="base">
                                        <p:cTn id="78" dur="500" fill="hold"/>
                                        <p:tgtEl>
                                          <p:spTgt spid="66575"/>
                                        </p:tgtEl>
                                        <p:attrNameLst>
                                          <p:attrName>ppt_x</p:attrName>
                                        </p:attrNameLst>
                                      </p:cBhvr>
                                      <p:tavLst>
                                        <p:tav tm="0">
                                          <p:val>
                                            <p:strVal val="1+#ppt_w/2"/>
                                          </p:val>
                                        </p:tav>
                                        <p:tav tm="100000">
                                          <p:val>
                                            <p:strVal val="#ppt_x"/>
                                          </p:val>
                                        </p:tav>
                                      </p:tavLst>
                                    </p:anim>
                                    <p:anim calcmode="lin" valueType="num">
                                      <p:cBhvr additive="base">
                                        <p:cTn id="79" dur="500" fill="hold"/>
                                        <p:tgtEl>
                                          <p:spTgt spid="6657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6587"/>
                                        </p:tgtEl>
                                        <p:attrNameLst>
                                          <p:attrName>style.visibility</p:attrName>
                                        </p:attrNameLst>
                                      </p:cBhvr>
                                      <p:to>
                                        <p:strVal val="visible"/>
                                      </p:to>
                                    </p:set>
                                    <p:anim calcmode="lin" valueType="num">
                                      <p:cBhvr additive="base">
                                        <p:cTn id="84" dur="500" fill="hold"/>
                                        <p:tgtEl>
                                          <p:spTgt spid="66587"/>
                                        </p:tgtEl>
                                        <p:attrNameLst>
                                          <p:attrName>ppt_x</p:attrName>
                                        </p:attrNameLst>
                                      </p:cBhvr>
                                      <p:tavLst>
                                        <p:tav tm="0">
                                          <p:val>
                                            <p:strVal val="1+#ppt_w/2"/>
                                          </p:val>
                                        </p:tav>
                                        <p:tav tm="100000">
                                          <p:val>
                                            <p:strVal val="#ppt_x"/>
                                          </p:val>
                                        </p:tav>
                                      </p:tavLst>
                                    </p:anim>
                                    <p:anim calcmode="lin" valueType="num">
                                      <p:cBhvr additive="base">
                                        <p:cTn id="85" dur="500" fill="hold"/>
                                        <p:tgtEl>
                                          <p:spTgt spid="66587"/>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2" presetClass="entr" presetSubtype="2" fill="hold" grpId="0" nodeType="afterEffect">
                                  <p:stCondLst>
                                    <p:cond delay="300"/>
                                  </p:stCondLst>
                                  <p:childTnLst>
                                    <p:set>
                                      <p:cBhvr>
                                        <p:cTn id="88" dur="1" fill="hold">
                                          <p:stCondLst>
                                            <p:cond delay="0"/>
                                          </p:stCondLst>
                                        </p:cTn>
                                        <p:tgtEl>
                                          <p:spTgt spid="66588"/>
                                        </p:tgtEl>
                                        <p:attrNameLst>
                                          <p:attrName>style.visibility</p:attrName>
                                        </p:attrNameLst>
                                      </p:cBhvr>
                                      <p:to>
                                        <p:strVal val="visible"/>
                                      </p:to>
                                    </p:set>
                                    <p:anim calcmode="lin" valueType="num">
                                      <p:cBhvr additive="base">
                                        <p:cTn id="89" dur="500" fill="hold"/>
                                        <p:tgtEl>
                                          <p:spTgt spid="66588"/>
                                        </p:tgtEl>
                                        <p:attrNameLst>
                                          <p:attrName>ppt_x</p:attrName>
                                        </p:attrNameLst>
                                      </p:cBhvr>
                                      <p:tavLst>
                                        <p:tav tm="0">
                                          <p:val>
                                            <p:strVal val="1+#ppt_w/2"/>
                                          </p:val>
                                        </p:tav>
                                        <p:tav tm="100000">
                                          <p:val>
                                            <p:strVal val="#ppt_x"/>
                                          </p:val>
                                        </p:tav>
                                      </p:tavLst>
                                    </p:anim>
                                    <p:anim calcmode="lin" valueType="num">
                                      <p:cBhvr additive="base">
                                        <p:cTn id="90" dur="500" fill="hold"/>
                                        <p:tgtEl>
                                          <p:spTgt spid="66588"/>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1300"/>
                            </p:stCondLst>
                            <p:childTnLst>
                              <p:par>
                                <p:cTn id="92" presetID="2" presetClass="entr" presetSubtype="2" fill="hold" grpId="0" nodeType="afterEffect">
                                  <p:stCondLst>
                                    <p:cond delay="300"/>
                                  </p:stCondLst>
                                  <p:childTnLst>
                                    <p:set>
                                      <p:cBhvr>
                                        <p:cTn id="93" dur="1" fill="hold">
                                          <p:stCondLst>
                                            <p:cond delay="0"/>
                                          </p:stCondLst>
                                        </p:cTn>
                                        <p:tgtEl>
                                          <p:spTgt spid="66589"/>
                                        </p:tgtEl>
                                        <p:attrNameLst>
                                          <p:attrName>style.visibility</p:attrName>
                                        </p:attrNameLst>
                                      </p:cBhvr>
                                      <p:to>
                                        <p:strVal val="visible"/>
                                      </p:to>
                                    </p:set>
                                    <p:anim calcmode="lin" valueType="num">
                                      <p:cBhvr additive="base">
                                        <p:cTn id="94" dur="500" fill="hold"/>
                                        <p:tgtEl>
                                          <p:spTgt spid="66589"/>
                                        </p:tgtEl>
                                        <p:attrNameLst>
                                          <p:attrName>ppt_x</p:attrName>
                                        </p:attrNameLst>
                                      </p:cBhvr>
                                      <p:tavLst>
                                        <p:tav tm="0">
                                          <p:val>
                                            <p:strVal val="1+#ppt_w/2"/>
                                          </p:val>
                                        </p:tav>
                                        <p:tav tm="100000">
                                          <p:val>
                                            <p:strVal val="#ppt_x"/>
                                          </p:val>
                                        </p:tav>
                                      </p:tavLst>
                                    </p:anim>
                                    <p:anim calcmode="lin" valueType="num">
                                      <p:cBhvr additive="base">
                                        <p:cTn id="95" dur="500" fill="hold"/>
                                        <p:tgtEl>
                                          <p:spTgt spid="66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OleChart spid="66565" grpId="0"/>
      <p:bldOleChart spid="66567" grpId="0"/>
      <p:bldP spid="66578" grpId="0" autoUpdateAnimBg="0"/>
      <p:bldP spid="66579" grpId="0" autoUpdateAnimBg="0"/>
      <p:bldP spid="66580" grpId="0" autoUpdateAnimBg="0"/>
      <p:bldP spid="66581" grpId="0" autoUpdateAnimBg="0"/>
      <p:bldP spid="66582" grpId="0" autoUpdateAnimBg="0"/>
      <p:bldP spid="66583" grpId="0" autoUpdateAnimBg="0"/>
      <p:bldP spid="66584" grpId="0" autoUpdateAnimBg="0"/>
      <p:bldP spid="66585" grpId="0" autoUpdateAnimBg="0"/>
      <p:bldP spid="66586" grpId="0" autoUpdateAnimBg="0"/>
      <p:bldP spid="66587" grpId="0" autoUpdateAnimBg="0"/>
      <p:bldP spid="66588" grpId="0" autoUpdateAnimBg="0"/>
      <p:bldP spid="6658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9600"/>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3">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3" y="4824412"/>
            <a:ext cx="761405" cy="176213"/>
            <a:chOff x="0" y="0"/>
            <a:chExt cx="1279"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7601"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255419" y="1352621"/>
            <a:ext cx="2856905" cy="90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478" y="1923678"/>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95141"/>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3894"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rgbClr val="FFFFFF"/>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3" y="4824412"/>
            <a:ext cx="761405" cy="176213"/>
            <a:chOff x="0" y="0"/>
            <a:chExt cx="1279"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9680" name="Rectangle 4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3">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3" y="4824412"/>
            <a:ext cx="761405" cy="176213"/>
            <a:chOff x="0" y="0"/>
            <a:chExt cx="1279"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0673"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accent3">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chemeClr val="accent3"/>
                  </a:solidFill>
                  <a:latin typeface="Montserrat-Bold" charset="0"/>
                  <a:ea typeface="ＭＳ Ｐゴシック" charset="0"/>
                  <a:cs typeface="Montserrat-Bold" charset="0"/>
                  <a:sym typeface="Montserrat-Bold" charset="0"/>
                </a:rPr>
                <a:t>@</a:t>
              </a:r>
              <a:r>
                <a:rPr lang="en-US" sz="1100" dirty="0" err="1">
                  <a:solidFill>
                    <a:schemeClr val="accent3"/>
                  </a:solidFill>
                  <a:latin typeface="Montserrat-Bold" charset="0"/>
                  <a:ea typeface="ＭＳ Ｐゴシック" charset="0"/>
                  <a:cs typeface="Montserrat-Bold" charset="0"/>
                  <a:sym typeface="Montserrat-Bold" charset="0"/>
                </a:rPr>
                <a:t>fbidname</a:t>
              </a:r>
              <a:endParaRPr lang="en-US" sz="1100" dirty="0">
                <a:solidFill>
                  <a:schemeClr val="accent3"/>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rgbClr val="FFFFFF"/>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3"/>
                  </a:solidFill>
                  <a:latin typeface="Montserrat-Bold" charset="0"/>
                  <a:ea typeface="ＭＳ Ｐゴシック" charset="0"/>
                  <a:cs typeface="Montserrat-Bold" charset="0"/>
                  <a:sym typeface="Montserrat-Bold" charset="0"/>
                </a:rPr>
                <a:t>lkd@nyourid</a:t>
              </a:r>
              <a:endParaRPr lang="en-US" sz="1100" dirty="0">
                <a:solidFill>
                  <a:schemeClr val="accent3"/>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4"/>
                  </a:solidFill>
                  <a:latin typeface="Montserrat-Bold" charset="0"/>
                  <a:ea typeface="ＭＳ Ｐゴシック" charset="0"/>
                  <a:cs typeface="Montserrat-Bold" charset="0"/>
                  <a:sym typeface="Montserrat-Bold" charset="0"/>
                </a:rPr>
                <a:t>google+name</a:t>
              </a:r>
              <a:endParaRPr lang="en-US" sz="1100" dirty="0">
                <a:solidFill>
                  <a:schemeClr val="accent4"/>
                </a:solidFill>
                <a:latin typeface="Montserrat-Bold" charset="0"/>
                <a:ea typeface="ＭＳ Ｐゴシック" charset="0"/>
                <a:cs typeface="Montserrat-Bold" charset="0"/>
                <a:sym typeface="Montserrat-Bold" charset="0"/>
              </a:endParaRPr>
            </a:p>
          </p:txBody>
        </p:sp>
      </p:grpSp>
      <p:grpSp>
        <p:nvGrpSpPr>
          <p:cNvPr id="71706" name="Group 26"/>
          <p:cNvGrpSpPr>
            <a:grpSpLocks/>
          </p:cNvGrpSpPr>
          <p:nvPr/>
        </p:nvGrpSpPr>
        <p:grpSpPr bwMode="auto">
          <a:xfrm>
            <a:off x="8169473" y="4824412"/>
            <a:ext cx="761405" cy="176213"/>
            <a:chOff x="0" y="0"/>
            <a:chExt cx="1279"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1710"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4033837" y="14287"/>
            <a:ext cx="5119688" cy="2557463"/>
            <a:chOff x="0" y="0"/>
            <a:chExt cx="8600" cy="4296"/>
          </a:xfrm>
        </p:grpSpPr>
        <p:sp>
          <p:nvSpPr>
            <p:cNvPr id="72706" name="Rectangle 2"/>
            <p:cNvSpPr>
              <a:spLocks/>
            </p:cNvSpPr>
            <p:nvPr/>
          </p:nvSpPr>
          <p:spPr bwMode="auto">
            <a:xfrm>
              <a:off x="6450" y="0"/>
              <a:ext cx="2150" cy="2148"/>
            </a:xfrm>
            <a:prstGeom prst="rect">
              <a:avLst/>
            </a:prstGeom>
            <a:solidFill>
              <a:srgbClr val="8C96A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450" y="2148"/>
              <a:ext cx="2150" cy="2148"/>
            </a:xfrm>
            <a:prstGeom prst="rect">
              <a:avLst/>
            </a:prstGeom>
            <a:solidFill>
              <a:srgbClr val="505A64">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300" y="0"/>
              <a:ext cx="2150" cy="2148"/>
            </a:xfrm>
            <a:prstGeom prst="rect">
              <a:avLst/>
            </a:prstGeom>
            <a:solidFill>
              <a:srgbClr val="505A64">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150" y="0"/>
              <a:ext cx="2150" cy="2148"/>
            </a:xfrm>
            <a:prstGeom prst="rect">
              <a:avLst/>
            </a:prstGeom>
            <a:solidFill>
              <a:schemeClr val="tx1">
                <a:alpha val="64999"/>
              </a:scheme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150" y="2148"/>
              <a:ext cx="2150" cy="2148"/>
            </a:xfrm>
            <a:prstGeom prst="rect">
              <a:avLst/>
            </a:prstGeom>
            <a:solidFill>
              <a:schemeClr val="bg1">
                <a:alpha val="25000"/>
              </a:scheme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150" cy="2148"/>
            </a:xfrm>
            <a:prstGeom prst="rect">
              <a:avLst/>
            </a:prstGeom>
            <a:solidFill>
              <a:schemeClr val="tx1">
                <a:alpha val="39999"/>
              </a:scheme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5743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758" y="3228975"/>
            <a:ext cx="213903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3274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3" y="4824412"/>
            <a:ext cx="761405" cy="176213"/>
            <a:chOff x="0" y="0"/>
            <a:chExt cx="1279"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2722" name="Rectangle 1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tx1"/>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a:solidFill>
                  <a:srgbClr val="8C96A0"/>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191E23"/>
                  </a:solidFill>
                  <a:latin typeface="Montserrat-Bold" charset="0"/>
                  <a:ea typeface="ＭＳ Ｐゴシック" charset="0"/>
                  <a:cs typeface="Montserrat-Bold" charset="0"/>
                  <a:sym typeface="Montserrat-Bold" charset="0"/>
                </a:rPr>
                <a:t>Let</a:t>
              </a:r>
              <a:r>
                <a:rPr lang="ja-JP" altLang="en-US" sz="1900" dirty="0">
                  <a:solidFill>
                    <a:srgbClr val="191E23"/>
                  </a:solidFill>
                  <a:latin typeface="Arial"/>
                  <a:ea typeface="ＭＳ Ｐゴシック" charset="0"/>
                  <a:cs typeface="Montserrat-Bold" charset="0"/>
                  <a:sym typeface="Montserrat-Bold" charset="0"/>
                </a:rPr>
                <a:t>’</a:t>
              </a:r>
              <a:r>
                <a:rPr lang="en-US" sz="1900" dirty="0">
                  <a:solidFill>
                    <a:srgbClr val="191E23"/>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2"/>
                  </a:solidFill>
                  <a:latin typeface="Montserrat-Bold" charset="0"/>
                  <a:ea typeface="ＭＳ Ｐゴシック" charset="0"/>
                  <a:cs typeface="Montserrat-Bold" charset="0"/>
                  <a:sym typeface="Montserrat-Bold" charset="0"/>
                </a:rPr>
                <a:t>TALK</a:t>
              </a:r>
              <a:r>
                <a:rPr lang="en-US" sz="1900" dirty="0">
                  <a:solidFill>
                    <a:schemeClr val="accent1"/>
                  </a:solidFill>
                  <a:latin typeface="Montserrat-Bold" charset="0"/>
                  <a:ea typeface="ＭＳ Ｐゴシック" charset="0"/>
                  <a:cs typeface="Montserrat-Bold" charset="0"/>
                  <a:sym typeface="Montserrat-Bold" charset="0"/>
                </a:rPr>
                <a:t> </a:t>
              </a:r>
              <a:r>
                <a:rPr lang="en-US" sz="1900" dirty="0">
                  <a:solidFill>
                    <a:srgbClr val="191E23"/>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3"/>
                </a:solidFill>
                <a:latin typeface="Montserrat-Regular" charset="0"/>
                <a:ea typeface="ＭＳ Ｐゴシック" charset="0"/>
                <a:cs typeface="Montserrat-Regular" charset="0"/>
                <a:sym typeface="Montserrat-Regular" charset="0"/>
              </a:rPr>
              <a:t>Letterhead design </a:t>
            </a:r>
            <a:r>
              <a:rPr lang="en-US" sz="1100" dirty="0" err="1">
                <a:solidFill>
                  <a:schemeClr val="accent3"/>
                </a:solidFill>
                <a:latin typeface="Montserrat-Regular" charset="0"/>
                <a:ea typeface="ＭＳ Ｐゴシック" charset="0"/>
                <a:cs typeface="Montserrat-Regular" charset="0"/>
                <a:sym typeface="Montserrat-Regular" charset="0"/>
              </a:rPr>
              <a:t>ismeant</a:t>
            </a:r>
            <a:r>
              <a:rPr lang="en-US" sz="1100" dirty="0">
                <a:solidFill>
                  <a:schemeClr val="accent3"/>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3"/>
                </a:solidFill>
                <a:latin typeface="Montserrat-Regular" charset="0"/>
                <a:ea typeface="ＭＳ Ｐゴシック" charset="0"/>
                <a:cs typeface="Montserrat-Regular" charset="0"/>
                <a:sym typeface="Montserrat-Regular" charset="0"/>
              </a:rPr>
              <a:t>Letterhead design </a:t>
            </a:r>
            <a:r>
              <a:rPr lang="en-US" sz="1100" dirty="0" err="1">
                <a:solidFill>
                  <a:schemeClr val="accent3"/>
                </a:solidFill>
                <a:latin typeface="Montserrat-Regular" charset="0"/>
                <a:ea typeface="ＭＳ Ｐゴシック" charset="0"/>
                <a:cs typeface="Montserrat-Regular" charset="0"/>
                <a:sym typeface="Montserrat-Regular" charset="0"/>
              </a:rPr>
              <a:t>ismeant</a:t>
            </a:r>
            <a:r>
              <a:rPr lang="en-US" sz="1100" dirty="0">
                <a:solidFill>
                  <a:schemeClr val="accent3"/>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a:solidFill>
                  <a:srgbClr val="FFFFFF"/>
                </a:solidFill>
                <a:latin typeface="Montserrat-Regular" charset="0"/>
                <a:ea typeface="ＭＳ Ｐゴシック" charset="0"/>
                <a:cs typeface="Montserrat-Regular" charset="0"/>
                <a:sym typeface="Montserrat-Regular" charset="0"/>
              </a:rPr>
              <a:t>Letterhead design ismeant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2381" y="524470"/>
            <a:ext cx="9144000"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spaciousnes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colours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2227" y="3666530"/>
            <a:ext cx="1155401"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lumMod val="60000"/>
              <a:lumOff val="40000"/>
            </a:schemeClr>
          </a:solidFill>
        </p:grpSpPr>
        <p:sp>
          <p:nvSpPr>
            <p:cNvPr id="22538" name="Rectangle 10"/>
            <p:cNvSpPr>
              <a:spLocks/>
            </p:cNvSpPr>
            <p:nvPr/>
          </p:nvSpPr>
          <p:spPr bwMode="auto">
            <a:xfrm>
              <a:off x="117" y="0"/>
              <a:ext cx="5104" cy="1744"/>
            </a:xfrm>
            <a:prstGeom prst="rect">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a:solidFill>
            <a:schemeClr val="tx2">
              <a:lumMod val="75000"/>
            </a:schemeClr>
          </a:solidFill>
        </p:grpSpPr>
        <p:sp>
          <p:nvSpPr>
            <p:cNvPr id="22544" name="Rectangle 16"/>
            <p:cNvSpPr>
              <a:spLocks/>
            </p:cNvSpPr>
            <p:nvPr/>
          </p:nvSpPr>
          <p:spPr bwMode="auto">
            <a:xfrm>
              <a:off x="100" y="0"/>
              <a:ext cx="5200" cy="1744"/>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dirty="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3" y="4824412"/>
            <a:ext cx="761405" cy="176213"/>
            <a:chOff x="0" y="0"/>
            <a:chExt cx="1279"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485775" y="547688"/>
            <a:ext cx="8667750" cy="65722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rgbClr val="FFFFFF"/>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20000"/>
                    <a:lumOff val="80000"/>
                  </a:schemeClr>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Ai</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PSD</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HTML</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PHP</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0"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9" y="0"/>
              <a:ext cx="193"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0"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rgbClr val="FFFFFF"/>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3"/>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0"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9" y="0"/>
              <a:ext cx="193"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0"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2">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dirty="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a:t>
            </a:r>
            <a:r>
              <a:rPr lang="en-US" sz="700" dirty="0" err="1">
                <a:solidFill>
                  <a:srgbClr val="FFFFFF"/>
                </a:solidFill>
                <a:latin typeface="Montserrat-Regular" charset="0"/>
                <a:ea typeface="ＭＳ Ｐゴシック" charset="0"/>
                <a:cs typeface="Montserrat-Regular" charset="0"/>
                <a:sym typeface="Montserrat-Regular" charset="0"/>
              </a:rPr>
              <a:t>contribut</a:t>
            </a:r>
            <a:r>
              <a:rPr lang="en-US" sz="700" dirty="0">
                <a:solidFill>
                  <a:srgbClr val="FFFFFF"/>
                </a:solidFill>
                <a:latin typeface="Montserrat-Regular" charset="0"/>
                <a:ea typeface="ＭＳ Ｐゴシック" charset="0"/>
                <a:cs typeface="Montserrat-Regular" charset="0"/>
                <a:sym typeface="Montserrat-Regular" charset="0"/>
              </a:rPr>
              <a:t>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a:t>
            </a:r>
          </a:p>
        </p:txBody>
      </p:sp>
      <p:grpSp>
        <p:nvGrpSpPr>
          <p:cNvPr id="23617" name="Group 65"/>
          <p:cNvGrpSpPr>
            <a:grpSpLocks/>
          </p:cNvGrpSpPr>
          <p:nvPr/>
        </p:nvGrpSpPr>
        <p:grpSpPr bwMode="auto">
          <a:xfrm>
            <a:off x="8169473" y="4824412"/>
            <a:ext cx="761405" cy="176213"/>
            <a:chOff x="0" y="0"/>
            <a:chExt cx="1279"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Studio Creativ Orange">
      <a:dk1>
        <a:srgbClr val="2B353F"/>
      </a:dk1>
      <a:lt1>
        <a:srgbClr val="505E68"/>
      </a:lt1>
      <a:dk2>
        <a:srgbClr val="8C939D"/>
      </a:dk2>
      <a:lt2>
        <a:srgbClr val="4B1E00"/>
      </a:lt2>
      <a:accent1>
        <a:srgbClr val="6E3200"/>
      </a:accent1>
      <a:accent2>
        <a:srgbClr val="FF7D00"/>
      </a:accent2>
      <a:accent3>
        <a:srgbClr val="E19B00"/>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282</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58</vt:i4>
      </vt:variant>
    </vt:vector>
  </HeadingPairs>
  <TitlesOfParts>
    <vt:vector size="73"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ak azad</dc:creator>
  <cp:lastModifiedBy>akazad</cp:lastModifiedBy>
  <cp:revision>137</cp:revision>
  <dcterms:modified xsi:type="dcterms:W3CDTF">2014-10-23T07:36:59Z</dcterms:modified>
</cp:coreProperties>
</file>