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70" r:id="rId28"/>
    <p:sldId id="271" r:id="rId29"/>
    <p:sldId id="269"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2" r:id="rId60"/>
    <p:sldId id="303" r:id="rId61"/>
    <p:sldId id="305" r:id="rId62"/>
    <p:sldId id="306" r:id="rId63"/>
    <p:sldId id="307" r:id="rId64"/>
    <p:sldId id="308" r:id="rId65"/>
    <p:sldId id="309" r:id="rId66"/>
    <p:sldId id="310" r:id="rId67"/>
    <p:sldId id="301" r:id="rId68"/>
    <p:sldId id="304" r:id="rId69"/>
    <p:sldId id="311" r:id="rId70"/>
    <p:sldId id="312" r:id="rId71"/>
    <p:sldId id="313" r:id="rId72"/>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6" autoAdjust="0"/>
    <p:restoredTop sz="94660"/>
  </p:normalViewPr>
  <p:slideViewPr>
    <p:cSldViewPr>
      <p:cViewPr varScale="1">
        <p:scale>
          <a:sx n="98" d="100"/>
          <a:sy n="98" d="100"/>
        </p:scale>
        <p:origin x="-672"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slide" Target="slides/slide49.xml"/><Relationship Id="rId68"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5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slide" Target="slides/slide52.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61" Type="http://schemas.openxmlformats.org/officeDocument/2006/relationships/slide" Target="slides/slide47.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slide" Target="slides/slide55.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slide" Target="slides/slide5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slide" Target="slides/slide53.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slide" Target="slides/slide56.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846889952153108E-3"/>
          <c:y val="0.30463576158940397"/>
          <c:w val="1"/>
          <c:h val="0.69205298013245031"/>
        </c:manualLayout>
      </c:layout>
      <c:pieChart>
        <c:varyColors val="0"/>
        <c:ser>
          <c:idx val="0"/>
          <c:order val="0"/>
          <c:tx>
            <c:strRef>
              <c:f>Sheet1!$A$2</c:f>
              <c:strCache>
                <c:ptCount val="1"/>
                <c:pt idx="0">
                  <c:v>Region 1</c:v>
                </c:pt>
              </c:strCache>
            </c:strRef>
          </c:tx>
          <c:spPr>
            <a:noFill/>
            <a:ln w="10748">
              <a:noFill/>
            </a:ln>
          </c:spPr>
          <c:dPt>
            <c:idx val="0"/>
            <c:bubble3D val="0"/>
          </c:dPt>
          <c:dPt>
            <c:idx val="1"/>
            <c:bubble3D val="0"/>
            <c:spPr>
              <a:solidFill>
                <a:schemeClr val="bg2"/>
              </a:solidFill>
              <a:ln w="10748">
                <a:noFill/>
              </a:ln>
            </c:spPr>
          </c:dPt>
          <c:cat>
            <c:strRef>
              <c:f>Sheet1!$B$1:$C$1</c:f>
              <c:strCache>
                <c:ptCount val="2"/>
                <c:pt idx="0">
                  <c:v>2011</c:v>
                </c:pt>
                <c:pt idx="1">
                  <c:v>2012</c:v>
                </c:pt>
              </c:strCache>
            </c:strRef>
          </c:cat>
          <c:val>
            <c:numRef>
              <c:f>Sheet1!$B$2:$C$2</c:f>
              <c:numCache>
                <c:formatCode>General</c:formatCode>
                <c:ptCount val="2"/>
                <c:pt idx="0">
                  <c:v>25</c:v>
                </c:pt>
                <c:pt idx="1">
                  <c:v>75</c:v>
                </c:pt>
              </c:numCache>
            </c:numRef>
          </c:val>
        </c:ser>
        <c:dLbls>
          <c:showLegendKey val="0"/>
          <c:showVal val="0"/>
          <c:showCatName val="0"/>
          <c:showSerName val="0"/>
          <c:showPercent val="0"/>
          <c:showBubbleSize val="0"/>
          <c:showLeaderLines val="0"/>
        </c:dLbls>
        <c:firstSliceAng val="0"/>
      </c:pieChart>
      <c:spPr>
        <a:noFill/>
        <a:ln w="10748">
          <a:noFill/>
        </a:ln>
      </c:spPr>
    </c:plotArea>
    <c:plotVisOnly val="1"/>
    <c:dispBlanksAs val="zero"/>
    <c:showDLblsOverMax val="0"/>
  </c:chart>
  <c:spPr>
    <a:noFill/>
    <a:ln>
      <a:noFill/>
    </a:ln>
  </c:spPr>
  <c:txPr>
    <a:bodyPr/>
    <a:lstStyle/>
    <a:p>
      <a:pPr>
        <a:defRPr sz="1439"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24434389140271E-2"/>
          <c:y val="0.30132450331125826"/>
          <c:w val="0.95927601809954754"/>
          <c:h val="0.70198675496688745"/>
        </c:manualLayout>
      </c:layout>
      <c:pieChart>
        <c:varyColors val="0"/>
        <c:ser>
          <c:idx val="0"/>
          <c:order val="0"/>
          <c:tx>
            <c:strRef>
              <c:f>Sheet1!$A$2</c:f>
              <c:strCache>
                <c:ptCount val="1"/>
                <c:pt idx="0">
                  <c:v>Region 1</c:v>
                </c:pt>
              </c:strCache>
            </c:strRef>
          </c:tx>
          <c:spPr>
            <a:noFill/>
            <a:ln w="9988">
              <a:noFill/>
            </a:ln>
          </c:spPr>
          <c:dPt>
            <c:idx val="0"/>
            <c:bubble3D val="0"/>
          </c:dPt>
          <c:dPt>
            <c:idx val="1"/>
            <c:bubble3D val="0"/>
            <c:spPr>
              <a:solidFill>
                <a:srgbClr val="505A64"/>
              </a:solidFill>
              <a:ln w="9988">
                <a:noFill/>
              </a:ln>
            </c:spPr>
          </c:dPt>
          <c:cat>
            <c:strRef>
              <c:f>Sheet1!$B$1:$C$1</c:f>
              <c:strCache>
                <c:ptCount val="2"/>
                <c:pt idx="0">
                  <c:v>2011</c:v>
                </c:pt>
                <c:pt idx="1">
                  <c:v>2012</c:v>
                </c:pt>
              </c:strCache>
            </c:strRef>
          </c:cat>
          <c:val>
            <c:numRef>
              <c:f>Sheet1!$B$2:$C$2</c:f>
              <c:numCache>
                <c:formatCode>General</c:formatCode>
                <c:ptCount val="2"/>
                <c:pt idx="0">
                  <c:v>10</c:v>
                </c:pt>
                <c:pt idx="1">
                  <c:v>90</c:v>
                </c:pt>
              </c:numCache>
            </c:numRef>
          </c:val>
        </c:ser>
        <c:dLbls>
          <c:showLegendKey val="0"/>
          <c:showVal val="0"/>
          <c:showCatName val="0"/>
          <c:showSerName val="0"/>
          <c:showPercent val="0"/>
          <c:showBubbleSize val="0"/>
          <c:showLeaderLines val="0"/>
        </c:dLbls>
        <c:firstSliceAng val="0"/>
      </c:pieChart>
      <c:spPr>
        <a:noFill/>
        <a:ln w="9988">
          <a:noFill/>
        </a:ln>
      </c:spPr>
    </c:plotArea>
    <c:plotVisOnly val="1"/>
    <c:dispBlanksAs val="zero"/>
    <c:showDLblsOverMax val="0"/>
  </c:chart>
  <c:spPr>
    <a:noFill/>
    <a:ln>
      <a:noFill/>
    </a:ln>
  </c:spPr>
  <c:txPr>
    <a:bodyPr/>
    <a:lstStyle/>
    <a:p>
      <a:pPr>
        <a:defRPr sz="1337"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24434389140271E-2"/>
          <c:y val="0.30132450331125826"/>
          <c:w val="0.95927601809954754"/>
          <c:h val="0.70198675496688745"/>
        </c:manualLayout>
      </c:layout>
      <c:pieChart>
        <c:varyColors val="0"/>
        <c:ser>
          <c:idx val="0"/>
          <c:order val="0"/>
          <c:tx>
            <c:strRef>
              <c:f>Sheet1!$A$2</c:f>
              <c:strCache>
                <c:ptCount val="1"/>
                <c:pt idx="0">
                  <c:v>Region 1</c:v>
                </c:pt>
              </c:strCache>
            </c:strRef>
          </c:tx>
          <c:spPr>
            <a:noFill/>
            <a:ln w="10556">
              <a:noFill/>
            </a:ln>
          </c:spPr>
          <c:dPt>
            <c:idx val="0"/>
            <c:bubble3D val="0"/>
          </c:dPt>
          <c:dPt>
            <c:idx val="1"/>
            <c:bubble3D val="0"/>
            <c:spPr>
              <a:solidFill>
                <a:schemeClr val="accent2"/>
              </a:solidFill>
              <a:ln w="10556">
                <a:noFill/>
              </a:ln>
            </c:spPr>
          </c:dPt>
          <c:cat>
            <c:strRef>
              <c:f>Sheet1!$B$1:$C$1</c:f>
              <c:strCache>
                <c:ptCount val="2"/>
                <c:pt idx="0">
                  <c:v>2011</c:v>
                </c:pt>
                <c:pt idx="1">
                  <c:v>2012</c:v>
                </c:pt>
              </c:strCache>
            </c:strRef>
          </c:cat>
          <c:val>
            <c:numRef>
              <c:f>Sheet1!$B$2:$C$2</c:f>
              <c:numCache>
                <c:formatCode>General</c:formatCode>
                <c:ptCount val="2"/>
                <c:pt idx="0">
                  <c:v>45</c:v>
                </c:pt>
                <c:pt idx="1">
                  <c:v>65</c:v>
                </c:pt>
              </c:numCache>
            </c:numRef>
          </c:val>
        </c:ser>
        <c:dLbls>
          <c:showLegendKey val="0"/>
          <c:showVal val="0"/>
          <c:showCatName val="0"/>
          <c:showSerName val="0"/>
          <c:showPercent val="0"/>
          <c:showBubbleSize val="0"/>
          <c:showLeaderLines val="0"/>
        </c:dLbls>
        <c:firstSliceAng val="0"/>
      </c:pieChart>
      <c:spPr>
        <a:noFill/>
        <a:ln w="10556">
          <a:noFill/>
        </a:ln>
      </c:spPr>
    </c:plotArea>
    <c:plotVisOnly val="1"/>
    <c:dispBlanksAs val="zero"/>
    <c:showDLblsOverMax val="0"/>
  </c:chart>
  <c:spPr>
    <a:noFill/>
    <a:ln>
      <a:noFill/>
    </a:ln>
  </c:spPr>
  <c:txPr>
    <a:bodyPr/>
    <a:lstStyle/>
    <a:p>
      <a:pPr>
        <a:defRPr sz="1413"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54827968923418"/>
          <c:y val="0.19961977186311788"/>
          <c:w val="0.86681465038845729"/>
          <c:h val="0.67110266159695819"/>
        </c:manualLayout>
      </c:layout>
      <c:barChart>
        <c:barDir val="col"/>
        <c:grouping val="clustered"/>
        <c:varyColors val="0"/>
        <c:ser>
          <c:idx val="0"/>
          <c:order val="0"/>
          <c:tx>
            <c:strRef>
              <c:f>Sheet1!$A$2</c:f>
              <c:strCache>
                <c:ptCount val="1"/>
                <c:pt idx="0">
                  <c:v>Region 1</c:v>
                </c:pt>
              </c:strCache>
            </c:strRef>
          </c:tx>
          <c:spPr>
            <a:solidFill>
              <a:schemeClr val="accent3"/>
            </a:solidFill>
            <a:ln w="9027">
              <a:noFill/>
            </a:ln>
            <a:effectLst/>
          </c:spPr>
          <c:invertIfNegative val="0"/>
          <c:cat>
            <c:strRef>
              <c:f>Sheet1!$B$1:$E$1</c:f>
              <c:strCache>
                <c:ptCount val="4"/>
                <c:pt idx="0">
                  <c:v>2009</c:v>
                </c:pt>
                <c:pt idx="1">
                  <c:v>2010</c:v>
                </c:pt>
                <c:pt idx="2">
                  <c:v>2011</c:v>
                </c:pt>
                <c:pt idx="3">
                  <c:v>2012</c:v>
                </c:pt>
              </c:strCache>
            </c:strRef>
          </c:cat>
          <c:val>
            <c:numRef>
              <c:f>Sheet1!$B$2:$E$2</c:f>
              <c:numCache>
                <c:formatCode>General</c:formatCode>
                <c:ptCount val="4"/>
                <c:pt idx="0">
                  <c:v>17</c:v>
                </c:pt>
                <c:pt idx="1">
                  <c:v>26</c:v>
                </c:pt>
                <c:pt idx="2">
                  <c:v>53</c:v>
                </c:pt>
                <c:pt idx="3">
                  <c:v>96</c:v>
                </c:pt>
              </c:numCache>
            </c:numRef>
          </c:val>
        </c:ser>
        <c:ser>
          <c:idx val="1"/>
          <c:order val="1"/>
          <c:tx>
            <c:strRef>
              <c:f>Sheet1!$A$3</c:f>
              <c:strCache>
                <c:ptCount val="1"/>
                <c:pt idx="0">
                  <c:v>Region 2</c:v>
                </c:pt>
              </c:strCache>
            </c:strRef>
          </c:tx>
          <c:spPr>
            <a:solidFill>
              <a:schemeClr val="accent1"/>
            </a:solidFill>
            <a:ln w="9027">
              <a:noFill/>
            </a:ln>
            <a:effectLst/>
          </c:spPr>
          <c:invertIfNegative val="0"/>
          <c:cat>
            <c:strRef>
              <c:f>Sheet1!$B$1:$E$1</c:f>
              <c:strCache>
                <c:ptCount val="4"/>
                <c:pt idx="0">
                  <c:v>2009</c:v>
                </c:pt>
                <c:pt idx="1">
                  <c:v>2010</c:v>
                </c:pt>
                <c:pt idx="2">
                  <c:v>2011</c:v>
                </c:pt>
                <c:pt idx="3">
                  <c:v>2012</c:v>
                </c:pt>
              </c:strCache>
            </c:strRef>
          </c:cat>
          <c:val>
            <c:numRef>
              <c:f>Sheet1!$B$3:$E$3</c:f>
              <c:numCache>
                <c:formatCode>General</c:formatCode>
                <c:ptCount val="4"/>
                <c:pt idx="0">
                  <c:v>55</c:v>
                </c:pt>
                <c:pt idx="1">
                  <c:v>43</c:v>
                </c:pt>
                <c:pt idx="2">
                  <c:v>70</c:v>
                </c:pt>
                <c:pt idx="3">
                  <c:v>58</c:v>
                </c:pt>
              </c:numCache>
            </c:numRef>
          </c:val>
        </c:ser>
        <c:dLbls>
          <c:showLegendKey val="0"/>
          <c:showVal val="0"/>
          <c:showCatName val="0"/>
          <c:showSerName val="0"/>
          <c:showPercent val="0"/>
          <c:showBubbleSize val="0"/>
        </c:dLbls>
        <c:gapWidth val="40"/>
        <c:axId val="182208000"/>
        <c:axId val="182209536"/>
      </c:barChart>
      <c:catAx>
        <c:axId val="182208000"/>
        <c:scaling>
          <c:orientation val="minMax"/>
        </c:scaling>
        <c:delete val="0"/>
        <c:axPos val="b"/>
        <c:numFmt formatCode="General" sourceLinked="1"/>
        <c:majorTickMark val="none"/>
        <c:minorTickMark val="none"/>
        <c:tickLblPos val="low"/>
        <c:spPr>
          <a:ln w="4514">
            <a:solidFill>
              <a:srgbClr val="000000"/>
            </a:solidFill>
            <a:prstDash val="solid"/>
          </a:ln>
        </c:spPr>
        <c:txPr>
          <a:bodyPr rot="0" vert="horz"/>
          <a:lstStyle/>
          <a:p>
            <a:pPr>
              <a:defRPr sz="711" b="0" i="0" u="none" strike="noStrike" baseline="0">
                <a:solidFill>
                  <a:srgbClr val="676767"/>
                </a:solidFill>
                <a:latin typeface="Montserrat-Regular"/>
                <a:ea typeface="Montserrat-Regular"/>
                <a:cs typeface="Montserrat-Regular"/>
              </a:defRPr>
            </a:pPr>
            <a:endParaRPr lang="en-US"/>
          </a:p>
        </c:txPr>
        <c:crossAx val="182209536"/>
        <c:crosses val="autoZero"/>
        <c:auto val="1"/>
        <c:lblAlgn val="ctr"/>
        <c:lblOffset val="100"/>
        <c:tickLblSkip val="1"/>
        <c:tickMarkSkip val="1"/>
        <c:noMultiLvlLbl val="0"/>
      </c:catAx>
      <c:valAx>
        <c:axId val="182209536"/>
        <c:scaling>
          <c:orientation val="minMax"/>
        </c:scaling>
        <c:delete val="0"/>
        <c:axPos val="l"/>
        <c:majorGridlines>
          <c:spPr>
            <a:ln w="4514">
              <a:solidFill>
                <a:srgbClr val="CDCDCD"/>
              </a:solidFill>
              <a:prstDash val="solid"/>
            </a:ln>
          </c:spPr>
        </c:majorGridlines>
        <c:numFmt formatCode="General" sourceLinked="1"/>
        <c:majorTickMark val="none"/>
        <c:minorTickMark val="none"/>
        <c:tickLblPos val="nextTo"/>
        <c:spPr>
          <a:ln w="3385">
            <a:noFill/>
          </a:ln>
        </c:spPr>
        <c:txPr>
          <a:bodyPr rot="0" vert="horz"/>
          <a:lstStyle/>
          <a:p>
            <a:pPr>
              <a:defRPr sz="711" b="0" i="0" u="none" strike="noStrike" baseline="0">
                <a:solidFill>
                  <a:srgbClr val="676767"/>
                </a:solidFill>
                <a:latin typeface="Montserrat-Regular"/>
                <a:ea typeface="Montserrat-Regular"/>
                <a:cs typeface="Montserrat-Regular"/>
              </a:defRPr>
            </a:pPr>
            <a:endParaRPr lang="en-US"/>
          </a:p>
        </c:txPr>
        <c:crossAx val="182208000"/>
        <c:crosses val="autoZero"/>
        <c:crossBetween val="between"/>
      </c:valAx>
      <c:spPr>
        <a:noFill/>
        <a:ln w="9027">
          <a:noFill/>
        </a:ln>
      </c:spPr>
    </c:plotArea>
    <c:plotVisOnly val="1"/>
    <c:dispBlanksAs val="gap"/>
    <c:showDLblsOverMax val="0"/>
  </c:chart>
  <c:spPr>
    <a:noFill/>
    <a:ln>
      <a:noFill/>
    </a:ln>
  </c:spPr>
  <c:txPr>
    <a:bodyPr/>
    <a:lstStyle/>
    <a:p>
      <a:pPr>
        <a:defRPr sz="1208"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387755102040816E-2"/>
          <c:y val="0.30363036303630364"/>
          <c:w val="0.86530612244897964"/>
          <c:h val="0.6996699669966997"/>
        </c:manualLayout>
      </c:layout>
      <c:pieChart>
        <c:varyColors val="0"/>
        <c:ser>
          <c:idx val="0"/>
          <c:order val="0"/>
          <c:tx>
            <c:strRef>
              <c:f>Sheet1!$A$2</c:f>
              <c:strCache>
                <c:ptCount val="1"/>
                <c:pt idx="0">
                  <c:v>Region 1</c:v>
                </c:pt>
              </c:strCache>
            </c:strRef>
          </c:tx>
          <c:spPr>
            <a:noFill/>
            <a:ln w="8981">
              <a:noFill/>
            </a:ln>
          </c:spPr>
          <c:dPt>
            <c:idx val="0"/>
            <c:bubble3D val="0"/>
          </c:dPt>
          <c:dPt>
            <c:idx val="1"/>
            <c:bubble3D val="0"/>
            <c:spPr>
              <a:solidFill>
                <a:schemeClr val="accent3"/>
              </a:solidFill>
              <a:ln w="8981">
                <a:noFill/>
              </a:ln>
            </c:spPr>
          </c:dPt>
          <c:cat>
            <c:strRef>
              <c:f>Sheet1!$B$1:$C$1</c:f>
              <c:strCache>
                <c:ptCount val="2"/>
                <c:pt idx="0">
                  <c:v>2011</c:v>
                </c:pt>
                <c:pt idx="1">
                  <c:v>2012</c:v>
                </c:pt>
              </c:strCache>
            </c:strRef>
          </c:cat>
          <c:val>
            <c:numRef>
              <c:f>Sheet1!$B$2:$C$2</c:f>
              <c:numCache>
                <c:formatCode>General</c:formatCode>
                <c:ptCount val="2"/>
                <c:pt idx="0">
                  <c:v>25</c:v>
                </c:pt>
                <c:pt idx="1">
                  <c:v>75</c:v>
                </c:pt>
              </c:numCache>
            </c:numRef>
          </c:val>
        </c:ser>
        <c:dLbls>
          <c:showLegendKey val="0"/>
          <c:showVal val="0"/>
          <c:showCatName val="0"/>
          <c:showSerName val="0"/>
          <c:showPercent val="0"/>
          <c:showBubbleSize val="0"/>
          <c:showLeaderLines val="0"/>
        </c:dLbls>
        <c:firstSliceAng val="0"/>
      </c:pieChart>
      <c:spPr>
        <a:noFill/>
        <a:ln w="8981">
          <a:noFill/>
        </a:ln>
      </c:spPr>
    </c:plotArea>
    <c:plotVisOnly val="1"/>
    <c:dispBlanksAs val="zero"/>
    <c:showDLblsOverMax val="0"/>
  </c:chart>
  <c:spPr>
    <a:noFill/>
    <a:ln>
      <a:noFill/>
    </a:ln>
  </c:spPr>
  <c:txPr>
    <a:bodyPr/>
    <a:lstStyle/>
    <a:p>
      <a:pPr>
        <a:defRPr sz="1202"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469387755102047E-2"/>
          <c:y val="0.30232558139534882"/>
          <c:w val="0.86122448979591837"/>
          <c:h val="0.70099667774086383"/>
        </c:manualLayout>
      </c:layout>
      <c:pieChart>
        <c:varyColors val="0"/>
        <c:ser>
          <c:idx val="0"/>
          <c:order val="0"/>
          <c:tx>
            <c:strRef>
              <c:f>Sheet1!$A$2</c:f>
              <c:strCache>
                <c:ptCount val="1"/>
                <c:pt idx="0">
                  <c:v>Region 1</c:v>
                </c:pt>
              </c:strCache>
            </c:strRef>
          </c:tx>
          <c:spPr>
            <a:noFill/>
            <a:ln w="8831">
              <a:noFill/>
            </a:ln>
          </c:spPr>
          <c:dPt>
            <c:idx val="0"/>
            <c:bubble3D val="0"/>
          </c:dPt>
          <c:dPt>
            <c:idx val="1"/>
            <c:bubble3D val="0"/>
            <c:spPr>
              <a:solidFill>
                <a:schemeClr val="accent1"/>
              </a:solidFill>
              <a:ln w="8831">
                <a:noFill/>
              </a:ln>
            </c:spPr>
          </c:dPt>
          <c:cat>
            <c:strRef>
              <c:f>Sheet1!$B$1:$C$1</c:f>
              <c:strCache>
                <c:ptCount val="2"/>
                <c:pt idx="0">
                  <c:v>2011</c:v>
                </c:pt>
                <c:pt idx="1">
                  <c:v>2012</c:v>
                </c:pt>
              </c:strCache>
            </c:strRef>
          </c:cat>
          <c:val>
            <c:numRef>
              <c:f>Sheet1!$B$2:$C$2</c:f>
              <c:numCache>
                <c:formatCode>General</c:formatCode>
                <c:ptCount val="2"/>
                <c:pt idx="0">
                  <c:v>10</c:v>
                </c:pt>
                <c:pt idx="1">
                  <c:v>90</c:v>
                </c:pt>
              </c:numCache>
            </c:numRef>
          </c:val>
        </c:ser>
        <c:dLbls>
          <c:showLegendKey val="0"/>
          <c:showVal val="0"/>
          <c:showCatName val="0"/>
          <c:showSerName val="0"/>
          <c:showPercent val="0"/>
          <c:showBubbleSize val="0"/>
          <c:showLeaderLines val="0"/>
        </c:dLbls>
        <c:firstSliceAng val="0"/>
      </c:pieChart>
      <c:spPr>
        <a:noFill/>
        <a:ln w="8831">
          <a:noFill/>
        </a:ln>
      </c:spPr>
    </c:plotArea>
    <c:plotVisOnly val="1"/>
    <c:dispBlanksAs val="zero"/>
    <c:showDLblsOverMax val="0"/>
  </c:chart>
  <c:spPr>
    <a:noFill/>
    <a:ln>
      <a:noFill/>
    </a:ln>
  </c:spPr>
  <c:txPr>
    <a:bodyPr/>
    <a:lstStyle/>
    <a:p>
      <a:pPr>
        <a:defRPr sz="1182"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338983050847459"/>
          <c:y val="0.30132450331125826"/>
          <c:w val="0.59887005649717517"/>
          <c:h val="0.70198675496688745"/>
        </c:manualLayout>
      </c:layout>
      <c:pieChart>
        <c:varyColors val="0"/>
        <c:ser>
          <c:idx val="0"/>
          <c:order val="0"/>
          <c:tx>
            <c:strRef>
              <c:f>Sheet1!$A$2</c:f>
              <c:strCache>
                <c:ptCount val="1"/>
                <c:pt idx="0">
                  <c:v>Region 1</c:v>
                </c:pt>
              </c:strCache>
            </c:strRef>
          </c:tx>
          <c:spPr>
            <a:noFill/>
            <a:ln w="4070">
              <a:noFill/>
            </a:ln>
          </c:spPr>
          <c:dPt>
            <c:idx val="0"/>
            <c:bubble3D val="0"/>
          </c:dPt>
          <c:dPt>
            <c:idx val="1"/>
            <c:bubble3D val="0"/>
            <c:spPr>
              <a:solidFill>
                <a:srgbClr val="8C96A0"/>
              </a:solidFill>
              <a:ln w="4070">
                <a:noFill/>
              </a:ln>
            </c:spPr>
          </c:dPt>
          <c:cat>
            <c:strRef>
              <c:f>Sheet1!$B$1:$C$1</c:f>
              <c:strCache>
                <c:ptCount val="2"/>
                <c:pt idx="0">
                  <c:v>2011</c:v>
                </c:pt>
                <c:pt idx="1">
                  <c:v>2012</c:v>
                </c:pt>
              </c:strCache>
            </c:strRef>
          </c:cat>
          <c:val>
            <c:numRef>
              <c:f>Sheet1!$B$2:$C$2</c:f>
              <c:numCache>
                <c:formatCode>General</c:formatCode>
                <c:ptCount val="2"/>
                <c:pt idx="0">
                  <c:v>45</c:v>
                </c:pt>
                <c:pt idx="1">
                  <c:v>65</c:v>
                </c:pt>
              </c:numCache>
            </c:numRef>
          </c:val>
        </c:ser>
        <c:dLbls>
          <c:showLegendKey val="0"/>
          <c:showVal val="0"/>
          <c:showCatName val="0"/>
          <c:showSerName val="0"/>
          <c:showPercent val="0"/>
          <c:showBubbleSize val="0"/>
          <c:showLeaderLines val="0"/>
        </c:dLbls>
        <c:firstSliceAng val="0"/>
      </c:pieChart>
      <c:spPr>
        <a:noFill/>
        <a:ln w="4070">
          <a:noFill/>
        </a:ln>
      </c:spPr>
    </c:plotArea>
    <c:plotVisOnly val="1"/>
    <c:dispBlanksAs val="zero"/>
    <c:showDLblsOverMax val="0"/>
  </c:chart>
  <c:spPr>
    <a:noFill/>
    <a:ln>
      <a:noFill/>
    </a:ln>
  </c:spPr>
  <c:txPr>
    <a:bodyPr/>
    <a:lstStyle/>
    <a:p>
      <a:pPr>
        <a:defRPr sz="545" b="0" i="0" u="none" strike="noStrike" baseline="0">
          <a:solidFill>
            <a:srgbClr val="000000"/>
          </a:solidFill>
          <a:latin typeface="Gill Sans"/>
          <a:ea typeface="Gill Sans"/>
          <a:cs typeface="Gill Sans"/>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514117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570294"/>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vert="horz"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540515962"/>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0435973"/>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vert="horz"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946728769"/>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76567821"/>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4468477"/>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2793680213"/>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678167"/>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0095004"/>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339059241"/>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767338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862013"/>
            <a:ext cx="1959769" cy="238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862013"/>
            <a:ext cx="5822156" cy="2381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6574868"/>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8"/>
            <a:ext cx="2057400" cy="4388644"/>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8"/>
            <a:ext cx="6115050" cy="438864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70386018"/>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7387839"/>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8975207"/>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942781719"/>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955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2178928"/>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2804972"/>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5739506"/>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222128"/>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267869478"/>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81566389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818397401"/>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9099351"/>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7828457"/>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33556461"/>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8415797"/>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389231267"/>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2165050"/>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3150939"/>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0485593"/>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5299307"/>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00362670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7495312"/>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504070443"/>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6293609"/>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5906657"/>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87620428"/>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0567270"/>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871311962"/>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81575" y="1462087"/>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765131" y="1462087"/>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0402028"/>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4391634"/>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4692846"/>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402320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435631838"/>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700316650"/>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927969797"/>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24705157"/>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9235554"/>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96440469"/>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1349002"/>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23716014"/>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955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5618062"/>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6814393"/>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555872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1601813"/>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8458465"/>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044573811"/>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248279768"/>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3746441"/>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7512725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739113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319855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572490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90092967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845680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6912295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513797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517996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761671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505180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57394119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550419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861849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49505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4061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960257517"/>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09745528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05146525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016671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828165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vert="horz"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8356463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6834230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vert="horz"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81959080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652462"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681343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8379157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12426737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100359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94199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675929865"/>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771752325"/>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6645100"/>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266009"/>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115050" cy="426600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7820753"/>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96041533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5762387"/>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50992369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7673414"/>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334851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4491702"/>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5505829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0358368"/>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334953256"/>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193514313"/>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221493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2495476"/>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988228943"/>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8958160"/>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59025855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938707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42274799"/>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7651217"/>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3568147"/>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213465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226215541"/>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846151694"/>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9291101"/>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2937848"/>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975010036"/>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0962571"/>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045340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703455"/>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3371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4374406"/>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847788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2476257"/>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4885403"/>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321464851"/>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117408701"/>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0935447"/>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2"/>
            <a:ext cx="1176338" cy="35194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2" y="804862"/>
            <a:ext cx="3471863" cy="3519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6586597"/>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538467286"/>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224464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146349025"/>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043404497"/>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3371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1117653"/>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1670354"/>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53468278"/>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708482"/>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400035207"/>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321941963"/>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1939571"/>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2"/>
            <a:ext cx="1176338" cy="35194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2" y="804862"/>
            <a:ext cx="3471863" cy="3519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7070836"/>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579358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233978918"/>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9215044"/>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958565856"/>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980775"/>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4188244"/>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05051085"/>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340502"/>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437422508"/>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721022150"/>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9310522"/>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3350"/>
            <a:ext cx="2057400" cy="44612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3350"/>
            <a:ext cx="6115050" cy="44612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6203207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52463" y="862012"/>
            <a:ext cx="7839075"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1026" name="Rectangle 2"/>
          <p:cNvSpPr>
            <a:spLocks noGrp="1" noChangeArrowheads="1"/>
          </p:cNvSpPr>
          <p:nvPr>
            <p:ph type="body" idx="1"/>
          </p:nvPr>
        </p:nvSpPr>
        <p:spPr bwMode="auto">
          <a:xfrm>
            <a:off x="652463" y="2647950"/>
            <a:ext cx="7839075"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91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8578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5247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1916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8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573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287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6002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716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1266" name="Rectangle 2"/>
          <p:cNvSpPr>
            <a:spLocks noGrp="1" noChangeArrowheads="1"/>
          </p:cNvSpPr>
          <p:nvPr>
            <p:ph type="body" idx="1"/>
          </p:nvPr>
        </p:nvSpPr>
        <p:spPr bwMode="auto">
          <a:xfrm>
            <a:off x="652462" y="1462087"/>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2290" name="Rectangle 2"/>
          <p:cNvSpPr>
            <a:spLocks noGrp="1" noChangeArrowheads="1"/>
          </p:cNvSpPr>
          <p:nvPr>
            <p:ph type="body" idx="1"/>
          </p:nvPr>
        </p:nvSpPr>
        <p:spPr bwMode="auto">
          <a:xfrm>
            <a:off x="652463" y="1462087"/>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3314" name="Rectangle 2"/>
          <p:cNvSpPr>
            <a:spLocks noGrp="1" noChangeArrowheads="1"/>
          </p:cNvSpPr>
          <p:nvPr>
            <p:ph type="body" idx="1"/>
          </p:nvPr>
        </p:nvSpPr>
        <p:spPr bwMode="auto">
          <a:xfrm>
            <a:off x="4981575" y="1462087"/>
            <a:ext cx="3509963"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body" idx="1"/>
          </p:nvPr>
        </p:nvSpPr>
        <p:spPr bwMode="auto">
          <a:xfrm>
            <a:off x="652462" y="1462087"/>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14338" name="Rectangle 2"/>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2050" name="Rectangle 2"/>
          <p:cNvSpPr>
            <a:spLocks noGrp="1" noChangeArrowheads="1"/>
          </p:cNvSpPr>
          <p:nvPr>
            <p:ph type="body" idx="1"/>
          </p:nvPr>
        </p:nvSpPr>
        <p:spPr bwMode="auto">
          <a:xfrm>
            <a:off x="652463" y="1462087"/>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000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6673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3342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0011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8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382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097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5811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526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652463" y="1566863"/>
            <a:ext cx="7839075" cy="200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body" idx="1"/>
          </p:nvPr>
        </p:nvSpPr>
        <p:spPr bwMode="auto">
          <a:xfrm>
            <a:off x="652463" y="666750"/>
            <a:ext cx="7839075" cy="380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000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1pPr>
      <a:lvl2pPr marL="566738"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2pPr>
      <a:lvl3pPr marL="733425"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3pPr>
      <a:lvl4pPr marL="900113"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8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5pPr>
      <a:lvl6pPr marL="12382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6pPr>
      <a:lvl7pPr marL="14097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7pPr>
      <a:lvl8pPr marL="15811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8pPr>
      <a:lvl9pPr marL="17526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652463" y="3886200"/>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652463" y="3886200"/>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bwMode="auto">
          <a:xfrm>
            <a:off x="652463" y="804862"/>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7170" name="Rectangle 2"/>
          <p:cNvSpPr>
            <a:spLocks noGrp="1" noChangeArrowheads="1"/>
          </p:cNvSpPr>
          <p:nvPr>
            <p:ph type="body" idx="1"/>
          </p:nvPr>
        </p:nvSpPr>
        <p:spPr bwMode="auto">
          <a:xfrm>
            <a:off x="652463" y="2586037"/>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fontAlgn="base">
        <a:spcBef>
          <a:spcPct val="0"/>
        </a:spcBef>
        <a:spcAft>
          <a:spcPct val="0"/>
        </a:spcAft>
        <a:defRPr sz="3600">
          <a:solidFill>
            <a:schemeClr val="tx1"/>
          </a:solidFill>
          <a:latin typeface="+mj-lt"/>
          <a:ea typeface="+mj-ea"/>
          <a:cs typeface="+mj-cs"/>
          <a:sym typeface="Gill Sans" charset="0"/>
        </a:defRPr>
      </a:lvl1pPr>
      <a:lvl2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700">
          <a:solidFill>
            <a:schemeClr val="tx1"/>
          </a:solidFill>
          <a:latin typeface="+mn-lt"/>
          <a:ea typeface="+mn-ea"/>
          <a:cs typeface="+mn-cs"/>
          <a:sym typeface="Gill Sans" charset="0"/>
        </a:defRPr>
      </a:lvl1pPr>
      <a:lvl2pPr algn="ctr" rtl="0" fontAlgn="base">
        <a:spcBef>
          <a:spcPct val="0"/>
        </a:spcBef>
        <a:spcAft>
          <a:spcPct val="0"/>
        </a:spcAft>
        <a:defRPr sz="1700">
          <a:solidFill>
            <a:schemeClr val="tx1"/>
          </a:solidFill>
          <a:latin typeface="+mn-lt"/>
          <a:ea typeface="+mn-ea"/>
          <a:cs typeface="+mn-cs"/>
          <a:sym typeface="Gill Sans" charset="0"/>
        </a:defRPr>
      </a:lvl2pPr>
      <a:lvl3pPr algn="ctr" rtl="0" fontAlgn="base">
        <a:spcBef>
          <a:spcPct val="0"/>
        </a:spcBef>
        <a:spcAft>
          <a:spcPct val="0"/>
        </a:spcAft>
        <a:defRPr sz="1700">
          <a:solidFill>
            <a:schemeClr val="tx1"/>
          </a:solidFill>
          <a:latin typeface="+mn-lt"/>
          <a:ea typeface="+mn-ea"/>
          <a:cs typeface="+mn-cs"/>
          <a:sym typeface="Gill Sans" charset="0"/>
        </a:defRPr>
      </a:lvl3pPr>
      <a:lvl4pPr algn="ctr" rtl="0" fontAlgn="base">
        <a:spcBef>
          <a:spcPct val="0"/>
        </a:spcBef>
        <a:spcAft>
          <a:spcPct val="0"/>
        </a:spcAft>
        <a:defRPr sz="1700">
          <a:solidFill>
            <a:schemeClr val="tx1"/>
          </a:solidFill>
          <a:latin typeface="+mn-lt"/>
          <a:ea typeface="+mn-ea"/>
          <a:cs typeface="+mn-cs"/>
          <a:sym typeface="Gill Sans" charset="0"/>
        </a:defRPr>
      </a:lvl4pPr>
      <a:lvl5pPr algn="ctr" rtl="0" fontAlgn="base">
        <a:spcBef>
          <a:spcPct val="0"/>
        </a:spcBef>
        <a:spcAft>
          <a:spcPct val="0"/>
        </a:spcAft>
        <a:defRPr sz="1700">
          <a:solidFill>
            <a:schemeClr val="tx1"/>
          </a:solidFill>
          <a:latin typeface="+mn-lt"/>
          <a:ea typeface="+mn-ea"/>
          <a:cs typeface="+mn-cs"/>
          <a:sym typeface="Gill Sans" charset="0"/>
        </a:defRPr>
      </a:lvl5pPr>
      <a:lvl6pPr marL="171450" algn="ctr" rtl="0" fontAlgn="base">
        <a:spcBef>
          <a:spcPct val="0"/>
        </a:spcBef>
        <a:spcAft>
          <a:spcPct val="0"/>
        </a:spcAft>
        <a:defRPr sz="1700">
          <a:solidFill>
            <a:schemeClr val="tx1"/>
          </a:solidFill>
          <a:latin typeface="+mn-lt"/>
          <a:ea typeface="+mn-ea"/>
          <a:cs typeface="+mn-cs"/>
          <a:sym typeface="Gill Sans" charset="0"/>
        </a:defRPr>
      </a:lvl6pPr>
      <a:lvl7pPr marL="342900" algn="ctr" rtl="0" fontAlgn="base">
        <a:spcBef>
          <a:spcPct val="0"/>
        </a:spcBef>
        <a:spcAft>
          <a:spcPct val="0"/>
        </a:spcAft>
        <a:defRPr sz="1700">
          <a:solidFill>
            <a:schemeClr val="tx1"/>
          </a:solidFill>
          <a:latin typeface="+mn-lt"/>
          <a:ea typeface="+mn-ea"/>
          <a:cs typeface="+mn-cs"/>
          <a:sym typeface="Gill Sans" charset="0"/>
        </a:defRPr>
      </a:lvl7pPr>
      <a:lvl8pPr marL="514350" algn="ctr" rtl="0" fontAlgn="base">
        <a:spcBef>
          <a:spcPct val="0"/>
        </a:spcBef>
        <a:spcAft>
          <a:spcPct val="0"/>
        </a:spcAft>
        <a:defRPr sz="1700">
          <a:solidFill>
            <a:schemeClr val="tx1"/>
          </a:solidFill>
          <a:latin typeface="+mn-lt"/>
          <a:ea typeface="+mn-ea"/>
          <a:cs typeface="+mn-cs"/>
          <a:sym typeface="Gill Sans" charset="0"/>
        </a:defRPr>
      </a:lvl8pPr>
      <a:lvl9pPr marL="685800"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bwMode="auto">
          <a:xfrm>
            <a:off x="652463" y="804862"/>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8194" name="Rectangle 2"/>
          <p:cNvSpPr>
            <a:spLocks noGrp="1" noChangeArrowheads="1"/>
          </p:cNvSpPr>
          <p:nvPr>
            <p:ph type="body" idx="1"/>
          </p:nvPr>
        </p:nvSpPr>
        <p:spPr bwMode="auto">
          <a:xfrm>
            <a:off x="652463" y="2586037"/>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fontAlgn="base">
        <a:spcBef>
          <a:spcPct val="0"/>
        </a:spcBef>
        <a:spcAft>
          <a:spcPct val="0"/>
        </a:spcAft>
        <a:defRPr sz="3600">
          <a:solidFill>
            <a:schemeClr val="tx1"/>
          </a:solidFill>
          <a:latin typeface="+mj-lt"/>
          <a:ea typeface="+mj-ea"/>
          <a:cs typeface="+mj-cs"/>
          <a:sym typeface="Gill Sans" charset="0"/>
        </a:defRPr>
      </a:lvl1pPr>
      <a:lvl2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700">
          <a:solidFill>
            <a:schemeClr val="tx1"/>
          </a:solidFill>
          <a:latin typeface="+mn-lt"/>
          <a:ea typeface="+mn-ea"/>
          <a:cs typeface="+mn-cs"/>
          <a:sym typeface="Gill Sans" charset="0"/>
        </a:defRPr>
      </a:lvl1pPr>
      <a:lvl2pPr algn="ctr" rtl="0" fontAlgn="base">
        <a:spcBef>
          <a:spcPct val="0"/>
        </a:spcBef>
        <a:spcAft>
          <a:spcPct val="0"/>
        </a:spcAft>
        <a:defRPr sz="1700">
          <a:solidFill>
            <a:schemeClr val="tx1"/>
          </a:solidFill>
          <a:latin typeface="+mn-lt"/>
          <a:ea typeface="+mn-ea"/>
          <a:cs typeface="+mn-cs"/>
          <a:sym typeface="Gill Sans" charset="0"/>
        </a:defRPr>
      </a:lvl2pPr>
      <a:lvl3pPr algn="ctr" rtl="0" fontAlgn="base">
        <a:spcBef>
          <a:spcPct val="0"/>
        </a:spcBef>
        <a:spcAft>
          <a:spcPct val="0"/>
        </a:spcAft>
        <a:defRPr sz="1700">
          <a:solidFill>
            <a:schemeClr val="tx1"/>
          </a:solidFill>
          <a:latin typeface="+mn-lt"/>
          <a:ea typeface="+mn-ea"/>
          <a:cs typeface="+mn-cs"/>
          <a:sym typeface="Gill Sans" charset="0"/>
        </a:defRPr>
      </a:lvl3pPr>
      <a:lvl4pPr algn="ctr" rtl="0" fontAlgn="base">
        <a:spcBef>
          <a:spcPct val="0"/>
        </a:spcBef>
        <a:spcAft>
          <a:spcPct val="0"/>
        </a:spcAft>
        <a:defRPr sz="1700">
          <a:solidFill>
            <a:schemeClr val="tx1"/>
          </a:solidFill>
          <a:latin typeface="+mn-lt"/>
          <a:ea typeface="+mn-ea"/>
          <a:cs typeface="+mn-cs"/>
          <a:sym typeface="Gill Sans" charset="0"/>
        </a:defRPr>
      </a:lvl4pPr>
      <a:lvl5pPr algn="ctr" rtl="0" fontAlgn="base">
        <a:spcBef>
          <a:spcPct val="0"/>
        </a:spcBef>
        <a:spcAft>
          <a:spcPct val="0"/>
        </a:spcAft>
        <a:defRPr sz="1700">
          <a:solidFill>
            <a:schemeClr val="tx1"/>
          </a:solidFill>
          <a:latin typeface="+mn-lt"/>
          <a:ea typeface="+mn-ea"/>
          <a:cs typeface="+mn-cs"/>
          <a:sym typeface="Gill Sans" charset="0"/>
        </a:defRPr>
      </a:lvl5pPr>
      <a:lvl6pPr marL="171450" algn="ctr" rtl="0" fontAlgn="base">
        <a:spcBef>
          <a:spcPct val="0"/>
        </a:spcBef>
        <a:spcAft>
          <a:spcPct val="0"/>
        </a:spcAft>
        <a:defRPr sz="1700">
          <a:solidFill>
            <a:schemeClr val="tx1"/>
          </a:solidFill>
          <a:latin typeface="+mn-lt"/>
          <a:ea typeface="+mn-ea"/>
          <a:cs typeface="+mn-cs"/>
          <a:sym typeface="Gill Sans" charset="0"/>
        </a:defRPr>
      </a:lvl6pPr>
      <a:lvl7pPr marL="342900" algn="ctr" rtl="0" fontAlgn="base">
        <a:spcBef>
          <a:spcPct val="0"/>
        </a:spcBef>
        <a:spcAft>
          <a:spcPct val="0"/>
        </a:spcAft>
        <a:defRPr sz="1700">
          <a:solidFill>
            <a:schemeClr val="tx1"/>
          </a:solidFill>
          <a:latin typeface="+mn-lt"/>
          <a:ea typeface="+mn-ea"/>
          <a:cs typeface="+mn-cs"/>
          <a:sym typeface="Gill Sans" charset="0"/>
        </a:defRPr>
      </a:lvl7pPr>
      <a:lvl8pPr marL="514350" algn="ctr" rtl="0" fontAlgn="base">
        <a:spcBef>
          <a:spcPct val="0"/>
        </a:spcBef>
        <a:spcAft>
          <a:spcPct val="0"/>
        </a:spcAft>
        <a:defRPr sz="1700">
          <a:solidFill>
            <a:schemeClr val="tx1"/>
          </a:solidFill>
          <a:latin typeface="+mn-lt"/>
          <a:ea typeface="+mn-ea"/>
          <a:cs typeface="+mn-cs"/>
          <a:sym typeface="Gill Sans" charset="0"/>
        </a:defRPr>
      </a:lvl8pPr>
      <a:lvl9pPr marL="685800"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bwMode="auto">
          <a:xfrm>
            <a:off x="933450" y="133350"/>
            <a:ext cx="7277100"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91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8578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5247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1916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8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573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287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6002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716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0.png"/><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33.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hart" Target="../charts/chart3.xml"/><Relationship Id="rId4" Type="http://schemas.openxmlformats.org/officeDocument/2006/relationships/chart" Target="../charts/char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3.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9.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6.png"/><Relationship Id="rId4" Type="http://schemas.openxmlformats.org/officeDocument/2006/relationships/image" Target="../media/image57.png"/></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3.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 Id="rId9"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hart" Target="../charts/char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7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1.png"/><Relationship Id="rId4" Type="http://schemas.openxmlformats.org/officeDocument/2006/relationships/image" Target="../media/image14.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Rectangle 1"/>
          <p:cNvSpPr>
            <a:spLocks/>
          </p:cNvSpPr>
          <p:nvPr/>
        </p:nvSpPr>
        <p:spPr bwMode="auto">
          <a:xfrm>
            <a:off x="1993106" y="2102644"/>
            <a:ext cx="2752725" cy="314325"/>
          </a:xfrm>
          <a:prstGeom prst="rect">
            <a:avLst/>
          </a:prstGeom>
          <a:solidFill>
            <a:schemeClr val="tx2">
              <a:lumMod val="40000"/>
              <a:lumOff val="60000"/>
            </a:schemeClr>
          </a:solidFill>
          <a:ln>
            <a:noFill/>
          </a:ln>
          <a:extLst/>
        </p:spPr>
        <p:txBody>
          <a:bodyPr lIns="0" tIns="0" rIns="0" bIns="0"/>
          <a:lstStyle/>
          <a:p>
            <a:endParaRPr lang="en-US"/>
          </a:p>
        </p:txBody>
      </p:sp>
      <p:sp>
        <p:nvSpPr>
          <p:cNvPr id="15362" name="Rectangle 2"/>
          <p:cNvSpPr>
            <a:spLocks/>
          </p:cNvSpPr>
          <p:nvPr/>
        </p:nvSpPr>
        <p:spPr bwMode="auto">
          <a:xfrm>
            <a:off x="1994892" y="1683543"/>
            <a:ext cx="24955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chemeClr val="tx1"/>
                </a:solidFill>
                <a:latin typeface="Montserrat-Bold" charset="0"/>
                <a:ea typeface="ＭＳ Ｐゴシック" charset="0"/>
                <a:cs typeface="Montserrat-Bold" charset="0"/>
                <a:sym typeface="Montserrat-Bold" charset="0"/>
              </a:rPr>
              <a:t>W E L C O M E</a:t>
            </a:r>
          </a:p>
        </p:txBody>
      </p:sp>
      <p:sp>
        <p:nvSpPr>
          <p:cNvPr id="15363" name="Rectangle 3"/>
          <p:cNvSpPr>
            <a:spLocks/>
          </p:cNvSpPr>
          <p:nvPr/>
        </p:nvSpPr>
        <p:spPr bwMode="auto">
          <a:xfrm>
            <a:off x="2080617" y="2131219"/>
            <a:ext cx="177165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300" dirty="0">
                <a:solidFill>
                  <a:schemeClr val="tx2"/>
                </a:solidFill>
                <a:latin typeface="Montserrat-Regular" charset="0"/>
                <a:ea typeface="ＭＳ Ｐゴシック" charset="0"/>
                <a:cs typeface="Montserrat-Regular" charset="0"/>
                <a:sym typeface="Montserrat-Regular" charset="0"/>
              </a:rPr>
              <a:t>to Creative Studio</a:t>
            </a:r>
          </a:p>
        </p:txBody>
      </p:sp>
      <p:sp>
        <p:nvSpPr>
          <p:cNvPr id="15364" name="Rectangle 4"/>
          <p:cNvSpPr>
            <a:spLocks/>
          </p:cNvSpPr>
          <p:nvPr/>
        </p:nvSpPr>
        <p:spPr bwMode="auto">
          <a:xfrm>
            <a:off x="4921448" y="2712244"/>
            <a:ext cx="311943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dirty="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a:p>
            <a:pPr algn="l">
              <a:lnSpc>
                <a:spcPct val="130000"/>
              </a:lnSpc>
            </a:pPr>
            <a:endParaRPr lang="en-US" sz="800" dirty="0">
              <a:solidFill>
                <a:schemeClr val="bg1"/>
              </a:solidFill>
              <a:latin typeface="Montserrat-Regular" charset="0"/>
              <a:ea typeface="ＭＳ Ｐゴシック" charset="0"/>
              <a:cs typeface="Montserrat-Regular" charset="0"/>
              <a:sym typeface="Montserrat-Regular" charset="0"/>
            </a:endParaRPr>
          </a:p>
          <a:p>
            <a:pPr algn="l">
              <a:lnSpc>
                <a:spcPct val="130000"/>
              </a:lnSpc>
            </a:pPr>
            <a:r>
              <a:rPr lang="en-US" sz="800" dirty="0">
                <a:solidFill>
                  <a:schemeClr val="bg1"/>
                </a:solidFill>
                <a:latin typeface="Montserrat-Regular" charset="0"/>
                <a:ea typeface="ＭＳ Ｐゴシック" charset="0"/>
                <a:cs typeface="Montserrat-Regular" charset="0"/>
                <a:sym typeface="Montserrat-Regular" charset="0"/>
              </a:rPr>
              <a:t>The layout, these basic qualities along with the (Your Company) colors, are consistent with the overall look and helps to reinforce the (Your Company) brand. This letterhead design is meant to project an image of professionalism and reliability.</a:t>
            </a:r>
          </a:p>
        </p:txBody>
      </p:sp>
      <p:grpSp>
        <p:nvGrpSpPr>
          <p:cNvPr id="15365" name="Group 5"/>
          <p:cNvGrpSpPr>
            <a:grpSpLocks/>
          </p:cNvGrpSpPr>
          <p:nvPr/>
        </p:nvGrpSpPr>
        <p:grpSpPr bwMode="auto">
          <a:xfrm rot="10800000">
            <a:off x="4921449" y="2099667"/>
            <a:ext cx="742950" cy="319088"/>
            <a:chOff x="0" y="0"/>
            <a:chExt cx="1248" cy="536"/>
          </a:xfrm>
        </p:grpSpPr>
        <p:sp>
          <p:nvSpPr>
            <p:cNvPr id="15366" name="Rectangle 6"/>
            <p:cNvSpPr>
              <a:spLocks/>
            </p:cNvSpPr>
            <p:nvPr/>
          </p:nvSpPr>
          <p:spPr bwMode="auto">
            <a:xfrm>
              <a:off x="404" y="0"/>
              <a:ext cx="844" cy="536"/>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67" name="Rectangle 7"/>
            <p:cNvSpPr>
              <a:spLocks/>
            </p:cNvSpPr>
            <p:nvPr/>
          </p:nvSpPr>
          <p:spPr bwMode="auto">
            <a:xfrm rot="5400000">
              <a:off x="271" y="400"/>
              <a:ext cx="134" cy="135"/>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68" name="Rectangle 8"/>
            <p:cNvSpPr>
              <a:spLocks/>
            </p:cNvSpPr>
            <p:nvPr/>
          </p:nvSpPr>
          <p:spPr bwMode="auto">
            <a:xfrm rot="5400000">
              <a:off x="135" y="400"/>
              <a:ext cx="134" cy="135"/>
            </a:xfrm>
            <a:prstGeom prst="rect">
              <a:avLst/>
            </a:prstGeom>
            <a:solidFill>
              <a:schemeClr val="accent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69" name="Rectangle 9"/>
            <p:cNvSpPr>
              <a:spLocks/>
            </p:cNvSpPr>
            <p:nvPr/>
          </p:nvSpPr>
          <p:spPr bwMode="auto">
            <a:xfrm rot="5400000">
              <a:off x="271" y="266"/>
              <a:ext cx="134" cy="135"/>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70" name="Rectangle 10"/>
            <p:cNvSpPr>
              <a:spLocks/>
            </p:cNvSpPr>
            <p:nvPr/>
          </p:nvSpPr>
          <p:spPr bwMode="auto">
            <a:xfrm rot="5400000">
              <a:off x="135" y="132"/>
              <a:ext cx="134" cy="135"/>
            </a:xfrm>
            <a:prstGeom prst="rect">
              <a:avLst/>
            </a:prstGeom>
            <a:solidFill>
              <a:schemeClr val="tx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71" name="Rectangle 11"/>
            <p:cNvSpPr>
              <a:spLocks/>
            </p:cNvSpPr>
            <p:nvPr/>
          </p:nvSpPr>
          <p:spPr bwMode="auto">
            <a:xfrm rot="5400000">
              <a:off x="271" y="0"/>
              <a:ext cx="134" cy="134"/>
            </a:xfrm>
            <a:prstGeom prst="rect">
              <a:avLst/>
            </a:prstGeom>
            <a:solidFill>
              <a:schemeClr val="accent2">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72" name="Rectangle 12"/>
            <p:cNvSpPr>
              <a:spLocks/>
            </p:cNvSpPr>
            <p:nvPr/>
          </p:nvSpPr>
          <p:spPr bwMode="auto">
            <a:xfrm rot="5400000">
              <a:off x="0" y="267"/>
              <a:ext cx="134" cy="134"/>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strVal val="4*#ppt_w"/>
                                          </p:val>
                                        </p:tav>
                                        <p:tav tm="100000">
                                          <p:val>
                                            <p:strVal val="#ppt_w"/>
                                          </p:val>
                                        </p:tav>
                                      </p:tavLst>
                                    </p:anim>
                                    <p:anim calcmode="lin" valueType="num">
                                      <p:cBhvr>
                                        <p:cTn id="8" dur="500" fill="hold"/>
                                        <p:tgtEl>
                                          <p:spTgt spid="15362"/>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500"/>
                            </p:stCondLst>
                            <p:childTnLst>
                              <p:par>
                                <p:cTn id="10" presetID="2" presetClass="entr" presetSubtype="8" fill="hold" grpId="0" nodeType="afterEffect">
                                  <p:stCondLst>
                                    <p:cond delay="500"/>
                                  </p:stCondLst>
                                  <p:childTnLst>
                                    <p:set>
                                      <p:cBhvr>
                                        <p:cTn id="11" dur="1" fill="hold">
                                          <p:stCondLst>
                                            <p:cond delay="0"/>
                                          </p:stCondLst>
                                        </p:cTn>
                                        <p:tgtEl>
                                          <p:spTgt spid="15361"/>
                                        </p:tgtEl>
                                        <p:attrNameLst>
                                          <p:attrName>style.visibility</p:attrName>
                                        </p:attrNameLst>
                                      </p:cBhvr>
                                      <p:to>
                                        <p:strVal val="visible"/>
                                      </p:to>
                                    </p:set>
                                    <p:anim calcmode="lin" valueType="num">
                                      <p:cBhvr additive="base">
                                        <p:cTn id="12" dur="500" fill="hold"/>
                                        <p:tgtEl>
                                          <p:spTgt spid="15361"/>
                                        </p:tgtEl>
                                        <p:attrNameLst>
                                          <p:attrName>ppt_x</p:attrName>
                                        </p:attrNameLst>
                                      </p:cBhvr>
                                      <p:tavLst>
                                        <p:tav tm="0">
                                          <p:val>
                                            <p:strVal val="0-#ppt_w/2"/>
                                          </p:val>
                                        </p:tav>
                                        <p:tav tm="100000">
                                          <p:val>
                                            <p:strVal val="#ppt_x"/>
                                          </p:val>
                                        </p:tav>
                                      </p:tavLst>
                                    </p:anim>
                                    <p:anim calcmode="lin" valueType="num">
                                      <p:cBhvr additive="base">
                                        <p:cTn id="13" dur="500" fill="hold"/>
                                        <p:tgtEl>
                                          <p:spTgt spid="1536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500"/>
                            </p:stCondLst>
                            <p:childTnLst>
                              <p:par>
                                <p:cTn id="15" presetID="2" presetClass="entr" presetSubtype="8" fill="hold" grpId="0" nodeType="afterEffect">
                                  <p:stCondLst>
                                    <p:cond delay="300"/>
                                  </p:stCondLst>
                                  <p:childTnLst>
                                    <p:set>
                                      <p:cBhvr>
                                        <p:cTn id="16" dur="1" fill="hold">
                                          <p:stCondLst>
                                            <p:cond delay="0"/>
                                          </p:stCondLst>
                                        </p:cTn>
                                        <p:tgtEl>
                                          <p:spTgt spid="15363"/>
                                        </p:tgtEl>
                                        <p:attrNameLst>
                                          <p:attrName>style.visibility</p:attrName>
                                        </p:attrNameLst>
                                      </p:cBhvr>
                                      <p:to>
                                        <p:strVal val="visible"/>
                                      </p:to>
                                    </p:set>
                                    <p:anim calcmode="lin" valueType="num">
                                      <p:cBhvr additive="base">
                                        <p:cTn id="17" dur="500" fill="hold"/>
                                        <p:tgtEl>
                                          <p:spTgt spid="15363"/>
                                        </p:tgtEl>
                                        <p:attrNameLst>
                                          <p:attrName>ppt_x</p:attrName>
                                        </p:attrNameLst>
                                      </p:cBhvr>
                                      <p:tavLst>
                                        <p:tav tm="0">
                                          <p:val>
                                            <p:strVal val="0-#ppt_w/2"/>
                                          </p:val>
                                        </p:tav>
                                        <p:tav tm="100000">
                                          <p:val>
                                            <p:strVal val="#ppt_x"/>
                                          </p:val>
                                        </p:tav>
                                      </p:tavLst>
                                    </p:anim>
                                    <p:anim calcmode="lin" valueType="num">
                                      <p:cBhvr additive="base">
                                        <p:cTn id="18" dur="500" fill="hold"/>
                                        <p:tgtEl>
                                          <p:spTgt spid="1536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15365"/>
                                        </p:tgtEl>
                                        <p:attrNameLst>
                                          <p:attrName>style.visibility</p:attrName>
                                        </p:attrNameLst>
                                      </p:cBhvr>
                                      <p:to>
                                        <p:strVal val="visible"/>
                                      </p:to>
                                    </p:set>
                                    <p:anim calcmode="lin" valueType="num">
                                      <p:cBhvr>
                                        <p:cTn id="23" dur="500" fill="hold"/>
                                        <p:tgtEl>
                                          <p:spTgt spid="15365"/>
                                        </p:tgtEl>
                                        <p:attrNameLst>
                                          <p:attrName>ppt_w</p:attrName>
                                        </p:attrNameLst>
                                      </p:cBhvr>
                                      <p:tavLst>
                                        <p:tav tm="0">
                                          <p:val>
                                            <p:fltVal val="0"/>
                                          </p:val>
                                        </p:tav>
                                        <p:tav tm="100000">
                                          <p:val>
                                            <p:strVal val="#ppt_w"/>
                                          </p:val>
                                        </p:tav>
                                      </p:tavLst>
                                    </p:anim>
                                    <p:anim calcmode="lin" valueType="num">
                                      <p:cBhvr>
                                        <p:cTn id="24" dur="500" fill="hold"/>
                                        <p:tgtEl>
                                          <p:spTgt spid="15365"/>
                                        </p:tgtEl>
                                        <p:attrNameLst>
                                          <p:attrName>ppt_h</p:attrName>
                                        </p:attrNameLst>
                                      </p:cBhvr>
                                      <p:tavLst>
                                        <p:tav tm="0">
                                          <p:val>
                                            <p:fltVal val="0"/>
                                          </p:val>
                                        </p:tav>
                                        <p:tav tm="100000">
                                          <p:val>
                                            <p:strVal val="#ppt_h"/>
                                          </p:val>
                                        </p:tav>
                                      </p:tavLst>
                                    </p:anim>
                                  </p:childTnLst>
                                </p:cTn>
                              </p:par>
                            </p:childTnLst>
                          </p:cTn>
                        </p:par>
                        <p:par>
                          <p:cTn id="25" fill="hold" nodeType="afterGroup">
                            <p:stCondLst>
                              <p:cond delay="500"/>
                            </p:stCondLst>
                            <p:childTnLst>
                              <p:par>
                                <p:cTn id="26" presetID="22" presetClass="entr" presetSubtype="8" fill="hold" grpId="0" nodeType="afterEffect">
                                  <p:stCondLst>
                                    <p:cond delay="500"/>
                                  </p:stCondLst>
                                  <p:childTnLst>
                                    <p:set>
                                      <p:cBhvr>
                                        <p:cTn id="27" dur="1" fill="hold">
                                          <p:stCondLst>
                                            <p:cond delay="0"/>
                                          </p:stCondLst>
                                        </p:cTn>
                                        <p:tgtEl>
                                          <p:spTgt spid="15364"/>
                                        </p:tgtEl>
                                        <p:attrNameLst>
                                          <p:attrName>style.visibility</p:attrName>
                                        </p:attrNameLst>
                                      </p:cBhvr>
                                      <p:to>
                                        <p:strVal val="visible"/>
                                      </p:to>
                                    </p:set>
                                    <p:animEffect transition="in" filter="wipe(left)">
                                      <p:cBhvr>
                                        <p:cTn id="28"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animBg="1"/>
      <p:bldP spid="15362" grpId="0" autoUpdateAnimBg="0"/>
      <p:bldP spid="15363" grpId="0" autoUpdateAnimBg="0"/>
      <p:bldP spid="1536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4577" name="Rectangle 1"/>
          <p:cNvSpPr>
            <a:spLocks/>
          </p:cNvSpPr>
          <p:nvPr/>
        </p:nvSpPr>
        <p:spPr bwMode="auto">
          <a:xfrm>
            <a:off x="723305" y="516731"/>
            <a:ext cx="31861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C R E A T I V E   T E A M  2</a:t>
            </a:r>
          </a:p>
        </p:txBody>
      </p:sp>
      <p:sp>
        <p:nvSpPr>
          <p:cNvPr id="24578" name="Rectangle 2"/>
          <p:cNvSpPr>
            <a:spLocks/>
          </p:cNvSpPr>
          <p:nvPr/>
        </p:nvSpPr>
        <p:spPr bwMode="auto">
          <a:xfrm>
            <a:off x="725686" y="878681"/>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colours,</a:t>
            </a: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80" name="Group 4"/>
          <p:cNvGrpSpPr>
            <a:grpSpLocks/>
          </p:cNvGrpSpPr>
          <p:nvPr/>
        </p:nvGrpSpPr>
        <p:grpSpPr bwMode="auto">
          <a:xfrm>
            <a:off x="813792" y="2888456"/>
            <a:ext cx="1376363" cy="419100"/>
            <a:chOff x="0" y="0"/>
            <a:chExt cx="2312" cy="704"/>
          </a:xfrm>
        </p:grpSpPr>
        <p:sp>
          <p:nvSpPr>
            <p:cNvPr id="24581" name="Rectangle 5"/>
            <p:cNvSpPr>
              <a:spLocks/>
            </p:cNvSpPr>
            <p:nvPr/>
          </p:nvSpPr>
          <p:spPr bwMode="auto">
            <a:xfrm>
              <a:off x="0" y="0"/>
              <a:ext cx="23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chemeClr val="tx1"/>
                  </a:solidFill>
                  <a:latin typeface="Montserrat-Bold" charset="0"/>
                  <a:ea typeface="ＭＳ Ｐゴシック" charset="0"/>
                  <a:cs typeface="Montserrat-Bold" charset="0"/>
                  <a:sym typeface="Montserrat-Bold" charset="0"/>
                </a:rPr>
                <a:t>JOHN DOE</a:t>
              </a:r>
            </a:p>
          </p:txBody>
        </p:sp>
        <p:sp>
          <p:nvSpPr>
            <p:cNvPr id="24582" name="Rectangle 6"/>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2"/>
                  </a:solidFill>
                  <a:latin typeface="Montserrat-Bold" charset="0"/>
                  <a:ea typeface="ＭＳ Ｐゴシック" charset="0"/>
                  <a:cs typeface="Montserrat-Bold" charset="0"/>
                  <a:sym typeface="Montserrat-Bold" charset="0"/>
                </a:rPr>
                <a:t>Web Developer</a:t>
              </a:r>
            </a:p>
          </p:txBody>
        </p:sp>
      </p:grpSp>
      <p:pic>
        <p:nvPicPr>
          <p:cNvPr id="245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5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84" name="Group 8"/>
          <p:cNvGrpSpPr>
            <a:grpSpLocks/>
          </p:cNvGrpSpPr>
          <p:nvPr/>
        </p:nvGrpSpPr>
        <p:grpSpPr bwMode="auto">
          <a:xfrm>
            <a:off x="2794992" y="2888456"/>
            <a:ext cx="1376363" cy="419100"/>
            <a:chOff x="0" y="0"/>
            <a:chExt cx="2312" cy="704"/>
          </a:xfrm>
        </p:grpSpPr>
        <p:sp>
          <p:nvSpPr>
            <p:cNvPr id="24585" name="Rectangle 9"/>
            <p:cNvSpPr>
              <a:spLocks/>
            </p:cNvSpPr>
            <p:nvPr/>
          </p:nvSpPr>
          <p:spPr bwMode="auto">
            <a:xfrm>
              <a:off x="0" y="0"/>
              <a:ext cx="23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chemeClr val="tx1"/>
                  </a:solidFill>
                  <a:latin typeface="Montserrat-Bold" charset="0"/>
                  <a:ea typeface="ＭＳ Ｐゴシック" charset="0"/>
                  <a:cs typeface="Montserrat-Bold" charset="0"/>
                  <a:sym typeface="Montserrat-Bold" charset="0"/>
                </a:rPr>
                <a:t>ROSEY MIKE</a:t>
              </a:r>
            </a:p>
          </p:txBody>
        </p:sp>
        <p:sp>
          <p:nvSpPr>
            <p:cNvPr id="24586" name="Rectangle 10"/>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2"/>
                  </a:solidFill>
                  <a:latin typeface="Montserrat-Bold" charset="0"/>
                  <a:ea typeface="ＭＳ Ｐゴシック" charset="0"/>
                  <a:cs typeface="Montserrat-Bold" charset="0"/>
                  <a:sym typeface="Montserrat-Bold" charset="0"/>
                </a:rPr>
                <a:t>Web Developer</a:t>
              </a:r>
            </a:p>
          </p:txBody>
        </p:sp>
      </p:grpSp>
      <p:pic>
        <p:nvPicPr>
          <p:cNvPr id="2458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88" name="Group 12"/>
          <p:cNvGrpSpPr>
            <a:grpSpLocks/>
          </p:cNvGrpSpPr>
          <p:nvPr/>
        </p:nvGrpSpPr>
        <p:grpSpPr bwMode="auto">
          <a:xfrm>
            <a:off x="4776192" y="2888456"/>
            <a:ext cx="1443038" cy="419100"/>
            <a:chOff x="0" y="0"/>
            <a:chExt cx="2424" cy="704"/>
          </a:xfrm>
        </p:grpSpPr>
        <p:sp>
          <p:nvSpPr>
            <p:cNvPr id="24589" name="Rectangle 13"/>
            <p:cNvSpPr>
              <a:spLocks/>
            </p:cNvSpPr>
            <p:nvPr/>
          </p:nvSpPr>
          <p:spPr bwMode="auto">
            <a:xfrm>
              <a:off x="0" y="0"/>
              <a:ext cx="242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chemeClr val="tx1"/>
                  </a:solidFill>
                  <a:latin typeface="Montserrat-Bold" charset="0"/>
                  <a:ea typeface="ＭＳ Ｐゴシック" charset="0"/>
                  <a:cs typeface="Montserrat-Bold" charset="0"/>
                  <a:sym typeface="Montserrat-Bold" charset="0"/>
                </a:rPr>
                <a:t>JOHNSON BIE</a:t>
              </a:r>
            </a:p>
          </p:txBody>
        </p:sp>
        <p:sp>
          <p:nvSpPr>
            <p:cNvPr id="24590" name="Rectangle 14"/>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bg2"/>
                  </a:solidFill>
                  <a:latin typeface="Montserrat-Bold" charset="0"/>
                  <a:ea typeface="ＭＳ Ｐゴシック" charset="0"/>
                  <a:cs typeface="Montserrat-Bold" charset="0"/>
                  <a:sym typeface="Montserrat-Bold" charset="0"/>
                </a:rPr>
                <a:t>Graphic Designer</a:t>
              </a:r>
            </a:p>
          </p:txBody>
        </p:sp>
      </p:grpSp>
      <p:pic>
        <p:nvPicPr>
          <p:cNvPr id="24591"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79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92" name="Group 16"/>
          <p:cNvGrpSpPr>
            <a:grpSpLocks/>
          </p:cNvGrpSpPr>
          <p:nvPr/>
        </p:nvGrpSpPr>
        <p:grpSpPr bwMode="auto">
          <a:xfrm>
            <a:off x="6757392" y="2888456"/>
            <a:ext cx="1585913" cy="419100"/>
            <a:chOff x="0" y="0"/>
            <a:chExt cx="2664" cy="704"/>
          </a:xfrm>
        </p:grpSpPr>
        <p:sp>
          <p:nvSpPr>
            <p:cNvPr id="24593" name="Rectangle 17"/>
            <p:cNvSpPr>
              <a:spLocks/>
            </p:cNvSpPr>
            <p:nvPr/>
          </p:nvSpPr>
          <p:spPr bwMode="auto">
            <a:xfrm>
              <a:off x="0" y="0"/>
              <a:ext cx="266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chemeClr val="tx1"/>
                  </a:solidFill>
                  <a:latin typeface="Montserrat-Bold" charset="0"/>
                  <a:ea typeface="ＭＳ Ｐゴシック" charset="0"/>
                  <a:cs typeface="Montserrat-Bold" charset="0"/>
                  <a:sym typeface="Montserrat-Bold" charset="0"/>
                </a:rPr>
                <a:t>MARIE WEEKLE</a:t>
              </a:r>
            </a:p>
          </p:txBody>
        </p:sp>
        <p:sp>
          <p:nvSpPr>
            <p:cNvPr id="24594" name="Rectangle 18"/>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1">
                      <a:lumMod val="75000"/>
                    </a:schemeClr>
                  </a:solidFill>
                  <a:latin typeface="Montserrat-Bold" charset="0"/>
                  <a:ea typeface="ＭＳ Ｐゴシック" charset="0"/>
                  <a:cs typeface="Montserrat-Bold" charset="0"/>
                  <a:sym typeface="Montserrat-Bold" charset="0"/>
                </a:rPr>
                <a:t>Graphic Designer</a:t>
              </a:r>
            </a:p>
          </p:txBody>
        </p:sp>
      </p:grpSp>
      <p:grpSp>
        <p:nvGrpSpPr>
          <p:cNvPr id="24595" name="Group 19"/>
          <p:cNvGrpSpPr>
            <a:grpSpLocks/>
          </p:cNvGrpSpPr>
          <p:nvPr/>
        </p:nvGrpSpPr>
        <p:grpSpPr bwMode="auto">
          <a:xfrm>
            <a:off x="830461" y="3419475"/>
            <a:ext cx="1362075" cy="1062633"/>
            <a:chOff x="0" y="0"/>
            <a:chExt cx="2288" cy="1785"/>
          </a:xfrm>
        </p:grpSpPr>
        <p:sp>
          <p:nvSpPr>
            <p:cNvPr id="24596" name="Rectangle 20"/>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597" name="Line 21"/>
            <p:cNvSpPr>
              <a:spLocks noChangeShapeType="1"/>
            </p:cNvSpPr>
            <p:nvPr/>
          </p:nvSpPr>
          <p:spPr bwMode="auto">
            <a:xfrm>
              <a:off x="20" y="0"/>
              <a:ext cx="2264" cy="0"/>
            </a:xfrm>
            <a:prstGeom prst="line">
              <a:avLst/>
            </a:prstGeom>
            <a:noFill/>
            <a:ln w="9525"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598" name="Rectangle 22"/>
            <p:cNvSpPr>
              <a:spLocks/>
            </p:cNvSpPr>
            <p:nvPr/>
          </p:nvSpPr>
          <p:spPr bwMode="auto">
            <a:xfrm rot="10800000" flipH="1">
              <a:off x="0" y="1745"/>
              <a:ext cx="2288" cy="40"/>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4599" name="Group 23"/>
          <p:cNvGrpSpPr>
            <a:grpSpLocks/>
          </p:cNvGrpSpPr>
          <p:nvPr/>
        </p:nvGrpSpPr>
        <p:grpSpPr bwMode="auto">
          <a:xfrm>
            <a:off x="2811661" y="3419475"/>
            <a:ext cx="1362075" cy="1062633"/>
            <a:chOff x="0" y="0"/>
            <a:chExt cx="2288" cy="1785"/>
          </a:xfrm>
        </p:grpSpPr>
        <p:sp>
          <p:nvSpPr>
            <p:cNvPr id="24600" name="Rectangle 24"/>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601" name="Line 25"/>
            <p:cNvSpPr>
              <a:spLocks noChangeShapeType="1"/>
            </p:cNvSpPr>
            <p:nvPr/>
          </p:nvSpPr>
          <p:spPr bwMode="auto">
            <a:xfrm>
              <a:off x="20" y="0"/>
              <a:ext cx="2264" cy="0"/>
            </a:xfrm>
            <a:prstGeom prst="line">
              <a:avLst/>
            </a:prstGeom>
            <a:noFill/>
            <a:ln w="9525"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602" name="Rectangle 26"/>
            <p:cNvSpPr>
              <a:spLocks/>
            </p:cNvSpPr>
            <p:nvPr/>
          </p:nvSpPr>
          <p:spPr bwMode="auto">
            <a:xfrm rot="10800000" flipH="1">
              <a:off x="0" y="1745"/>
              <a:ext cx="2288" cy="40"/>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4603" name="Group 27"/>
          <p:cNvGrpSpPr>
            <a:grpSpLocks/>
          </p:cNvGrpSpPr>
          <p:nvPr/>
        </p:nvGrpSpPr>
        <p:grpSpPr bwMode="auto">
          <a:xfrm>
            <a:off x="4792861" y="3419475"/>
            <a:ext cx="1362075" cy="1062633"/>
            <a:chOff x="0" y="0"/>
            <a:chExt cx="2288" cy="1785"/>
          </a:xfrm>
        </p:grpSpPr>
        <p:sp>
          <p:nvSpPr>
            <p:cNvPr id="24604" name="Rectangle 28"/>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605" name="Line 29"/>
            <p:cNvSpPr>
              <a:spLocks noChangeShapeType="1"/>
            </p:cNvSpPr>
            <p:nvPr/>
          </p:nvSpPr>
          <p:spPr bwMode="auto">
            <a:xfrm>
              <a:off x="20" y="0"/>
              <a:ext cx="2264" cy="0"/>
            </a:xfrm>
            <a:prstGeom prst="line">
              <a:avLst/>
            </a:prstGeom>
            <a:noFill/>
            <a:ln w="9525" cap="flat">
              <a:solidFill>
                <a:schemeClr val="bg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606" name="Rectangle 30"/>
            <p:cNvSpPr>
              <a:spLocks/>
            </p:cNvSpPr>
            <p:nvPr/>
          </p:nvSpPr>
          <p:spPr bwMode="auto">
            <a:xfrm rot="10800000" flipH="1">
              <a:off x="0" y="1745"/>
              <a:ext cx="2288" cy="40"/>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4607" name="Group 31"/>
          <p:cNvGrpSpPr>
            <a:grpSpLocks/>
          </p:cNvGrpSpPr>
          <p:nvPr/>
        </p:nvGrpSpPr>
        <p:grpSpPr bwMode="auto">
          <a:xfrm>
            <a:off x="6774061" y="3419475"/>
            <a:ext cx="1362075" cy="1062633"/>
            <a:chOff x="0" y="0"/>
            <a:chExt cx="2288" cy="1785"/>
          </a:xfrm>
        </p:grpSpPr>
        <p:sp>
          <p:nvSpPr>
            <p:cNvPr id="24608" name="Rectangle 32"/>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609" name="Line 33"/>
            <p:cNvSpPr>
              <a:spLocks noChangeShapeType="1"/>
            </p:cNvSpPr>
            <p:nvPr/>
          </p:nvSpPr>
          <p:spPr bwMode="auto">
            <a:xfrm>
              <a:off x="20" y="0"/>
              <a:ext cx="2264" cy="0"/>
            </a:xfrm>
            <a:prstGeom prst="line">
              <a:avLst/>
            </a:prstGeom>
            <a:noFill/>
            <a:ln w="9525" cap="flat">
              <a:solidFill>
                <a:schemeClr val="accent1">
                  <a:lumMod val="7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610" name="Rectangle 34"/>
            <p:cNvSpPr>
              <a:spLocks/>
            </p:cNvSpPr>
            <p:nvPr/>
          </p:nvSpPr>
          <p:spPr bwMode="auto">
            <a:xfrm rot="10800000" flipH="1">
              <a:off x="0" y="1745"/>
              <a:ext cx="2288" cy="40"/>
            </a:xfrm>
            <a:prstGeom prst="rect">
              <a:avLst/>
            </a:prstGeom>
            <a:solidFill>
              <a:schemeClr val="accent1">
                <a:lumMod val="7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4611" name="Rectangle 35"/>
          <p:cNvSpPr>
            <a:spLocks/>
          </p:cNvSpPr>
          <p:nvPr/>
        </p:nvSpPr>
        <p:spPr bwMode="auto">
          <a:xfrm rot="10800000" flipH="1">
            <a:off x="-21431" y="1652587"/>
            <a:ext cx="837605" cy="1062038"/>
          </a:xfrm>
          <a:prstGeom prst="rect">
            <a:avLst/>
          </a:pr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4612" name="Rectangle 36"/>
          <p:cNvSpPr>
            <a:spLocks/>
          </p:cNvSpPr>
          <p:nvPr/>
        </p:nvSpPr>
        <p:spPr bwMode="auto">
          <a:xfrm rot="10800000" flipH="1">
            <a:off x="7817048" y="1653183"/>
            <a:ext cx="1347788" cy="1062038"/>
          </a:xfrm>
          <a:prstGeom prst="rect">
            <a:avLst/>
          </a:prstGeom>
          <a:solidFill>
            <a:srgbClr val="6E6E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4613" name="Group 37"/>
          <p:cNvGrpSpPr>
            <a:grpSpLocks/>
          </p:cNvGrpSpPr>
          <p:nvPr/>
        </p:nvGrpSpPr>
        <p:grpSpPr bwMode="auto">
          <a:xfrm>
            <a:off x="8169474" y="4824412"/>
            <a:ext cx="759619" cy="176213"/>
            <a:chOff x="0" y="0"/>
            <a:chExt cx="1275" cy="296"/>
          </a:xfrm>
        </p:grpSpPr>
        <p:pic>
          <p:nvPicPr>
            <p:cNvPr id="24614"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4615" name="Rectangle 39"/>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4616" name="Rectangle 4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10</a:t>
              </a:r>
            </a:p>
          </p:txBody>
        </p:sp>
        <p:sp>
          <p:nvSpPr>
            <p:cNvPr id="24617" name="Rectangle 41"/>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500" fill="hold"/>
                                        <p:tgtEl>
                                          <p:spTgt spid="24579"/>
                                        </p:tgtEl>
                                        <p:attrNameLst>
                                          <p:attrName>ppt_x</p:attrName>
                                        </p:attrNameLst>
                                      </p:cBhvr>
                                      <p:tavLst>
                                        <p:tav tm="0">
                                          <p:val>
                                            <p:strVal val="#ppt_x-#ppt_w/2"/>
                                          </p:val>
                                        </p:tav>
                                        <p:tav tm="100000">
                                          <p:val>
                                            <p:strVal val="#ppt_x"/>
                                          </p:val>
                                        </p:tav>
                                      </p:tavLst>
                                    </p:anim>
                                    <p:anim calcmode="lin" valueType="num">
                                      <p:cBhvr>
                                        <p:cTn id="8" dur="500" fill="hold"/>
                                        <p:tgtEl>
                                          <p:spTgt spid="24579"/>
                                        </p:tgtEl>
                                        <p:attrNameLst>
                                          <p:attrName>ppt_y</p:attrName>
                                        </p:attrNameLst>
                                      </p:cBhvr>
                                      <p:tavLst>
                                        <p:tav tm="0">
                                          <p:val>
                                            <p:strVal val="#ppt_y"/>
                                          </p:val>
                                        </p:tav>
                                        <p:tav tm="100000">
                                          <p:val>
                                            <p:strVal val="#ppt_y"/>
                                          </p:val>
                                        </p:tav>
                                      </p:tavLst>
                                    </p:anim>
                                    <p:anim calcmode="lin" valueType="num">
                                      <p:cBhvr>
                                        <p:cTn id="9" dur="500" fill="hold"/>
                                        <p:tgtEl>
                                          <p:spTgt spid="24579"/>
                                        </p:tgtEl>
                                        <p:attrNameLst>
                                          <p:attrName>ppt_w</p:attrName>
                                        </p:attrNameLst>
                                      </p:cBhvr>
                                      <p:tavLst>
                                        <p:tav tm="0">
                                          <p:val>
                                            <p:fltVal val="0"/>
                                          </p:val>
                                        </p:tav>
                                        <p:tav tm="100000">
                                          <p:val>
                                            <p:strVal val="#ppt_w"/>
                                          </p:val>
                                        </p:tav>
                                      </p:tavLst>
                                    </p:anim>
                                    <p:anim calcmode="lin" valueType="num">
                                      <p:cBhvr>
                                        <p:cTn id="10" dur="500" fill="hold"/>
                                        <p:tgtEl>
                                          <p:spTgt spid="24579"/>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3" presetClass="entr" presetSubtype="16" fill="hold" grpId="0" nodeType="afterEffect">
                                  <p:stCondLst>
                                    <p:cond delay="300"/>
                                  </p:stCondLst>
                                  <p:childTnLst>
                                    <p:set>
                                      <p:cBhvr>
                                        <p:cTn id="13" dur="1" fill="hold">
                                          <p:stCondLst>
                                            <p:cond delay="0"/>
                                          </p:stCondLst>
                                        </p:cTn>
                                        <p:tgtEl>
                                          <p:spTgt spid="24611"/>
                                        </p:tgtEl>
                                        <p:attrNameLst>
                                          <p:attrName>style.visibility</p:attrName>
                                        </p:attrNameLst>
                                      </p:cBhvr>
                                      <p:to>
                                        <p:strVal val="visible"/>
                                      </p:to>
                                    </p:set>
                                    <p:anim calcmode="lin" valueType="num">
                                      <p:cBhvr>
                                        <p:cTn id="14" dur="500" fill="hold"/>
                                        <p:tgtEl>
                                          <p:spTgt spid="24611"/>
                                        </p:tgtEl>
                                        <p:attrNameLst>
                                          <p:attrName>ppt_w</p:attrName>
                                        </p:attrNameLst>
                                      </p:cBhvr>
                                      <p:tavLst>
                                        <p:tav tm="0">
                                          <p:val>
                                            <p:fltVal val="0"/>
                                          </p:val>
                                        </p:tav>
                                        <p:tav tm="100000">
                                          <p:val>
                                            <p:strVal val="#ppt_w"/>
                                          </p:val>
                                        </p:tav>
                                      </p:tavLst>
                                    </p:anim>
                                    <p:anim calcmode="lin" valueType="num">
                                      <p:cBhvr>
                                        <p:cTn id="15" dur="500" fill="hold"/>
                                        <p:tgtEl>
                                          <p:spTgt spid="24611"/>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4580"/>
                                        </p:tgtEl>
                                        <p:attrNameLst>
                                          <p:attrName>style.visibility</p:attrName>
                                        </p:attrNameLst>
                                      </p:cBhvr>
                                      <p:to>
                                        <p:strVal val="visible"/>
                                      </p:to>
                                    </p:set>
                                    <p:animEffect transition="in" filter="wipe(left)">
                                      <p:cBhvr>
                                        <p:cTn id="20" dur="500"/>
                                        <p:tgtEl>
                                          <p:spTgt spid="24580"/>
                                        </p:tgtEl>
                                      </p:cBhvr>
                                    </p:animEffect>
                                  </p:childTnLst>
                                </p:cTn>
                              </p:par>
                            </p:childTnLst>
                          </p:cTn>
                        </p:par>
                        <p:par>
                          <p:cTn id="21" fill="hold" nodeType="afterGroup">
                            <p:stCondLst>
                              <p:cond delay="500"/>
                            </p:stCondLst>
                            <p:childTnLst>
                              <p:par>
                                <p:cTn id="22" presetID="22" presetClass="entr" presetSubtype="8" fill="hold" nodeType="afterEffect">
                                  <p:stCondLst>
                                    <p:cond delay="500"/>
                                  </p:stCondLst>
                                  <p:childTnLst>
                                    <p:set>
                                      <p:cBhvr>
                                        <p:cTn id="23" dur="1" fill="hold">
                                          <p:stCondLst>
                                            <p:cond delay="0"/>
                                          </p:stCondLst>
                                        </p:cTn>
                                        <p:tgtEl>
                                          <p:spTgt spid="24595"/>
                                        </p:tgtEl>
                                        <p:attrNameLst>
                                          <p:attrName>style.visibility</p:attrName>
                                        </p:attrNameLst>
                                      </p:cBhvr>
                                      <p:to>
                                        <p:strVal val="visible"/>
                                      </p:to>
                                    </p:set>
                                    <p:animEffect transition="in" filter="wipe(left)">
                                      <p:cBhvr>
                                        <p:cTn id="24" dur="500"/>
                                        <p:tgtEl>
                                          <p:spTgt spid="245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24583"/>
                                        </p:tgtEl>
                                        <p:attrNameLst>
                                          <p:attrName>style.visibility</p:attrName>
                                        </p:attrNameLst>
                                      </p:cBhvr>
                                      <p:to>
                                        <p:strVal val="visible"/>
                                      </p:to>
                                    </p:set>
                                    <p:anim calcmode="lin" valueType="num">
                                      <p:cBhvr>
                                        <p:cTn id="29" dur="500" fill="hold"/>
                                        <p:tgtEl>
                                          <p:spTgt spid="24583"/>
                                        </p:tgtEl>
                                        <p:attrNameLst>
                                          <p:attrName>ppt_w</p:attrName>
                                        </p:attrNameLst>
                                      </p:cBhvr>
                                      <p:tavLst>
                                        <p:tav tm="0">
                                          <p:val>
                                            <p:fltVal val="0"/>
                                          </p:val>
                                        </p:tav>
                                        <p:tav tm="100000">
                                          <p:val>
                                            <p:strVal val="#ppt_w"/>
                                          </p:val>
                                        </p:tav>
                                      </p:tavLst>
                                    </p:anim>
                                    <p:anim calcmode="lin" valueType="num">
                                      <p:cBhvr>
                                        <p:cTn id="30" dur="500" fill="hold"/>
                                        <p:tgtEl>
                                          <p:spTgt spid="24583"/>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4584"/>
                                        </p:tgtEl>
                                        <p:attrNameLst>
                                          <p:attrName>style.visibility</p:attrName>
                                        </p:attrNameLst>
                                      </p:cBhvr>
                                      <p:to>
                                        <p:strVal val="visible"/>
                                      </p:to>
                                    </p:set>
                                    <p:animEffect transition="in" filter="wipe(left)">
                                      <p:cBhvr>
                                        <p:cTn id="35" dur="500"/>
                                        <p:tgtEl>
                                          <p:spTgt spid="24584"/>
                                        </p:tgtEl>
                                      </p:cBhvr>
                                    </p:animEffect>
                                  </p:childTnLst>
                                </p:cTn>
                              </p:par>
                            </p:childTnLst>
                          </p:cTn>
                        </p:par>
                        <p:par>
                          <p:cTn id="36" fill="hold" nodeType="afterGroup">
                            <p:stCondLst>
                              <p:cond delay="500"/>
                            </p:stCondLst>
                            <p:childTnLst>
                              <p:par>
                                <p:cTn id="37" presetID="22" presetClass="entr" presetSubtype="2" fill="hold" nodeType="afterEffect">
                                  <p:stCondLst>
                                    <p:cond delay="500"/>
                                  </p:stCondLst>
                                  <p:childTnLst>
                                    <p:set>
                                      <p:cBhvr>
                                        <p:cTn id="38" dur="1" fill="hold">
                                          <p:stCondLst>
                                            <p:cond delay="0"/>
                                          </p:stCondLst>
                                        </p:cTn>
                                        <p:tgtEl>
                                          <p:spTgt spid="24599"/>
                                        </p:tgtEl>
                                        <p:attrNameLst>
                                          <p:attrName>style.visibility</p:attrName>
                                        </p:attrNameLst>
                                      </p:cBhvr>
                                      <p:to>
                                        <p:strVal val="visible"/>
                                      </p:to>
                                    </p:set>
                                    <p:animEffect transition="in" filter="wipe(right)">
                                      <p:cBhvr>
                                        <p:cTn id="39" dur="500"/>
                                        <p:tgtEl>
                                          <p:spTgt spid="2459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nodeType="clickEffect">
                                  <p:stCondLst>
                                    <p:cond delay="0"/>
                                  </p:stCondLst>
                                  <p:childTnLst>
                                    <p:set>
                                      <p:cBhvr>
                                        <p:cTn id="43" dur="1" fill="hold">
                                          <p:stCondLst>
                                            <p:cond delay="0"/>
                                          </p:stCondLst>
                                        </p:cTn>
                                        <p:tgtEl>
                                          <p:spTgt spid="24587"/>
                                        </p:tgtEl>
                                        <p:attrNameLst>
                                          <p:attrName>style.visibility</p:attrName>
                                        </p:attrNameLst>
                                      </p:cBhvr>
                                      <p:to>
                                        <p:strVal val="visible"/>
                                      </p:to>
                                    </p:set>
                                    <p:anim calcmode="lin" valueType="num">
                                      <p:cBhvr>
                                        <p:cTn id="44" dur="500" fill="hold"/>
                                        <p:tgtEl>
                                          <p:spTgt spid="24587"/>
                                        </p:tgtEl>
                                        <p:attrNameLst>
                                          <p:attrName>ppt_x</p:attrName>
                                        </p:attrNameLst>
                                      </p:cBhvr>
                                      <p:tavLst>
                                        <p:tav tm="0">
                                          <p:val>
                                            <p:strVal val="#ppt_x-#ppt_w/2"/>
                                          </p:val>
                                        </p:tav>
                                        <p:tav tm="100000">
                                          <p:val>
                                            <p:strVal val="#ppt_x"/>
                                          </p:val>
                                        </p:tav>
                                      </p:tavLst>
                                    </p:anim>
                                    <p:anim calcmode="lin" valueType="num">
                                      <p:cBhvr>
                                        <p:cTn id="45" dur="500" fill="hold"/>
                                        <p:tgtEl>
                                          <p:spTgt spid="24587"/>
                                        </p:tgtEl>
                                        <p:attrNameLst>
                                          <p:attrName>ppt_y</p:attrName>
                                        </p:attrNameLst>
                                      </p:cBhvr>
                                      <p:tavLst>
                                        <p:tav tm="0">
                                          <p:val>
                                            <p:strVal val="#ppt_y"/>
                                          </p:val>
                                        </p:tav>
                                        <p:tav tm="100000">
                                          <p:val>
                                            <p:strVal val="#ppt_y"/>
                                          </p:val>
                                        </p:tav>
                                      </p:tavLst>
                                    </p:anim>
                                    <p:anim calcmode="lin" valueType="num">
                                      <p:cBhvr>
                                        <p:cTn id="46" dur="500" fill="hold"/>
                                        <p:tgtEl>
                                          <p:spTgt spid="24587"/>
                                        </p:tgtEl>
                                        <p:attrNameLst>
                                          <p:attrName>ppt_w</p:attrName>
                                        </p:attrNameLst>
                                      </p:cBhvr>
                                      <p:tavLst>
                                        <p:tav tm="0">
                                          <p:val>
                                            <p:fltVal val="0"/>
                                          </p:val>
                                        </p:tav>
                                        <p:tav tm="100000">
                                          <p:val>
                                            <p:strVal val="#ppt_w"/>
                                          </p:val>
                                        </p:tav>
                                      </p:tavLst>
                                    </p:anim>
                                    <p:anim calcmode="lin" valueType="num">
                                      <p:cBhvr>
                                        <p:cTn id="47" dur="500" fill="hold"/>
                                        <p:tgtEl>
                                          <p:spTgt spid="24587"/>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8" fill="hold" nodeType="clickEffect">
                                  <p:stCondLst>
                                    <p:cond delay="0"/>
                                  </p:stCondLst>
                                  <p:childTnLst>
                                    <p:set>
                                      <p:cBhvr>
                                        <p:cTn id="51" dur="1" fill="hold">
                                          <p:stCondLst>
                                            <p:cond delay="0"/>
                                          </p:stCondLst>
                                        </p:cTn>
                                        <p:tgtEl>
                                          <p:spTgt spid="24588"/>
                                        </p:tgtEl>
                                        <p:attrNameLst>
                                          <p:attrName>style.visibility</p:attrName>
                                        </p:attrNameLst>
                                      </p:cBhvr>
                                      <p:to>
                                        <p:strVal val="visible"/>
                                      </p:to>
                                    </p:set>
                                    <p:anim calcmode="lin" valueType="num">
                                      <p:cBhvr>
                                        <p:cTn id="52" dur="500" fill="hold"/>
                                        <p:tgtEl>
                                          <p:spTgt spid="24588"/>
                                        </p:tgtEl>
                                        <p:attrNameLst>
                                          <p:attrName>ppt_x</p:attrName>
                                        </p:attrNameLst>
                                      </p:cBhvr>
                                      <p:tavLst>
                                        <p:tav tm="0">
                                          <p:val>
                                            <p:strVal val="#ppt_x-#ppt_w/2"/>
                                          </p:val>
                                        </p:tav>
                                        <p:tav tm="100000">
                                          <p:val>
                                            <p:strVal val="#ppt_x"/>
                                          </p:val>
                                        </p:tav>
                                      </p:tavLst>
                                    </p:anim>
                                    <p:anim calcmode="lin" valueType="num">
                                      <p:cBhvr>
                                        <p:cTn id="53" dur="500" fill="hold"/>
                                        <p:tgtEl>
                                          <p:spTgt spid="24588"/>
                                        </p:tgtEl>
                                        <p:attrNameLst>
                                          <p:attrName>ppt_y</p:attrName>
                                        </p:attrNameLst>
                                      </p:cBhvr>
                                      <p:tavLst>
                                        <p:tav tm="0">
                                          <p:val>
                                            <p:strVal val="#ppt_y"/>
                                          </p:val>
                                        </p:tav>
                                        <p:tav tm="100000">
                                          <p:val>
                                            <p:strVal val="#ppt_y"/>
                                          </p:val>
                                        </p:tav>
                                      </p:tavLst>
                                    </p:anim>
                                    <p:anim calcmode="lin" valueType="num">
                                      <p:cBhvr>
                                        <p:cTn id="54" dur="500" fill="hold"/>
                                        <p:tgtEl>
                                          <p:spTgt spid="24588"/>
                                        </p:tgtEl>
                                        <p:attrNameLst>
                                          <p:attrName>ppt_w</p:attrName>
                                        </p:attrNameLst>
                                      </p:cBhvr>
                                      <p:tavLst>
                                        <p:tav tm="0">
                                          <p:val>
                                            <p:fltVal val="0"/>
                                          </p:val>
                                        </p:tav>
                                        <p:tav tm="100000">
                                          <p:val>
                                            <p:strVal val="#ppt_w"/>
                                          </p:val>
                                        </p:tav>
                                      </p:tavLst>
                                    </p:anim>
                                    <p:anim calcmode="lin" valueType="num">
                                      <p:cBhvr>
                                        <p:cTn id="55" dur="500" fill="hold"/>
                                        <p:tgtEl>
                                          <p:spTgt spid="24588"/>
                                        </p:tgtEl>
                                        <p:attrNameLst>
                                          <p:attrName>ppt_h</p:attrName>
                                        </p:attrNameLst>
                                      </p:cBhvr>
                                      <p:tavLst>
                                        <p:tav tm="0">
                                          <p:val>
                                            <p:strVal val="#ppt_h"/>
                                          </p:val>
                                        </p:tav>
                                        <p:tav tm="100000">
                                          <p:val>
                                            <p:strVal val="#ppt_h"/>
                                          </p:val>
                                        </p:tav>
                                      </p:tavLst>
                                    </p:anim>
                                  </p:childTnLst>
                                </p:cTn>
                              </p:par>
                            </p:childTnLst>
                          </p:cTn>
                        </p:par>
                        <p:par>
                          <p:cTn id="56" fill="hold" nodeType="afterGroup">
                            <p:stCondLst>
                              <p:cond delay="500"/>
                            </p:stCondLst>
                            <p:childTnLst>
                              <p:par>
                                <p:cTn id="57" presetID="22" presetClass="entr" presetSubtype="8" fill="hold" nodeType="afterEffect">
                                  <p:stCondLst>
                                    <p:cond delay="500"/>
                                  </p:stCondLst>
                                  <p:childTnLst>
                                    <p:set>
                                      <p:cBhvr>
                                        <p:cTn id="58" dur="1" fill="hold">
                                          <p:stCondLst>
                                            <p:cond delay="0"/>
                                          </p:stCondLst>
                                        </p:cTn>
                                        <p:tgtEl>
                                          <p:spTgt spid="24603"/>
                                        </p:tgtEl>
                                        <p:attrNameLst>
                                          <p:attrName>style.visibility</p:attrName>
                                        </p:attrNameLst>
                                      </p:cBhvr>
                                      <p:to>
                                        <p:strVal val="visible"/>
                                      </p:to>
                                    </p:set>
                                    <p:animEffect transition="in" filter="wipe(left)">
                                      <p:cBhvr>
                                        <p:cTn id="59" dur="500"/>
                                        <p:tgtEl>
                                          <p:spTgt spid="2460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3" presetClass="entr" presetSubtype="16" fill="hold" nodeType="clickEffect">
                                  <p:stCondLst>
                                    <p:cond delay="0"/>
                                  </p:stCondLst>
                                  <p:childTnLst>
                                    <p:set>
                                      <p:cBhvr>
                                        <p:cTn id="63" dur="1" fill="hold">
                                          <p:stCondLst>
                                            <p:cond delay="0"/>
                                          </p:stCondLst>
                                        </p:cTn>
                                        <p:tgtEl>
                                          <p:spTgt spid="24591"/>
                                        </p:tgtEl>
                                        <p:attrNameLst>
                                          <p:attrName>style.visibility</p:attrName>
                                        </p:attrNameLst>
                                      </p:cBhvr>
                                      <p:to>
                                        <p:strVal val="visible"/>
                                      </p:to>
                                    </p:set>
                                    <p:anim calcmode="lin" valueType="num">
                                      <p:cBhvr>
                                        <p:cTn id="64" dur="500" fill="hold"/>
                                        <p:tgtEl>
                                          <p:spTgt spid="24591"/>
                                        </p:tgtEl>
                                        <p:attrNameLst>
                                          <p:attrName>ppt_w</p:attrName>
                                        </p:attrNameLst>
                                      </p:cBhvr>
                                      <p:tavLst>
                                        <p:tav tm="0">
                                          <p:val>
                                            <p:fltVal val="0"/>
                                          </p:val>
                                        </p:tav>
                                        <p:tav tm="100000">
                                          <p:val>
                                            <p:strVal val="#ppt_w"/>
                                          </p:val>
                                        </p:tav>
                                      </p:tavLst>
                                    </p:anim>
                                    <p:anim calcmode="lin" valueType="num">
                                      <p:cBhvr>
                                        <p:cTn id="65" dur="500" fill="hold"/>
                                        <p:tgtEl>
                                          <p:spTgt spid="24591"/>
                                        </p:tgtEl>
                                        <p:attrNameLst>
                                          <p:attrName>ppt_h</p:attrName>
                                        </p:attrNameLst>
                                      </p:cBhvr>
                                      <p:tavLst>
                                        <p:tav tm="0">
                                          <p:val>
                                            <p:fltVal val="0"/>
                                          </p:val>
                                        </p:tav>
                                        <p:tav tm="100000">
                                          <p:val>
                                            <p:strVal val="#ppt_h"/>
                                          </p:val>
                                        </p:tav>
                                      </p:tavLst>
                                    </p:anim>
                                  </p:childTnLst>
                                </p:cTn>
                              </p:par>
                            </p:childTnLst>
                          </p:cTn>
                        </p:par>
                        <p:par>
                          <p:cTn id="66" fill="hold" nodeType="afterGroup">
                            <p:stCondLst>
                              <p:cond delay="500"/>
                            </p:stCondLst>
                            <p:childTnLst>
                              <p:par>
                                <p:cTn id="67" presetID="23" presetClass="entr" presetSubtype="32" fill="hold" grpId="0" nodeType="afterEffect">
                                  <p:stCondLst>
                                    <p:cond delay="300"/>
                                  </p:stCondLst>
                                  <p:iterate type="lt">
                                    <p:tmPct val="100000"/>
                                  </p:iterate>
                                  <p:childTnLst>
                                    <p:set>
                                      <p:cBhvr>
                                        <p:cTn id="68" dur="1" fill="hold">
                                          <p:stCondLst>
                                            <p:cond delay="0"/>
                                          </p:stCondLst>
                                        </p:cTn>
                                        <p:tgtEl>
                                          <p:spTgt spid="24612"/>
                                        </p:tgtEl>
                                        <p:attrNameLst>
                                          <p:attrName>style.visibility</p:attrName>
                                        </p:attrNameLst>
                                      </p:cBhvr>
                                      <p:to>
                                        <p:strVal val="visible"/>
                                      </p:to>
                                    </p:set>
                                    <p:anim calcmode="lin" valueType="num">
                                      <p:cBhvr>
                                        <p:cTn id="69" dur="75" fill="hold"/>
                                        <p:tgtEl>
                                          <p:spTgt spid="24612"/>
                                        </p:tgtEl>
                                        <p:attrNameLst>
                                          <p:attrName>ppt_w</p:attrName>
                                        </p:attrNameLst>
                                      </p:cBhvr>
                                      <p:tavLst>
                                        <p:tav tm="0">
                                          <p:val>
                                            <p:strVal val="4*#ppt_w"/>
                                          </p:val>
                                        </p:tav>
                                        <p:tav tm="100000">
                                          <p:val>
                                            <p:strVal val="#ppt_w"/>
                                          </p:val>
                                        </p:tav>
                                      </p:tavLst>
                                    </p:anim>
                                    <p:anim calcmode="lin" valueType="num">
                                      <p:cBhvr>
                                        <p:cTn id="70" dur="75" fill="hold"/>
                                        <p:tgtEl>
                                          <p:spTgt spid="24612"/>
                                        </p:tgtEl>
                                        <p:attrNameLst>
                                          <p:attrName>ppt_h</p:attrName>
                                        </p:attrNameLst>
                                      </p:cBhvr>
                                      <p:tavLst>
                                        <p:tav tm="0">
                                          <p:val>
                                            <p:strVal val="4*#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24592"/>
                                        </p:tgtEl>
                                        <p:attrNameLst>
                                          <p:attrName>style.visibility</p:attrName>
                                        </p:attrNameLst>
                                      </p:cBhvr>
                                      <p:to>
                                        <p:strVal val="visible"/>
                                      </p:to>
                                    </p:set>
                                    <p:anim calcmode="lin" valueType="num">
                                      <p:cBhvr additive="base">
                                        <p:cTn id="75" dur="500" fill="hold"/>
                                        <p:tgtEl>
                                          <p:spTgt spid="24592"/>
                                        </p:tgtEl>
                                        <p:attrNameLst>
                                          <p:attrName>ppt_x</p:attrName>
                                        </p:attrNameLst>
                                      </p:cBhvr>
                                      <p:tavLst>
                                        <p:tav tm="0">
                                          <p:val>
                                            <p:strVal val="1+#ppt_w/2"/>
                                          </p:val>
                                        </p:tav>
                                        <p:tav tm="100000">
                                          <p:val>
                                            <p:strVal val="#ppt_x"/>
                                          </p:val>
                                        </p:tav>
                                      </p:tavLst>
                                    </p:anim>
                                    <p:anim calcmode="lin" valueType="num">
                                      <p:cBhvr additive="base">
                                        <p:cTn id="76" dur="500" fill="hold"/>
                                        <p:tgtEl>
                                          <p:spTgt spid="24592"/>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500"/>
                            </p:stCondLst>
                            <p:childTnLst>
                              <p:par>
                                <p:cTn id="78" presetID="2" presetClass="entr" presetSubtype="2" fill="hold" nodeType="afterEffect">
                                  <p:stCondLst>
                                    <p:cond delay="300"/>
                                  </p:stCondLst>
                                  <p:childTnLst>
                                    <p:set>
                                      <p:cBhvr>
                                        <p:cTn id="79" dur="1" fill="hold">
                                          <p:stCondLst>
                                            <p:cond delay="0"/>
                                          </p:stCondLst>
                                        </p:cTn>
                                        <p:tgtEl>
                                          <p:spTgt spid="24607"/>
                                        </p:tgtEl>
                                        <p:attrNameLst>
                                          <p:attrName>style.visibility</p:attrName>
                                        </p:attrNameLst>
                                      </p:cBhvr>
                                      <p:to>
                                        <p:strVal val="visible"/>
                                      </p:to>
                                    </p:set>
                                    <p:anim calcmode="lin" valueType="num">
                                      <p:cBhvr additive="base">
                                        <p:cTn id="80" dur="500" fill="hold"/>
                                        <p:tgtEl>
                                          <p:spTgt spid="24607"/>
                                        </p:tgtEl>
                                        <p:attrNameLst>
                                          <p:attrName>ppt_x</p:attrName>
                                        </p:attrNameLst>
                                      </p:cBhvr>
                                      <p:tavLst>
                                        <p:tav tm="0">
                                          <p:val>
                                            <p:strVal val="1+#ppt_w/2"/>
                                          </p:val>
                                        </p:tav>
                                        <p:tav tm="100000">
                                          <p:val>
                                            <p:strVal val="#ppt_x"/>
                                          </p:val>
                                        </p:tav>
                                      </p:tavLst>
                                    </p:anim>
                                    <p:anim calcmode="lin" valueType="num">
                                      <p:cBhvr additive="base">
                                        <p:cTn id="81" dur="500" fill="hold"/>
                                        <p:tgtEl>
                                          <p:spTgt spid="246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1" grpId="0" animBg="1"/>
      <p:bldP spid="246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5601" name="Rectangle 1"/>
          <p:cNvSpPr>
            <a:spLocks/>
          </p:cNvSpPr>
          <p:nvPr/>
        </p:nvSpPr>
        <p:spPr bwMode="auto">
          <a:xfrm>
            <a:off x="723305" y="497681"/>
            <a:ext cx="280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T E A M   S I N G L E</a:t>
            </a:r>
          </a:p>
        </p:txBody>
      </p:sp>
      <p:sp>
        <p:nvSpPr>
          <p:cNvPr id="25602" name="Rectangle 2"/>
          <p:cNvSpPr>
            <a:spLocks/>
          </p:cNvSpPr>
          <p:nvPr/>
        </p:nvSpPr>
        <p:spPr bwMode="auto">
          <a:xfrm>
            <a:off x="725686" y="854868"/>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963" y="1485900"/>
            <a:ext cx="15049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5604" name="Rectangle 4"/>
          <p:cNvSpPr>
            <a:spLocks/>
          </p:cNvSpPr>
          <p:nvPr/>
        </p:nvSpPr>
        <p:spPr bwMode="auto">
          <a:xfrm>
            <a:off x="778073" y="1486495"/>
            <a:ext cx="2738438" cy="2957513"/>
          </a:xfrm>
          <a:prstGeom prst="rect">
            <a:avLst/>
          </a:prstGeom>
          <a:solidFill>
            <a:schemeClr val="bg2"/>
          </a:solidFill>
          <a:ln>
            <a:noFill/>
          </a:ln>
          <a:extLst/>
        </p:spPr>
        <p:txBody>
          <a:bodyPr lIns="0" tIns="0" rIns="0" bIns="0"/>
          <a:lstStyle/>
          <a:p>
            <a:endParaRPr lang="en-US"/>
          </a:p>
        </p:txBody>
      </p:sp>
      <p:sp>
        <p:nvSpPr>
          <p:cNvPr id="25605" name="Rectangle 5"/>
          <p:cNvSpPr>
            <a:spLocks/>
          </p:cNvSpPr>
          <p:nvPr/>
        </p:nvSpPr>
        <p:spPr bwMode="auto">
          <a:xfrm rot="2700000">
            <a:off x="3392091" y="2169319"/>
            <a:ext cx="200025" cy="200025"/>
          </a:xfrm>
          <a:prstGeom prst="rect">
            <a:avLst/>
          </a:prstGeom>
          <a:solidFill>
            <a:schemeClr val="bg2"/>
          </a:solidFill>
          <a:ln>
            <a:noFill/>
          </a:ln>
          <a:extLst/>
        </p:spPr>
        <p:txBody>
          <a:bodyPr lIns="0" tIns="0" rIns="0" bIns="0"/>
          <a:lstStyle/>
          <a:p>
            <a:endParaRPr lang="en-US"/>
          </a:p>
        </p:txBody>
      </p:sp>
      <p:sp>
        <p:nvSpPr>
          <p:cNvPr id="25606" name="Rectangle 6"/>
          <p:cNvSpPr>
            <a:spLocks/>
          </p:cNvSpPr>
          <p:nvPr/>
        </p:nvSpPr>
        <p:spPr bwMode="auto">
          <a:xfrm>
            <a:off x="1937742" y="2833688"/>
            <a:ext cx="11668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500">
                <a:solidFill>
                  <a:srgbClr val="FFFFFF"/>
                </a:solidFill>
                <a:latin typeface="Montserrat-Bold" charset="0"/>
                <a:ea typeface="ＭＳ Ｐゴシック" charset="0"/>
                <a:cs typeface="Montserrat-Bold" charset="0"/>
                <a:sym typeface="Montserrat-Bold" charset="0"/>
              </a:rPr>
              <a:t>Chief</a:t>
            </a:r>
          </a:p>
          <a:p>
            <a:pPr algn="r">
              <a:lnSpc>
                <a:spcPct val="70000"/>
              </a:lnSpc>
            </a:pPr>
            <a:r>
              <a:rPr lang="en-US" sz="1500">
                <a:solidFill>
                  <a:srgbClr val="FFFFFF"/>
                </a:solidFill>
                <a:latin typeface="Montserrat-Bold" charset="0"/>
                <a:ea typeface="ＭＳ Ｐゴシック" charset="0"/>
                <a:cs typeface="Montserrat-Bold" charset="0"/>
                <a:sym typeface="Montserrat-Bold" charset="0"/>
              </a:rPr>
              <a:t>EXECUTIVE</a:t>
            </a:r>
          </a:p>
          <a:p>
            <a:pPr algn="r">
              <a:lnSpc>
                <a:spcPct val="70000"/>
              </a:lnSpc>
            </a:pPr>
            <a:r>
              <a:rPr lang="en-US" sz="1500">
                <a:solidFill>
                  <a:srgbClr val="FFFFFF"/>
                </a:solidFill>
                <a:latin typeface="Montserrat-Bold" charset="0"/>
                <a:ea typeface="ＭＳ Ｐゴシック" charset="0"/>
                <a:cs typeface="Montserrat-Bold" charset="0"/>
                <a:sym typeface="Montserrat-Bold" charset="0"/>
              </a:rPr>
              <a:t>OFFICER</a:t>
            </a:r>
          </a:p>
        </p:txBody>
      </p:sp>
      <p:sp>
        <p:nvSpPr>
          <p:cNvPr id="25607" name="Rectangle 7"/>
          <p:cNvSpPr>
            <a:spLocks/>
          </p:cNvSpPr>
          <p:nvPr/>
        </p:nvSpPr>
        <p:spPr bwMode="auto">
          <a:xfrm>
            <a:off x="1285280" y="1890713"/>
            <a:ext cx="184308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65000"/>
              </a:lnSpc>
            </a:pPr>
            <a:r>
              <a:rPr lang="en-US" sz="3200">
                <a:solidFill>
                  <a:srgbClr val="FFFFFF"/>
                </a:solidFill>
                <a:latin typeface="Montserrat-Bold" charset="0"/>
                <a:ea typeface="ＭＳ Ｐゴシック" charset="0"/>
                <a:cs typeface="Montserrat-Bold" charset="0"/>
                <a:sym typeface="Montserrat-Bold" charset="0"/>
              </a:rPr>
              <a:t>MARIE WEEKLE</a:t>
            </a:r>
          </a:p>
        </p:txBody>
      </p:sp>
      <p:grpSp>
        <p:nvGrpSpPr>
          <p:cNvPr id="25608" name="Group 8"/>
          <p:cNvGrpSpPr>
            <a:grpSpLocks/>
          </p:cNvGrpSpPr>
          <p:nvPr/>
        </p:nvGrpSpPr>
        <p:grpSpPr bwMode="auto">
          <a:xfrm>
            <a:off x="916186" y="3895725"/>
            <a:ext cx="647700" cy="371475"/>
            <a:chOff x="0" y="0"/>
            <a:chExt cx="1088" cy="624"/>
          </a:xfrm>
        </p:grpSpPr>
        <p:pic>
          <p:nvPicPr>
            <p:cNvPr id="25609" name="Picture 9"/>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a:stretch>
              <a:fillRect/>
            </a:stretch>
          </p:blipFill>
          <p:spPr bwMode="auto">
            <a:xfrm>
              <a:off x="452" y="0"/>
              <a:ext cx="128" cy="282"/>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5610" name="Rectangle 10"/>
            <p:cNvSpPr>
              <a:spLocks/>
            </p:cNvSpPr>
            <p:nvPr/>
          </p:nvSpPr>
          <p:spPr bwMode="auto">
            <a:xfrm>
              <a:off x="0" y="384"/>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@idnamehere</a:t>
              </a:r>
            </a:p>
          </p:txBody>
        </p:sp>
      </p:grpSp>
      <p:grpSp>
        <p:nvGrpSpPr>
          <p:cNvPr id="25611" name="Group 11"/>
          <p:cNvGrpSpPr>
            <a:grpSpLocks/>
          </p:cNvGrpSpPr>
          <p:nvPr/>
        </p:nvGrpSpPr>
        <p:grpSpPr bwMode="auto">
          <a:xfrm>
            <a:off x="1787724" y="3905250"/>
            <a:ext cx="647700" cy="361950"/>
            <a:chOff x="0" y="0"/>
            <a:chExt cx="1088" cy="608"/>
          </a:xfrm>
        </p:grpSpPr>
        <p:pic>
          <p:nvPicPr>
            <p:cNvPr id="25612" name="Picture 12"/>
            <p:cNvPicPr>
              <a:picLocks noChangeAspect="1" noChangeArrowheads="1"/>
            </p:cNvPicPr>
            <p:nvPr/>
          </p:nvPicPr>
          <p:blipFill>
            <a:blip r:embed="rId4">
              <a:alphaModFix amt="40000"/>
              <a:extLst>
                <a:ext uri="{28A0092B-C50C-407E-A947-70E740481C1C}">
                  <a14:useLocalDpi xmlns:a14="http://schemas.microsoft.com/office/drawing/2010/main" val="0"/>
                </a:ext>
              </a:extLst>
            </a:blip>
            <a:srcRect/>
            <a:stretch>
              <a:fillRect/>
            </a:stretch>
          </p:blipFill>
          <p:spPr bwMode="auto">
            <a:xfrm>
              <a:off x="452" y="0"/>
              <a:ext cx="192" cy="27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5613" name="Rectangle 13"/>
            <p:cNvSpPr>
              <a:spLocks/>
            </p:cNvSpPr>
            <p:nvPr/>
          </p:nvSpPr>
          <p:spPr bwMode="auto">
            <a:xfrm>
              <a:off x="0" y="368"/>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@idnamehere</a:t>
              </a:r>
            </a:p>
          </p:txBody>
        </p:sp>
      </p:grpSp>
      <p:grpSp>
        <p:nvGrpSpPr>
          <p:cNvPr id="25614" name="Group 14"/>
          <p:cNvGrpSpPr>
            <a:grpSpLocks/>
          </p:cNvGrpSpPr>
          <p:nvPr/>
        </p:nvGrpSpPr>
        <p:grpSpPr bwMode="auto">
          <a:xfrm>
            <a:off x="2735461" y="3924300"/>
            <a:ext cx="647700" cy="342900"/>
            <a:chOff x="0" y="0"/>
            <a:chExt cx="1088" cy="576"/>
          </a:xfrm>
        </p:grpSpPr>
        <p:pic>
          <p:nvPicPr>
            <p:cNvPr id="25615" name="Picture 15"/>
            <p:cNvPicPr>
              <a:picLocks noChangeAspect="1" noChangeArrowheads="1"/>
            </p:cNvPicPr>
            <p:nvPr/>
          </p:nvPicPr>
          <p:blipFill>
            <a:blip r:embed="rId5">
              <a:alphaModFix amt="40000"/>
              <a:extLst>
                <a:ext uri="{28A0092B-C50C-407E-A947-70E740481C1C}">
                  <a14:useLocalDpi xmlns:a14="http://schemas.microsoft.com/office/drawing/2010/main" val="0"/>
                </a:ext>
              </a:extLst>
            </a:blip>
            <a:srcRect/>
            <a:stretch>
              <a:fillRect/>
            </a:stretch>
          </p:blipFill>
          <p:spPr bwMode="auto">
            <a:xfrm>
              <a:off x="452" y="0"/>
              <a:ext cx="284" cy="28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5616" name="Rectangle 16"/>
            <p:cNvSpPr>
              <a:spLocks/>
            </p:cNvSpPr>
            <p:nvPr/>
          </p:nvSpPr>
          <p:spPr bwMode="auto">
            <a:xfrm>
              <a:off x="0" y="336"/>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@idnamehere</a:t>
              </a:r>
            </a:p>
          </p:txBody>
        </p:sp>
      </p:grpSp>
      <p:sp>
        <p:nvSpPr>
          <p:cNvPr id="25617" name="Rectangle 17"/>
          <p:cNvSpPr>
            <a:spLocks/>
          </p:cNvSpPr>
          <p:nvPr/>
        </p:nvSpPr>
        <p:spPr bwMode="auto">
          <a:xfrm>
            <a:off x="5473898" y="2207419"/>
            <a:ext cx="26241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rgbClr val="9B9B9B"/>
                </a:solidFill>
                <a:latin typeface="Montserrat-Regular" charset="0"/>
                <a:ea typeface="ＭＳ Ｐゴシック" charset="0"/>
                <a:cs typeface="Montserrat-Regular" charset="0"/>
                <a:sym typeface="Montserrat-Regular" charset="0"/>
              </a:rPr>
              <a:t>spaciousnes</a:t>
            </a:r>
            <a:r>
              <a:rPr lang="en-US" sz="700" dirty="0">
                <a:solidFill>
                  <a:srgbClr val="9B9B9B"/>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rgbClr val="9B9B9B"/>
                </a:solidFill>
                <a:latin typeface="Montserrat-Regular" charset="0"/>
                <a:ea typeface="ＭＳ Ｐゴシック" charset="0"/>
                <a:cs typeface="Montserrat-Regular" charset="0"/>
                <a:sym typeface="Montserrat-Regular" charset="0"/>
              </a:rPr>
              <a:t>colours</a:t>
            </a:r>
            <a:r>
              <a:rPr lang="en-US" sz="700" dirty="0">
                <a:solidFill>
                  <a:srgbClr val="9B9B9B"/>
                </a:solidFill>
                <a:latin typeface="Montserrat-Regular" charset="0"/>
                <a:ea typeface="ＭＳ Ｐゴシック" charset="0"/>
                <a:cs typeface="Montserrat-Regular" charset="0"/>
                <a:sym typeface="Montserrat-Regular" charset="0"/>
              </a:rPr>
              <a:t>,</a:t>
            </a:r>
          </a:p>
        </p:txBody>
      </p:sp>
      <p:sp>
        <p:nvSpPr>
          <p:cNvPr id="25618" name="Rectangle 18"/>
          <p:cNvSpPr>
            <a:spLocks/>
          </p:cNvSpPr>
          <p:nvPr/>
        </p:nvSpPr>
        <p:spPr bwMode="auto">
          <a:xfrm>
            <a:off x="5514380" y="3259931"/>
            <a:ext cx="2466975"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chemeClr val="tx1"/>
                </a:solidFill>
                <a:latin typeface="Montserrat-Bold" charset="0"/>
                <a:ea typeface="ＭＳ Ｐゴシック" charset="0"/>
                <a:cs typeface="Montserrat-Bold" charset="0"/>
                <a:sym typeface="Montserrat-Bold" charset="0"/>
              </a:rPr>
              <a:t>Working Skills:</a:t>
            </a:r>
          </a:p>
        </p:txBody>
      </p:sp>
      <p:sp>
        <p:nvSpPr>
          <p:cNvPr id="25619" name="Rectangle 19"/>
          <p:cNvSpPr>
            <a:spLocks/>
          </p:cNvSpPr>
          <p:nvPr/>
        </p:nvSpPr>
        <p:spPr bwMode="auto">
          <a:xfrm>
            <a:off x="7669411" y="3502819"/>
            <a:ext cx="3143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Ai</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PSD</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HTML</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PHP</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WP</a:t>
            </a:r>
          </a:p>
        </p:txBody>
      </p:sp>
      <p:grpSp>
        <p:nvGrpSpPr>
          <p:cNvPr id="25620" name="Group 20"/>
          <p:cNvGrpSpPr>
            <a:grpSpLocks/>
          </p:cNvGrpSpPr>
          <p:nvPr/>
        </p:nvGrpSpPr>
        <p:grpSpPr bwMode="auto">
          <a:xfrm>
            <a:off x="5514975" y="3571875"/>
            <a:ext cx="1842492" cy="762000"/>
            <a:chOff x="0" y="0"/>
            <a:chExt cx="3095" cy="1280"/>
          </a:xfrm>
        </p:grpSpPr>
        <p:sp>
          <p:nvSpPr>
            <p:cNvPr id="25621" name="Line 21"/>
            <p:cNvSpPr>
              <a:spLocks noChangeShapeType="1"/>
            </p:cNvSpPr>
            <p:nvPr/>
          </p:nvSpPr>
          <p:spPr bwMode="auto">
            <a:xfrm>
              <a:off x="0" y="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2" name="Line 22"/>
            <p:cNvSpPr>
              <a:spLocks noChangeShapeType="1"/>
            </p:cNvSpPr>
            <p:nvPr/>
          </p:nvSpPr>
          <p:spPr bwMode="auto">
            <a:xfrm>
              <a:off x="0" y="32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3" name="Line 23"/>
            <p:cNvSpPr>
              <a:spLocks noChangeShapeType="1"/>
            </p:cNvSpPr>
            <p:nvPr/>
          </p:nvSpPr>
          <p:spPr bwMode="auto">
            <a:xfrm>
              <a:off x="0" y="64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4" name="Line 24"/>
            <p:cNvSpPr>
              <a:spLocks noChangeShapeType="1"/>
            </p:cNvSpPr>
            <p:nvPr/>
          </p:nvSpPr>
          <p:spPr bwMode="auto">
            <a:xfrm>
              <a:off x="0" y="96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5" name="Line 25"/>
            <p:cNvSpPr>
              <a:spLocks noChangeShapeType="1"/>
            </p:cNvSpPr>
            <p:nvPr/>
          </p:nvSpPr>
          <p:spPr bwMode="auto">
            <a:xfrm>
              <a:off x="0" y="128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5626" name="Group 26"/>
          <p:cNvGrpSpPr>
            <a:grpSpLocks/>
          </p:cNvGrpSpPr>
          <p:nvPr/>
        </p:nvGrpSpPr>
        <p:grpSpPr bwMode="auto">
          <a:xfrm>
            <a:off x="5514975" y="3571875"/>
            <a:ext cx="1733550" cy="762000"/>
            <a:chOff x="0" y="0"/>
            <a:chExt cx="2912" cy="1280"/>
          </a:xfrm>
        </p:grpSpPr>
        <p:sp>
          <p:nvSpPr>
            <p:cNvPr id="25627" name="Line 27"/>
            <p:cNvSpPr>
              <a:spLocks noChangeShapeType="1"/>
            </p:cNvSpPr>
            <p:nvPr/>
          </p:nvSpPr>
          <p:spPr bwMode="auto">
            <a:xfrm>
              <a:off x="0" y="0"/>
              <a:ext cx="1360"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8" name="Line 28"/>
            <p:cNvSpPr>
              <a:spLocks noChangeShapeType="1"/>
            </p:cNvSpPr>
            <p:nvPr/>
          </p:nvSpPr>
          <p:spPr bwMode="auto">
            <a:xfrm>
              <a:off x="0" y="320"/>
              <a:ext cx="2357"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9" name="Line 29"/>
            <p:cNvSpPr>
              <a:spLocks noChangeShapeType="1"/>
            </p:cNvSpPr>
            <p:nvPr/>
          </p:nvSpPr>
          <p:spPr bwMode="auto">
            <a:xfrm>
              <a:off x="0" y="640"/>
              <a:ext cx="2912"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30" name="Line 30"/>
            <p:cNvSpPr>
              <a:spLocks noChangeShapeType="1"/>
            </p:cNvSpPr>
            <p:nvPr/>
          </p:nvSpPr>
          <p:spPr bwMode="auto">
            <a:xfrm>
              <a:off x="0" y="960"/>
              <a:ext cx="2629"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31" name="Line 31"/>
            <p:cNvSpPr>
              <a:spLocks noChangeShapeType="1"/>
            </p:cNvSpPr>
            <p:nvPr/>
          </p:nvSpPr>
          <p:spPr bwMode="auto">
            <a:xfrm>
              <a:off x="0" y="1280"/>
              <a:ext cx="2720"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5632" name="Rectangle 32"/>
          <p:cNvSpPr>
            <a:spLocks/>
          </p:cNvSpPr>
          <p:nvPr/>
        </p:nvSpPr>
        <p:spPr bwMode="auto">
          <a:xfrm>
            <a:off x="5476280" y="1883569"/>
            <a:ext cx="2624138"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chemeClr val="tx1"/>
                </a:solidFill>
                <a:latin typeface="Montserrat-Bold" charset="0"/>
                <a:ea typeface="ＭＳ Ｐゴシック" charset="0"/>
                <a:cs typeface="Montserrat-Bold" charset="0"/>
                <a:sym typeface="Montserrat-Bold" charset="0"/>
              </a:rPr>
              <a:t>Short Profile:</a:t>
            </a:r>
          </a:p>
        </p:txBody>
      </p:sp>
      <p:sp>
        <p:nvSpPr>
          <p:cNvPr id="25633" name="Rectangle 33"/>
          <p:cNvSpPr>
            <a:spLocks/>
          </p:cNvSpPr>
          <p:nvPr/>
        </p:nvSpPr>
        <p:spPr bwMode="auto">
          <a:xfrm>
            <a:off x="3902274" y="3321844"/>
            <a:ext cx="1114425"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grpSp>
        <p:nvGrpSpPr>
          <p:cNvPr id="25634" name="Group 34"/>
          <p:cNvGrpSpPr>
            <a:grpSpLocks/>
          </p:cNvGrpSpPr>
          <p:nvPr/>
        </p:nvGrpSpPr>
        <p:grpSpPr bwMode="auto">
          <a:xfrm>
            <a:off x="8169474" y="4824412"/>
            <a:ext cx="759619" cy="176213"/>
            <a:chOff x="0" y="0"/>
            <a:chExt cx="1275" cy="296"/>
          </a:xfrm>
        </p:grpSpPr>
        <p:pic>
          <p:nvPicPr>
            <p:cNvPr id="25635"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5636" name="Rectangle 3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5637" name="Rectangle 3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11</a:t>
              </a:r>
            </a:p>
          </p:txBody>
        </p:sp>
        <p:sp>
          <p:nvSpPr>
            <p:cNvPr id="25638" name="Rectangle 3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500" fill="hold"/>
                                        <p:tgtEl>
                                          <p:spTgt spid="25603"/>
                                        </p:tgtEl>
                                        <p:attrNameLst>
                                          <p:attrName>ppt_w</p:attrName>
                                        </p:attrNameLst>
                                      </p:cBhvr>
                                      <p:tavLst>
                                        <p:tav tm="0">
                                          <p:val>
                                            <p:fltVal val="0"/>
                                          </p:val>
                                        </p:tav>
                                        <p:tav tm="100000">
                                          <p:val>
                                            <p:strVal val="#ppt_w"/>
                                          </p:val>
                                        </p:tav>
                                      </p:tavLst>
                                    </p:anim>
                                    <p:anim calcmode="lin" valueType="num">
                                      <p:cBhvr>
                                        <p:cTn id="8" dur="500" fill="hold"/>
                                        <p:tgtEl>
                                          <p:spTgt spid="2560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25604"/>
                                        </p:tgtEl>
                                        <p:attrNameLst>
                                          <p:attrName>style.visibility</p:attrName>
                                        </p:attrNameLst>
                                      </p:cBhvr>
                                      <p:to>
                                        <p:strVal val="visible"/>
                                      </p:to>
                                    </p:set>
                                    <p:anim calcmode="lin" valueType="num">
                                      <p:cBhvr>
                                        <p:cTn id="12" dur="75" fill="hold"/>
                                        <p:tgtEl>
                                          <p:spTgt spid="25604"/>
                                        </p:tgtEl>
                                        <p:attrNameLst>
                                          <p:attrName>ppt_w</p:attrName>
                                        </p:attrNameLst>
                                      </p:cBhvr>
                                      <p:tavLst>
                                        <p:tav tm="0">
                                          <p:val>
                                            <p:strVal val="4*#ppt_w"/>
                                          </p:val>
                                        </p:tav>
                                        <p:tav tm="100000">
                                          <p:val>
                                            <p:strVal val="#ppt_w"/>
                                          </p:val>
                                        </p:tav>
                                      </p:tavLst>
                                    </p:anim>
                                    <p:anim calcmode="lin" valueType="num">
                                      <p:cBhvr>
                                        <p:cTn id="13" dur="75" fill="hold"/>
                                        <p:tgtEl>
                                          <p:spTgt spid="25604"/>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1075"/>
                            </p:stCondLst>
                            <p:childTnLst>
                              <p:par>
                                <p:cTn id="15" presetID="23" presetClass="entr" presetSubtype="16" fill="hold" grpId="0" nodeType="afterEffect">
                                  <p:stCondLst>
                                    <p:cond delay="500"/>
                                  </p:stCondLst>
                                  <p:childTnLst>
                                    <p:set>
                                      <p:cBhvr>
                                        <p:cTn id="16" dur="1" fill="hold">
                                          <p:stCondLst>
                                            <p:cond delay="0"/>
                                          </p:stCondLst>
                                        </p:cTn>
                                        <p:tgtEl>
                                          <p:spTgt spid="25605"/>
                                        </p:tgtEl>
                                        <p:attrNameLst>
                                          <p:attrName>style.visibility</p:attrName>
                                        </p:attrNameLst>
                                      </p:cBhvr>
                                      <p:to>
                                        <p:strVal val="visible"/>
                                      </p:to>
                                    </p:set>
                                    <p:anim calcmode="lin" valueType="num">
                                      <p:cBhvr>
                                        <p:cTn id="17" dur="500" fill="hold"/>
                                        <p:tgtEl>
                                          <p:spTgt spid="25605"/>
                                        </p:tgtEl>
                                        <p:attrNameLst>
                                          <p:attrName>ppt_w</p:attrName>
                                        </p:attrNameLst>
                                      </p:cBhvr>
                                      <p:tavLst>
                                        <p:tav tm="0">
                                          <p:val>
                                            <p:fltVal val="0"/>
                                          </p:val>
                                        </p:tav>
                                        <p:tav tm="100000">
                                          <p:val>
                                            <p:strVal val="#ppt_w"/>
                                          </p:val>
                                        </p:tav>
                                      </p:tavLst>
                                    </p:anim>
                                    <p:anim calcmode="lin" valueType="num">
                                      <p:cBhvr>
                                        <p:cTn id="18" dur="500" fill="hold"/>
                                        <p:tgtEl>
                                          <p:spTgt spid="25605"/>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25607"/>
                                        </p:tgtEl>
                                        <p:attrNameLst>
                                          <p:attrName>style.visibility</p:attrName>
                                        </p:attrNameLst>
                                      </p:cBhvr>
                                      <p:to>
                                        <p:strVal val="visible"/>
                                      </p:to>
                                    </p:set>
                                    <p:animEffect transition="in" filter="wipe(right)">
                                      <p:cBhvr>
                                        <p:cTn id="23" dur="500"/>
                                        <p:tgtEl>
                                          <p:spTgt spid="25607"/>
                                        </p:tgtEl>
                                      </p:cBhvr>
                                    </p:animEffect>
                                  </p:childTnLst>
                                </p:cTn>
                              </p:par>
                            </p:childTnLst>
                          </p:cTn>
                        </p:par>
                        <p:par>
                          <p:cTn id="24" fill="hold" nodeType="afterGroup">
                            <p:stCondLst>
                              <p:cond delay="500"/>
                            </p:stCondLst>
                            <p:childTnLst>
                              <p:par>
                                <p:cTn id="25" presetID="23" presetClass="entr" presetSubtype="16" fill="hold" grpId="0" nodeType="afterEffect">
                                  <p:stCondLst>
                                    <p:cond delay="300"/>
                                  </p:stCondLst>
                                  <p:childTnLst>
                                    <p:set>
                                      <p:cBhvr>
                                        <p:cTn id="26" dur="1" fill="hold">
                                          <p:stCondLst>
                                            <p:cond delay="0"/>
                                          </p:stCondLst>
                                        </p:cTn>
                                        <p:tgtEl>
                                          <p:spTgt spid="25606"/>
                                        </p:tgtEl>
                                        <p:attrNameLst>
                                          <p:attrName>style.visibility</p:attrName>
                                        </p:attrNameLst>
                                      </p:cBhvr>
                                      <p:to>
                                        <p:strVal val="visible"/>
                                      </p:to>
                                    </p:set>
                                    <p:anim calcmode="lin" valueType="num">
                                      <p:cBhvr>
                                        <p:cTn id="27" dur="500" fill="hold"/>
                                        <p:tgtEl>
                                          <p:spTgt spid="25606"/>
                                        </p:tgtEl>
                                        <p:attrNameLst>
                                          <p:attrName>ppt_w</p:attrName>
                                        </p:attrNameLst>
                                      </p:cBhvr>
                                      <p:tavLst>
                                        <p:tav tm="0">
                                          <p:val>
                                            <p:fltVal val="0"/>
                                          </p:val>
                                        </p:tav>
                                        <p:tav tm="100000">
                                          <p:val>
                                            <p:strVal val="#ppt_w"/>
                                          </p:val>
                                        </p:tav>
                                      </p:tavLst>
                                    </p:anim>
                                    <p:anim calcmode="lin" valueType="num">
                                      <p:cBhvr>
                                        <p:cTn id="28" dur="500" fill="hold"/>
                                        <p:tgtEl>
                                          <p:spTgt spid="25606"/>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25608"/>
                                        </p:tgtEl>
                                        <p:attrNameLst>
                                          <p:attrName>style.visibility</p:attrName>
                                        </p:attrNameLst>
                                      </p:cBhvr>
                                      <p:to>
                                        <p:strVal val="visible"/>
                                      </p:to>
                                    </p:set>
                                    <p:anim calcmode="lin" valueType="num">
                                      <p:cBhvr>
                                        <p:cTn id="33" dur="500" fill="hold"/>
                                        <p:tgtEl>
                                          <p:spTgt spid="25608"/>
                                        </p:tgtEl>
                                        <p:attrNameLst>
                                          <p:attrName>ppt_w</p:attrName>
                                        </p:attrNameLst>
                                      </p:cBhvr>
                                      <p:tavLst>
                                        <p:tav tm="0">
                                          <p:val>
                                            <p:fltVal val="0"/>
                                          </p:val>
                                        </p:tav>
                                        <p:tav tm="100000">
                                          <p:val>
                                            <p:strVal val="#ppt_w"/>
                                          </p:val>
                                        </p:tav>
                                      </p:tavLst>
                                    </p:anim>
                                    <p:anim calcmode="lin" valueType="num">
                                      <p:cBhvr>
                                        <p:cTn id="34" dur="500" fill="hold"/>
                                        <p:tgtEl>
                                          <p:spTgt spid="25608"/>
                                        </p:tgtEl>
                                        <p:attrNameLst>
                                          <p:attrName>ppt_h</p:attrName>
                                        </p:attrNameLst>
                                      </p:cBhvr>
                                      <p:tavLst>
                                        <p:tav tm="0">
                                          <p:val>
                                            <p:fltVal val="0"/>
                                          </p:val>
                                        </p:tav>
                                        <p:tav tm="100000">
                                          <p:val>
                                            <p:strVal val="#ppt_h"/>
                                          </p:val>
                                        </p:tav>
                                      </p:tavLst>
                                    </p:anim>
                                  </p:childTnLst>
                                </p:cTn>
                              </p:par>
                            </p:childTnLst>
                          </p:cTn>
                        </p:par>
                        <p:par>
                          <p:cTn id="35" fill="hold" nodeType="afterGroup">
                            <p:stCondLst>
                              <p:cond delay="500"/>
                            </p:stCondLst>
                            <p:childTnLst>
                              <p:par>
                                <p:cTn id="36" presetID="23" presetClass="entr" presetSubtype="16" fill="hold" nodeType="afterEffect">
                                  <p:stCondLst>
                                    <p:cond delay="500"/>
                                  </p:stCondLst>
                                  <p:childTnLst>
                                    <p:set>
                                      <p:cBhvr>
                                        <p:cTn id="37" dur="1" fill="hold">
                                          <p:stCondLst>
                                            <p:cond delay="0"/>
                                          </p:stCondLst>
                                        </p:cTn>
                                        <p:tgtEl>
                                          <p:spTgt spid="25611"/>
                                        </p:tgtEl>
                                        <p:attrNameLst>
                                          <p:attrName>style.visibility</p:attrName>
                                        </p:attrNameLst>
                                      </p:cBhvr>
                                      <p:to>
                                        <p:strVal val="visible"/>
                                      </p:to>
                                    </p:set>
                                    <p:anim calcmode="lin" valueType="num">
                                      <p:cBhvr>
                                        <p:cTn id="38" dur="500" fill="hold"/>
                                        <p:tgtEl>
                                          <p:spTgt spid="25611"/>
                                        </p:tgtEl>
                                        <p:attrNameLst>
                                          <p:attrName>ppt_w</p:attrName>
                                        </p:attrNameLst>
                                      </p:cBhvr>
                                      <p:tavLst>
                                        <p:tav tm="0">
                                          <p:val>
                                            <p:fltVal val="0"/>
                                          </p:val>
                                        </p:tav>
                                        <p:tav tm="100000">
                                          <p:val>
                                            <p:strVal val="#ppt_w"/>
                                          </p:val>
                                        </p:tav>
                                      </p:tavLst>
                                    </p:anim>
                                    <p:anim calcmode="lin" valueType="num">
                                      <p:cBhvr>
                                        <p:cTn id="39" dur="500" fill="hold"/>
                                        <p:tgtEl>
                                          <p:spTgt spid="25611"/>
                                        </p:tgtEl>
                                        <p:attrNameLst>
                                          <p:attrName>ppt_h</p:attrName>
                                        </p:attrNameLst>
                                      </p:cBhvr>
                                      <p:tavLst>
                                        <p:tav tm="0">
                                          <p:val>
                                            <p:fltVal val="0"/>
                                          </p:val>
                                        </p:tav>
                                        <p:tav tm="100000">
                                          <p:val>
                                            <p:strVal val="#ppt_h"/>
                                          </p:val>
                                        </p:tav>
                                      </p:tavLst>
                                    </p:anim>
                                  </p:childTnLst>
                                </p:cTn>
                              </p:par>
                            </p:childTnLst>
                          </p:cTn>
                        </p:par>
                        <p:par>
                          <p:cTn id="40" fill="hold" nodeType="afterGroup">
                            <p:stCondLst>
                              <p:cond delay="1500"/>
                            </p:stCondLst>
                            <p:childTnLst>
                              <p:par>
                                <p:cTn id="41" presetID="23" presetClass="entr" presetSubtype="16" fill="hold" nodeType="afterEffect">
                                  <p:stCondLst>
                                    <p:cond delay="500"/>
                                  </p:stCondLst>
                                  <p:childTnLst>
                                    <p:set>
                                      <p:cBhvr>
                                        <p:cTn id="42" dur="1" fill="hold">
                                          <p:stCondLst>
                                            <p:cond delay="0"/>
                                          </p:stCondLst>
                                        </p:cTn>
                                        <p:tgtEl>
                                          <p:spTgt spid="25614"/>
                                        </p:tgtEl>
                                        <p:attrNameLst>
                                          <p:attrName>style.visibility</p:attrName>
                                        </p:attrNameLst>
                                      </p:cBhvr>
                                      <p:to>
                                        <p:strVal val="visible"/>
                                      </p:to>
                                    </p:set>
                                    <p:anim calcmode="lin" valueType="num">
                                      <p:cBhvr>
                                        <p:cTn id="43" dur="500" fill="hold"/>
                                        <p:tgtEl>
                                          <p:spTgt spid="25614"/>
                                        </p:tgtEl>
                                        <p:attrNameLst>
                                          <p:attrName>ppt_w</p:attrName>
                                        </p:attrNameLst>
                                      </p:cBhvr>
                                      <p:tavLst>
                                        <p:tav tm="0">
                                          <p:val>
                                            <p:fltVal val="0"/>
                                          </p:val>
                                        </p:tav>
                                        <p:tav tm="100000">
                                          <p:val>
                                            <p:strVal val="#ppt_w"/>
                                          </p:val>
                                        </p:tav>
                                      </p:tavLst>
                                    </p:anim>
                                    <p:anim calcmode="lin" valueType="num">
                                      <p:cBhvr>
                                        <p:cTn id="44" dur="500" fill="hold"/>
                                        <p:tgtEl>
                                          <p:spTgt spid="25614"/>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5632"/>
                                        </p:tgtEl>
                                        <p:attrNameLst>
                                          <p:attrName>style.visibility</p:attrName>
                                        </p:attrNameLst>
                                      </p:cBhvr>
                                      <p:to>
                                        <p:strVal val="visible"/>
                                      </p:to>
                                    </p:set>
                                    <p:anim calcmode="lin" valueType="num">
                                      <p:cBhvr additive="base">
                                        <p:cTn id="49" dur="500" fill="hold"/>
                                        <p:tgtEl>
                                          <p:spTgt spid="25632"/>
                                        </p:tgtEl>
                                        <p:attrNameLst>
                                          <p:attrName>ppt_x</p:attrName>
                                        </p:attrNameLst>
                                      </p:cBhvr>
                                      <p:tavLst>
                                        <p:tav tm="0">
                                          <p:val>
                                            <p:strVal val="1+#ppt_w/2"/>
                                          </p:val>
                                        </p:tav>
                                        <p:tav tm="100000">
                                          <p:val>
                                            <p:strVal val="#ppt_x"/>
                                          </p:val>
                                        </p:tav>
                                      </p:tavLst>
                                    </p:anim>
                                    <p:anim calcmode="lin" valueType="num">
                                      <p:cBhvr additive="base">
                                        <p:cTn id="50" dur="500" fill="hold"/>
                                        <p:tgtEl>
                                          <p:spTgt spid="25632"/>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grpId="0" nodeType="afterEffect">
                                  <p:stCondLst>
                                    <p:cond delay="300"/>
                                  </p:stCondLst>
                                  <p:childTnLst>
                                    <p:set>
                                      <p:cBhvr>
                                        <p:cTn id="53" dur="1" fill="hold">
                                          <p:stCondLst>
                                            <p:cond delay="0"/>
                                          </p:stCondLst>
                                        </p:cTn>
                                        <p:tgtEl>
                                          <p:spTgt spid="25617"/>
                                        </p:tgtEl>
                                        <p:attrNameLst>
                                          <p:attrName>style.visibility</p:attrName>
                                        </p:attrNameLst>
                                      </p:cBhvr>
                                      <p:to>
                                        <p:strVal val="visible"/>
                                      </p:to>
                                    </p:set>
                                    <p:anim calcmode="lin" valueType="num">
                                      <p:cBhvr additive="base">
                                        <p:cTn id="54" dur="500" fill="hold"/>
                                        <p:tgtEl>
                                          <p:spTgt spid="25617"/>
                                        </p:tgtEl>
                                        <p:attrNameLst>
                                          <p:attrName>ppt_x</p:attrName>
                                        </p:attrNameLst>
                                      </p:cBhvr>
                                      <p:tavLst>
                                        <p:tav tm="0">
                                          <p:val>
                                            <p:strVal val="1+#ppt_w/2"/>
                                          </p:val>
                                        </p:tav>
                                        <p:tav tm="100000">
                                          <p:val>
                                            <p:strVal val="#ppt_x"/>
                                          </p:val>
                                        </p:tav>
                                      </p:tavLst>
                                    </p:anim>
                                    <p:anim calcmode="lin" valueType="num">
                                      <p:cBhvr additive="base">
                                        <p:cTn id="55" dur="500" fill="hold"/>
                                        <p:tgtEl>
                                          <p:spTgt spid="25617"/>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25633"/>
                                        </p:tgtEl>
                                        <p:attrNameLst>
                                          <p:attrName>style.visibility</p:attrName>
                                        </p:attrNameLst>
                                      </p:cBhvr>
                                      <p:to>
                                        <p:strVal val="visible"/>
                                      </p:to>
                                    </p:set>
                                    <p:animEffect transition="in" filter="wipe(right)">
                                      <p:cBhvr>
                                        <p:cTn id="60" dur="500"/>
                                        <p:tgtEl>
                                          <p:spTgt spid="2563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5618"/>
                                        </p:tgtEl>
                                        <p:attrNameLst>
                                          <p:attrName>style.visibility</p:attrName>
                                        </p:attrNameLst>
                                      </p:cBhvr>
                                      <p:to>
                                        <p:strVal val="visible"/>
                                      </p:to>
                                    </p:set>
                                    <p:animEffect transition="in" filter="wipe(left)">
                                      <p:cBhvr>
                                        <p:cTn id="65" dur="500"/>
                                        <p:tgtEl>
                                          <p:spTgt spid="25618"/>
                                        </p:tgtEl>
                                      </p:cBhvr>
                                    </p:animEffect>
                                  </p:childTnLst>
                                </p:cTn>
                              </p:par>
                            </p:childTnLst>
                          </p:cTn>
                        </p:par>
                        <p:par>
                          <p:cTn id="66" fill="hold" nodeType="afterGroup">
                            <p:stCondLst>
                              <p:cond delay="500"/>
                            </p:stCondLst>
                            <p:childTnLst>
                              <p:par>
                                <p:cTn id="67" presetID="22" presetClass="entr" presetSubtype="8" fill="hold" nodeType="afterEffect">
                                  <p:stCondLst>
                                    <p:cond delay="300"/>
                                  </p:stCondLst>
                                  <p:childTnLst>
                                    <p:set>
                                      <p:cBhvr>
                                        <p:cTn id="68" dur="1" fill="hold">
                                          <p:stCondLst>
                                            <p:cond delay="0"/>
                                          </p:stCondLst>
                                        </p:cTn>
                                        <p:tgtEl>
                                          <p:spTgt spid="25620"/>
                                        </p:tgtEl>
                                        <p:attrNameLst>
                                          <p:attrName>style.visibility</p:attrName>
                                        </p:attrNameLst>
                                      </p:cBhvr>
                                      <p:to>
                                        <p:strVal val="visible"/>
                                      </p:to>
                                    </p:set>
                                    <p:animEffect transition="in" filter="wipe(left)">
                                      <p:cBhvr>
                                        <p:cTn id="69" dur="500"/>
                                        <p:tgtEl>
                                          <p:spTgt spid="25620"/>
                                        </p:tgtEl>
                                      </p:cBhvr>
                                    </p:animEffect>
                                  </p:childTnLst>
                                </p:cTn>
                              </p:par>
                            </p:childTnLst>
                          </p:cTn>
                        </p:par>
                        <p:par>
                          <p:cTn id="70" fill="hold" nodeType="afterGroup">
                            <p:stCondLst>
                              <p:cond delay="1300"/>
                            </p:stCondLst>
                            <p:childTnLst>
                              <p:par>
                                <p:cTn id="71" presetID="22" presetClass="entr" presetSubtype="8" fill="hold" grpId="0" nodeType="afterEffect">
                                  <p:stCondLst>
                                    <p:cond delay="300"/>
                                  </p:stCondLst>
                                  <p:childTnLst>
                                    <p:set>
                                      <p:cBhvr>
                                        <p:cTn id="72" dur="1" fill="hold">
                                          <p:stCondLst>
                                            <p:cond delay="0"/>
                                          </p:stCondLst>
                                        </p:cTn>
                                        <p:tgtEl>
                                          <p:spTgt spid="25619"/>
                                        </p:tgtEl>
                                        <p:attrNameLst>
                                          <p:attrName>style.visibility</p:attrName>
                                        </p:attrNameLst>
                                      </p:cBhvr>
                                      <p:to>
                                        <p:strVal val="visible"/>
                                      </p:to>
                                    </p:set>
                                    <p:animEffect transition="in" filter="wipe(left)">
                                      <p:cBhvr>
                                        <p:cTn id="73" dur="500"/>
                                        <p:tgtEl>
                                          <p:spTgt spid="2561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25626"/>
                                        </p:tgtEl>
                                        <p:attrNameLst>
                                          <p:attrName>style.visibility</p:attrName>
                                        </p:attrNameLst>
                                      </p:cBhvr>
                                      <p:to>
                                        <p:strVal val="visible"/>
                                      </p:to>
                                    </p:set>
                                    <p:animEffect transition="in" filter="wipe(left)">
                                      <p:cBhvr>
                                        <p:cTn id="78" dur="500"/>
                                        <p:tgtEl>
                                          <p:spTgt spid="25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5" grpId="0" animBg="1"/>
      <p:bldP spid="25606" grpId="0" autoUpdateAnimBg="0"/>
      <p:bldP spid="25607" grpId="0" autoUpdateAnimBg="0"/>
      <p:bldP spid="25617" grpId="0" autoUpdateAnimBg="0"/>
      <p:bldP spid="25618" grpId="0" autoUpdateAnimBg="0"/>
      <p:bldP spid="25619" grpId="0" autoUpdateAnimBg="0"/>
      <p:bldP spid="25632" grpId="0" autoUpdateAnimBg="0"/>
      <p:bldP spid="2563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3338"/>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6626" name="Freeform 2"/>
          <p:cNvSpPr>
            <a:spLocks/>
          </p:cNvSpPr>
          <p:nvPr/>
        </p:nvSpPr>
        <p:spPr bwMode="auto">
          <a:xfrm>
            <a:off x="1975247" y="-10715"/>
            <a:ext cx="7186613" cy="5176242"/>
          </a:xfrm>
          <a:custGeom>
            <a:avLst/>
            <a:gdLst>
              <a:gd name="T0" fmla="+- 0 1560 761"/>
              <a:gd name="T1" fmla="*/ T0 w 20839"/>
              <a:gd name="T2" fmla="*/ 0 h 21600"/>
              <a:gd name="T3" fmla="+- 0 21600 761"/>
              <a:gd name="T4" fmla="*/ T3 w 20839"/>
              <a:gd name="T5" fmla="*/ 0 h 21600"/>
              <a:gd name="T6" fmla="+- 0 21600 761"/>
              <a:gd name="T7" fmla="*/ T6 w 20839"/>
              <a:gd name="T8" fmla="*/ 21600 h 21600"/>
              <a:gd name="T9" fmla="+- 0 6544 761"/>
              <a:gd name="T10" fmla="*/ T9 w 20839"/>
              <a:gd name="T11" fmla="*/ 21600 h 21600"/>
              <a:gd name="T12" fmla="+- 0 1560 761"/>
              <a:gd name="T13" fmla="*/ T12 w 20839"/>
              <a:gd name="T14" fmla="*/ 0 h 21600"/>
              <a:gd name="T15" fmla="+- 0 1560 761"/>
              <a:gd name="T16" fmla="*/ T15 w 20839"/>
              <a:gd name="T17" fmla="*/ 0 h 21600"/>
            </a:gdLst>
            <a:ahLst/>
            <a:cxnLst>
              <a:cxn ang="0">
                <a:pos x="T1" y="T2"/>
              </a:cxn>
              <a:cxn ang="0">
                <a:pos x="T4" y="T5"/>
              </a:cxn>
              <a:cxn ang="0">
                <a:pos x="T7" y="T8"/>
              </a:cxn>
              <a:cxn ang="0">
                <a:pos x="T10" y="T11"/>
              </a:cxn>
              <a:cxn ang="0">
                <a:pos x="T13" y="T14"/>
              </a:cxn>
              <a:cxn ang="0">
                <a:pos x="T16" y="T17"/>
              </a:cxn>
            </a:cxnLst>
            <a:rect l="0" t="0" r="r" b="b"/>
            <a:pathLst>
              <a:path w="20839" h="21600">
                <a:moveTo>
                  <a:pt x="799" y="0"/>
                </a:moveTo>
                <a:lnTo>
                  <a:pt x="20839" y="0"/>
                </a:lnTo>
                <a:lnTo>
                  <a:pt x="20839" y="21600"/>
                </a:lnTo>
                <a:lnTo>
                  <a:pt x="5783" y="21600"/>
                </a:lnTo>
                <a:cubicBezTo>
                  <a:pt x="-489" y="15055"/>
                  <a:pt x="-761" y="5116"/>
                  <a:pt x="799" y="0"/>
                </a:cubicBezTo>
                <a:close/>
                <a:moveTo>
                  <a:pt x="799" y="0"/>
                </a:moveTo>
              </a:path>
            </a:pathLst>
          </a:custGeom>
          <a:solidFill>
            <a:schemeClr val="accent1">
              <a:alpha val="87999"/>
            </a:schemeClr>
          </a:solidFill>
          <a:ln>
            <a:noFill/>
          </a:ln>
          <a:extLst/>
        </p:spPr>
        <p:txBody>
          <a:bodyPr lIns="0" tIns="0" rIns="0" bIns="0"/>
          <a:lstStyle/>
          <a:p>
            <a:endParaRPr lang="en-US"/>
          </a:p>
        </p:txBody>
      </p:sp>
      <p:sp>
        <p:nvSpPr>
          <p:cNvPr id="26627" name="Rectangle 3"/>
          <p:cNvSpPr>
            <a:spLocks/>
          </p:cNvSpPr>
          <p:nvPr/>
        </p:nvSpPr>
        <p:spPr bwMode="auto">
          <a:xfrm>
            <a:off x="5542955" y="2124075"/>
            <a:ext cx="24622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O U R  C R E A T I V E</a:t>
            </a:r>
          </a:p>
          <a:p>
            <a:pPr algn="r"/>
            <a:r>
              <a:rPr lang="en-US" sz="1700">
                <a:solidFill>
                  <a:srgbClr val="FFFFFF"/>
                </a:solidFill>
                <a:latin typeface="Montserrat-Bold" charset="0"/>
                <a:ea typeface="ＭＳ Ｐゴシック" charset="0"/>
                <a:cs typeface="Montserrat-Bold" charset="0"/>
                <a:sym typeface="Montserrat-Bold" charset="0"/>
              </a:rPr>
              <a:t>S E R V I C E S</a:t>
            </a:r>
          </a:p>
        </p:txBody>
      </p:sp>
      <p:sp>
        <p:nvSpPr>
          <p:cNvPr id="26628" name="Rectangle 4"/>
          <p:cNvSpPr>
            <a:spLocks/>
          </p:cNvSpPr>
          <p:nvPr/>
        </p:nvSpPr>
        <p:spPr bwMode="auto">
          <a:xfrm>
            <a:off x="4850011" y="2883694"/>
            <a:ext cx="31575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26629" name="Line 5"/>
          <p:cNvSpPr>
            <a:spLocks noChangeShapeType="1"/>
          </p:cNvSpPr>
          <p:nvPr/>
        </p:nvSpPr>
        <p:spPr bwMode="auto">
          <a:xfrm rot="10800000" flipH="1">
            <a:off x="4963121" y="3828455"/>
            <a:ext cx="3038475"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6630" name="Rectangle 6"/>
          <p:cNvSpPr>
            <a:spLocks/>
          </p:cNvSpPr>
          <p:nvPr/>
        </p:nvSpPr>
        <p:spPr bwMode="auto">
          <a:xfrm>
            <a:off x="-54769" y="1103114"/>
            <a:ext cx="8057555" cy="514350"/>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6631" name="Picture 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67217" y="1178124"/>
            <a:ext cx="909087" cy="33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6632" name="Group 8"/>
          <p:cNvGrpSpPr>
            <a:grpSpLocks/>
          </p:cNvGrpSpPr>
          <p:nvPr/>
        </p:nvGrpSpPr>
        <p:grpSpPr bwMode="auto">
          <a:xfrm>
            <a:off x="8169473" y="4824412"/>
            <a:ext cx="761405" cy="176213"/>
            <a:chOff x="0" y="0"/>
            <a:chExt cx="1279" cy="296"/>
          </a:xfrm>
        </p:grpSpPr>
        <p:pic>
          <p:nvPicPr>
            <p:cNvPr id="266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6634" name="Rectangle 1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6635" name="Rectangle 1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12</a:t>
              </a:r>
            </a:p>
          </p:txBody>
        </p:sp>
        <p:sp>
          <p:nvSpPr>
            <p:cNvPr id="26636" name="Rectangle 1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26626"/>
                                        </p:tgtEl>
                                        <p:attrNameLst>
                                          <p:attrName>style.visibility</p:attrName>
                                        </p:attrNameLst>
                                      </p:cBhvr>
                                      <p:to>
                                        <p:strVal val="visible"/>
                                      </p:to>
                                    </p:set>
                                    <p:anim calcmode="lin" valueType="num">
                                      <p:cBhvr>
                                        <p:cTn id="7" dur="75" fill="hold"/>
                                        <p:tgtEl>
                                          <p:spTgt spid="26626"/>
                                        </p:tgtEl>
                                        <p:attrNameLst>
                                          <p:attrName>ppt_w</p:attrName>
                                        </p:attrNameLst>
                                      </p:cBhvr>
                                      <p:tavLst>
                                        <p:tav tm="0">
                                          <p:val>
                                            <p:strVal val="4*#ppt_w"/>
                                          </p:val>
                                        </p:tav>
                                        <p:tav tm="100000">
                                          <p:val>
                                            <p:strVal val="#ppt_w"/>
                                          </p:val>
                                        </p:tav>
                                      </p:tavLst>
                                    </p:anim>
                                    <p:anim calcmode="lin" valueType="num">
                                      <p:cBhvr>
                                        <p:cTn id="8" dur="75" fill="hold"/>
                                        <p:tgtEl>
                                          <p:spTgt spid="26626"/>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30"/>
                                        </p:tgtEl>
                                        <p:attrNameLst>
                                          <p:attrName>style.visibility</p:attrName>
                                        </p:attrNameLst>
                                      </p:cBhvr>
                                      <p:to>
                                        <p:strVal val="visible"/>
                                      </p:to>
                                    </p:set>
                                    <p:anim calcmode="lin" valueType="num">
                                      <p:cBhvr additive="base">
                                        <p:cTn id="13" dur="500" fill="hold"/>
                                        <p:tgtEl>
                                          <p:spTgt spid="26630"/>
                                        </p:tgtEl>
                                        <p:attrNameLst>
                                          <p:attrName>ppt_x</p:attrName>
                                        </p:attrNameLst>
                                      </p:cBhvr>
                                      <p:tavLst>
                                        <p:tav tm="0">
                                          <p:val>
                                            <p:strVal val="0-#ppt_w/2"/>
                                          </p:val>
                                        </p:tav>
                                        <p:tav tm="100000">
                                          <p:val>
                                            <p:strVal val="#ppt_x"/>
                                          </p:val>
                                        </p:tav>
                                      </p:tavLst>
                                    </p:anim>
                                    <p:anim calcmode="lin" valueType="num">
                                      <p:cBhvr additive="base">
                                        <p:cTn id="14" dur="500" fill="hold"/>
                                        <p:tgtEl>
                                          <p:spTgt spid="2663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1" fill="hold" nodeType="afterEffect">
                                  <p:stCondLst>
                                    <p:cond delay="500"/>
                                  </p:stCondLst>
                                  <p:childTnLst>
                                    <p:set>
                                      <p:cBhvr>
                                        <p:cTn id="17" dur="1" fill="hold">
                                          <p:stCondLst>
                                            <p:cond delay="0"/>
                                          </p:stCondLst>
                                        </p:cTn>
                                        <p:tgtEl>
                                          <p:spTgt spid="26631"/>
                                        </p:tgtEl>
                                        <p:attrNameLst>
                                          <p:attrName>style.visibility</p:attrName>
                                        </p:attrNameLst>
                                      </p:cBhvr>
                                      <p:to>
                                        <p:strVal val="visible"/>
                                      </p:to>
                                    </p:set>
                                    <p:anim calcmode="lin" valueType="num">
                                      <p:cBhvr additive="base">
                                        <p:cTn id="18" dur="500" fill="hold"/>
                                        <p:tgtEl>
                                          <p:spTgt spid="26631"/>
                                        </p:tgtEl>
                                        <p:attrNameLst>
                                          <p:attrName>ppt_x</p:attrName>
                                        </p:attrNameLst>
                                      </p:cBhvr>
                                      <p:tavLst>
                                        <p:tav tm="0">
                                          <p:val>
                                            <p:strVal val="#ppt_x"/>
                                          </p:val>
                                        </p:tav>
                                        <p:tav tm="100000">
                                          <p:val>
                                            <p:strVal val="#ppt_x"/>
                                          </p:val>
                                        </p:tav>
                                      </p:tavLst>
                                    </p:anim>
                                    <p:anim calcmode="lin" valueType="num">
                                      <p:cBhvr additive="base">
                                        <p:cTn id="19" dur="500" fill="hold"/>
                                        <p:tgtEl>
                                          <p:spTgt spid="26631"/>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6627"/>
                                        </p:tgtEl>
                                        <p:attrNameLst>
                                          <p:attrName>style.visibility</p:attrName>
                                        </p:attrNameLst>
                                      </p:cBhvr>
                                      <p:to>
                                        <p:strVal val="visible"/>
                                      </p:to>
                                    </p:set>
                                    <p:anim calcmode="lin" valueType="num">
                                      <p:cBhvr additive="base">
                                        <p:cTn id="24" dur="500" fill="hold"/>
                                        <p:tgtEl>
                                          <p:spTgt spid="26627"/>
                                        </p:tgtEl>
                                        <p:attrNameLst>
                                          <p:attrName>ppt_x</p:attrName>
                                        </p:attrNameLst>
                                      </p:cBhvr>
                                      <p:tavLst>
                                        <p:tav tm="0">
                                          <p:val>
                                            <p:strVal val="1+#ppt_w/2"/>
                                          </p:val>
                                        </p:tav>
                                        <p:tav tm="100000">
                                          <p:val>
                                            <p:strVal val="#ppt_x"/>
                                          </p:val>
                                        </p:tav>
                                      </p:tavLst>
                                    </p:anim>
                                    <p:anim calcmode="lin" valueType="num">
                                      <p:cBhvr additive="base">
                                        <p:cTn id="25" dur="500" fill="hold"/>
                                        <p:tgtEl>
                                          <p:spTgt spid="26627"/>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2" presetClass="entr" presetSubtype="2" fill="hold" grpId="0" nodeType="afterEffect">
                                  <p:stCondLst>
                                    <p:cond delay="300"/>
                                  </p:stCondLst>
                                  <p:childTnLst>
                                    <p:set>
                                      <p:cBhvr>
                                        <p:cTn id="28" dur="1" fill="hold">
                                          <p:stCondLst>
                                            <p:cond delay="0"/>
                                          </p:stCondLst>
                                        </p:cTn>
                                        <p:tgtEl>
                                          <p:spTgt spid="26628"/>
                                        </p:tgtEl>
                                        <p:attrNameLst>
                                          <p:attrName>style.visibility</p:attrName>
                                        </p:attrNameLst>
                                      </p:cBhvr>
                                      <p:to>
                                        <p:strVal val="visible"/>
                                      </p:to>
                                    </p:set>
                                    <p:anim calcmode="lin" valueType="num">
                                      <p:cBhvr additive="base">
                                        <p:cTn id="29" dur="500" fill="hold"/>
                                        <p:tgtEl>
                                          <p:spTgt spid="26628"/>
                                        </p:tgtEl>
                                        <p:attrNameLst>
                                          <p:attrName>ppt_x</p:attrName>
                                        </p:attrNameLst>
                                      </p:cBhvr>
                                      <p:tavLst>
                                        <p:tav tm="0">
                                          <p:val>
                                            <p:strVal val="1+#ppt_w/2"/>
                                          </p:val>
                                        </p:tav>
                                        <p:tav tm="100000">
                                          <p:val>
                                            <p:strVal val="#ppt_x"/>
                                          </p:val>
                                        </p:tav>
                                      </p:tavLst>
                                    </p:anim>
                                    <p:anim calcmode="lin" valueType="num">
                                      <p:cBhvr additive="base">
                                        <p:cTn id="30" dur="500" fill="hold"/>
                                        <p:tgtEl>
                                          <p:spTgt spid="26628"/>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1300"/>
                            </p:stCondLst>
                            <p:childTnLst>
                              <p:par>
                                <p:cTn id="32" presetID="2" presetClass="entr" presetSubtype="2" fill="hold" grpId="0" nodeType="afterEffect">
                                  <p:stCondLst>
                                    <p:cond delay="300"/>
                                  </p:stCondLst>
                                  <p:childTnLst>
                                    <p:set>
                                      <p:cBhvr>
                                        <p:cTn id="33" dur="1" fill="hold">
                                          <p:stCondLst>
                                            <p:cond delay="0"/>
                                          </p:stCondLst>
                                        </p:cTn>
                                        <p:tgtEl>
                                          <p:spTgt spid="26629"/>
                                        </p:tgtEl>
                                        <p:attrNameLst>
                                          <p:attrName>style.visibility</p:attrName>
                                        </p:attrNameLst>
                                      </p:cBhvr>
                                      <p:to>
                                        <p:strVal val="visible"/>
                                      </p:to>
                                    </p:set>
                                    <p:anim calcmode="lin" valueType="num">
                                      <p:cBhvr additive="base">
                                        <p:cTn id="34" dur="500" fill="hold"/>
                                        <p:tgtEl>
                                          <p:spTgt spid="26629"/>
                                        </p:tgtEl>
                                        <p:attrNameLst>
                                          <p:attrName>ppt_x</p:attrName>
                                        </p:attrNameLst>
                                      </p:cBhvr>
                                      <p:tavLst>
                                        <p:tav tm="0">
                                          <p:val>
                                            <p:strVal val="1+#ppt_w/2"/>
                                          </p:val>
                                        </p:tav>
                                        <p:tav tm="100000">
                                          <p:val>
                                            <p:strVal val="#ppt_x"/>
                                          </p:val>
                                        </p:tav>
                                      </p:tavLst>
                                    </p:anim>
                                    <p:anim calcmode="lin" valueType="num">
                                      <p:cBhvr additive="base">
                                        <p:cTn id="35" dur="500" fill="hold"/>
                                        <p:tgtEl>
                                          <p:spTgt spid="266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7" grpId="0" autoUpdateAnimBg="0"/>
      <p:bldP spid="26628" grpId="0" autoUpdateAnimBg="0"/>
      <p:bldP spid="26629" grpId="0" animBg="1"/>
      <p:bldP spid="266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764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C R E A T I V E   S E R V I C E S</a:t>
            </a:r>
          </a:p>
        </p:txBody>
      </p:sp>
      <p:sp>
        <p:nvSpPr>
          <p:cNvPr id="27650"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27651" name="Freeform 3"/>
          <p:cNvSpPr>
            <a:spLocks/>
          </p:cNvSpPr>
          <p:nvPr/>
        </p:nvSpPr>
        <p:spPr bwMode="auto">
          <a:xfrm>
            <a:off x="723900" y="2905720"/>
            <a:ext cx="1913334" cy="1628180"/>
          </a:xfrm>
          <a:custGeom>
            <a:avLst/>
            <a:gdLst>
              <a:gd name="T0" fmla="*/ 1412 w 21600"/>
              <a:gd name="T1" fmla="*/ 21600 h 21600"/>
              <a:gd name="T2" fmla="*/ 21600 w 21600"/>
              <a:gd name="T3" fmla="*/ 21600 h 21600"/>
              <a:gd name="T4" fmla="*/ 21600 w 21600"/>
              <a:gd name="T5" fmla="*/ 0 h 21600"/>
              <a:gd name="T6" fmla="*/ 1819 w 21600"/>
              <a:gd name="T7" fmla="*/ 0 h 21600"/>
              <a:gd name="T8" fmla="*/ 0 w 21600"/>
              <a:gd name="T9" fmla="*/ 1688 h 21600"/>
              <a:gd name="T10" fmla="*/ 0 w 21600"/>
              <a:gd name="T11" fmla="*/ 19681 h 21600"/>
              <a:gd name="T12" fmla="*/ 1412 w 21600"/>
              <a:gd name="T13" fmla="*/ 21600 h 21600"/>
              <a:gd name="T14" fmla="*/ 1412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412" y="21600"/>
                </a:moveTo>
                <a:lnTo>
                  <a:pt x="21600" y="21600"/>
                </a:lnTo>
                <a:lnTo>
                  <a:pt x="21600" y="0"/>
                </a:lnTo>
                <a:lnTo>
                  <a:pt x="1819" y="0"/>
                </a:lnTo>
                <a:cubicBezTo>
                  <a:pt x="801" y="0"/>
                  <a:pt x="0" y="380"/>
                  <a:pt x="0" y="1688"/>
                </a:cubicBezTo>
                <a:lnTo>
                  <a:pt x="0" y="19681"/>
                </a:lnTo>
                <a:cubicBezTo>
                  <a:pt x="0" y="20851"/>
                  <a:pt x="586" y="21600"/>
                  <a:pt x="1412" y="21600"/>
                </a:cubicBezTo>
                <a:close/>
                <a:moveTo>
                  <a:pt x="1412" y="21600"/>
                </a:moveTo>
              </a:path>
            </a:pathLst>
          </a:custGeom>
          <a:solidFill>
            <a:schemeClr val="bg2">
              <a:lumMod val="60000"/>
              <a:lumOff val="40000"/>
            </a:schemeClr>
          </a:solidFill>
          <a:ln>
            <a:noFill/>
          </a:ln>
          <a:extLst/>
        </p:spPr>
        <p:txBody>
          <a:bodyPr lIns="0" tIns="0" rIns="0" bIns="0"/>
          <a:lstStyle/>
          <a:p>
            <a:endParaRPr lang="en-US"/>
          </a:p>
        </p:txBody>
      </p:sp>
      <p:sp>
        <p:nvSpPr>
          <p:cNvPr id="27652" name="Rectangle 4"/>
          <p:cNvSpPr>
            <a:spLocks/>
          </p:cNvSpPr>
          <p:nvPr/>
        </p:nvSpPr>
        <p:spPr bwMode="auto">
          <a:xfrm>
            <a:off x="2637235" y="2905125"/>
            <a:ext cx="1913334" cy="1628180"/>
          </a:xfrm>
          <a:prstGeom prst="rect">
            <a:avLst/>
          </a:prstGeom>
          <a:solidFill>
            <a:schemeClr val="accent2"/>
          </a:solidFill>
          <a:ln>
            <a:noFill/>
          </a:ln>
          <a:extLst/>
        </p:spPr>
        <p:txBody>
          <a:bodyPr lIns="0" tIns="0" rIns="0" bIns="0"/>
          <a:lstStyle/>
          <a:p>
            <a:endParaRPr lang="en-US"/>
          </a:p>
        </p:txBody>
      </p:sp>
      <p:sp>
        <p:nvSpPr>
          <p:cNvPr id="27653" name="Freeform 5"/>
          <p:cNvSpPr>
            <a:spLocks/>
          </p:cNvSpPr>
          <p:nvPr/>
        </p:nvSpPr>
        <p:spPr bwMode="auto">
          <a:xfrm rot="10800000">
            <a:off x="6463904" y="2905125"/>
            <a:ext cx="1913334" cy="1628180"/>
          </a:xfrm>
          <a:custGeom>
            <a:avLst/>
            <a:gdLst>
              <a:gd name="T0" fmla="*/ 1412 w 21600"/>
              <a:gd name="T1" fmla="*/ 21600 h 21600"/>
              <a:gd name="T2" fmla="*/ 21600 w 21600"/>
              <a:gd name="T3" fmla="*/ 21600 h 21600"/>
              <a:gd name="T4" fmla="*/ 21600 w 21600"/>
              <a:gd name="T5" fmla="*/ 0 h 21600"/>
              <a:gd name="T6" fmla="*/ 1819 w 21600"/>
              <a:gd name="T7" fmla="*/ 0 h 21600"/>
              <a:gd name="T8" fmla="*/ 0 w 21600"/>
              <a:gd name="T9" fmla="*/ 1688 h 21600"/>
              <a:gd name="T10" fmla="*/ 0 w 21600"/>
              <a:gd name="T11" fmla="*/ 19681 h 21600"/>
              <a:gd name="T12" fmla="*/ 1412 w 21600"/>
              <a:gd name="T13" fmla="*/ 21600 h 21600"/>
              <a:gd name="T14" fmla="*/ 1412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412" y="21600"/>
                </a:moveTo>
                <a:lnTo>
                  <a:pt x="21600" y="21600"/>
                </a:lnTo>
                <a:lnTo>
                  <a:pt x="21600" y="0"/>
                </a:lnTo>
                <a:lnTo>
                  <a:pt x="1819" y="0"/>
                </a:lnTo>
                <a:cubicBezTo>
                  <a:pt x="801" y="0"/>
                  <a:pt x="0" y="380"/>
                  <a:pt x="0" y="1688"/>
                </a:cubicBezTo>
                <a:lnTo>
                  <a:pt x="0" y="19681"/>
                </a:lnTo>
                <a:cubicBezTo>
                  <a:pt x="0" y="20851"/>
                  <a:pt x="586" y="21600"/>
                  <a:pt x="1412" y="21600"/>
                </a:cubicBezTo>
                <a:close/>
                <a:moveTo>
                  <a:pt x="1412" y="21600"/>
                </a:moveTo>
              </a:path>
            </a:pathLst>
          </a:custGeom>
          <a:solidFill>
            <a:schemeClr val="bg2"/>
          </a:solidFill>
          <a:ln>
            <a:noFill/>
          </a:ln>
          <a:extLst/>
        </p:spPr>
        <p:txBody>
          <a:bodyPr lIns="0" tIns="0" rIns="0" bIns="0"/>
          <a:lstStyle/>
          <a:p>
            <a:endParaRPr lang="en-US"/>
          </a:p>
        </p:txBody>
      </p:sp>
      <p:sp>
        <p:nvSpPr>
          <p:cNvPr id="27654" name="Rectangle 6"/>
          <p:cNvSpPr>
            <a:spLocks/>
          </p:cNvSpPr>
          <p:nvPr/>
        </p:nvSpPr>
        <p:spPr bwMode="auto">
          <a:xfrm rot="10800000">
            <a:off x="4550569" y="2905720"/>
            <a:ext cx="1913334" cy="1628180"/>
          </a:xfrm>
          <a:prstGeom prst="rect">
            <a:avLst/>
          </a:prstGeom>
          <a:solidFill>
            <a:schemeClr val="accent1">
              <a:lumMod val="75000"/>
            </a:schemeClr>
          </a:solidFill>
          <a:ln>
            <a:noFill/>
          </a:ln>
          <a:extLst/>
        </p:spPr>
        <p:txBody>
          <a:bodyPr lIns="0" tIns="0" rIns="0" bIns="0"/>
          <a:lstStyle/>
          <a:p>
            <a:endParaRPr lang="en-US"/>
          </a:p>
        </p:txBody>
      </p:sp>
      <p:grpSp>
        <p:nvGrpSpPr>
          <p:cNvPr id="27655" name="Group 7"/>
          <p:cNvGrpSpPr>
            <a:grpSpLocks/>
          </p:cNvGrpSpPr>
          <p:nvPr/>
        </p:nvGrpSpPr>
        <p:grpSpPr bwMode="auto">
          <a:xfrm>
            <a:off x="1116211" y="1768674"/>
            <a:ext cx="1128713" cy="981670"/>
            <a:chOff x="0" y="0"/>
            <a:chExt cx="1896" cy="1648"/>
          </a:xfrm>
        </p:grpSpPr>
        <p:pic>
          <p:nvPicPr>
            <p:cNvPr id="27656" name="Picture 8"/>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412" y="0"/>
              <a:ext cx="896"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57" name="Rectangle 9"/>
            <p:cNvSpPr>
              <a:spLocks/>
            </p:cNvSpPr>
            <p:nvPr/>
          </p:nvSpPr>
          <p:spPr bwMode="auto">
            <a:xfrm>
              <a:off x="0" y="936"/>
              <a:ext cx="189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2D2D2D"/>
                  </a:solidFill>
                  <a:latin typeface="Montserrat-Bold" charset="0"/>
                  <a:ea typeface="ＭＳ Ｐゴシック" charset="0"/>
                  <a:cs typeface="Montserrat-Bold" charset="0"/>
                  <a:sym typeface="Montserrat-Bold" charset="0"/>
                </a:rPr>
                <a:t>GRAPHIC DESIGN</a:t>
              </a:r>
            </a:p>
          </p:txBody>
        </p:sp>
      </p:grpSp>
      <p:sp>
        <p:nvSpPr>
          <p:cNvPr id="27658" name="Rectangle 10"/>
          <p:cNvSpPr>
            <a:spLocks/>
          </p:cNvSpPr>
          <p:nvPr/>
        </p:nvSpPr>
        <p:spPr bwMode="auto">
          <a:xfrm rot="2700000">
            <a:off x="1627584" y="2853928"/>
            <a:ext cx="90488" cy="904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59" name="Group 11"/>
          <p:cNvGrpSpPr>
            <a:grpSpLocks/>
          </p:cNvGrpSpPr>
          <p:nvPr/>
        </p:nvGrpSpPr>
        <p:grpSpPr bwMode="auto">
          <a:xfrm>
            <a:off x="985242" y="3164681"/>
            <a:ext cx="1369219" cy="1112044"/>
            <a:chOff x="0" y="0"/>
            <a:chExt cx="2300" cy="1868"/>
          </a:xfrm>
        </p:grpSpPr>
        <p:sp>
          <p:nvSpPr>
            <p:cNvPr id="27660" name="Rectangle 12"/>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61" name="Rectangle 13"/>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grpSp>
      <p:grpSp>
        <p:nvGrpSpPr>
          <p:cNvPr id="27662" name="Group 14"/>
          <p:cNvGrpSpPr>
            <a:grpSpLocks/>
          </p:cNvGrpSpPr>
          <p:nvPr/>
        </p:nvGrpSpPr>
        <p:grpSpPr bwMode="auto">
          <a:xfrm>
            <a:off x="2806898" y="1766888"/>
            <a:ext cx="1585913" cy="983456"/>
            <a:chOff x="0" y="0"/>
            <a:chExt cx="2664" cy="1652"/>
          </a:xfrm>
        </p:grpSpPr>
        <p:pic>
          <p:nvPicPr>
            <p:cNvPr id="27663" name="Picture 15"/>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884" y="0"/>
              <a:ext cx="727"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64" name="Rectangle 16"/>
            <p:cNvSpPr>
              <a:spLocks/>
            </p:cNvSpPr>
            <p:nvPr/>
          </p:nvSpPr>
          <p:spPr bwMode="auto">
            <a:xfrm>
              <a:off x="0" y="940"/>
              <a:ext cx="2664"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2D2D2D"/>
                  </a:solidFill>
                  <a:latin typeface="Montserrat-Bold" charset="0"/>
                  <a:ea typeface="ＭＳ Ｐゴシック" charset="0"/>
                  <a:cs typeface="Montserrat-Bold" charset="0"/>
                  <a:sym typeface="Montserrat-Bold" charset="0"/>
                </a:rPr>
                <a:t>WEB DEVELOPMENT</a:t>
              </a:r>
            </a:p>
          </p:txBody>
        </p:sp>
      </p:grpSp>
      <p:sp>
        <p:nvSpPr>
          <p:cNvPr id="27665" name="Rectangle 17"/>
          <p:cNvSpPr>
            <a:spLocks/>
          </p:cNvSpPr>
          <p:nvPr/>
        </p:nvSpPr>
        <p:spPr bwMode="auto">
          <a:xfrm rot="2700000">
            <a:off x="3546872" y="2853928"/>
            <a:ext cx="90488" cy="904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66" name="Group 18"/>
          <p:cNvGrpSpPr>
            <a:grpSpLocks/>
          </p:cNvGrpSpPr>
          <p:nvPr/>
        </p:nvGrpSpPr>
        <p:grpSpPr bwMode="auto">
          <a:xfrm>
            <a:off x="2904530" y="3164681"/>
            <a:ext cx="1369219" cy="1112044"/>
            <a:chOff x="0" y="0"/>
            <a:chExt cx="2300" cy="1868"/>
          </a:xfrm>
        </p:grpSpPr>
        <p:sp>
          <p:nvSpPr>
            <p:cNvPr id="27667" name="Rectangle 19"/>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68" name="Rectangle 20"/>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grpSp>
      <p:grpSp>
        <p:nvGrpSpPr>
          <p:cNvPr id="27669" name="Group 21"/>
          <p:cNvGrpSpPr>
            <a:grpSpLocks/>
          </p:cNvGrpSpPr>
          <p:nvPr/>
        </p:nvGrpSpPr>
        <p:grpSpPr bwMode="auto">
          <a:xfrm>
            <a:off x="4973836" y="1766888"/>
            <a:ext cx="1128713" cy="983456"/>
            <a:chOff x="0" y="0"/>
            <a:chExt cx="1896" cy="1652"/>
          </a:xfrm>
        </p:grpSpPr>
        <p:pic>
          <p:nvPicPr>
            <p:cNvPr id="27670" name="Picture 22"/>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484" y="0"/>
              <a:ext cx="753"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71" name="Rectangle 23"/>
            <p:cNvSpPr>
              <a:spLocks/>
            </p:cNvSpPr>
            <p:nvPr/>
          </p:nvSpPr>
          <p:spPr bwMode="auto">
            <a:xfrm>
              <a:off x="0" y="940"/>
              <a:ext cx="189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2D2D2D"/>
                  </a:solidFill>
                  <a:latin typeface="Montserrat-Bold" charset="0"/>
                  <a:ea typeface="ＭＳ Ｐゴシック" charset="0"/>
                  <a:cs typeface="Montserrat-Bold" charset="0"/>
                  <a:sym typeface="Montserrat-Bold" charset="0"/>
                </a:rPr>
                <a:t>SEARCH ENG. OPT.</a:t>
              </a:r>
            </a:p>
          </p:txBody>
        </p:sp>
      </p:grpSp>
      <p:sp>
        <p:nvSpPr>
          <p:cNvPr id="27672" name="Rectangle 24"/>
          <p:cNvSpPr>
            <a:spLocks/>
          </p:cNvSpPr>
          <p:nvPr/>
        </p:nvSpPr>
        <p:spPr bwMode="auto">
          <a:xfrm rot="2700000">
            <a:off x="5485209" y="2853928"/>
            <a:ext cx="90488" cy="904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73" name="Group 25"/>
          <p:cNvGrpSpPr>
            <a:grpSpLocks/>
          </p:cNvGrpSpPr>
          <p:nvPr/>
        </p:nvGrpSpPr>
        <p:grpSpPr bwMode="auto">
          <a:xfrm>
            <a:off x="4842867" y="3164681"/>
            <a:ext cx="1369219" cy="1112044"/>
            <a:chOff x="0" y="0"/>
            <a:chExt cx="2300" cy="1868"/>
          </a:xfrm>
        </p:grpSpPr>
        <p:sp>
          <p:nvSpPr>
            <p:cNvPr id="27674" name="Rectangle 26"/>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75" name="Rectangle 27"/>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a:t>
              </a:r>
            </a:p>
          </p:txBody>
        </p:sp>
      </p:grpSp>
      <p:grpSp>
        <p:nvGrpSpPr>
          <p:cNvPr id="27676" name="Group 28"/>
          <p:cNvGrpSpPr>
            <a:grpSpLocks/>
          </p:cNvGrpSpPr>
          <p:nvPr/>
        </p:nvGrpSpPr>
        <p:grpSpPr bwMode="auto">
          <a:xfrm>
            <a:off x="6874073" y="1766888"/>
            <a:ext cx="1128713" cy="983456"/>
            <a:chOff x="0" y="0"/>
            <a:chExt cx="1896" cy="1652"/>
          </a:xfrm>
        </p:grpSpPr>
        <p:pic>
          <p:nvPicPr>
            <p:cNvPr id="27677" name="Picture 29"/>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484" y="0"/>
              <a:ext cx="753"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78" name="Rectangle 30"/>
            <p:cNvSpPr>
              <a:spLocks/>
            </p:cNvSpPr>
            <p:nvPr/>
          </p:nvSpPr>
          <p:spPr bwMode="auto">
            <a:xfrm>
              <a:off x="0" y="940"/>
              <a:ext cx="189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2D2D2D"/>
                  </a:solidFill>
                  <a:latin typeface="Montserrat-Bold" charset="0"/>
                  <a:ea typeface="ＭＳ Ｐゴシック" charset="0"/>
                  <a:cs typeface="Montserrat-Bold" charset="0"/>
                  <a:sym typeface="Montserrat-Bold" charset="0"/>
                </a:rPr>
                <a:t>SOCIAL MEDIA</a:t>
              </a:r>
            </a:p>
          </p:txBody>
        </p:sp>
      </p:grpSp>
      <p:sp>
        <p:nvSpPr>
          <p:cNvPr id="27679" name="Rectangle 31"/>
          <p:cNvSpPr>
            <a:spLocks/>
          </p:cNvSpPr>
          <p:nvPr/>
        </p:nvSpPr>
        <p:spPr bwMode="auto">
          <a:xfrm rot="2700000">
            <a:off x="7385447" y="2853928"/>
            <a:ext cx="90488" cy="904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80" name="Group 32"/>
          <p:cNvGrpSpPr>
            <a:grpSpLocks/>
          </p:cNvGrpSpPr>
          <p:nvPr/>
        </p:nvGrpSpPr>
        <p:grpSpPr bwMode="auto">
          <a:xfrm>
            <a:off x="6743105" y="3164681"/>
            <a:ext cx="1369219" cy="1112044"/>
            <a:chOff x="0" y="0"/>
            <a:chExt cx="2300" cy="1868"/>
          </a:xfrm>
        </p:grpSpPr>
        <p:sp>
          <p:nvSpPr>
            <p:cNvPr id="27681" name="Rectangle 33"/>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82" name="Rectangle 34"/>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27683" name="Group 35"/>
          <p:cNvGrpSpPr>
            <a:grpSpLocks/>
          </p:cNvGrpSpPr>
          <p:nvPr/>
        </p:nvGrpSpPr>
        <p:grpSpPr bwMode="auto">
          <a:xfrm>
            <a:off x="8169474" y="4824412"/>
            <a:ext cx="759619" cy="176213"/>
            <a:chOff x="0" y="0"/>
            <a:chExt cx="1275" cy="296"/>
          </a:xfrm>
        </p:grpSpPr>
        <p:pic>
          <p:nvPicPr>
            <p:cNvPr id="27684"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7685" name="Rectangle 3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7686" name="Rectangle 3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13</a:t>
              </a:r>
            </a:p>
          </p:txBody>
        </p:sp>
        <p:sp>
          <p:nvSpPr>
            <p:cNvPr id="27687" name="Rectangle 3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up)">
                                      <p:cBhvr>
                                        <p:cTn id="7" dur="500"/>
                                        <p:tgtEl>
                                          <p:spTgt spid="276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7651"/>
                                        </p:tgtEl>
                                        <p:attrNameLst>
                                          <p:attrName>style.visibility</p:attrName>
                                        </p:attrNameLst>
                                      </p:cBhvr>
                                      <p:to>
                                        <p:strVal val="visible"/>
                                      </p:to>
                                    </p:set>
                                    <p:anim calcmode="lin" valueType="num">
                                      <p:cBhvr>
                                        <p:cTn id="12" dur="500" fill="hold"/>
                                        <p:tgtEl>
                                          <p:spTgt spid="27651"/>
                                        </p:tgtEl>
                                        <p:attrNameLst>
                                          <p:attrName>ppt_w</p:attrName>
                                        </p:attrNameLst>
                                      </p:cBhvr>
                                      <p:tavLst>
                                        <p:tav tm="0">
                                          <p:val>
                                            <p:fltVal val="0"/>
                                          </p:val>
                                        </p:tav>
                                        <p:tav tm="100000">
                                          <p:val>
                                            <p:strVal val="#ppt_w"/>
                                          </p:val>
                                        </p:tav>
                                      </p:tavLst>
                                    </p:anim>
                                    <p:anim calcmode="lin" valueType="num">
                                      <p:cBhvr>
                                        <p:cTn id="13" dur="500" fill="hold"/>
                                        <p:tgtEl>
                                          <p:spTgt spid="27651"/>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2" presetClass="entr" presetSubtype="8" fill="hold" nodeType="afterEffect">
                                  <p:stCondLst>
                                    <p:cond delay="500"/>
                                  </p:stCondLst>
                                  <p:childTnLst>
                                    <p:set>
                                      <p:cBhvr>
                                        <p:cTn id="16" dur="1" fill="hold">
                                          <p:stCondLst>
                                            <p:cond delay="0"/>
                                          </p:stCondLst>
                                        </p:cTn>
                                        <p:tgtEl>
                                          <p:spTgt spid="27659"/>
                                        </p:tgtEl>
                                        <p:attrNameLst>
                                          <p:attrName>style.visibility</p:attrName>
                                        </p:attrNameLst>
                                      </p:cBhvr>
                                      <p:to>
                                        <p:strVal val="visible"/>
                                      </p:to>
                                    </p:set>
                                    <p:animEffect transition="in" filter="wipe(left)">
                                      <p:cBhvr>
                                        <p:cTn id="17" dur="500"/>
                                        <p:tgtEl>
                                          <p:spTgt spid="276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27662"/>
                                        </p:tgtEl>
                                        <p:attrNameLst>
                                          <p:attrName>style.visibility</p:attrName>
                                        </p:attrNameLst>
                                      </p:cBhvr>
                                      <p:to>
                                        <p:strVal val="visible"/>
                                      </p:to>
                                    </p:set>
                                    <p:anim calcmode="lin" valueType="num">
                                      <p:cBhvr>
                                        <p:cTn id="22" dur="500" fill="hold"/>
                                        <p:tgtEl>
                                          <p:spTgt spid="27662"/>
                                        </p:tgtEl>
                                        <p:attrNameLst>
                                          <p:attrName>ppt_x</p:attrName>
                                        </p:attrNameLst>
                                      </p:cBhvr>
                                      <p:tavLst>
                                        <p:tav tm="0">
                                          <p:val>
                                            <p:strVal val="#ppt_x-#ppt_w/2"/>
                                          </p:val>
                                        </p:tav>
                                        <p:tav tm="100000">
                                          <p:val>
                                            <p:strVal val="#ppt_x"/>
                                          </p:val>
                                        </p:tav>
                                      </p:tavLst>
                                    </p:anim>
                                    <p:anim calcmode="lin" valueType="num">
                                      <p:cBhvr>
                                        <p:cTn id="23" dur="500" fill="hold"/>
                                        <p:tgtEl>
                                          <p:spTgt spid="27662"/>
                                        </p:tgtEl>
                                        <p:attrNameLst>
                                          <p:attrName>ppt_y</p:attrName>
                                        </p:attrNameLst>
                                      </p:cBhvr>
                                      <p:tavLst>
                                        <p:tav tm="0">
                                          <p:val>
                                            <p:strVal val="#ppt_y"/>
                                          </p:val>
                                        </p:tav>
                                        <p:tav tm="100000">
                                          <p:val>
                                            <p:strVal val="#ppt_y"/>
                                          </p:val>
                                        </p:tav>
                                      </p:tavLst>
                                    </p:anim>
                                    <p:anim calcmode="lin" valueType="num">
                                      <p:cBhvr>
                                        <p:cTn id="24" dur="500" fill="hold"/>
                                        <p:tgtEl>
                                          <p:spTgt spid="27662"/>
                                        </p:tgtEl>
                                        <p:attrNameLst>
                                          <p:attrName>ppt_w</p:attrName>
                                        </p:attrNameLst>
                                      </p:cBhvr>
                                      <p:tavLst>
                                        <p:tav tm="0">
                                          <p:val>
                                            <p:fltVal val="0"/>
                                          </p:val>
                                        </p:tav>
                                        <p:tav tm="100000">
                                          <p:val>
                                            <p:strVal val="#ppt_w"/>
                                          </p:val>
                                        </p:tav>
                                      </p:tavLst>
                                    </p:anim>
                                    <p:anim calcmode="lin" valueType="num">
                                      <p:cBhvr>
                                        <p:cTn id="25" dur="500" fill="hold"/>
                                        <p:tgtEl>
                                          <p:spTgt spid="27662"/>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32" fill="hold" grpId="0" nodeType="clickEffect">
                                  <p:stCondLst>
                                    <p:cond delay="0"/>
                                  </p:stCondLst>
                                  <p:iterate type="lt">
                                    <p:tmPct val="100000"/>
                                  </p:iterate>
                                  <p:childTnLst>
                                    <p:set>
                                      <p:cBhvr>
                                        <p:cTn id="29" dur="1" fill="hold">
                                          <p:stCondLst>
                                            <p:cond delay="0"/>
                                          </p:stCondLst>
                                        </p:cTn>
                                        <p:tgtEl>
                                          <p:spTgt spid="27652"/>
                                        </p:tgtEl>
                                        <p:attrNameLst>
                                          <p:attrName>style.visibility</p:attrName>
                                        </p:attrNameLst>
                                      </p:cBhvr>
                                      <p:to>
                                        <p:strVal val="visible"/>
                                      </p:to>
                                    </p:set>
                                    <p:anim calcmode="lin" valueType="num">
                                      <p:cBhvr>
                                        <p:cTn id="30" dur="75" fill="hold"/>
                                        <p:tgtEl>
                                          <p:spTgt spid="27652"/>
                                        </p:tgtEl>
                                        <p:attrNameLst>
                                          <p:attrName>ppt_w</p:attrName>
                                        </p:attrNameLst>
                                      </p:cBhvr>
                                      <p:tavLst>
                                        <p:tav tm="0">
                                          <p:val>
                                            <p:strVal val="4*#ppt_w"/>
                                          </p:val>
                                        </p:tav>
                                        <p:tav tm="100000">
                                          <p:val>
                                            <p:strVal val="#ppt_w"/>
                                          </p:val>
                                        </p:tav>
                                      </p:tavLst>
                                    </p:anim>
                                    <p:anim calcmode="lin" valueType="num">
                                      <p:cBhvr>
                                        <p:cTn id="31" dur="75" fill="hold"/>
                                        <p:tgtEl>
                                          <p:spTgt spid="27652"/>
                                        </p:tgtEl>
                                        <p:attrNameLst>
                                          <p:attrName>ppt_h</p:attrName>
                                        </p:attrNameLst>
                                      </p:cBhvr>
                                      <p:tavLst>
                                        <p:tav tm="0">
                                          <p:val>
                                            <p:strVal val="4*#ppt_h"/>
                                          </p:val>
                                        </p:tav>
                                        <p:tav tm="100000">
                                          <p:val>
                                            <p:strVal val="#ppt_h"/>
                                          </p:val>
                                        </p:tav>
                                      </p:tavLst>
                                    </p:anim>
                                  </p:childTnLst>
                                </p:cTn>
                              </p:par>
                            </p:childTnLst>
                          </p:cTn>
                        </p:par>
                        <p:par>
                          <p:cTn id="32" fill="hold" nodeType="afterGroup">
                            <p:stCondLst>
                              <p:cond delay="75"/>
                            </p:stCondLst>
                            <p:childTnLst>
                              <p:par>
                                <p:cTn id="33" presetID="23" presetClass="entr" presetSubtype="16" fill="hold" nodeType="afterEffect">
                                  <p:stCondLst>
                                    <p:cond delay="500"/>
                                  </p:stCondLst>
                                  <p:childTnLst>
                                    <p:set>
                                      <p:cBhvr>
                                        <p:cTn id="34" dur="1" fill="hold">
                                          <p:stCondLst>
                                            <p:cond delay="0"/>
                                          </p:stCondLst>
                                        </p:cTn>
                                        <p:tgtEl>
                                          <p:spTgt spid="27666"/>
                                        </p:tgtEl>
                                        <p:attrNameLst>
                                          <p:attrName>style.visibility</p:attrName>
                                        </p:attrNameLst>
                                      </p:cBhvr>
                                      <p:to>
                                        <p:strVal val="visible"/>
                                      </p:to>
                                    </p:set>
                                    <p:anim calcmode="lin" valueType="num">
                                      <p:cBhvr>
                                        <p:cTn id="35" dur="500" fill="hold"/>
                                        <p:tgtEl>
                                          <p:spTgt spid="27666"/>
                                        </p:tgtEl>
                                        <p:attrNameLst>
                                          <p:attrName>ppt_w</p:attrName>
                                        </p:attrNameLst>
                                      </p:cBhvr>
                                      <p:tavLst>
                                        <p:tav tm="0">
                                          <p:val>
                                            <p:fltVal val="0"/>
                                          </p:val>
                                        </p:tav>
                                        <p:tav tm="100000">
                                          <p:val>
                                            <p:strVal val="#ppt_w"/>
                                          </p:val>
                                        </p:tav>
                                      </p:tavLst>
                                    </p:anim>
                                    <p:anim calcmode="lin" valueType="num">
                                      <p:cBhvr>
                                        <p:cTn id="36" dur="500" fill="hold"/>
                                        <p:tgtEl>
                                          <p:spTgt spid="27666"/>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nodeType="clickEffect">
                                  <p:stCondLst>
                                    <p:cond delay="0"/>
                                  </p:stCondLst>
                                  <p:childTnLst>
                                    <p:set>
                                      <p:cBhvr>
                                        <p:cTn id="40" dur="1" fill="hold">
                                          <p:stCondLst>
                                            <p:cond delay="0"/>
                                          </p:stCondLst>
                                        </p:cTn>
                                        <p:tgtEl>
                                          <p:spTgt spid="27669"/>
                                        </p:tgtEl>
                                        <p:attrNameLst>
                                          <p:attrName>style.visibility</p:attrName>
                                        </p:attrNameLst>
                                      </p:cBhvr>
                                      <p:to>
                                        <p:strVal val="visible"/>
                                      </p:to>
                                    </p:set>
                                    <p:anim calcmode="lin" valueType="num">
                                      <p:cBhvr>
                                        <p:cTn id="41" dur="500" fill="hold"/>
                                        <p:tgtEl>
                                          <p:spTgt spid="27669"/>
                                        </p:tgtEl>
                                        <p:attrNameLst>
                                          <p:attrName>ppt_w</p:attrName>
                                        </p:attrNameLst>
                                      </p:cBhvr>
                                      <p:tavLst>
                                        <p:tav tm="0">
                                          <p:val>
                                            <p:fltVal val="0"/>
                                          </p:val>
                                        </p:tav>
                                        <p:tav tm="100000">
                                          <p:val>
                                            <p:strVal val="#ppt_w"/>
                                          </p:val>
                                        </p:tav>
                                      </p:tavLst>
                                    </p:anim>
                                    <p:anim calcmode="lin" valueType="num">
                                      <p:cBhvr>
                                        <p:cTn id="42" dur="500" fill="hold"/>
                                        <p:tgtEl>
                                          <p:spTgt spid="27669"/>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27654"/>
                                        </p:tgtEl>
                                        <p:attrNameLst>
                                          <p:attrName>style.visibility</p:attrName>
                                        </p:attrNameLst>
                                      </p:cBhvr>
                                      <p:to>
                                        <p:strVal val="visible"/>
                                      </p:to>
                                    </p:set>
                                    <p:anim calcmode="lin" valueType="num">
                                      <p:cBhvr>
                                        <p:cTn id="47" dur="500" fill="hold"/>
                                        <p:tgtEl>
                                          <p:spTgt spid="27654"/>
                                        </p:tgtEl>
                                        <p:attrNameLst>
                                          <p:attrName>ppt_w</p:attrName>
                                        </p:attrNameLst>
                                      </p:cBhvr>
                                      <p:tavLst>
                                        <p:tav tm="0">
                                          <p:val>
                                            <p:fltVal val="0"/>
                                          </p:val>
                                        </p:tav>
                                        <p:tav tm="100000">
                                          <p:val>
                                            <p:strVal val="#ppt_w"/>
                                          </p:val>
                                        </p:tav>
                                      </p:tavLst>
                                    </p:anim>
                                    <p:anim calcmode="lin" valueType="num">
                                      <p:cBhvr>
                                        <p:cTn id="48" dur="500" fill="hold"/>
                                        <p:tgtEl>
                                          <p:spTgt spid="27654"/>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22" presetClass="entr" presetSubtype="8" fill="hold" nodeType="afterEffect">
                                  <p:stCondLst>
                                    <p:cond delay="500"/>
                                  </p:stCondLst>
                                  <p:childTnLst>
                                    <p:set>
                                      <p:cBhvr>
                                        <p:cTn id="51" dur="1" fill="hold">
                                          <p:stCondLst>
                                            <p:cond delay="0"/>
                                          </p:stCondLst>
                                        </p:cTn>
                                        <p:tgtEl>
                                          <p:spTgt spid="27673"/>
                                        </p:tgtEl>
                                        <p:attrNameLst>
                                          <p:attrName>style.visibility</p:attrName>
                                        </p:attrNameLst>
                                      </p:cBhvr>
                                      <p:to>
                                        <p:strVal val="visible"/>
                                      </p:to>
                                    </p:set>
                                    <p:animEffect transition="in" filter="wipe(left)">
                                      <p:cBhvr>
                                        <p:cTn id="52" dur="500"/>
                                        <p:tgtEl>
                                          <p:spTgt spid="2767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27676"/>
                                        </p:tgtEl>
                                        <p:attrNameLst>
                                          <p:attrName>style.visibility</p:attrName>
                                        </p:attrNameLst>
                                      </p:cBhvr>
                                      <p:to>
                                        <p:strVal val="visible"/>
                                      </p:to>
                                    </p:set>
                                    <p:anim calcmode="lin" valueType="num">
                                      <p:cBhvr additive="base">
                                        <p:cTn id="57" dur="500" fill="hold"/>
                                        <p:tgtEl>
                                          <p:spTgt spid="27676"/>
                                        </p:tgtEl>
                                        <p:attrNameLst>
                                          <p:attrName>ppt_x</p:attrName>
                                        </p:attrNameLst>
                                      </p:cBhvr>
                                      <p:tavLst>
                                        <p:tav tm="0">
                                          <p:val>
                                            <p:strVal val="1+#ppt_w/2"/>
                                          </p:val>
                                        </p:tav>
                                        <p:tav tm="100000">
                                          <p:val>
                                            <p:strVal val="#ppt_x"/>
                                          </p:val>
                                        </p:tav>
                                      </p:tavLst>
                                    </p:anim>
                                    <p:anim calcmode="lin" valueType="num">
                                      <p:cBhvr additive="base">
                                        <p:cTn id="58" dur="500" fill="hold"/>
                                        <p:tgtEl>
                                          <p:spTgt spid="27676"/>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27653"/>
                                        </p:tgtEl>
                                        <p:attrNameLst>
                                          <p:attrName>style.visibility</p:attrName>
                                        </p:attrNameLst>
                                      </p:cBhvr>
                                      <p:to>
                                        <p:strVal val="visible"/>
                                      </p:to>
                                    </p:set>
                                    <p:anim calcmode="lin" valueType="num">
                                      <p:cBhvr additive="base">
                                        <p:cTn id="63" dur="500" fill="hold"/>
                                        <p:tgtEl>
                                          <p:spTgt spid="27653"/>
                                        </p:tgtEl>
                                        <p:attrNameLst>
                                          <p:attrName>ppt_x</p:attrName>
                                        </p:attrNameLst>
                                      </p:cBhvr>
                                      <p:tavLst>
                                        <p:tav tm="0">
                                          <p:val>
                                            <p:strVal val="1+#ppt_w/2"/>
                                          </p:val>
                                        </p:tav>
                                        <p:tav tm="100000">
                                          <p:val>
                                            <p:strVal val="#ppt_x"/>
                                          </p:val>
                                        </p:tav>
                                      </p:tavLst>
                                    </p:anim>
                                    <p:anim calcmode="lin" valueType="num">
                                      <p:cBhvr additive="base">
                                        <p:cTn id="64" dur="500" fill="hold"/>
                                        <p:tgtEl>
                                          <p:spTgt spid="27653"/>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500"/>
                            </p:stCondLst>
                            <p:childTnLst>
                              <p:par>
                                <p:cTn id="66" presetID="22" presetClass="entr" presetSubtype="8" fill="hold" nodeType="afterEffect">
                                  <p:stCondLst>
                                    <p:cond delay="500"/>
                                  </p:stCondLst>
                                  <p:childTnLst>
                                    <p:set>
                                      <p:cBhvr>
                                        <p:cTn id="67" dur="1" fill="hold">
                                          <p:stCondLst>
                                            <p:cond delay="0"/>
                                          </p:stCondLst>
                                        </p:cTn>
                                        <p:tgtEl>
                                          <p:spTgt spid="27680"/>
                                        </p:tgtEl>
                                        <p:attrNameLst>
                                          <p:attrName>style.visibility</p:attrName>
                                        </p:attrNameLst>
                                      </p:cBhvr>
                                      <p:to>
                                        <p:strVal val="visible"/>
                                      </p:to>
                                    </p:set>
                                    <p:animEffect transition="in" filter="wipe(left)">
                                      <p:cBhvr>
                                        <p:cTn id="68" dur="500"/>
                                        <p:tgtEl>
                                          <p:spTgt spid="27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8674" name="Rectangle 2"/>
          <p:cNvSpPr>
            <a:spLocks/>
          </p:cNvSpPr>
          <p:nvPr/>
        </p:nvSpPr>
        <p:spPr bwMode="auto">
          <a:xfrm>
            <a:off x="-45244" y="-40481"/>
            <a:ext cx="9205913" cy="5191125"/>
          </a:xfrm>
          <a:prstGeom prst="rect">
            <a:avLst/>
          </a:prstGeom>
          <a:solidFill>
            <a:schemeClr val="bg2">
              <a:alpha val="89999"/>
            </a:schemeClr>
          </a:solidFill>
          <a:ln>
            <a:noFill/>
          </a:ln>
          <a:extLst/>
        </p:spPr>
        <p:txBody>
          <a:bodyPr lIns="0" tIns="0" rIns="0" bIns="0"/>
          <a:lstStyle/>
          <a:p>
            <a:endParaRPr lang="en-US"/>
          </a:p>
        </p:txBody>
      </p:sp>
      <p:sp>
        <p:nvSpPr>
          <p:cNvPr id="28675" name="Freeform 3"/>
          <p:cNvSpPr>
            <a:spLocks/>
          </p:cNvSpPr>
          <p:nvPr/>
        </p:nvSpPr>
        <p:spPr bwMode="auto">
          <a:xfrm>
            <a:off x="-36512" y="-20538"/>
            <a:ext cx="9186267" cy="3976092"/>
          </a:xfrm>
          <a:custGeom>
            <a:avLst/>
            <a:gdLst>
              <a:gd name="T0" fmla="*/ 21600 w 21600"/>
              <a:gd name="T1" fmla="*/ 12082 h 16175"/>
              <a:gd name="T2" fmla="*/ 21600 w 21600"/>
              <a:gd name="T3" fmla="*/ 0 h 16175"/>
              <a:gd name="T4" fmla="*/ 0 w 21600"/>
              <a:gd name="T5" fmla="*/ 0 h 16175"/>
              <a:gd name="T6" fmla="*/ 0 w 21600"/>
              <a:gd name="T7" fmla="*/ 16175 h 16175"/>
              <a:gd name="T8" fmla="*/ 21600 w 21600"/>
              <a:gd name="T9" fmla="*/ 12082 h 16175"/>
              <a:gd name="T10" fmla="*/ 21600 w 21600"/>
              <a:gd name="T11" fmla="*/ 12082 h 16175"/>
            </a:gdLst>
            <a:ahLst/>
            <a:cxnLst>
              <a:cxn ang="0">
                <a:pos x="T0" y="T1"/>
              </a:cxn>
              <a:cxn ang="0">
                <a:pos x="T2" y="T3"/>
              </a:cxn>
              <a:cxn ang="0">
                <a:pos x="T4" y="T5"/>
              </a:cxn>
              <a:cxn ang="0">
                <a:pos x="T6" y="T7"/>
              </a:cxn>
              <a:cxn ang="0">
                <a:pos x="T8" y="T9"/>
              </a:cxn>
              <a:cxn ang="0">
                <a:pos x="T10" y="T11"/>
              </a:cxn>
            </a:cxnLst>
            <a:rect l="0" t="0" r="r" b="b"/>
            <a:pathLst>
              <a:path w="21600" h="16175">
                <a:moveTo>
                  <a:pt x="21600" y="12082"/>
                </a:moveTo>
                <a:lnTo>
                  <a:pt x="21600" y="0"/>
                </a:lnTo>
                <a:lnTo>
                  <a:pt x="0" y="0"/>
                </a:lnTo>
                <a:lnTo>
                  <a:pt x="0" y="16175"/>
                </a:lnTo>
                <a:cubicBezTo>
                  <a:pt x="9145" y="2460"/>
                  <a:pt x="15006" y="21600"/>
                  <a:pt x="21600" y="12082"/>
                </a:cubicBezTo>
                <a:close/>
                <a:moveTo>
                  <a:pt x="21600" y="12082"/>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8676" name="Rectangle 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C R E A T I V E   S E R V I C E S</a:t>
            </a:r>
          </a:p>
        </p:txBody>
      </p:sp>
      <p:sp>
        <p:nvSpPr>
          <p:cNvPr id="28677" name="Rectangle 5"/>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867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981" y="2157412"/>
            <a:ext cx="1271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8679" name="Group 7"/>
          <p:cNvGrpSpPr>
            <a:grpSpLocks/>
          </p:cNvGrpSpPr>
          <p:nvPr/>
        </p:nvGrpSpPr>
        <p:grpSpPr bwMode="auto">
          <a:xfrm>
            <a:off x="1035248" y="1678781"/>
            <a:ext cx="766763" cy="635794"/>
            <a:chOff x="0" y="0"/>
            <a:chExt cx="1288" cy="1067"/>
          </a:xfrm>
        </p:grpSpPr>
        <p:pic>
          <p:nvPicPr>
            <p:cNvPr id="28680" name="Picture 8"/>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256" y="0"/>
              <a:ext cx="600" cy="50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8681" name="Rectangle 9"/>
            <p:cNvSpPr>
              <a:spLocks/>
            </p:cNvSpPr>
            <p:nvPr/>
          </p:nvSpPr>
          <p:spPr bwMode="auto">
            <a:xfrm>
              <a:off x="0" y="507"/>
              <a:ext cx="128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100">
                  <a:solidFill>
                    <a:srgbClr val="2D2D2D"/>
                  </a:solidFill>
                  <a:latin typeface="Montserrat-Bold" charset="0"/>
                  <a:ea typeface="ＭＳ Ｐゴシック" charset="0"/>
                  <a:cs typeface="Montserrat-Bold" charset="0"/>
                  <a:sym typeface="Montserrat-Bold" charset="0"/>
                </a:rPr>
                <a:t>GRAPHIC DESIGN</a:t>
              </a:r>
            </a:p>
          </p:txBody>
        </p:sp>
      </p:grpSp>
      <p:sp>
        <p:nvSpPr>
          <p:cNvPr id="28682" name="Rectangle 10"/>
          <p:cNvSpPr>
            <a:spLocks/>
          </p:cNvSpPr>
          <p:nvPr/>
        </p:nvSpPr>
        <p:spPr bwMode="auto">
          <a:xfrm>
            <a:off x="1078111" y="3552825"/>
            <a:ext cx="1366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pic>
        <p:nvPicPr>
          <p:cNvPr id="28683"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819" y="2419350"/>
            <a:ext cx="1271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8684" name="Group 12"/>
          <p:cNvGrpSpPr>
            <a:grpSpLocks/>
          </p:cNvGrpSpPr>
          <p:nvPr/>
        </p:nvGrpSpPr>
        <p:grpSpPr bwMode="auto">
          <a:xfrm>
            <a:off x="3514130" y="1681162"/>
            <a:ext cx="1200150" cy="633413"/>
            <a:chOff x="0" y="0"/>
            <a:chExt cx="2016" cy="1064"/>
          </a:xfrm>
        </p:grpSpPr>
        <p:pic>
          <p:nvPicPr>
            <p:cNvPr id="28685" name="Picture 13"/>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80" y="0"/>
              <a:ext cx="487" cy="50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8686" name="Rectangle 14"/>
            <p:cNvSpPr>
              <a:spLocks/>
            </p:cNvSpPr>
            <p:nvPr/>
          </p:nvSpPr>
          <p:spPr bwMode="auto">
            <a:xfrm>
              <a:off x="0" y="504"/>
              <a:ext cx="2016"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100">
                  <a:solidFill>
                    <a:srgbClr val="2D2D2D"/>
                  </a:solidFill>
                  <a:latin typeface="Montserrat-Bold" charset="0"/>
                  <a:ea typeface="ＭＳ Ｐゴシック" charset="0"/>
                  <a:cs typeface="Montserrat-Bold" charset="0"/>
                  <a:sym typeface="Montserrat-Bold" charset="0"/>
                </a:rPr>
                <a:t>WEB DEVELOPMENT</a:t>
              </a:r>
            </a:p>
          </p:txBody>
        </p:sp>
      </p:grpSp>
      <p:sp>
        <p:nvSpPr>
          <p:cNvPr id="28687" name="Rectangle 15"/>
          <p:cNvSpPr>
            <a:spLocks/>
          </p:cNvSpPr>
          <p:nvPr/>
        </p:nvSpPr>
        <p:spPr bwMode="auto">
          <a:xfrm>
            <a:off x="3540323" y="3876675"/>
            <a:ext cx="1366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pic>
        <p:nvPicPr>
          <p:cNvPr id="28688"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244" y="2928937"/>
            <a:ext cx="1271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8689" name="Group 17"/>
          <p:cNvGrpSpPr>
            <a:grpSpLocks/>
          </p:cNvGrpSpPr>
          <p:nvPr/>
        </p:nvGrpSpPr>
        <p:grpSpPr bwMode="auto">
          <a:xfrm>
            <a:off x="6907411" y="2214562"/>
            <a:ext cx="766763" cy="633413"/>
            <a:chOff x="0" y="0"/>
            <a:chExt cx="1288" cy="1064"/>
          </a:xfrm>
        </p:grpSpPr>
        <p:pic>
          <p:nvPicPr>
            <p:cNvPr id="28690" name="Picture 18"/>
            <p:cNvPicPr>
              <a:picLocks noChangeAspect="1" noChangeArrowheads="1"/>
            </p:cNvPicPr>
            <p:nvPr/>
          </p:nvPicPr>
          <p:blipFill>
            <a:blip r:embed="rId6">
              <a:alphaModFix amt="75000"/>
              <a:extLst>
                <a:ext uri="{28A0092B-C50C-407E-A947-70E740481C1C}">
                  <a14:useLocalDpi xmlns:a14="http://schemas.microsoft.com/office/drawing/2010/main" val="0"/>
                </a:ext>
              </a:extLst>
            </a:blip>
            <a:srcRect/>
            <a:stretch>
              <a:fillRect/>
            </a:stretch>
          </p:blipFill>
          <p:spPr bwMode="auto">
            <a:xfrm>
              <a:off x="300" y="0"/>
              <a:ext cx="504" cy="50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8691" name="Rectangle 19"/>
            <p:cNvSpPr>
              <a:spLocks/>
            </p:cNvSpPr>
            <p:nvPr/>
          </p:nvSpPr>
          <p:spPr bwMode="auto">
            <a:xfrm>
              <a:off x="0" y="504"/>
              <a:ext cx="128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100">
                  <a:solidFill>
                    <a:srgbClr val="2D2D2D"/>
                  </a:solidFill>
                  <a:latin typeface="Montserrat-Bold" charset="0"/>
                  <a:ea typeface="ＭＳ Ｐゴシック" charset="0"/>
                  <a:cs typeface="Montserrat-Bold" charset="0"/>
                  <a:sym typeface="Montserrat-Bold" charset="0"/>
                </a:rPr>
                <a:t>GRAPHIC DESIGN</a:t>
              </a:r>
            </a:p>
          </p:txBody>
        </p:sp>
      </p:grpSp>
      <p:sp>
        <p:nvSpPr>
          <p:cNvPr id="28692" name="Rectangle 20"/>
          <p:cNvSpPr>
            <a:spLocks/>
          </p:cNvSpPr>
          <p:nvPr/>
        </p:nvSpPr>
        <p:spPr bwMode="auto">
          <a:xfrm>
            <a:off x="7083623" y="3876675"/>
            <a:ext cx="1366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sp>
        <p:nvSpPr>
          <p:cNvPr id="28693" name="Freeform 21"/>
          <p:cNvSpPr>
            <a:spLocks/>
          </p:cNvSpPr>
          <p:nvPr/>
        </p:nvSpPr>
        <p:spPr bwMode="auto">
          <a:xfrm rot="-1113224">
            <a:off x="1854398" y="1765102"/>
            <a:ext cx="404813" cy="376238"/>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905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4" name="Freeform 22"/>
          <p:cNvSpPr>
            <a:spLocks/>
          </p:cNvSpPr>
          <p:nvPr/>
        </p:nvSpPr>
        <p:spPr bwMode="auto">
          <a:xfrm rot="127070" flipH="1">
            <a:off x="1457921" y="3120033"/>
            <a:ext cx="266700" cy="295275"/>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905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5" name="Freeform 23"/>
          <p:cNvSpPr>
            <a:spLocks/>
          </p:cNvSpPr>
          <p:nvPr/>
        </p:nvSpPr>
        <p:spPr bwMode="auto">
          <a:xfrm rot="388013">
            <a:off x="4616648" y="1946077"/>
            <a:ext cx="404813" cy="376238"/>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905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6" name="Freeform 24"/>
          <p:cNvSpPr>
            <a:spLocks/>
          </p:cNvSpPr>
          <p:nvPr/>
        </p:nvSpPr>
        <p:spPr bwMode="auto">
          <a:xfrm rot="127070" flipH="1">
            <a:off x="3686175" y="3486150"/>
            <a:ext cx="233363" cy="257175"/>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905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7" name="Freeform 25"/>
          <p:cNvSpPr>
            <a:spLocks/>
          </p:cNvSpPr>
          <p:nvPr/>
        </p:nvSpPr>
        <p:spPr bwMode="auto">
          <a:xfrm rot="874986" flipH="1">
            <a:off x="6476405" y="2349698"/>
            <a:ext cx="333375" cy="376238"/>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905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8" name="Freeform 26"/>
          <p:cNvSpPr>
            <a:spLocks/>
          </p:cNvSpPr>
          <p:nvPr/>
        </p:nvSpPr>
        <p:spPr bwMode="auto">
          <a:xfrm rot="14484434" flipH="1">
            <a:off x="6629400" y="4200525"/>
            <a:ext cx="233363" cy="257175"/>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905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8699" name="Group 27"/>
          <p:cNvGrpSpPr>
            <a:grpSpLocks/>
          </p:cNvGrpSpPr>
          <p:nvPr/>
        </p:nvGrpSpPr>
        <p:grpSpPr bwMode="auto">
          <a:xfrm>
            <a:off x="8169473" y="4824412"/>
            <a:ext cx="761405" cy="176213"/>
            <a:chOff x="0" y="0"/>
            <a:chExt cx="1279" cy="296"/>
          </a:xfrm>
        </p:grpSpPr>
        <p:pic>
          <p:nvPicPr>
            <p:cNvPr id="2870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8701" name="Rectangle 29"/>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8702" name="Rectangle 3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14</a:t>
              </a:r>
            </a:p>
          </p:txBody>
        </p:sp>
        <p:sp>
          <p:nvSpPr>
            <p:cNvPr id="28703" name="Rectangle 31"/>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28674"/>
                                        </p:tgtEl>
                                        <p:attrNameLst>
                                          <p:attrName>style.visibility</p:attrName>
                                        </p:attrNameLst>
                                      </p:cBhvr>
                                      <p:to>
                                        <p:strVal val="visible"/>
                                      </p:to>
                                    </p:set>
                                    <p:anim calcmode="lin" valueType="num">
                                      <p:cBhvr>
                                        <p:cTn id="7" dur="75" fill="hold"/>
                                        <p:tgtEl>
                                          <p:spTgt spid="28674"/>
                                        </p:tgtEl>
                                        <p:attrNameLst>
                                          <p:attrName>ppt_w</p:attrName>
                                        </p:attrNameLst>
                                      </p:cBhvr>
                                      <p:tavLst>
                                        <p:tav tm="0">
                                          <p:val>
                                            <p:strVal val="4*#ppt_w"/>
                                          </p:val>
                                        </p:tav>
                                        <p:tav tm="100000">
                                          <p:val>
                                            <p:strVal val="#ppt_w"/>
                                          </p:val>
                                        </p:tav>
                                      </p:tavLst>
                                    </p:anim>
                                    <p:anim calcmode="lin" valueType="num">
                                      <p:cBhvr>
                                        <p:cTn id="8" dur="75" fill="hold"/>
                                        <p:tgtEl>
                                          <p:spTgt spid="28674"/>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679"/>
                                        </p:tgtEl>
                                        <p:attrNameLst>
                                          <p:attrName>style.visibility</p:attrName>
                                        </p:attrNameLst>
                                      </p:cBhvr>
                                      <p:to>
                                        <p:strVal val="visible"/>
                                      </p:to>
                                    </p:set>
                                    <p:anim calcmode="lin" valueType="num">
                                      <p:cBhvr additive="base">
                                        <p:cTn id="13" dur="500" fill="hold"/>
                                        <p:tgtEl>
                                          <p:spTgt spid="28679"/>
                                        </p:tgtEl>
                                        <p:attrNameLst>
                                          <p:attrName>ppt_x</p:attrName>
                                        </p:attrNameLst>
                                      </p:cBhvr>
                                      <p:tavLst>
                                        <p:tav tm="0">
                                          <p:val>
                                            <p:strVal val="0-#ppt_w/2"/>
                                          </p:val>
                                        </p:tav>
                                        <p:tav tm="100000">
                                          <p:val>
                                            <p:strVal val="#ppt_x"/>
                                          </p:val>
                                        </p:tav>
                                      </p:tavLst>
                                    </p:anim>
                                    <p:anim calcmode="lin" valueType="num">
                                      <p:cBhvr additive="base">
                                        <p:cTn id="14" dur="500" fill="hold"/>
                                        <p:tgtEl>
                                          <p:spTgt spid="28679"/>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8" presetClass="entr" presetSubtype="6" fill="hold" grpId="0" nodeType="afterEffect">
                                  <p:stCondLst>
                                    <p:cond delay="500"/>
                                  </p:stCondLst>
                                  <p:childTnLst>
                                    <p:set>
                                      <p:cBhvr>
                                        <p:cTn id="17" dur="1" fill="hold">
                                          <p:stCondLst>
                                            <p:cond delay="0"/>
                                          </p:stCondLst>
                                        </p:cTn>
                                        <p:tgtEl>
                                          <p:spTgt spid="28693"/>
                                        </p:tgtEl>
                                        <p:attrNameLst>
                                          <p:attrName>style.visibility</p:attrName>
                                        </p:attrNameLst>
                                      </p:cBhvr>
                                      <p:to>
                                        <p:strVal val="visible"/>
                                      </p:to>
                                    </p:set>
                                    <p:animEffect transition="in" filter="strips(downRight)">
                                      <p:cBhvr>
                                        <p:cTn id="18" dur="500"/>
                                        <p:tgtEl>
                                          <p:spTgt spid="2869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28678"/>
                                        </p:tgtEl>
                                        <p:attrNameLst>
                                          <p:attrName>style.visibility</p:attrName>
                                        </p:attrNameLst>
                                      </p:cBhvr>
                                      <p:to>
                                        <p:strVal val="visible"/>
                                      </p:to>
                                    </p:set>
                                    <p:anim calcmode="lin" valueType="num">
                                      <p:cBhvr>
                                        <p:cTn id="23" dur="500" fill="hold"/>
                                        <p:tgtEl>
                                          <p:spTgt spid="28678"/>
                                        </p:tgtEl>
                                        <p:attrNameLst>
                                          <p:attrName>ppt_w</p:attrName>
                                        </p:attrNameLst>
                                      </p:cBhvr>
                                      <p:tavLst>
                                        <p:tav tm="0">
                                          <p:val>
                                            <p:fltVal val="0"/>
                                          </p:val>
                                        </p:tav>
                                        <p:tav tm="100000">
                                          <p:val>
                                            <p:strVal val="#ppt_w"/>
                                          </p:val>
                                        </p:tav>
                                      </p:tavLst>
                                    </p:anim>
                                    <p:anim calcmode="lin" valueType="num">
                                      <p:cBhvr>
                                        <p:cTn id="24" dur="500" fill="hold"/>
                                        <p:tgtEl>
                                          <p:spTgt spid="28678"/>
                                        </p:tgtEl>
                                        <p:attrNameLst>
                                          <p:attrName>ppt_h</p:attrName>
                                        </p:attrNameLst>
                                      </p:cBhvr>
                                      <p:tavLst>
                                        <p:tav tm="0">
                                          <p:val>
                                            <p:fltVal val="0"/>
                                          </p:val>
                                        </p:tav>
                                        <p:tav tm="100000">
                                          <p:val>
                                            <p:strVal val="#ppt_h"/>
                                          </p:val>
                                        </p:tav>
                                      </p:tavLst>
                                    </p:anim>
                                  </p:childTnLst>
                                </p:cTn>
                              </p:par>
                            </p:childTnLst>
                          </p:cTn>
                        </p:par>
                        <p:par>
                          <p:cTn id="25" fill="hold" nodeType="afterGroup">
                            <p:stCondLst>
                              <p:cond delay="500"/>
                            </p:stCondLst>
                            <p:childTnLst>
                              <p:par>
                                <p:cTn id="26" presetID="18" presetClass="entr" presetSubtype="12" fill="hold" grpId="0" nodeType="afterEffect">
                                  <p:stCondLst>
                                    <p:cond delay="500"/>
                                  </p:stCondLst>
                                  <p:childTnLst>
                                    <p:set>
                                      <p:cBhvr>
                                        <p:cTn id="27" dur="1" fill="hold">
                                          <p:stCondLst>
                                            <p:cond delay="0"/>
                                          </p:stCondLst>
                                        </p:cTn>
                                        <p:tgtEl>
                                          <p:spTgt spid="28694"/>
                                        </p:tgtEl>
                                        <p:attrNameLst>
                                          <p:attrName>style.visibility</p:attrName>
                                        </p:attrNameLst>
                                      </p:cBhvr>
                                      <p:to>
                                        <p:strVal val="visible"/>
                                      </p:to>
                                    </p:set>
                                    <p:animEffect transition="in" filter="strips(downLeft)">
                                      <p:cBhvr>
                                        <p:cTn id="28" dur="500"/>
                                        <p:tgtEl>
                                          <p:spTgt spid="28694"/>
                                        </p:tgtEl>
                                      </p:cBhvr>
                                    </p:animEffect>
                                  </p:childTnLst>
                                </p:cTn>
                              </p:par>
                            </p:childTnLst>
                          </p:cTn>
                        </p:par>
                        <p:par>
                          <p:cTn id="29" fill="hold" nodeType="afterGroup">
                            <p:stCondLst>
                              <p:cond delay="1500"/>
                            </p:stCondLst>
                            <p:childTnLst>
                              <p:par>
                                <p:cTn id="30" presetID="22" presetClass="entr" presetSubtype="8" fill="hold" grpId="0" nodeType="afterEffect">
                                  <p:stCondLst>
                                    <p:cond delay="500"/>
                                  </p:stCondLst>
                                  <p:childTnLst>
                                    <p:set>
                                      <p:cBhvr>
                                        <p:cTn id="31" dur="1" fill="hold">
                                          <p:stCondLst>
                                            <p:cond delay="0"/>
                                          </p:stCondLst>
                                        </p:cTn>
                                        <p:tgtEl>
                                          <p:spTgt spid="28682"/>
                                        </p:tgtEl>
                                        <p:attrNameLst>
                                          <p:attrName>style.visibility</p:attrName>
                                        </p:attrNameLst>
                                      </p:cBhvr>
                                      <p:to>
                                        <p:strVal val="visible"/>
                                      </p:to>
                                    </p:set>
                                    <p:animEffect transition="in" filter="wipe(left)">
                                      <p:cBhvr>
                                        <p:cTn id="32" dur="500"/>
                                        <p:tgtEl>
                                          <p:spTgt spid="286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8" fill="hold" nodeType="clickEffect">
                                  <p:stCondLst>
                                    <p:cond delay="0"/>
                                  </p:stCondLst>
                                  <p:childTnLst>
                                    <p:set>
                                      <p:cBhvr>
                                        <p:cTn id="36" dur="1" fill="hold">
                                          <p:stCondLst>
                                            <p:cond delay="0"/>
                                          </p:stCondLst>
                                        </p:cTn>
                                        <p:tgtEl>
                                          <p:spTgt spid="28684"/>
                                        </p:tgtEl>
                                        <p:attrNameLst>
                                          <p:attrName>style.visibility</p:attrName>
                                        </p:attrNameLst>
                                      </p:cBhvr>
                                      <p:to>
                                        <p:strVal val="visible"/>
                                      </p:to>
                                    </p:set>
                                    <p:anim calcmode="lin" valueType="num">
                                      <p:cBhvr>
                                        <p:cTn id="37" dur="500" fill="hold"/>
                                        <p:tgtEl>
                                          <p:spTgt spid="28684"/>
                                        </p:tgtEl>
                                        <p:attrNameLst>
                                          <p:attrName>ppt_x</p:attrName>
                                        </p:attrNameLst>
                                      </p:cBhvr>
                                      <p:tavLst>
                                        <p:tav tm="0">
                                          <p:val>
                                            <p:strVal val="#ppt_x-#ppt_w/2"/>
                                          </p:val>
                                        </p:tav>
                                        <p:tav tm="100000">
                                          <p:val>
                                            <p:strVal val="#ppt_x"/>
                                          </p:val>
                                        </p:tav>
                                      </p:tavLst>
                                    </p:anim>
                                    <p:anim calcmode="lin" valueType="num">
                                      <p:cBhvr>
                                        <p:cTn id="38" dur="500" fill="hold"/>
                                        <p:tgtEl>
                                          <p:spTgt spid="28684"/>
                                        </p:tgtEl>
                                        <p:attrNameLst>
                                          <p:attrName>ppt_y</p:attrName>
                                        </p:attrNameLst>
                                      </p:cBhvr>
                                      <p:tavLst>
                                        <p:tav tm="0">
                                          <p:val>
                                            <p:strVal val="#ppt_y"/>
                                          </p:val>
                                        </p:tav>
                                        <p:tav tm="100000">
                                          <p:val>
                                            <p:strVal val="#ppt_y"/>
                                          </p:val>
                                        </p:tav>
                                      </p:tavLst>
                                    </p:anim>
                                    <p:anim calcmode="lin" valueType="num">
                                      <p:cBhvr>
                                        <p:cTn id="39" dur="500" fill="hold"/>
                                        <p:tgtEl>
                                          <p:spTgt spid="28684"/>
                                        </p:tgtEl>
                                        <p:attrNameLst>
                                          <p:attrName>ppt_w</p:attrName>
                                        </p:attrNameLst>
                                      </p:cBhvr>
                                      <p:tavLst>
                                        <p:tav tm="0">
                                          <p:val>
                                            <p:fltVal val="0"/>
                                          </p:val>
                                        </p:tav>
                                        <p:tav tm="100000">
                                          <p:val>
                                            <p:strVal val="#ppt_w"/>
                                          </p:val>
                                        </p:tav>
                                      </p:tavLst>
                                    </p:anim>
                                    <p:anim calcmode="lin" valueType="num">
                                      <p:cBhvr>
                                        <p:cTn id="40" dur="500" fill="hold"/>
                                        <p:tgtEl>
                                          <p:spTgt spid="28684"/>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500"/>
                            </p:stCondLst>
                            <p:childTnLst>
                              <p:par>
                                <p:cTn id="42" presetID="18" presetClass="entr" presetSubtype="6" fill="hold" grpId="0" nodeType="afterEffect">
                                  <p:stCondLst>
                                    <p:cond delay="500"/>
                                  </p:stCondLst>
                                  <p:childTnLst>
                                    <p:set>
                                      <p:cBhvr>
                                        <p:cTn id="43" dur="1" fill="hold">
                                          <p:stCondLst>
                                            <p:cond delay="0"/>
                                          </p:stCondLst>
                                        </p:cTn>
                                        <p:tgtEl>
                                          <p:spTgt spid="28695"/>
                                        </p:tgtEl>
                                        <p:attrNameLst>
                                          <p:attrName>style.visibility</p:attrName>
                                        </p:attrNameLst>
                                      </p:cBhvr>
                                      <p:to>
                                        <p:strVal val="visible"/>
                                      </p:to>
                                    </p:set>
                                    <p:animEffect transition="in" filter="strips(downRight)">
                                      <p:cBhvr>
                                        <p:cTn id="44" dur="500"/>
                                        <p:tgtEl>
                                          <p:spTgt spid="2869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8" fill="hold" nodeType="clickEffect">
                                  <p:stCondLst>
                                    <p:cond delay="0"/>
                                  </p:stCondLst>
                                  <p:childTnLst>
                                    <p:set>
                                      <p:cBhvr>
                                        <p:cTn id="48" dur="1" fill="hold">
                                          <p:stCondLst>
                                            <p:cond delay="0"/>
                                          </p:stCondLst>
                                        </p:cTn>
                                        <p:tgtEl>
                                          <p:spTgt spid="28683"/>
                                        </p:tgtEl>
                                        <p:attrNameLst>
                                          <p:attrName>style.visibility</p:attrName>
                                        </p:attrNameLst>
                                      </p:cBhvr>
                                      <p:to>
                                        <p:strVal val="visible"/>
                                      </p:to>
                                    </p:set>
                                    <p:anim calcmode="lin" valueType="num">
                                      <p:cBhvr>
                                        <p:cTn id="49" dur="500" fill="hold"/>
                                        <p:tgtEl>
                                          <p:spTgt spid="28683"/>
                                        </p:tgtEl>
                                        <p:attrNameLst>
                                          <p:attrName>ppt_x</p:attrName>
                                        </p:attrNameLst>
                                      </p:cBhvr>
                                      <p:tavLst>
                                        <p:tav tm="0">
                                          <p:val>
                                            <p:strVal val="#ppt_x-#ppt_w/2"/>
                                          </p:val>
                                        </p:tav>
                                        <p:tav tm="100000">
                                          <p:val>
                                            <p:strVal val="#ppt_x"/>
                                          </p:val>
                                        </p:tav>
                                      </p:tavLst>
                                    </p:anim>
                                    <p:anim calcmode="lin" valueType="num">
                                      <p:cBhvr>
                                        <p:cTn id="50" dur="500" fill="hold"/>
                                        <p:tgtEl>
                                          <p:spTgt spid="28683"/>
                                        </p:tgtEl>
                                        <p:attrNameLst>
                                          <p:attrName>ppt_y</p:attrName>
                                        </p:attrNameLst>
                                      </p:cBhvr>
                                      <p:tavLst>
                                        <p:tav tm="0">
                                          <p:val>
                                            <p:strVal val="#ppt_y"/>
                                          </p:val>
                                        </p:tav>
                                        <p:tav tm="100000">
                                          <p:val>
                                            <p:strVal val="#ppt_y"/>
                                          </p:val>
                                        </p:tav>
                                      </p:tavLst>
                                    </p:anim>
                                    <p:anim calcmode="lin" valueType="num">
                                      <p:cBhvr>
                                        <p:cTn id="51" dur="500" fill="hold"/>
                                        <p:tgtEl>
                                          <p:spTgt spid="28683"/>
                                        </p:tgtEl>
                                        <p:attrNameLst>
                                          <p:attrName>ppt_w</p:attrName>
                                        </p:attrNameLst>
                                      </p:cBhvr>
                                      <p:tavLst>
                                        <p:tav tm="0">
                                          <p:val>
                                            <p:fltVal val="0"/>
                                          </p:val>
                                        </p:tav>
                                        <p:tav tm="100000">
                                          <p:val>
                                            <p:strVal val="#ppt_w"/>
                                          </p:val>
                                        </p:tav>
                                      </p:tavLst>
                                    </p:anim>
                                    <p:anim calcmode="lin" valueType="num">
                                      <p:cBhvr>
                                        <p:cTn id="52" dur="500" fill="hold"/>
                                        <p:tgtEl>
                                          <p:spTgt spid="28683"/>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500"/>
                            </p:stCondLst>
                            <p:childTnLst>
                              <p:par>
                                <p:cTn id="54" presetID="18" presetClass="entr" presetSubtype="12" fill="hold" grpId="0" nodeType="afterEffect">
                                  <p:stCondLst>
                                    <p:cond delay="500"/>
                                  </p:stCondLst>
                                  <p:childTnLst>
                                    <p:set>
                                      <p:cBhvr>
                                        <p:cTn id="55" dur="1" fill="hold">
                                          <p:stCondLst>
                                            <p:cond delay="0"/>
                                          </p:stCondLst>
                                        </p:cTn>
                                        <p:tgtEl>
                                          <p:spTgt spid="28696"/>
                                        </p:tgtEl>
                                        <p:attrNameLst>
                                          <p:attrName>style.visibility</p:attrName>
                                        </p:attrNameLst>
                                      </p:cBhvr>
                                      <p:to>
                                        <p:strVal val="visible"/>
                                      </p:to>
                                    </p:set>
                                    <p:animEffect transition="in" filter="strips(downLeft)">
                                      <p:cBhvr>
                                        <p:cTn id="56" dur="500"/>
                                        <p:tgtEl>
                                          <p:spTgt spid="28696"/>
                                        </p:tgtEl>
                                      </p:cBhvr>
                                    </p:animEffect>
                                  </p:childTnLst>
                                </p:cTn>
                              </p:par>
                            </p:childTnLst>
                          </p:cTn>
                        </p:par>
                        <p:par>
                          <p:cTn id="57" fill="hold" nodeType="afterGroup">
                            <p:stCondLst>
                              <p:cond delay="1500"/>
                            </p:stCondLst>
                            <p:childTnLst>
                              <p:par>
                                <p:cTn id="58" presetID="22" presetClass="entr" presetSubtype="8" fill="hold" grpId="0" nodeType="afterEffect">
                                  <p:stCondLst>
                                    <p:cond delay="500"/>
                                  </p:stCondLst>
                                  <p:childTnLst>
                                    <p:set>
                                      <p:cBhvr>
                                        <p:cTn id="59" dur="1" fill="hold">
                                          <p:stCondLst>
                                            <p:cond delay="0"/>
                                          </p:stCondLst>
                                        </p:cTn>
                                        <p:tgtEl>
                                          <p:spTgt spid="28687"/>
                                        </p:tgtEl>
                                        <p:attrNameLst>
                                          <p:attrName>style.visibility</p:attrName>
                                        </p:attrNameLst>
                                      </p:cBhvr>
                                      <p:to>
                                        <p:strVal val="visible"/>
                                      </p:to>
                                    </p:set>
                                    <p:animEffect transition="in" filter="wipe(left)">
                                      <p:cBhvr>
                                        <p:cTn id="60" dur="500"/>
                                        <p:tgtEl>
                                          <p:spTgt spid="2868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nodeType="clickEffect">
                                  <p:stCondLst>
                                    <p:cond delay="0"/>
                                  </p:stCondLst>
                                  <p:childTnLst>
                                    <p:set>
                                      <p:cBhvr>
                                        <p:cTn id="64" dur="1" fill="hold">
                                          <p:stCondLst>
                                            <p:cond delay="0"/>
                                          </p:stCondLst>
                                        </p:cTn>
                                        <p:tgtEl>
                                          <p:spTgt spid="28689"/>
                                        </p:tgtEl>
                                        <p:attrNameLst>
                                          <p:attrName>style.visibility</p:attrName>
                                        </p:attrNameLst>
                                      </p:cBhvr>
                                      <p:to>
                                        <p:strVal val="visible"/>
                                      </p:to>
                                    </p:set>
                                    <p:anim calcmode="lin" valueType="num">
                                      <p:cBhvr additive="base">
                                        <p:cTn id="65" dur="500" fill="hold"/>
                                        <p:tgtEl>
                                          <p:spTgt spid="28689"/>
                                        </p:tgtEl>
                                        <p:attrNameLst>
                                          <p:attrName>ppt_x</p:attrName>
                                        </p:attrNameLst>
                                      </p:cBhvr>
                                      <p:tavLst>
                                        <p:tav tm="0">
                                          <p:val>
                                            <p:strVal val="1+#ppt_w/2"/>
                                          </p:val>
                                        </p:tav>
                                        <p:tav tm="100000">
                                          <p:val>
                                            <p:strVal val="#ppt_x"/>
                                          </p:val>
                                        </p:tav>
                                      </p:tavLst>
                                    </p:anim>
                                    <p:anim calcmode="lin" valueType="num">
                                      <p:cBhvr additive="base">
                                        <p:cTn id="66" dur="500" fill="hold"/>
                                        <p:tgtEl>
                                          <p:spTgt spid="28689"/>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500"/>
                            </p:stCondLst>
                            <p:childTnLst>
                              <p:par>
                                <p:cTn id="68" presetID="18" presetClass="entr" presetSubtype="12" fill="hold" grpId="0" nodeType="afterEffect">
                                  <p:stCondLst>
                                    <p:cond delay="500"/>
                                  </p:stCondLst>
                                  <p:childTnLst>
                                    <p:set>
                                      <p:cBhvr>
                                        <p:cTn id="69" dur="1" fill="hold">
                                          <p:stCondLst>
                                            <p:cond delay="0"/>
                                          </p:stCondLst>
                                        </p:cTn>
                                        <p:tgtEl>
                                          <p:spTgt spid="28697"/>
                                        </p:tgtEl>
                                        <p:attrNameLst>
                                          <p:attrName>style.visibility</p:attrName>
                                        </p:attrNameLst>
                                      </p:cBhvr>
                                      <p:to>
                                        <p:strVal val="visible"/>
                                      </p:to>
                                    </p:set>
                                    <p:animEffect transition="in" filter="strips(downLeft)">
                                      <p:cBhvr>
                                        <p:cTn id="70" dur="500"/>
                                        <p:tgtEl>
                                          <p:spTgt spid="2869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28688"/>
                                        </p:tgtEl>
                                        <p:attrNameLst>
                                          <p:attrName>style.visibility</p:attrName>
                                        </p:attrNameLst>
                                      </p:cBhvr>
                                      <p:to>
                                        <p:strVal val="visible"/>
                                      </p:to>
                                    </p:set>
                                    <p:anim calcmode="lin" valueType="num">
                                      <p:cBhvr additive="base">
                                        <p:cTn id="75" dur="500" fill="hold"/>
                                        <p:tgtEl>
                                          <p:spTgt spid="28688"/>
                                        </p:tgtEl>
                                        <p:attrNameLst>
                                          <p:attrName>ppt_x</p:attrName>
                                        </p:attrNameLst>
                                      </p:cBhvr>
                                      <p:tavLst>
                                        <p:tav tm="0">
                                          <p:val>
                                            <p:strVal val="1+#ppt_w/2"/>
                                          </p:val>
                                        </p:tav>
                                        <p:tav tm="100000">
                                          <p:val>
                                            <p:strVal val="#ppt_x"/>
                                          </p:val>
                                        </p:tav>
                                      </p:tavLst>
                                    </p:anim>
                                    <p:anim calcmode="lin" valueType="num">
                                      <p:cBhvr additive="base">
                                        <p:cTn id="76" dur="500" fill="hold"/>
                                        <p:tgtEl>
                                          <p:spTgt spid="28688"/>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500"/>
                            </p:stCondLst>
                            <p:childTnLst>
                              <p:par>
                                <p:cTn id="78" presetID="22" presetClass="entr" presetSubtype="8" fill="hold" grpId="0" nodeType="afterEffect">
                                  <p:stCondLst>
                                    <p:cond delay="500"/>
                                  </p:stCondLst>
                                  <p:childTnLst>
                                    <p:set>
                                      <p:cBhvr>
                                        <p:cTn id="79" dur="1" fill="hold">
                                          <p:stCondLst>
                                            <p:cond delay="0"/>
                                          </p:stCondLst>
                                        </p:cTn>
                                        <p:tgtEl>
                                          <p:spTgt spid="28698"/>
                                        </p:tgtEl>
                                        <p:attrNameLst>
                                          <p:attrName>style.visibility</p:attrName>
                                        </p:attrNameLst>
                                      </p:cBhvr>
                                      <p:to>
                                        <p:strVal val="visible"/>
                                      </p:to>
                                    </p:set>
                                    <p:animEffect transition="in" filter="wipe(left)">
                                      <p:cBhvr>
                                        <p:cTn id="80" dur="500"/>
                                        <p:tgtEl>
                                          <p:spTgt spid="28698"/>
                                        </p:tgtEl>
                                      </p:cBhvr>
                                    </p:animEffect>
                                  </p:childTnLst>
                                </p:cTn>
                              </p:par>
                            </p:childTnLst>
                          </p:cTn>
                        </p:par>
                        <p:par>
                          <p:cTn id="81" fill="hold" nodeType="afterGroup">
                            <p:stCondLst>
                              <p:cond delay="1500"/>
                            </p:stCondLst>
                            <p:childTnLst>
                              <p:par>
                                <p:cTn id="82" presetID="22" presetClass="entr" presetSubtype="8" fill="hold" grpId="0" nodeType="afterEffect">
                                  <p:stCondLst>
                                    <p:cond delay="500"/>
                                  </p:stCondLst>
                                  <p:childTnLst>
                                    <p:set>
                                      <p:cBhvr>
                                        <p:cTn id="83" dur="1" fill="hold">
                                          <p:stCondLst>
                                            <p:cond delay="0"/>
                                          </p:stCondLst>
                                        </p:cTn>
                                        <p:tgtEl>
                                          <p:spTgt spid="28692"/>
                                        </p:tgtEl>
                                        <p:attrNameLst>
                                          <p:attrName>style.visibility</p:attrName>
                                        </p:attrNameLst>
                                      </p:cBhvr>
                                      <p:to>
                                        <p:strVal val="visible"/>
                                      </p:to>
                                    </p:set>
                                    <p:animEffect transition="in" filter="wipe(left)">
                                      <p:cBhvr>
                                        <p:cTn id="84" dur="500"/>
                                        <p:tgtEl>
                                          <p:spTgt spid="28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82" grpId="0" autoUpdateAnimBg="0"/>
      <p:bldP spid="28687" grpId="0" autoUpdateAnimBg="0"/>
      <p:bldP spid="28692" grpId="0" autoUpdateAnimBg="0"/>
      <p:bldP spid="28693" grpId="0" animBg="1"/>
      <p:bldP spid="28694" grpId="0" animBg="1"/>
      <p:bldP spid="28695" grpId="0" animBg="1"/>
      <p:bldP spid="28696" grpId="0" animBg="1"/>
      <p:bldP spid="28697" grpId="0" animBg="1"/>
      <p:bldP spid="2869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9697"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C R E A T I V E   S E R V I C E S</a:t>
            </a:r>
          </a:p>
        </p:txBody>
      </p:sp>
      <p:sp>
        <p:nvSpPr>
          <p:cNvPr id="29698"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14500"/>
            <a:ext cx="2066925" cy="11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00" name="Rectangle 4"/>
          <p:cNvSpPr>
            <a:spLocks/>
          </p:cNvSpPr>
          <p:nvPr/>
        </p:nvSpPr>
        <p:spPr bwMode="auto">
          <a:xfrm>
            <a:off x="1194792" y="3095625"/>
            <a:ext cx="1628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SERVICE DETAILS HERE</a:t>
            </a:r>
          </a:p>
        </p:txBody>
      </p:sp>
      <p:sp>
        <p:nvSpPr>
          <p:cNvPr id="29701" name="Rectangle 5"/>
          <p:cNvSpPr>
            <a:spLocks/>
          </p:cNvSpPr>
          <p:nvPr/>
        </p:nvSpPr>
        <p:spPr bwMode="auto">
          <a:xfrm>
            <a:off x="763786" y="3705225"/>
            <a:ext cx="2066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a:p>
            <a:pPr algn="l">
              <a:lnSpc>
                <a:spcPct val="120000"/>
              </a:lnSpc>
            </a:pPr>
            <a:endParaRPr lang="en-US" sz="700">
              <a:solidFill>
                <a:srgbClr val="8C8C8C"/>
              </a:solidFill>
              <a:latin typeface="Montserrat-Regular" charset="0"/>
              <a:ea typeface="ＭＳ Ｐゴシック" charset="0"/>
              <a:cs typeface="Montserrat-Regular" charset="0"/>
              <a:sym typeface="Montserrat-Regular" charset="0"/>
            </a:endParaRPr>
          </a:p>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nvGrpSpPr>
          <p:cNvPr id="29702" name="Group 6"/>
          <p:cNvGrpSpPr>
            <a:grpSpLocks/>
          </p:cNvGrpSpPr>
          <p:nvPr/>
        </p:nvGrpSpPr>
        <p:grpSpPr bwMode="auto">
          <a:xfrm>
            <a:off x="762000" y="3148012"/>
            <a:ext cx="347663" cy="347663"/>
            <a:chOff x="0" y="0"/>
            <a:chExt cx="584" cy="584"/>
          </a:xfrm>
        </p:grpSpPr>
        <p:sp>
          <p:nvSpPr>
            <p:cNvPr id="29703" name="Oval 7"/>
            <p:cNvSpPr>
              <a:spLocks/>
            </p:cNvSpPr>
            <p:nvPr/>
          </p:nvSpPr>
          <p:spPr bwMode="auto">
            <a:xfrm>
              <a:off x="0" y="0"/>
              <a:ext cx="584" cy="584"/>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04" name="Rectangle 8"/>
            <p:cNvSpPr>
              <a:spLocks/>
            </p:cNvSpPr>
            <p:nvPr/>
          </p:nvSpPr>
          <p:spPr bwMode="auto">
            <a:xfrm>
              <a:off x="119" y="70"/>
              <a:ext cx="33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1</a:t>
              </a:r>
            </a:p>
          </p:txBody>
        </p:sp>
      </p:grpSp>
      <p:pic>
        <p:nvPicPr>
          <p:cNvPr id="297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338" y="1714500"/>
            <a:ext cx="2066925" cy="11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06" name="Rectangle 10"/>
          <p:cNvSpPr>
            <a:spLocks/>
          </p:cNvSpPr>
          <p:nvPr/>
        </p:nvSpPr>
        <p:spPr bwMode="auto">
          <a:xfrm>
            <a:off x="3895130" y="3095625"/>
            <a:ext cx="1628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SERVICE DETAILS HERE</a:t>
            </a:r>
          </a:p>
        </p:txBody>
      </p:sp>
      <p:sp>
        <p:nvSpPr>
          <p:cNvPr id="29707" name="Rectangle 11"/>
          <p:cNvSpPr>
            <a:spLocks/>
          </p:cNvSpPr>
          <p:nvPr/>
        </p:nvSpPr>
        <p:spPr bwMode="auto">
          <a:xfrm>
            <a:off x="3464124" y="3705225"/>
            <a:ext cx="2066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a:p>
            <a:pPr algn="l">
              <a:lnSpc>
                <a:spcPct val="120000"/>
              </a:lnSpc>
            </a:pPr>
            <a:endParaRPr lang="en-US" sz="700">
              <a:solidFill>
                <a:srgbClr val="8C8C8C"/>
              </a:solidFill>
              <a:latin typeface="Montserrat-Regular" charset="0"/>
              <a:ea typeface="ＭＳ Ｐゴシック" charset="0"/>
              <a:cs typeface="Montserrat-Regular" charset="0"/>
              <a:sym typeface="Montserrat-Regular" charset="0"/>
            </a:endParaRPr>
          </a:p>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nvGrpSpPr>
          <p:cNvPr id="29708" name="Group 12"/>
          <p:cNvGrpSpPr>
            <a:grpSpLocks/>
          </p:cNvGrpSpPr>
          <p:nvPr/>
        </p:nvGrpSpPr>
        <p:grpSpPr bwMode="auto">
          <a:xfrm>
            <a:off x="3462337" y="3148012"/>
            <a:ext cx="347663" cy="347663"/>
            <a:chOff x="0" y="0"/>
            <a:chExt cx="584" cy="584"/>
          </a:xfrm>
          <a:solidFill>
            <a:schemeClr val="accent3"/>
          </a:solidFill>
        </p:grpSpPr>
        <p:sp>
          <p:nvSpPr>
            <p:cNvPr id="29709" name="Oval 13"/>
            <p:cNvSpPr>
              <a:spLocks/>
            </p:cNvSpPr>
            <p:nvPr/>
          </p:nvSpPr>
          <p:spPr bwMode="auto">
            <a:xfrm>
              <a:off x="0" y="0"/>
              <a:ext cx="584" cy="584"/>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10" name="Rectangle 14"/>
            <p:cNvSpPr>
              <a:spLocks/>
            </p:cNvSpPr>
            <p:nvPr/>
          </p:nvSpPr>
          <p:spPr bwMode="auto">
            <a:xfrm>
              <a:off x="119" y="70"/>
              <a:ext cx="337" cy="427"/>
            </a:xfrm>
            <a:prstGeom prst="rect">
              <a:avLst/>
            </a:prstGeom>
            <a:no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dirty="0">
                  <a:solidFill>
                    <a:srgbClr val="FFFFFF"/>
                  </a:solidFill>
                  <a:latin typeface="Montserrat-Bold" charset="0"/>
                  <a:ea typeface="ＭＳ Ｐゴシック" charset="0"/>
                  <a:cs typeface="Montserrat-Bold" charset="0"/>
                  <a:sym typeface="Montserrat-Bold" charset="0"/>
                </a:rPr>
                <a:t>2</a:t>
              </a:r>
            </a:p>
          </p:txBody>
        </p:sp>
      </p:grpSp>
      <p:pic>
        <p:nvPicPr>
          <p:cNvPr id="29711"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675" y="1714500"/>
            <a:ext cx="2066925" cy="11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12" name="Rectangle 16"/>
          <p:cNvSpPr>
            <a:spLocks/>
          </p:cNvSpPr>
          <p:nvPr/>
        </p:nvSpPr>
        <p:spPr bwMode="auto">
          <a:xfrm>
            <a:off x="6595467" y="3095625"/>
            <a:ext cx="1628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SERVICE DETAILS HERE</a:t>
            </a:r>
          </a:p>
        </p:txBody>
      </p:sp>
      <p:sp>
        <p:nvSpPr>
          <p:cNvPr id="29713" name="Rectangle 17"/>
          <p:cNvSpPr>
            <a:spLocks/>
          </p:cNvSpPr>
          <p:nvPr/>
        </p:nvSpPr>
        <p:spPr bwMode="auto">
          <a:xfrm>
            <a:off x="6164461" y="3705225"/>
            <a:ext cx="2066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a:p>
            <a:pPr algn="l">
              <a:lnSpc>
                <a:spcPct val="120000"/>
              </a:lnSpc>
            </a:pPr>
            <a:endParaRPr lang="en-US" sz="700">
              <a:solidFill>
                <a:srgbClr val="8C8C8C"/>
              </a:solidFill>
              <a:latin typeface="Montserrat-Regular" charset="0"/>
              <a:ea typeface="ＭＳ Ｐゴシック" charset="0"/>
              <a:cs typeface="Montserrat-Regular" charset="0"/>
              <a:sym typeface="Montserrat-Regular" charset="0"/>
            </a:endParaRPr>
          </a:p>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nvGrpSpPr>
          <p:cNvPr id="29714" name="Group 18"/>
          <p:cNvGrpSpPr>
            <a:grpSpLocks/>
          </p:cNvGrpSpPr>
          <p:nvPr/>
        </p:nvGrpSpPr>
        <p:grpSpPr bwMode="auto">
          <a:xfrm>
            <a:off x="6162675" y="3148012"/>
            <a:ext cx="347663" cy="347663"/>
            <a:chOff x="0" y="0"/>
            <a:chExt cx="584" cy="584"/>
          </a:xfrm>
        </p:grpSpPr>
        <p:sp>
          <p:nvSpPr>
            <p:cNvPr id="29715" name="Oval 19"/>
            <p:cNvSpPr>
              <a:spLocks/>
            </p:cNvSpPr>
            <p:nvPr/>
          </p:nvSpPr>
          <p:spPr bwMode="auto">
            <a:xfrm>
              <a:off x="0" y="0"/>
              <a:ext cx="584" cy="584"/>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16" name="Rectangle 20"/>
            <p:cNvSpPr>
              <a:spLocks/>
            </p:cNvSpPr>
            <p:nvPr/>
          </p:nvSpPr>
          <p:spPr bwMode="auto">
            <a:xfrm>
              <a:off x="119" y="70"/>
              <a:ext cx="33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dirty="0">
                  <a:solidFill>
                    <a:srgbClr val="FFFFFF"/>
                  </a:solidFill>
                  <a:latin typeface="Montserrat-Bold" charset="0"/>
                  <a:ea typeface="ＭＳ Ｐゴシック" charset="0"/>
                  <a:cs typeface="Montserrat-Bold" charset="0"/>
                  <a:sym typeface="Montserrat-Bold" charset="0"/>
                </a:rPr>
                <a:t>3</a:t>
              </a:r>
            </a:p>
          </p:txBody>
        </p:sp>
      </p:grpSp>
      <p:grpSp>
        <p:nvGrpSpPr>
          <p:cNvPr id="29717" name="Group 21"/>
          <p:cNvGrpSpPr>
            <a:grpSpLocks/>
          </p:cNvGrpSpPr>
          <p:nvPr/>
        </p:nvGrpSpPr>
        <p:grpSpPr bwMode="auto">
          <a:xfrm>
            <a:off x="8169474" y="4824412"/>
            <a:ext cx="759619" cy="176213"/>
            <a:chOff x="0" y="0"/>
            <a:chExt cx="1275" cy="296"/>
          </a:xfrm>
        </p:grpSpPr>
        <p:pic>
          <p:nvPicPr>
            <p:cNvPr id="29718"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19" name="Rectangle 23"/>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20" name="Rectangle 2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15</a:t>
              </a:r>
            </a:p>
          </p:txBody>
        </p:sp>
        <p:sp>
          <p:nvSpPr>
            <p:cNvPr id="29721" name="Rectangle 25"/>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300"/>
                                  </p:stCondLst>
                                  <p:childTnLst>
                                    <p:set>
                                      <p:cBhvr>
                                        <p:cTn id="11" dur="1" fill="hold">
                                          <p:stCondLst>
                                            <p:cond delay="0"/>
                                          </p:stCondLst>
                                        </p:cTn>
                                        <p:tgtEl>
                                          <p:spTgt spid="29702"/>
                                        </p:tgtEl>
                                        <p:attrNameLst>
                                          <p:attrName>style.visibility</p:attrName>
                                        </p:attrNameLst>
                                      </p:cBhvr>
                                      <p:to>
                                        <p:strVal val="visible"/>
                                      </p:to>
                                    </p:set>
                                    <p:anim calcmode="lin" valueType="num">
                                      <p:cBhvr additive="base">
                                        <p:cTn id="12" dur="500" fill="hold"/>
                                        <p:tgtEl>
                                          <p:spTgt spid="29702"/>
                                        </p:tgtEl>
                                        <p:attrNameLst>
                                          <p:attrName>ppt_x</p:attrName>
                                        </p:attrNameLst>
                                      </p:cBhvr>
                                      <p:tavLst>
                                        <p:tav tm="0">
                                          <p:val>
                                            <p:strVal val="0-#ppt_w/2"/>
                                          </p:val>
                                        </p:tav>
                                        <p:tav tm="100000">
                                          <p:val>
                                            <p:strVal val="#ppt_x"/>
                                          </p:val>
                                        </p:tav>
                                      </p:tavLst>
                                    </p:anim>
                                    <p:anim calcmode="lin" valueType="num">
                                      <p:cBhvr additive="base">
                                        <p:cTn id="13" dur="500" fill="hold"/>
                                        <p:tgtEl>
                                          <p:spTgt spid="2970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8" fill="hold" grpId="0" nodeType="afterEffect">
                                  <p:stCondLst>
                                    <p:cond delay="300"/>
                                  </p:stCondLst>
                                  <p:childTnLst>
                                    <p:set>
                                      <p:cBhvr>
                                        <p:cTn id="16" dur="1" fill="hold">
                                          <p:stCondLst>
                                            <p:cond delay="0"/>
                                          </p:stCondLst>
                                        </p:cTn>
                                        <p:tgtEl>
                                          <p:spTgt spid="29700"/>
                                        </p:tgtEl>
                                        <p:attrNameLst>
                                          <p:attrName>style.visibility</p:attrName>
                                        </p:attrNameLst>
                                      </p:cBhvr>
                                      <p:to>
                                        <p:strVal val="visible"/>
                                      </p:to>
                                    </p:set>
                                    <p:anim calcmode="lin" valueType="num">
                                      <p:cBhvr additive="base">
                                        <p:cTn id="17" dur="500" fill="hold"/>
                                        <p:tgtEl>
                                          <p:spTgt spid="29700"/>
                                        </p:tgtEl>
                                        <p:attrNameLst>
                                          <p:attrName>ppt_x</p:attrName>
                                        </p:attrNameLst>
                                      </p:cBhvr>
                                      <p:tavLst>
                                        <p:tav tm="0">
                                          <p:val>
                                            <p:strVal val="0-#ppt_w/2"/>
                                          </p:val>
                                        </p:tav>
                                        <p:tav tm="100000">
                                          <p:val>
                                            <p:strVal val="#ppt_x"/>
                                          </p:val>
                                        </p:tav>
                                      </p:tavLst>
                                    </p:anim>
                                    <p:anim calcmode="lin" valueType="num">
                                      <p:cBhvr additive="base">
                                        <p:cTn id="18" dur="500" fill="hold"/>
                                        <p:tgtEl>
                                          <p:spTgt spid="2970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100"/>
                            </p:stCondLst>
                            <p:childTnLst>
                              <p:par>
                                <p:cTn id="20" presetID="2" presetClass="entr" presetSubtype="8" fill="hold" grpId="0" nodeType="afterEffect">
                                  <p:stCondLst>
                                    <p:cond delay="300"/>
                                  </p:stCondLst>
                                  <p:childTnLst>
                                    <p:set>
                                      <p:cBhvr>
                                        <p:cTn id="21" dur="1" fill="hold">
                                          <p:stCondLst>
                                            <p:cond delay="0"/>
                                          </p:stCondLst>
                                        </p:cTn>
                                        <p:tgtEl>
                                          <p:spTgt spid="29701"/>
                                        </p:tgtEl>
                                        <p:attrNameLst>
                                          <p:attrName>style.visibility</p:attrName>
                                        </p:attrNameLst>
                                      </p:cBhvr>
                                      <p:to>
                                        <p:strVal val="visible"/>
                                      </p:to>
                                    </p:set>
                                    <p:anim calcmode="lin" valueType="num">
                                      <p:cBhvr additive="base">
                                        <p:cTn id="22" dur="500" fill="hold"/>
                                        <p:tgtEl>
                                          <p:spTgt spid="29701"/>
                                        </p:tgtEl>
                                        <p:attrNameLst>
                                          <p:attrName>ppt_x</p:attrName>
                                        </p:attrNameLst>
                                      </p:cBhvr>
                                      <p:tavLst>
                                        <p:tav tm="0">
                                          <p:val>
                                            <p:strVal val="0-#ppt_w/2"/>
                                          </p:val>
                                        </p:tav>
                                        <p:tav tm="100000">
                                          <p:val>
                                            <p:strVal val="#ppt_x"/>
                                          </p:val>
                                        </p:tav>
                                      </p:tavLst>
                                    </p:anim>
                                    <p:anim calcmode="lin" valueType="num">
                                      <p:cBhvr additive="base">
                                        <p:cTn id="23"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nodeType="clickEffect">
                                  <p:stCondLst>
                                    <p:cond delay="0"/>
                                  </p:stCondLst>
                                  <p:childTnLst>
                                    <p:set>
                                      <p:cBhvr>
                                        <p:cTn id="27" dur="1" fill="hold">
                                          <p:stCondLst>
                                            <p:cond delay="0"/>
                                          </p:stCondLst>
                                        </p:cTn>
                                        <p:tgtEl>
                                          <p:spTgt spid="29705"/>
                                        </p:tgtEl>
                                        <p:attrNameLst>
                                          <p:attrName>style.visibility</p:attrName>
                                        </p:attrNameLst>
                                      </p:cBhvr>
                                      <p:to>
                                        <p:strVal val="visible"/>
                                      </p:to>
                                    </p:set>
                                    <p:anim calcmode="lin" valueType="num">
                                      <p:cBhvr>
                                        <p:cTn id="28" dur="500" fill="hold"/>
                                        <p:tgtEl>
                                          <p:spTgt spid="29705"/>
                                        </p:tgtEl>
                                        <p:attrNameLst>
                                          <p:attrName>ppt_x</p:attrName>
                                        </p:attrNameLst>
                                      </p:cBhvr>
                                      <p:tavLst>
                                        <p:tav tm="0">
                                          <p:val>
                                            <p:strVal val="#ppt_x-#ppt_w/2"/>
                                          </p:val>
                                        </p:tav>
                                        <p:tav tm="100000">
                                          <p:val>
                                            <p:strVal val="#ppt_x"/>
                                          </p:val>
                                        </p:tav>
                                      </p:tavLst>
                                    </p:anim>
                                    <p:anim calcmode="lin" valueType="num">
                                      <p:cBhvr>
                                        <p:cTn id="29" dur="500" fill="hold"/>
                                        <p:tgtEl>
                                          <p:spTgt spid="29705"/>
                                        </p:tgtEl>
                                        <p:attrNameLst>
                                          <p:attrName>ppt_y</p:attrName>
                                        </p:attrNameLst>
                                      </p:cBhvr>
                                      <p:tavLst>
                                        <p:tav tm="0">
                                          <p:val>
                                            <p:strVal val="#ppt_y"/>
                                          </p:val>
                                        </p:tav>
                                        <p:tav tm="100000">
                                          <p:val>
                                            <p:strVal val="#ppt_y"/>
                                          </p:val>
                                        </p:tav>
                                      </p:tavLst>
                                    </p:anim>
                                    <p:anim calcmode="lin" valueType="num">
                                      <p:cBhvr>
                                        <p:cTn id="30" dur="500" fill="hold"/>
                                        <p:tgtEl>
                                          <p:spTgt spid="29705"/>
                                        </p:tgtEl>
                                        <p:attrNameLst>
                                          <p:attrName>ppt_w</p:attrName>
                                        </p:attrNameLst>
                                      </p:cBhvr>
                                      <p:tavLst>
                                        <p:tav tm="0">
                                          <p:val>
                                            <p:fltVal val="0"/>
                                          </p:val>
                                        </p:tav>
                                        <p:tav tm="100000">
                                          <p:val>
                                            <p:strVal val="#ppt_w"/>
                                          </p:val>
                                        </p:tav>
                                      </p:tavLst>
                                    </p:anim>
                                    <p:anim calcmode="lin" valueType="num">
                                      <p:cBhvr>
                                        <p:cTn id="31" dur="500" fill="hold"/>
                                        <p:tgtEl>
                                          <p:spTgt spid="29705"/>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500"/>
                            </p:stCondLst>
                            <p:childTnLst>
                              <p:par>
                                <p:cTn id="33" presetID="23" presetClass="entr" presetSubtype="16" fill="hold" nodeType="afterEffect">
                                  <p:stCondLst>
                                    <p:cond delay="500"/>
                                  </p:stCondLst>
                                  <p:childTnLst>
                                    <p:set>
                                      <p:cBhvr>
                                        <p:cTn id="34" dur="1" fill="hold">
                                          <p:stCondLst>
                                            <p:cond delay="0"/>
                                          </p:stCondLst>
                                        </p:cTn>
                                        <p:tgtEl>
                                          <p:spTgt spid="29708"/>
                                        </p:tgtEl>
                                        <p:attrNameLst>
                                          <p:attrName>style.visibility</p:attrName>
                                        </p:attrNameLst>
                                      </p:cBhvr>
                                      <p:to>
                                        <p:strVal val="visible"/>
                                      </p:to>
                                    </p:set>
                                    <p:anim calcmode="lin" valueType="num">
                                      <p:cBhvr>
                                        <p:cTn id="35" dur="500" fill="hold"/>
                                        <p:tgtEl>
                                          <p:spTgt spid="29708"/>
                                        </p:tgtEl>
                                        <p:attrNameLst>
                                          <p:attrName>ppt_w</p:attrName>
                                        </p:attrNameLst>
                                      </p:cBhvr>
                                      <p:tavLst>
                                        <p:tav tm="0">
                                          <p:val>
                                            <p:fltVal val="0"/>
                                          </p:val>
                                        </p:tav>
                                        <p:tav tm="100000">
                                          <p:val>
                                            <p:strVal val="#ppt_w"/>
                                          </p:val>
                                        </p:tav>
                                      </p:tavLst>
                                    </p:anim>
                                    <p:anim calcmode="lin" valueType="num">
                                      <p:cBhvr>
                                        <p:cTn id="36" dur="500" fill="hold"/>
                                        <p:tgtEl>
                                          <p:spTgt spid="29708"/>
                                        </p:tgtEl>
                                        <p:attrNameLst>
                                          <p:attrName>ppt_h</p:attrName>
                                        </p:attrNameLst>
                                      </p:cBhvr>
                                      <p:tavLst>
                                        <p:tav tm="0">
                                          <p:val>
                                            <p:fltVal val="0"/>
                                          </p:val>
                                        </p:tav>
                                        <p:tav tm="100000">
                                          <p:val>
                                            <p:strVal val="#ppt_h"/>
                                          </p:val>
                                        </p:tav>
                                      </p:tavLst>
                                    </p:anim>
                                  </p:childTnLst>
                                </p:cTn>
                              </p:par>
                            </p:childTnLst>
                          </p:cTn>
                        </p:par>
                        <p:par>
                          <p:cTn id="37" fill="hold" nodeType="afterGroup">
                            <p:stCondLst>
                              <p:cond delay="1500"/>
                            </p:stCondLst>
                            <p:childTnLst>
                              <p:par>
                                <p:cTn id="38" presetID="22" presetClass="entr" presetSubtype="8" fill="hold" grpId="0" nodeType="afterEffect">
                                  <p:stCondLst>
                                    <p:cond delay="500"/>
                                  </p:stCondLst>
                                  <p:childTnLst>
                                    <p:set>
                                      <p:cBhvr>
                                        <p:cTn id="39" dur="1" fill="hold">
                                          <p:stCondLst>
                                            <p:cond delay="0"/>
                                          </p:stCondLst>
                                        </p:cTn>
                                        <p:tgtEl>
                                          <p:spTgt spid="29706"/>
                                        </p:tgtEl>
                                        <p:attrNameLst>
                                          <p:attrName>style.visibility</p:attrName>
                                        </p:attrNameLst>
                                      </p:cBhvr>
                                      <p:to>
                                        <p:strVal val="visible"/>
                                      </p:to>
                                    </p:set>
                                    <p:animEffect transition="in" filter="wipe(left)">
                                      <p:cBhvr>
                                        <p:cTn id="40" dur="500"/>
                                        <p:tgtEl>
                                          <p:spTgt spid="29706"/>
                                        </p:tgtEl>
                                      </p:cBhvr>
                                    </p:animEffect>
                                  </p:childTnLst>
                                </p:cTn>
                              </p:par>
                            </p:childTnLst>
                          </p:cTn>
                        </p:par>
                        <p:par>
                          <p:cTn id="41" fill="hold" nodeType="afterGroup">
                            <p:stCondLst>
                              <p:cond delay="2500"/>
                            </p:stCondLst>
                            <p:childTnLst>
                              <p:par>
                                <p:cTn id="42" presetID="22" presetClass="entr" presetSubtype="8" fill="hold" grpId="0" nodeType="afterEffect">
                                  <p:stCondLst>
                                    <p:cond delay="500"/>
                                  </p:stCondLst>
                                  <p:childTnLst>
                                    <p:set>
                                      <p:cBhvr>
                                        <p:cTn id="43" dur="1" fill="hold">
                                          <p:stCondLst>
                                            <p:cond delay="0"/>
                                          </p:stCondLst>
                                        </p:cTn>
                                        <p:tgtEl>
                                          <p:spTgt spid="29707"/>
                                        </p:tgtEl>
                                        <p:attrNameLst>
                                          <p:attrName>style.visibility</p:attrName>
                                        </p:attrNameLst>
                                      </p:cBhvr>
                                      <p:to>
                                        <p:strVal val="visible"/>
                                      </p:to>
                                    </p:set>
                                    <p:animEffect transition="in" filter="wipe(left)">
                                      <p:cBhvr>
                                        <p:cTn id="44" dur="500"/>
                                        <p:tgtEl>
                                          <p:spTgt spid="2970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9711"/>
                                        </p:tgtEl>
                                        <p:attrNameLst>
                                          <p:attrName>style.visibility</p:attrName>
                                        </p:attrNameLst>
                                      </p:cBhvr>
                                      <p:to>
                                        <p:strVal val="visible"/>
                                      </p:to>
                                    </p:set>
                                    <p:anim calcmode="lin" valueType="num">
                                      <p:cBhvr additive="base">
                                        <p:cTn id="49" dur="500" fill="hold"/>
                                        <p:tgtEl>
                                          <p:spTgt spid="29711"/>
                                        </p:tgtEl>
                                        <p:attrNameLst>
                                          <p:attrName>ppt_x</p:attrName>
                                        </p:attrNameLst>
                                      </p:cBhvr>
                                      <p:tavLst>
                                        <p:tav tm="0">
                                          <p:val>
                                            <p:strVal val="1+#ppt_w/2"/>
                                          </p:val>
                                        </p:tav>
                                        <p:tav tm="100000">
                                          <p:val>
                                            <p:strVal val="#ppt_x"/>
                                          </p:val>
                                        </p:tav>
                                      </p:tavLst>
                                    </p:anim>
                                    <p:anim calcmode="lin" valueType="num">
                                      <p:cBhvr additive="base">
                                        <p:cTn id="50" dur="500" fill="hold"/>
                                        <p:tgtEl>
                                          <p:spTgt spid="29711"/>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nodeType="afterEffect">
                                  <p:stCondLst>
                                    <p:cond delay="300"/>
                                  </p:stCondLst>
                                  <p:childTnLst>
                                    <p:set>
                                      <p:cBhvr>
                                        <p:cTn id="53" dur="1" fill="hold">
                                          <p:stCondLst>
                                            <p:cond delay="0"/>
                                          </p:stCondLst>
                                        </p:cTn>
                                        <p:tgtEl>
                                          <p:spTgt spid="29714"/>
                                        </p:tgtEl>
                                        <p:attrNameLst>
                                          <p:attrName>style.visibility</p:attrName>
                                        </p:attrNameLst>
                                      </p:cBhvr>
                                      <p:to>
                                        <p:strVal val="visible"/>
                                      </p:to>
                                    </p:set>
                                    <p:anim calcmode="lin" valueType="num">
                                      <p:cBhvr additive="base">
                                        <p:cTn id="54" dur="500" fill="hold"/>
                                        <p:tgtEl>
                                          <p:spTgt spid="29714"/>
                                        </p:tgtEl>
                                        <p:attrNameLst>
                                          <p:attrName>ppt_x</p:attrName>
                                        </p:attrNameLst>
                                      </p:cBhvr>
                                      <p:tavLst>
                                        <p:tav tm="0">
                                          <p:val>
                                            <p:strVal val="1+#ppt_w/2"/>
                                          </p:val>
                                        </p:tav>
                                        <p:tav tm="100000">
                                          <p:val>
                                            <p:strVal val="#ppt_x"/>
                                          </p:val>
                                        </p:tav>
                                      </p:tavLst>
                                    </p:anim>
                                    <p:anim calcmode="lin" valueType="num">
                                      <p:cBhvr additive="base">
                                        <p:cTn id="55" dur="500" fill="hold"/>
                                        <p:tgtEl>
                                          <p:spTgt spid="29714"/>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1300"/>
                            </p:stCondLst>
                            <p:childTnLst>
                              <p:par>
                                <p:cTn id="57" presetID="2" presetClass="entr" presetSubtype="2" fill="hold" grpId="0" nodeType="afterEffect">
                                  <p:stCondLst>
                                    <p:cond delay="300"/>
                                  </p:stCondLst>
                                  <p:childTnLst>
                                    <p:set>
                                      <p:cBhvr>
                                        <p:cTn id="58" dur="1" fill="hold">
                                          <p:stCondLst>
                                            <p:cond delay="0"/>
                                          </p:stCondLst>
                                        </p:cTn>
                                        <p:tgtEl>
                                          <p:spTgt spid="29712"/>
                                        </p:tgtEl>
                                        <p:attrNameLst>
                                          <p:attrName>style.visibility</p:attrName>
                                        </p:attrNameLst>
                                      </p:cBhvr>
                                      <p:to>
                                        <p:strVal val="visible"/>
                                      </p:to>
                                    </p:set>
                                    <p:anim calcmode="lin" valueType="num">
                                      <p:cBhvr additive="base">
                                        <p:cTn id="59" dur="500" fill="hold"/>
                                        <p:tgtEl>
                                          <p:spTgt spid="29712"/>
                                        </p:tgtEl>
                                        <p:attrNameLst>
                                          <p:attrName>ppt_x</p:attrName>
                                        </p:attrNameLst>
                                      </p:cBhvr>
                                      <p:tavLst>
                                        <p:tav tm="0">
                                          <p:val>
                                            <p:strVal val="1+#ppt_w/2"/>
                                          </p:val>
                                        </p:tav>
                                        <p:tav tm="100000">
                                          <p:val>
                                            <p:strVal val="#ppt_x"/>
                                          </p:val>
                                        </p:tav>
                                      </p:tavLst>
                                    </p:anim>
                                    <p:anim calcmode="lin" valueType="num">
                                      <p:cBhvr additive="base">
                                        <p:cTn id="60" dur="500" fill="hold"/>
                                        <p:tgtEl>
                                          <p:spTgt spid="29712"/>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2100"/>
                            </p:stCondLst>
                            <p:childTnLst>
                              <p:par>
                                <p:cTn id="62" presetID="2" presetClass="entr" presetSubtype="2" fill="hold" grpId="0" nodeType="afterEffect">
                                  <p:stCondLst>
                                    <p:cond delay="300"/>
                                  </p:stCondLst>
                                  <p:childTnLst>
                                    <p:set>
                                      <p:cBhvr>
                                        <p:cTn id="63" dur="1" fill="hold">
                                          <p:stCondLst>
                                            <p:cond delay="0"/>
                                          </p:stCondLst>
                                        </p:cTn>
                                        <p:tgtEl>
                                          <p:spTgt spid="29713"/>
                                        </p:tgtEl>
                                        <p:attrNameLst>
                                          <p:attrName>style.visibility</p:attrName>
                                        </p:attrNameLst>
                                      </p:cBhvr>
                                      <p:to>
                                        <p:strVal val="visible"/>
                                      </p:to>
                                    </p:set>
                                    <p:anim calcmode="lin" valueType="num">
                                      <p:cBhvr additive="base">
                                        <p:cTn id="64" dur="500" fill="hold"/>
                                        <p:tgtEl>
                                          <p:spTgt spid="29713"/>
                                        </p:tgtEl>
                                        <p:attrNameLst>
                                          <p:attrName>ppt_x</p:attrName>
                                        </p:attrNameLst>
                                      </p:cBhvr>
                                      <p:tavLst>
                                        <p:tav tm="0">
                                          <p:val>
                                            <p:strVal val="1+#ppt_w/2"/>
                                          </p:val>
                                        </p:tav>
                                        <p:tav tm="100000">
                                          <p:val>
                                            <p:strVal val="#ppt_x"/>
                                          </p:val>
                                        </p:tav>
                                      </p:tavLst>
                                    </p:anim>
                                    <p:anim calcmode="lin" valueType="num">
                                      <p:cBhvr additive="base">
                                        <p:cTn id="65" dur="500" fill="hold"/>
                                        <p:tgtEl>
                                          <p:spTgt spid="297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utoUpdateAnimBg="0"/>
      <p:bldP spid="29701" grpId="0" autoUpdateAnimBg="0"/>
      <p:bldP spid="29706" grpId="0" autoUpdateAnimBg="0"/>
      <p:bldP spid="29707" grpId="0" autoUpdateAnimBg="0"/>
      <p:bldP spid="29712" grpId="0" autoUpdateAnimBg="0"/>
      <p:bldP spid="2971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3338"/>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0722" name="Freeform 2"/>
          <p:cNvSpPr>
            <a:spLocks/>
          </p:cNvSpPr>
          <p:nvPr/>
        </p:nvSpPr>
        <p:spPr bwMode="auto">
          <a:xfrm>
            <a:off x="-10715" y="-9525"/>
            <a:ext cx="9167217" cy="5157192"/>
          </a:xfrm>
          <a:custGeom>
            <a:avLst/>
            <a:gdLst>
              <a:gd name="T0" fmla="*/ 11042 w 21600"/>
              <a:gd name="T1" fmla="*/ 21600 h 21600"/>
              <a:gd name="T2" fmla="*/ 21600 w 21600"/>
              <a:gd name="T3" fmla="*/ 21600 h 21600"/>
              <a:gd name="T4" fmla="*/ 21600 w 21600"/>
              <a:gd name="T5" fmla="*/ 0 h 21600"/>
              <a:gd name="T6" fmla="*/ 0 w 21600"/>
              <a:gd name="T7" fmla="*/ 0 h 21600"/>
              <a:gd name="T8" fmla="*/ 0 w 21600"/>
              <a:gd name="T9" fmla="*/ 9436 h 21600"/>
              <a:gd name="T10" fmla="*/ 3940 w 21600"/>
              <a:gd name="T11" fmla="*/ 16823 h 21600"/>
              <a:gd name="T12" fmla="*/ 11042 w 21600"/>
              <a:gd name="T13" fmla="*/ 21600 h 21600"/>
              <a:gd name="T14" fmla="*/ 11042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1042" y="21600"/>
                </a:moveTo>
                <a:lnTo>
                  <a:pt x="21600" y="21600"/>
                </a:lnTo>
                <a:lnTo>
                  <a:pt x="21600" y="0"/>
                </a:lnTo>
                <a:lnTo>
                  <a:pt x="0" y="0"/>
                </a:lnTo>
                <a:lnTo>
                  <a:pt x="0" y="9436"/>
                </a:lnTo>
                <a:cubicBezTo>
                  <a:pt x="4564" y="9445"/>
                  <a:pt x="2608" y="14763"/>
                  <a:pt x="3940" y="16823"/>
                </a:cubicBezTo>
                <a:cubicBezTo>
                  <a:pt x="5565" y="19336"/>
                  <a:pt x="9133" y="14672"/>
                  <a:pt x="11042" y="21600"/>
                </a:cubicBezTo>
                <a:close/>
                <a:moveTo>
                  <a:pt x="11042" y="21600"/>
                </a:moveTo>
              </a:path>
            </a:pathLst>
          </a:custGeom>
          <a:solidFill>
            <a:schemeClr val="bg2">
              <a:alpha val="87999"/>
            </a:schemeClr>
          </a:solidFill>
          <a:ln>
            <a:noFill/>
          </a:ln>
          <a:extLst/>
        </p:spPr>
        <p:txBody>
          <a:bodyPr lIns="0" tIns="0" rIns="0" bIns="0"/>
          <a:lstStyle/>
          <a:p>
            <a:endParaRPr lang="en-US"/>
          </a:p>
        </p:txBody>
      </p:sp>
      <p:sp>
        <p:nvSpPr>
          <p:cNvPr id="30723" name="Rectangle 3"/>
          <p:cNvSpPr>
            <a:spLocks/>
          </p:cNvSpPr>
          <p:nvPr/>
        </p:nvSpPr>
        <p:spPr bwMode="auto">
          <a:xfrm>
            <a:off x="2156817" y="1209675"/>
            <a:ext cx="31575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O U R</a:t>
            </a:r>
          </a:p>
          <a:p>
            <a:pPr algn="l"/>
            <a:r>
              <a:rPr lang="en-US" sz="1700">
                <a:solidFill>
                  <a:srgbClr val="FFFFFF"/>
                </a:solidFill>
                <a:latin typeface="Montserrat-Bold" charset="0"/>
                <a:ea typeface="ＭＳ Ｐゴシック" charset="0"/>
                <a:cs typeface="Montserrat-Bold" charset="0"/>
                <a:sym typeface="Montserrat-Bold" charset="0"/>
              </a:rPr>
              <a:t>P O R T F O L I O</a:t>
            </a:r>
          </a:p>
        </p:txBody>
      </p:sp>
      <p:sp>
        <p:nvSpPr>
          <p:cNvPr id="30724" name="Rectangle 4"/>
          <p:cNvSpPr>
            <a:spLocks/>
          </p:cNvSpPr>
          <p:nvPr/>
        </p:nvSpPr>
        <p:spPr bwMode="auto">
          <a:xfrm>
            <a:off x="2154436" y="1969294"/>
            <a:ext cx="31575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chemeClr val="accent3"/>
                </a:solidFill>
                <a:latin typeface="Montserrat-Regular" charset="0"/>
                <a:ea typeface="ＭＳ Ｐゴシック" charset="0"/>
                <a:cs typeface="Montserrat-Regular" charset="0"/>
                <a:sym typeface="Montserrat-Regular" charset="0"/>
              </a:rPr>
              <a:t>spaciousnes</a:t>
            </a:r>
            <a:r>
              <a:rPr lang="en-US" sz="700" dirty="0">
                <a:solidFill>
                  <a:schemeClr val="accent3"/>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chemeClr val="accent3"/>
                </a:solidFill>
                <a:latin typeface="Montserrat-Regular" charset="0"/>
                <a:ea typeface="ＭＳ Ｐゴシック" charset="0"/>
                <a:cs typeface="Montserrat-Regular" charset="0"/>
                <a:sym typeface="Montserrat-Regular" charset="0"/>
              </a:rPr>
              <a:t>colours</a:t>
            </a:r>
            <a:r>
              <a:rPr lang="en-US" sz="700" dirty="0">
                <a:solidFill>
                  <a:schemeClr val="accent3"/>
                </a:solidFill>
                <a:latin typeface="Montserrat-Regular" charset="0"/>
                <a:ea typeface="ＭＳ Ｐゴシック" charset="0"/>
                <a:cs typeface="Montserrat-Regular" charset="0"/>
                <a:sym typeface="Montserrat-Regular" charset="0"/>
              </a:rPr>
              <a:t>,</a:t>
            </a:r>
          </a:p>
        </p:txBody>
      </p:sp>
      <p:grpSp>
        <p:nvGrpSpPr>
          <p:cNvPr id="30725" name="Group 5"/>
          <p:cNvGrpSpPr>
            <a:grpSpLocks/>
          </p:cNvGrpSpPr>
          <p:nvPr/>
        </p:nvGrpSpPr>
        <p:grpSpPr bwMode="auto">
          <a:xfrm>
            <a:off x="5704880" y="1976438"/>
            <a:ext cx="2228850" cy="2070497"/>
            <a:chOff x="0" y="0"/>
            <a:chExt cx="3744" cy="3478"/>
          </a:xfrm>
        </p:grpSpPr>
        <p:sp>
          <p:nvSpPr>
            <p:cNvPr id="30726" name="Line 6"/>
            <p:cNvSpPr>
              <a:spLocks noChangeShapeType="1"/>
            </p:cNvSpPr>
            <p:nvPr/>
          </p:nvSpPr>
          <p:spPr bwMode="auto">
            <a:xfrm>
              <a:off x="0" y="0"/>
              <a:ext cx="0" cy="1189"/>
            </a:xfrm>
            <a:prstGeom prst="line">
              <a:avLst/>
            </a:prstGeom>
            <a:noFill/>
            <a:ln w="9525"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0727" name="Freeform 7"/>
            <p:cNvSpPr>
              <a:spLocks/>
            </p:cNvSpPr>
            <p:nvPr/>
          </p:nvSpPr>
          <p:spPr bwMode="auto">
            <a:xfrm>
              <a:off x="0" y="582"/>
              <a:ext cx="3744" cy="2896"/>
            </a:xfrm>
            <a:custGeom>
              <a:avLst/>
              <a:gdLst>
                <a:gd name="T0" fmla="*/ 0 w 21600"/>
                <a:gd name="T1" fmla="*/ 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0"/>
                  </a:moveTo>
                  <a:lnTo>
                    <a:pt x="21600" y="0"/>
                  </a:lnTo>
                  <a:lnTo>
                    <a:pt x="21600" y="21600"/>
                  </a:lnTo>
                </a:path>
              </a:pathLst>
            </a:custGeom>
            <a:noFill/>
            <a:ln w="9525"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pic>
        <p:nvPicPr>
          <p:cNvPr id="30728"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29645" y="4133255"/>
            <a:ext cx="999835" cy="367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0729" name="Group 9"/>
          <p:cNvGrpSpPr>
            <a:grpSpLocks/>
          </p:cNvGrpSpPr>
          <p:nvPr/>
        </p:nvGrpSpPr>
        <p:grpSpPr bwMode="auto">
          <a:xfrm>
            <a:off x="8169473" y="4824412"/>
            <a:ext cx="761405" cy="176213"/>
            <a:chOff x="0" y="0"/>
            <a:chExt cx="1279" cy="296"/>
          </a:xfrm>
        </p:grpSpPr>
        <p:pic>
          <p:nvPicPr>
            <p:cNvPr id="3073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0731" name="Rectangle 11"/>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0732" name="Rectangle 1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16</a:t>
              </a:r>
            </a:p>
          </p:txBody>
        </p:sp>
        <p:sp>
          <p:nvSpPr>
            <p:cNvPr id="30733" name="Rectangle 13"/>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0722"/>
                                        </p:tgtEl>
                                        <p:attrNameLst>
                                          <p:attrName>style.visibility</p:attrName>
                                        </p:attrNameLst>
                                      </p:cBhvr>
                                      <p:to>
                                        <p:strVal val="visible"/>
                                      </p:to>
                                    </p:set>
                                    <p:anim calcmode="lin" valueType="num">
                                      <p:cBhvr>
                                        <p:cTn id="7" dur="75" fill="hold"/>
                                        <p:tgtEl>
                                          <p:spTgt spid="30722"/>
                                        </p:tgtEl>
                                        <p:attrNameLst>
                                          <p:attrName>ppt_w</p:attrName>
                                        </p:attrNameLst>
                                      </p:cBhvr>
                                      <p:tavLst>
                                        <p:tav tm="0">
                                          <p:val>
                                            <p:strVal val="4*#ppt_w"/>
                                          </p:val>
                                        </p:tav>
                                        <p:tav tm="100000">
                                          <p:val>
                                            <p:strVal val="#ppt_w"/>
                                          </p:val>
                                        </p:tav>
                                      </p:tavLst>
                                    </p:anim>
                                    <p:anim calcmode="lin" valueType="num">
                                      <p:cBhvr>
                                        <p:cTn id="8" dur="75" fill="hold"/>
                                        <p:tgtEl>
                                          <p:spTgt spid="30722"/>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gtEl>
                                        <p:attrNameLst>
                                          <p:attrName>style.visibility</p:attrName>
                                        </p:attrNameLst>
                                      </p:cBhvr>
                                      <p:to>
                                        <p:strVal val="visible"/>
                                      </p:to>
                                    </p:set>
                                    <p:anim calcmode="lin" valueType="num">
                                      <p:cBhvr additive="base">
                                        <p:cTn id="13" dur="500" fill="hold"/>
                                        <p:tgtEl>
                                          <p:spTgt spid="30723"/>
                                        </p:tgtEl>
                                        <p:attrNameLst>
                                          <p:attrName>ppt_x</p:attrName>
                                        </p:attrNameLst>
                                      </p:cBhvr>
                                      <p:tavLst>
                                        <p:tav tm="0">
                                          <p:val>
                                            <p:strVal val="0-#ppt_w/2"/>
                                          </p:val>
                                        </p:tav>
                                        <p:tav tm="100000">
                                          <p:val>
                                            <p:strVal val="#ppt_x"/>
                                          </p:val>
                                        </p:tav>
                                      </p:tavLst>
                                    </p:anim>
                                    <p:anim calcmode="lin" valueType="num">
                                      <p:cBhvr additive="base">
                                        <p:cTn id="14" dur="500" fill="hold"/>
                                        <p:tgtEl>
                                          <p:spTgt spid="30723"/>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30724"/>
                                        </p:tgtEl>
                                        <p:attrNameLst>
                                          <p:attrName>style.visibility</p:attrName>
                                        </p:attrNameLst>
                                      </p:cBhvr>
                                      <p:to>
                                        <p:strVal val="visible"/>
                                      </p:to>
                                    </p:set>
                                    <p:anim calcmode="lin" valueType="num">
                                      <p:cBhvr additive="base">
                                        <p:cTn id="18" dur="500" fill="hold"/>
                                        <p:tgtEl>
                                          <p:spTgt spid="30724"/>
                                        </p:tgtEl>
                                        <p:attrNameLst>
                                          <p:attrName>ppt_x</p:attrName>
                                        </p:attrNameLst>
                                      </p:cBhvr>
                                      <p:tavLst>
                                        <p:tav tm="0">
                                          <p:val>
                                            <p:strVal val="0-#ppt_w/2"/>
                                          </p:val>
                                        </p:tav>
                                        <p:tav tm="100000">
                                          <p:val>
                                            <p:strVal val="#ppt_x"/>
                                          </p:val>
                                        </p:tav>
                                      </p:tavLst>
                                    </p:anim>
                                    <p:anim calcmode="lin" valueType="num">
                                      <p:cBhvr additive="base">
                                        <p:cTn id="19"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30725"/>
                                        </p:tgtEl>
                                        <p:attrNameLst>
                                          <p:attrName>style.visibility</p:attrName>
                                        </p:attrNameLst>
                                      </p:cBhvr>
                                      <p:to>
                                        <p:strVal val="visible"/>
                                      </p:to>
                                    </p:set>
                                    <p:anim calcmode="lin" valueType="num">
                                      <p:cBhvr>
                                        <p:cTn id="24" dur="500" fill="hold"/>
                                        <p:tgtEl>
                                          <p:spTgt spid="30725"/>
                                        </p:tgtEl>
                                        <p:attrNameLst>
                                          <p:attrName>ppt_w</p:attrName>
                                        </p:attrNameLst>
                                      </p:cBhvr>
                                      <p:tavLst>
                                        <p:tav tm="0">
                                          <p:val>
                                            <p:fltVal val="0"/>
                                          </p:val>
                                        </p:tav>
                                        <p:tav tm="100000">
                                          <p:val>
                                            <p:strVal val="#ppt_w"/>
                                          </p:val>
                                        </p:tav>
                                      </p:tavLst>
                                    </p:anim>
                                    <p:anim calcmode="lin" valueType="num">
                                      <p:cBhvr>
                                        <p:cTn id="25" dur="500" fill="hold"/>
                                        <p:tgtEl>
                                          <p:spTgt spid="30725"/>
                                        </p:tgtEl>
                                        <p:attrNameLst>
                                          <p:attrName>ppt_h</p:attrName>
                                        </p:attrNameLst>
                                      </p:cBhvr>
                                      <p:tavLst>
                                        <p:tav tm="0">
                                          <p:val>
                                            <p:fltVal val="0"/>
                                          </p:val>
                                        </p:tav>
                                        <p:tav tm="100000">
                                          <p:val>
                                            <p:strVal val="#ppt_h"/>
                                          </p:val>
                                        </p:tav>
                                      </p:tavLst>
                                    </p:anim>
                                  </p:childTnLst>
                                </p:cTn>
                              </p:par>
                            </p:childTnLst>
                          </p:cTn>
                        </p:par>
                        <p:par>
                          <p:cTn id="26" fill="hold" nodeType="afterGroup">
                            <p:stCondLst>
                              <p:cond delay="500"/>
                            </p:stCondLst>
                            <p:childTnLst>
                              <p:par>
                                <p:cTn id="27" presetID="22" presetClass="entr" presetSubtype="8" fill="hold" nodeType="afterEffect">
                                  <p:stCondLst>
                                    <p:cond delay="300"/>
                                  </p:stCondLst>
                                  <p:childTnLst>
                                    <p:set>
                                      <p:cBhvr>
                                        <p:cTn id="28" dur="1" fill="hold">
                                          <p:stCondLst>
                                            <p:cond delay="0"/>
                                          </p:stCondLst>
                                        </p:cTn>
                                        <p:tgtEl>
                                          <p:spTgt spid="30728"/>
                                        </p:tgtEl>
                                        <p:attrNameLst>
                                          <p:attrName>style.visibility</p:attrName>
                                        </p:attrNameLst>
                                      </p:cBhvr>
                                      <p:to>
                                        <p:strVal val="visible"/>
                                      </p:to>
                                    </p:set>
                                    <p:animEffect transition="in" filter="wipe(left)">
                                      <p:cBhvr>
                                        <p:cTn id="29"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utoUpdateAnimBg="0"/>
      <p:bldP spid="3072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317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2" y="3033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1746" name="Rectangle 2"/>
          <p:cNvSpPr>
            <a:spLocks/>
          </p:cNvSpPr>
          <p:nvPr/>
        </p:nvSpPr>
        <p:spPr bwMode="auto">
          <a:xfrm>
            <a:off x="3470672" y="3033713"/>
            <a:ext cx="2709863" cy="1524000"/>
          </a:xfrm>
          <a:prstGeom prst="rect">
            <a:avLst/>
          </a:prstGeom>
          <a:solidFill>
            <a:schemeClr val="accent3">
              <a:alpha val="84999"/>
            </a:schemeClr>
          </a:solidFill>
          <a:ln>
            <a:noFill/>
          </a:ln>
          <a:extLst/>
        </p:spPr>
        <p:txBody>
          <a:bodyPr lIns="0" tIns="0" rIns="0" bIns="0"/>
          <a:lstStyle/>
          <a:p>
            <a:endParaRPr lang="en-US"/>
          </a:p>
        </p:txBody>
      </p:sp>
      <p:sp>
        <p:nvSpPr>
          <p:cNvPr id="31747" name="Rectangle 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P O R T F O L I O</a:t>
            </a:r>
          </a:p>
        </p:txBody>
      </p:sp>
      <p:sp>
        <p:nvSpPr>
          <p:cNvPr id="31748" name="Rectangle 4"/>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17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09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17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2" y="1509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17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33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1752" name="Freeform 8"/>
          <p:cNvSpPr>
            <a:spLocks/>
          </p:cNvSpPr>
          <p:nvPr/>
        </p:nvSpPr>
        <p:spPr bwMode="auto">
          <a:xfrm>
            <a:off x="5720953" y="1507927"/>
            <a:ext cx="3452813" cy="3048000"/>
          </a:xfrm>
          <a:custGeom>
            <a:avLst/>
            <a:gdLst>
              <a:gd name="T0" fmla="*/ 2869 w 21600"/>
              <a:gd name="T1" fmla="*/ 13547 h 21600"/>
              <a:gd name="T2" fmla="*/ 2869 w 21600"/>
              <a:gd name="T3" fmla="*/ 21600 h 21600"/>
              <a:gd name="T4" fmla="*/ 21600 w 21600"/>
              <a:gd name="T5" fmla="*/ 21600 h 21600"/>
              <a:gd name="T6" fmla="*/ 21600 w 21600"/>
              <a:gd name="T7" fmla="*/ 0 h 21600"/>
              <a:gd name="T8" fmla="*/ 2883 w 21600"/>
              <a:gd name="T9" fmla="*/ 0 h 21600"/>
              <a:gd name="T10" fmla="*/ 2883 w 21600"/>
              <a:gd name="T11" fmla="*/ 7209 h 21600"/>
              <a:gd name="T12" fmla="*/ 0 w 21600"/>
              <a:gd name="T13" fmla="*/ 10874 h 21600"/>
              <a:gd name="T14" fmla="*/ 2869 w 21600"/>
              <a:gd name="T15" fmla="*/ 13547 h 21600"/>
              <a:gd name="T16" fmla="*/ 2869 w 21600"/>
              <a:gd name="T17" fmla="*/ 135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2869" y="13547"/>
                </a:moveTo>
                <a:lnTo>
                  <a:pt x="2869" y="21600"/>
                </a:lnTo>
                <a:lnTo>
                  <a:pt x="21600" y="21600"/>
                </a:lnTo>
                <a:lnTo>
                  <a:pt x="21600" y="0"/>
                </a:lnTo>
                <a:lnTo>
                  <a:pt x="2883" y="0"/>
                </a:lnTo>
                <a:lnTo>
                  <a:pt x="2883" y="7209"/>
                </a:lnTo>
                <a:cubicBezTo>
                  <a:pt x="2883" y="8673"/>
                  <a:pt x="1485" y="10679"/>
                  <a:pt x="0" y="10874"/>
                </a:cubicBezTo>
                <a:cubicBezTo>
                  <a:pt x="3103" y="11057"/>
                  <a:pt x="2869" y="13547"/>
                  <a:pt x="2869" y="13547"/>
                </a:cubicBezTo>
                <a:close/>
                <a:moveTo>
                  <a:pt x="2869" y="13547"/>
                </a:moveTo>
              </a:path>
            </a:pathLst>
          </a:custGeom>
          <a:solidFill>
            <a:srgbClr val="2D2D2D"/>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53" name="Rectangle 9"/>
          <p:cNvSpPr>
            <a:spLocks/>
          </p:cNvSpPr>
          <p:nvPr/>
        </p:nvSpPr>
        <p:spPr bwMode="auto">
          <a:xfrm>
            <a:off x="6955036" y="1816894"/>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54" name="Group 10"/>
          <p:cNvGrpSpPr>
            <a:grpSpLocks/>
          </p:cNvGrpSpPr>
          <p:nvPr/>
        </p:nvGrpSpPr>
        <p:grpSpPr bwMode="auto">
          <a:xfrm>
            <a:off x="6584156" y="1900238"/>
            <a:ext cx="238125" cy="238125"/>
            <a:chOff x="0" y="0"/>
            <a:chExt cx="400" cy="400"/>
          </a:xfrm>
        </p:grpSpPr>
        <p:sp>
          <p:nvSpPr>
            <p:cNvPr id="31755" name="Oval 11"/>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56" name="Rectangle 12"/>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sp>
        <p:nvSpPr>
          <p:cNvPr id="31757" name="Rectangle 13"/>
          <p:cNvSpPr>
            <a:spLocks/>
          </p:cNvSpPr>
          <p:nvPr/>
        </p:nvSpPr>
        <p:spPr bwMode="auto">
          <a:xfrm>
            <a:off x="6955036" y="2436019"/>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58" name="Group 14"/>
          <p:cNvGrpSpPr>
            <a:grpSpLocks/>
          </p:cNvGrpSpPr>
          <p:nvPr/>
        </p:nvGrpSpPr>
        <p:grpSpPr bwMode="auto">
          <a:xfrm>
            <a:off x="6584156" y="2519363"/>
            <a:ext cx="238125" cy="238125"/>
            <a:chOff x="0" y="0"/>
            <a:chExt cx="400" cy="400"/>
          </a:xfrm>
        </p:grpSpPr>
        <p:sp>
          <p:nvSpPr>
            <p:cNvPr id="31759" name="Oval 15"/>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60" name="Rectangle 1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2</a:t>
              </a:r>
            </a:p>
          </p:txBody>
        </p:sp>
      </p:grpSp>
      <p:sp>
        <p:nvSpPr>
          <p:cNvPr id="31761" name="Rectangle 17"/>
          <p:cNvSpPr>
            <a:spLocks/>
          </p:cNvSpPr>
          <p:nvPr/>
        </p:nvSpPr>
        <p:spPr bwMode="auto">
          <a:xfrm>
            <a:off x="6955036" y="3078956"/>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62" name="Group 18"/>
          <p:cNvGrpSpPr>
            <a:grpSpLocks/>
          </p:cNvGrpSpPr>
          <p:nvPr/>
        </p:nvGrpSpPr>
        <p:grpSpPr bwMode="auto">
          <a:xfrm>
            <a:off x="6584156" y="3162300"/>
            <a:ext cx="238125" cy="238125"/>
            <a:chOff x="0" y="0"/>
            <a:chExt cx="400" cy="400"/>
          </a:xfrm>
        </p:grpSpPr>
        <p:sp>
          <p:nvSpPr>
            <p:cNvPr id="31763" name="Oval 19"/>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64" name="Rectangle 2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3</a:t>
              </a:r>
            </a:p>
          </p:txBody>
        </p:sp>
      </p:grpSp>
      <p:sp>
        <p:nvSpPr>
          <p:cNvPr id="31765" name="Rectangle 21"/>
          <p:cNvSpPr>
            <a:spLocks/>
          </p:cNvSpPr>
          <p:nvPr/>
        </p:nvSpPr>
        <p:spPr bwMode="auto">
          <a:xfrm>
            <a:off x="6955036" y="3698081"/>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66" name="Group 22"/>
          <p:cNvGrpSpPr>
            <a:grpSpLocks/>
          </p:cNvGrpSpPr>
          <p:nvPr/>
        </p:nvGrpSpPr>
        <p:grpSpPr bwMode="auto">
          <a:xfrm>
            <a:off x="6584156" y="3781425"/>
            <a:ext cx="238125" cy="238125"/>
            <a:chOff x="0" y="0"/>
            <a:chExt cx="400" cy="400"/>
          </a:xfrm>
        </p:grpSpPr>
        <p:sp>
          <p:nvSpPr>
            <p:cNvPr id="31767" name="Oval 23"/>
            <p:cNvSpPr>
              <a:spLocks/>
            </p:cNvSpPr>
            <p:nvPr/>
          </p:nvSpPr>
          <p:spPr bwMode="auto">
            <a:xfrm>
              <a:off x="0" y="0"/>
              <a:ext cx="400" cy="400"/>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68" name="Rectangle 24"/>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4</a:t>
              </a:r>
            </a:p>
          </p:txBody>
        </p:sp>
      </p:grpSp>
      <p:sp>
        <p:nvSpPr>
          <p:cNvPr id="31769" name="Rectangle 25"/>
          <p:cNvSpPr>
            <a:spLocks/>
          </p:cNvSpPr>
          <p:nvPr/>
        </p:nvSpPr>
        <p:spPr bwMode="auto">
          <a:xfrm>
            <a:off x="3614142" y="3890963"/>
            <a:ext cx="15906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Yes!</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WE HAVE SOME BETTER</a:t>
            </a:r>
          </a:p>
        </p:txBody>
      </p:sp>
      <p:grpSp>
        <p:nvGrpSpPr>
          <p:cNvPr id="31770" name="Group 26"/>
          <p:cNvGrpSpPr>
            <a:grpSpLocks/>
          </p:cNvGrpSpPr>
          <p:nvPr/>
        </p:nvGrpSpPr>
        <p:grpSpPr bwMode="auto">
          <a:xfrm>
            <a:off x="8169474" y="4824412"/>
            <a:ext cx="759619" cy="176213"/>
            <a:chOff x="0" y="0"/>
            <a:chExt cx="1275" cy="296"/>
          </a:xfrm>
        </p:grpSpPr>
        <p:pic>
          <p:nvPicPr>
            <p:cNvPr id="31771"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1772" name="Rectangle 2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73" name="Rectangle 2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17</a:t>
              </a:r>
            </a:p>
          </p:txBody>
        </p:sp>
        <p:sp>
          <p:nvSpPr>
            <p:cNvPr id="31774" name="Rectangle 3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1745"/>
                                        </p:tgtEl>
                                        <p:attrNameLst>
                                          <p:attrName>style.visibility</p:attrName>
                                        </p:attrNameLst>
                                      </p:cBhvr>
                                      <p:to>
                                        <p:strVal val="visible"/>
                                      </p:to>
                                    </p:set>
                                    <p:anim calcmode="lin" valueType="num">
                                      <p:cBhvr>
                                        <p:cTn id="7" dur="500" fill="hold"/>
                                        <p:tgtEl>
                                          <p:spTgt spid="31745"/>
                                        </p:tgtEl>
                                        <p:attrNameLst>
                                          <p:attrName>ppt_w</p:attrName>
                                        </p:attrNameLst>
                                      </p:cBhvr>
                                      <p:tavLst>
                                        <p:tav tm="0">
                                          <p:val>
                                            <p:fltVal val="0"/>
                                          </p:val>
                                        </p:tav>
                                        <p:tav tm="100000">
                                          <p:val>
                                            <p:strVal val="#ppt_w"/>
                                          </p:val>
                                        </p:tav>
                                      </p:tavLst>
                                    </p:anim>
                                    <p:anim calcmode="lin" valueType="num">
                                      <p:cBhvr>
                                        <p:cTn id="8" dur="500" fill="hold"/>
                                        <p:tgtEl>
                                          <p:spTgt spid="3174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300"/>
                                  </p:stCondLst>
                                  <p:childTnLst>
                                    <p:set>
                                      <p:cBhvr>
                                        <p:cTn id="11" dur="1" fill="hold">
                                          <p:stCondLst>
                                            <p:cond delay="0"/>
                                          </p:stCondLst>
                                        </p:cTn>
                                        <p:tgtEl>
                                          <p:spTgt spid="31749"/>
                                        </p:tgtEl>
                                        <p:attrNameLst>
                                          <p:attrName>style.visibility</p:attrName>
                                        </p:attrNameLst>
                                      </p:cBhvr>
                                      <p:to>
                                        <p:strVal val="visible"/>
                                      </p:to>
                                    </p:set>
                                    <p:anim calcmode="lin" valueType="num">
                                      <p:cBhvr>
                                        <p:cTn id="12" dur="500" fill="hold"/>
                                        <p:tgtEl>
                                          <p:spTgt spid="31749"/>
                                        </p:tgtEl>
                                        <p:attrNameLst>
                                          <p:attrName>ppt_w</p:attrName>
                                        </p:attrNameLst>
                                      </p:cBhvr>
                                      <p:tavLst>
                                        <p:tav tm="0">
                                          <p:val>
                                            <p:fltVal val="0"/>
                                          </p:val>
                                        </p:tav>
                                        <p:tav tm="100000">
                                          <p:val>
                                            <p:strVal val="#ppt_w"/>
                                          </p:val>
                                        </p:tav>
                                      </p:tavLst>
                                    </p:anim>
                                    <p:anim calcmode="lin" valueType="num">
                                      <p:cBhvr>
                                        <p:cTn id="13" dur="500" fill="hold"/>
                                        <p:tgtEl>
                                          <p:spTgt spid="31749"/>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300"/>
                            </p:stCondLst>
                            <p:childTnLst>
                              <p:par>
                                <p:cTn id="15" presetID="17" presetClass="entr" presetSubtype="8" fill="hold" nodeType="afterEffect">
                                  <p:stCondLst>
                                    <p:cond delay="300"/>
                                  </p:stCondLst>
                                  <p:childTnLst>
                                    <p:set>
                                      <p:cBhvr>
                                        <p:cTn id="16" dur="1" fill="hold">
                                          <p:stCondLst>
                                            <p:cond delay="0"/>
                                          </p:stCondLst>
                                        </p:cTn>
                                        <p:tgtEl>
                                          <p:spTgt spid="31750"/>
                                        </p:tgtEl>
                                        <p:attrNameLst>
                                          <p:attrName>style.visibility</p:attrName>
                                        </p:attrNameLst>
                                      </p:cBhvr>
                                      <p:to>
                                        <p:strVal val="visible"/>
                                      </p:to>
                                    </p:set>
                                    <p:anim calcmode="lin" valueType="num">
                                      <p:cBhvr>
                                        <p:cTn id="17" dur="500" fill="hold"/>
                                        <p:tgtEl>
                                          <p:spTgt spid="31750"/>
                                        </p:tgtEl>
                                        <p:attrNameLst>
                                          <p:attrName>ppt_x</p:attrName>
                                        </p:attrNameLst>
                                      </p:cBhvr>
                                      <p:tavLst>
                                        <p:tav tm="0">
                                          <p:val>
                                            <p:strVal val="#ppt_x-#ppt_w/2"/>
                                          </p:val>
                                        </p:tav>
                                        <p:tav tm="100000">
                                          <p:val>
                                            <p:strVal val="#ppt_x"/>
                                          </p:val>
                                        </p:tav>
                                      </p:tavLst>
                                    </p:anim>
                                    <p:anim calcmode="lin" valueType="num">
                                      <p:cBhvr>
                                        <p:cTn id="18" dur="500" fill="hold"/>
                                        <p:tgtEl>
                                          <p:spTgt spid="31750"/>
                                        </p:tgtEl>
                                        <p:attrNameLst>
                                          <p:attrName>ppt_y</p:attrName>
                                        </p:attrNameLst>
                                      </p:cBhvr>
                                      <p:tavLst>
                                        <p:tav tm="0">
                                          <p:val>
                                            <p:strVal val="#ppt_y"/>
                                          </p:val>
                                        </p:tav>
                                        <p:tav tm="100000">
                                          <p:val>
                                            <p:strVal val="#ppt_y"/>
                                          </p:val>
                                        </p:tav>
                                      </p:tavLst>
                                    </p:anim>
                                    <p:anim calcmode="lin" valueType="num">
                                      <p:cBhvr>
                                        <p:cTn id="19" dur="500" fill="hold"/>
                                        <p:tgtEl>
                                          <p:spTgt spid="31750"/>
                                        </p:tgtEl>
                                        <p:attrNameLst>
                                          <p:attrName>ppt_w</p:attrName>
                                        </p:attrNameLst>
                                      </p:cBhvr>
                                      <p:tavLst>
                                        <p:tav tm="0">
                                          <p:val>
                                            <p:fltVal val="0"/>
                                          </p:val>
                                        </p:tav>
                                        <p:tav tm="100000">
                                          <p:val>
                                            <p:strVal val="#ppt_w"/>
                                          </p:val>
                                        </p:tav>
                                      </p:tavLst>
                                    </p:anim>
                                    <p:anim calcmode="lin" valueType="num">
                                      <p:cBhvr>
                                        <p:cTn id="20" dur="500" fill="hold"/>
                                        <p:tgtEl>
                                          <p:spTgt spid="31750"/>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2100"/>
                            </p:stCondLst>
                            <p:childTnLst>
                              <p:par>
                                <p:cTn id="22" presetID="17" presetClass="entr" presetSubtype="8" fill="hold" nodeType="afterEffect">
                                  <p:stCondLst>
                                    <p:cond delay="300"/>
                                  </p:stCondLst>
                                  <p:childTnLst>
                                    <p:set>
                                      <p:cBhvr>
                                        <p:cTn id="23" dur="1" fill="hold">
                                          <p:stCondLst>
                                            <p:cond delay="0"/>
                                          </p:stCondLst>
                                        </p:cTn>
                                        <p:tgtEl>
                                          <p:spTgt spid="31751"/>
                                        </p:tgtEl>
                                        <p:attrNameLst>
                                          <p:attrName>style.visibility</p:attrName>
                                        </p:attrNameLst>
                                      </p:cBhvr>
                                      <p:to>
                                        <p:strVal val="visible"/>
                                      </p:to>
                                    </p:set>
                                    <p:anim calcmode="lin" valueType="num">
                                      <p:cBhvr>
                                        <p:cTn id="24" dur="500" fill="hold"/>
                                        <p:tgtEl>
                                          <p:spTgt spid="31751"/>
                                        </p:tgtEl>
                                        <p:attrNameLst>
                                          <p:attrName>ppt_x</p:attrName>
                                        </p:attrNameLst>
                                      </p:cBhvr>
                                      <p:tavLst>
                                        <p:tav tm="0">
                                          <p:val>
                                            <p:strVal val="#ppt_x-#ppt_w/2"/>
                                          </p:val>
                                        </p:tav>
                                        <p:tav tm="100000">
                                          <p:val>
                                            <p:strVal val="#ppt_x"/>
                                          </p:val>
                                        </p:tav>
                                      </p:tavLst>
                                    </p:anim>
                                    <p:anim calcmode="lin" valueType="num">
                                      <p:cBhvr>
                                        <p:cTn id="25" dur="500" fill="hold"/>
                                        <p:tgtEl>
                                          <p:spTgt spid="31751"/>
                                        </p:tgtEl>
                                        <p:attrNameLst>
                                          <p:attrName>ppt_y</p:attrName>
                                        </p:attrNameLst>
                                      </p:cBhvr>
                                      <p:tavLst>
                                        <p:tav tm="0">
                                          <p:val>
                                            <p:strVal val="#ppt_y"/>
                                          </p:val>
                                        </p:tav>
                                        <p:tav tm="100000">
                                          <p:val>
                                            <p:strVal val="#ppt_y"/>
                                          </p:val>
                                        </p:tav>
                                      </p:tavLst>
                                    </p:anim>
                                    <p:anim calcmode="lin" valueType="num">
                                      <p:cBhvr>
                                        <p:cTn id="26" dur="500" fill="hold"/>
                                        <p:tgtEl>
                                          <p:spTgt spid="31751"/>
                                        </p:tgtEl>
                                        <p:attrNameLst>
                                          <p:attrName>ppt_w</p:attrName>
                                        </p:attrNameLst>
                                      </p:cBhvr>
                                      <p:tavLst>
                                        <p:tav tm="0">
                                          <p:val>
                                            <p:fltVal val="0"/>
                                          </p:val>
                                        </p:tav>
                                        <p:tav tm="100000">
                                          <p:val>
                                            <p:strVal val="#ppt_w"/>
                                          </p:val>
                                        </p:tav>
                                      </p:tavLst>
                                    </p:anim>
                                    <p:anim calcmode="lin" valueType="num">
                                      <p:cBhvr>
                                        <p:cTn id="27" dur="500" fill="hold"/>
                                        <p:tgtEl>
                                          <p:spTgt spid="31751"/>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32" fill="hold" grpId="0" nodeType="clickEffect">
                                  <p:stCondLst>
                                    <p:cond delay="0"/>
                                  </p:stCondLst>
                                  <p:iterate type="lt">
                                    <p:tmPct val="100000"/>
                                  </p:iterate>
                                  <p:childTnLst>
                                    <p:set>
                                      <p:cBhvr>
                                        <p:cTn id="31" dur="1" fill="hold">
                                          <p:stCondLst>
                                            <p:cond delay="0"/>
                                          </p:stCondLst>
                                        </p:cTn>
                                        <p:tgtEl>
                                          <p:spTgt spid="31746"/>
                                        </p:tgtEl>
                                        <p:attrNameLst>
                                          <p:attrName>style.visibility</p:attrName>
                                        </p:attrNameLst>
                                      </p:cBhvr>
                                      <p:to>
                                        <p:strVal val="visible"/>
                                      </p:to>
                                    </p:set>
                                    <p:anim calcmode="lin" valueType="num">
                                      <p:cBhvr>
                                        <p:cTn id="32" dur="75" fill="hold"/>
                                        <p:tgtEl>
                                          <p:spTgt spid="31746"/>
                                        </p:tgtEl>
                                        <p:attrNameLst>
                                          <p:attrName>ppt_w</p:attrName>
                                        </p:attrNameLst>
                                      </p:cBhvr>
                                      <p:tavLst>
                                        <p:tav tm="0">
                                          <p:val>
                                            <p:strVal val="4*#ppt_w"/>
                                          </p:val>
                                        </p:tav>
                                        <p:tav tm="100000">
                                          <p:val>
                                            <p:strVal val="#ppt_w"/>
                                          </p:val>
                                        </p:tav>
                                      </p:tavLst>
                                    </p:anim>
                                    <p:anim calcmode="lin" valueType="num">
                                      <p:cBhvr>
                                        <p:cTn id="33" dur="75" fill="hold"/>
                                        <p:tgtEl>
                                          <p:spTgt spid="31746"/>
                                        </p:tgtEl>
                                        <p:attrNameLst>
                                          <p:attrName>ppt_h</p:attrName>
                                        </p:attrNameLst>
                                      </p:cBhvr>
                                      <p:tavLst>
                                        <p:tav tm="0">
                                          <p:val>
                                            <p:strVal val="4*#ppt_h"/>
                                          </p:val>
                                        </p:tav>
                                        <p:tav tm="100000">
                                          <p:val>
                                            <p:strVal val="#ppt_h"/>
                                          </p:val>
                                        </p:tav>
                                      </p:tavLst>
                                    </p:anim>
                                  </p:childTnLst>
                                </p:cTn>
                              </p:par>
                            </p:childTnLst>
                          </p:cTn>
                        </p:par>
                        <p:par>
                          <p:cTn id="34" fill="hold" nodeType="afterGroup">
                            <p:stCondLst>
                              <p:cond delay="75"/>
                            </p:stCondLst>
                            <p:childTnLst>
                              <p:par>
                                <p:cTn id="35" presetID="23" presetClass="entr" presetSubtype="16" fill="hold" grpId="0" nodeType="afterEffect">
                                  <p:stCondLst>
                                    <p:cond delay="300"/>
                                  </p:stCondLst>
                                  <p:childTnLst>
                                    <p:set>
                                      <p:cBhvr>
                                        <p:cTn id="36" dur="1" fill="hold">
                                          <p:stCondLst>
                                            <p:cond delay="0"/>
                                          </p:stCondLst>
                                        </p:cTn>
                                        <p:tgtEl>
                                          <p:spTgt spid="31769"/>
                                        </p:tgtEl>
                                        <p:attrNameLst>
                                          <p:attrName>style.visibility</p:attrName>
                                        </p:attrNameLst>
                                      </p:cBhvr>
                                      <p:to>
                                        <p:strVal val="visible"/>
                                      </p:to>
                                    </p:set>
                                    <p:anim calcmode="lin" valueType="num">
                                      <p:cBhvr>
                                        <p:cTn id="37" dur="500" fill="hold"/>
                                        <p:tgtEl>
                                          <p:spTgt spid="31769"/>
                                        </p:tgtEl>
                                        <p:attrNameLst>
                                          <p:attrName>ppt_w</p:attrName>
                                        </p:attrNameLst>
                                      </p:cBhvr>
                                      <p:tavLst>
                                        <p:tav tm="0">
                                          <p:val>
                                            <p:fltVal val="0"/>
                                          </p:val>
                                        </p:tav>
                                        <p:tav tm="100000">
                                          <p:val>
                                            <p:strVal val="#ppt_w"/>
                                          </p:val>
                                        </p:tav>
                                      </p:tavLst>
                                    </p:anim>
                                    <p:anim calcmode="lin" valueType="num">
                                      <p:cBhvr>
                                        <p:cTn id="38" dur="500" fill="hold"/>
                                        <p:tgtEl>
                                          <p:spTgt spid="31769"/>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32" fill="hold" grpId="0" nodeType="clickEffect">
                                  <p:stCondLst>
                                    <p:cond delay="0"/>
                                  </p:stCondLst>
                                  <p:iterate type="lt">
                                    <p:tmPct val="100000"/>
                                  </p:iterate>
                                  <p:childTnLst>
                                    <p:set>
                                      <p:cBhvr>
                                        <p:cTn id="42" dur="1" fill="hold">
                                          <p:stCondLst>
                                            <p:cond delay="0"/>
                                          </p:stCondLst>
                                        </p:cTn>
                                        <p:tgtEl>
                                          <p:spTgt spid="31752"/>
                                        </p:tgtEl>
                                        <p:attrNameLst>
                                          <p:attrName>style.visibility</p:attrName>
                                        </p:attrNameLst>
                                      </p:cBhvr>
                                      <p:to>
                                        <p:strVal val="visible"/>
                                      </p:to>
                                    </p:set>
                                    <p:anim calcmode="lin" valueType="num">
                                      <p:cBhvr>
                                        <p:cTn id="43" dur="75" fill="hold"/>
                                        <p:tgtEl>
                                          <p:spTgt spid="31752"/>
                                        </p:tgtEl>
                                        <p:attrNameLst>
                                          <p:attrName>ppt_w</p:attrName>
                                        </p:attrNameLst>
                                      </p:cBhvr>
                                      <p:tavLst>
                                        <p:tav tm="0">
                                          <p:val>
                                            <p:strVal val="4*#ppt_w"/>
                                          </p:val>
                                        </p:tav>
                                        <p:tav tm="100000">
                                          <p:val>
                                            <p:strVal val="#ppt_w"/>
                                          </p:val>
                                        </p:tav>
                                      </p:tavLst>
                                    </p:anim>
                                    <p:anim calcmode="lin" valueType="num">
                                      <p:cBhvr>
                                        <p:cTn id="44" dur="75" fill="hold"/>
                                        <p:tgtEl>
                                          <p:spTgt spid="31752"/>
                                        </p:tgtEl>
                                        <p:attrNameLst>
                                          <p:attrName>ppt_h</p:attrName>
                                        </p:attrNameLst>
                                      </p:cBhvr>
                                      <p:tavLst>
                                        <p:tav tm="0">
                                          <p:val>
                                            <p:strVal val="4*#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31754"/>
                                        </p:tgtEl>
                                        <p:attrNameLst>
                                          <p:attrName>style.visibility</p:attrName>
                                        </p:attrNameLst>
                                      </p:cBhvr>
                                      <p:to>
                                        <p:strVal val="visible"/>
                                      </p:to>
                                    </p:set>
                                    <p:anim calcmode="lin" valueType="num">
                                      <p:cBhvr additive="base">
                                        <p:cTn id="49" dur="500" fill="hold"/>
                                        <p:tgtEl>
                                          <p:spTgt spid="31754"/>
                                        </p:tgtEl>
                                        <p:attrNameLst>
                                          <p:attrName>ppt_x</p:attrName>
                                        </p:attrNameLst>
                                      </p:cBhvr>
                                      <p:tavLst>
                                        <p:tav tm="0">
                                          <p:val>
                                            <p:strVal val="1+#ppt_w/2"/>
                                          </p:val>
                                        </p:tav>
                                        <p:tav tm="100000">
                                          <p:val>
                                            <p:strVal val="#ppt_x"/>
                                          </p:val>
                                        </p:tav>
                                      </p:tavLst>
                                    </p:anim>
                                    <p:anim calcmode="lin" valueType="num">
                                      <p:cBhvr additive="base">
                                        <p:cTn id="50" dur="500" fill="hold"/>
                                        <p:tgtEl>
                                          <p:spTgt spid="31754"/>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grpId="0" nodeType="afterEffect">
                                  <p:stCondLst>
                                    <p:cond delay="300"/>
                                  </p:stCondLst>
                                  <p:childTnLst>
                                    <p:set>
                                      <p:cBhvr>
                                        <p:cTn id="53" dur="1" fill="hold">
                                          <p:stCondLst>
                                            <p:cond delay="0"/>
                                          </p:stCondLst>
                                        </p:cTn>
                                        <p:tgtEl>
                                          <p:spTgt spid="31753"/>
                                        </p:tgtEl>
                                        <p:attrNameLst>
                                          <p:attrName>style.visibility</p:attrName>
                                        </p:attrNameLst>
                                      </p:cBhvr>
                                      <p:to>
                                        <p:strVal val="visible"/>
                                      </p:to>
                                    </p:set>
                                    <p:anim calcmode="lin" valueType="num">
                                      <p:cBhvr additive="base">
                                        <p:cTn id="54" dur="500" fill="hold"/>
                                        <p:tgtEl>
                                          <p:spTgt spid="31753"/>
                                        </p:tgtEl>
                                        <p:attrNameLst>
                                          <p:attrName>ppt_x</p:attrName>
                                        </p:attrNameLst>
                                      </p:cBhvr>
                                      <p:tavLst>
                                        <p:tav tm="0">
                                          <p:val>
                                            <p:strVal val="1+#ppt_w/2"/>
                                          </p:val>
                                        </p:tav>
                                        <p:tav tm="100000">
                                          <p:val>
                                            <p:strVal val="#ppt_x"/>
                                          </p:val>
                                        </p:tav>
                                      </p:tavLst>
                                    </p:anim>
                                    <p:anim calcmode="lin" valueType="num">
                                      <p:cBhvr additive="base">
                                        <p:cTn id="55" dur="500" fill="hold"/>
                                        <p:tgtEl>
                                          <p:spTgt spid="31753"/>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1300"/>
                            </p:stCondLst>
                            <p:childTnLst>
                              <p:par>
                                <p:cTn id="57" presetID="2" presetClass="entr" presetSubtype="2" fill="hold" nodeType="afterEffect">
                                  <p:stCondLst>
                                    <p:cond delay="300"/>
                                  </p:stCondLst>
                                  <p:childTnLst>
                                    <p:set>
                                      <p:cBhvr>
                                        <p:cTn id="58" dur="1" fill="hold">
                                          <p:stCondLst>
                                            <p:cond delay="0"/>
                                          </p:stCondLst>
                                        </p:cTn>
                                        <p:tgtEl>
                                          <p:spTgt spid="31758"/>
                                        </p:tgtEl>
                                        <p:attrNameLst>
                                          <p:attrName>style.visibility</p:attrName>
                                        </p:attrNameLst>
                                      </p:cBhvr>
                                      <p:to>
                                        <p:strVal val="visible"/>
                                      </p:to>
                                    </p:set>
                                    <p:anim calcmode="lin" valueType="num">
                                      <p:cBhvr additive="base">
                                        <p:cTn id="59" dur="500" fill="hold"/>
                                        <p:tgtEl>
                                          <p:spTgt spid="31758"/>
                                        </p:tgtEl>
                                        <p:attrNameLst>
                                          <p:attrName>ppt_x</p:attrName>
                                        </p:attrNameLst>
                                      </p:cBhvr>
                                      <p:tavLst>
                                        <p:tav tm="0">
                                          <p:val>
                                            <p:strVal val="1+#ppt_w/2"/>
                                          </p:val>
                                        </p:tav>
                                        <p:tav tm="100000">
                                          <p:val>
                                            <p:strVal val="#ppt_x"/>
                                          </p:val>
                                        </p:tav>
                                      </p:tavLst>
                                    </p:anim>
                                    <p:anim calcmode="lin" valueType="num">
                                      <p:cBhvr additive="base">
                                        <p:cTn id="60" dur="500" fill="hold"/>
                                        <p:tgtEl>
                                          <p:spTgt spid="31758"/>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2100"/>
                            </p:stCondLst>
                            <p:childTnLst>
                              <p:par>
                                <p:cTn id="62" presetID="2" presetClass="entr" presetSubtype="2" fill="hold" grpId="0" nodeType="afterEffect">
                                  <p:stCondLst>
                                    <p:cond delay="300"/>
                                  </p:stCondLst>
                                  <p:childTnLst>
                                    <p:set>
                                      <p:cBhvr>
                                        <p:cTn id="63" dur="1" fill="hold">
                                          <p:stCondLst>
                                            <p:cond delay="0"/>
                                          </p:stCondLst>
                                        </p:cTn>
                                        <p:tgtEl>
                                          <p:spTgt spid="31757"/>
                                        </p:tgtEl>
                                        <p:attrNameLst>
                                          <p:attrName>style.visibility</p:attrName>
                                        </p:attrNameLst>
                                      </p:cBhvr>
                                      <p:to>
                                        <p:strVal val="visible"/>
                                      </p:to>
                                    </p:set>
                                    <p:anim calcmode="lin" valueType="num">
                                      <p:cBhvr additive="base">
                                        <p:cTn id="64" dur="500" fill="hold"/>
                                        <p:tgtEl>
                                          <p:spTgt spid="31757"/>
                                        </p:tgtEl>
                                        <p:attrNameLst>
                                          <p:attrName>ppt_x</p:attrName>
                                        </p:attrNameLst>
                                      </p:cBhvr>
                                      <p:tavLst>
                                        <p:tav tm="0">
                                          <p:val>
                                            <p:strVal val="1+#ppt_w/2"/>
                                          </p:val>
                                        </p:tav>
                                        <p:tav tm="100000">
                                          <p:val>
                                            <p:strVal val="#ppt_x"/>
                                          </p:val>
                                        </p:tav>
                                      </p:tavLst>
                                    </p:anim>
                                    <p:anim calcmode="lin" valueType="num">
                                      <p:cBhvr additive="base">
                                        <p:cTn id="65" dur="500" fill="hold"/>
                                        <p:tgtEl>
                                          <p:spTgt spid="31757"/>
                                        </p:tgtEl>
                                        <p:attrNameLst>
                                          <p:attrName>ppt_y</p:attrName>
                                        </p:attrNameLst>
                                      </p:cBhvr>
                                      <p:tavLst>
                                        <p:tav tm="0">
                                          <p:val>
                                            <p:strVal val="#ppt_y"/>
                                          </p:val>
                                        </p:tav>
                                        <p:tav tm="100000">
                                          <p:val>
                                            <p:strVal val="#ppt_y"/>
                                          </p:val>
                                        </p:tav>
                                      </p:tavLst>
                                    </p:anim>
                                  </p:childTnLst>
                                </p:cTn>
                              </p:par>
                            </p:childTnLst>
                          </p:cTn>
                        </p:par>
                        <p:par>
                          <p:cTn id="66" fill="hold" nodeType="afterGroup">
                            <p:stCondLst>
                              <p:cond delay="2900"/>
                            </p:stCondLst>
                            <p:childTnLst>
                              <p:par>
                                <p:cTn id="67" presetID="2" presetClass="entr" presetSubtype="2" fill="hold" nodeType="afterEffect">
                                  <p:stCondLst>
                                    <p:cond delay="300"/>
                                  </p:stCondLst>
                                  <p:childTnLst>
                                    <p:set>
                                      <p:cBhvr>
                                        <p:cTn id="68" dur="1" fill="hold">
                                          <p:stCondLst>
                                            <p:cond delay="0"/>
                                          </p:stCondLst>
                                        </p:cTn>
                                        <p:tgtEl>
                                          <p:spTgt spid="31762"/>
                                        </p:tgtEl>
                                        <p:attrNameLst>
                                          <p:attrName>style.visibility</p:attrName>
                                        </p:attrNameLst>
                                      </p:cBhvr>
                                      <p:to>
                                        <p:strVal val="visible"/>
                                      </p:to>
                                    </p:set>
                                    <p:anim calcmode="lin" valueType="num">
                                      <p:cBhvr additive="base">
                                        <p:cTn id="69" dur="500" fill="hold"/>
                                        <p:tgtEl>
                                          <p:spTgt spid="31762"/>
                                        </p:tgtEl>
                                        <p:attrNameLst>
                                          <p:attrName>ppt_x</p:attrName>
                                        </p:attrNameLst>
                                      </p:cBhvr>
                                      <p:tavLst>
                                        <p:tav tm="0">
                                          <p:val>
                                            <p:strVal val="1+#ppt_w/2"/>
                                          </p:val>
                                        </p:tav>
                                        <p:tav tm="100000">
                                          <p:val>
                                            <p:strVal val="#ppt_x"/>
                                          </p:val>
                                        </p:tav>
                                      </p:tavLst>
                                    </p:anim>
                                    <p:anim calcmode="lin" valueType="num">
                                      <p:cBhvr additive="base">
                                        <p:cTn id="70" dur="500" fill="hold"/>
                                        <p:tgtEl>
                                          <p:spTgt spid="31762"/>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3700"/>
                            </p:stCondLst>
                            <p:childTnLst>
                              <p:par>
                                <p:cTn id="72" presetID="2" presetClass="entr" presetSubtype="2" fill="hold" grpId="0" nodeType="afterEffect">
                                  <p:stCondLst>
                                    <p:cond delay="300"/>
                                  </p:stCondLst>
                                  <p:childTnLst>
                                    <p:set>
                                      <p:cBhvr>
                                        <p:cTn id="73" dur="1" fill="hold">
                                          <p:stCondLst>
                                            <p:cond delay="0"/>
                                          </p:stCondLst>
                                        </p:cTn>
                                        <p:tgtEl>
                                          <p:spTgt spid="31761"/>
                                        </p:tgtEl>
                                        <p:attrNameLst>
                                          <p:attrName>style.visibility</p:attrName>
                                        </p:attrNameLst>
                                      </p:cBhvr>
                                      <p:to>
                                        <p:strVal val="visible"/>
                                      </p:to>
                                    </p:set>
                                    <p:anim calcmode="lin" valueType="num">
                                      <p:cBhvr additive="base">
                                        <p:cTn id="74" dur="500" fill="hold"/>
                                        <p:tgtEl>
                                          <p:spTgt spid="31761"/>
                                        </p:tgtEl>
                                        <p:attrNameLst>
                                          <p:attrName>ppt_x</p:attrName>
                                        </p:attrNameLst>
                                      </p:cBhvr>
                                      <p:tavLst>
                                        <p:tav tm="0">
                                          <p:val>
                                            <p:strVal val="1+#ppt_w/2"/>
                                          </p:val>
                                        </p:tav>
                                        <p:tav tm="100000">
                                          <p:val>
                                            <p:strVal val="#ppt_x"/>
                                          </p:val>
                                        </p:tav>
                                      </p:tavLst>
                                    </p:anim>
                                    <p:anim calcmode="lin" valueType="num">
                                      <p:cBhvr additive="base">
                                        <p:cTn id="75" dur="500" fill="hold"/>
                                        <p:tgtEl>
                                          <p:spTgt spid="31761"/>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4500"/>
                            </p:stCondLst>
                            <p:childTnLst>
                              <p:par>
                                <p:cTn id="77" presetID="2" presetClass="entr" presetSubtype="2" fill="hold" nodeType="afterEffect">
                                  <p:stCondLst>
                                    <p:cond delay="300"/>
                                  </p:stCondLst>
                                  <p:childTnLst>
                                    <p:set>
                                      <p:cBhvr>
                                        <p:cTn id="78" dur="1" fill="hold">
                                          <p:stCondLst>
                                            <p:cond delay="0"/>
                                          </p:stCondLst>
                                        </p:cTn>
                                        <p:tgtEl>
                                          <p:spTgt spid="31766"/>
                                        </p:tgtEl>
                                        <p:attrNameLst>
                                          <p:attrName>style.visibility</p:attrName>
                                        </p:attrNameLst>
                                      </p:cBhvr>
                                      <p:to>
                                        <p:strVal val="visible"/>
                                      </p:to>
                                    </p:set>
                                    <p:anim calcmode="lin" valueType="num">
                                      <p:cBhvr additive="base">
                                        <p:cTn id="79" dur="500" fill="hold"/>
                                        <p:tgtEl>
                                          <p:spTgt spid="31766"/>
                                        </p:tgtEl>
                                        <p:attrNameLst>
                                          <p:attrName>ppt_x</p:attrName>
                                        </p:attrNameLst>
                                      </p:cBhvr>
                                      <p:tavLst>
                                        <p:tav tm="0">
                                          <p:val>
                                            <p:strVal val="1+#ppt_w/2"/>
                                          </p:val>
                                        </p:tav>
                                        <p:tav tm="100000">
                                          <p:val>
                                            <p:strVal val="#ppt_x"/>
                                          </p:val>
                                        </p:tav>
                                      </p:tavLst>
                                    </p:anim>
                                    <p:anim calcmode="lin" valueType="num">
                                      <p:cBhvr additive="base">
                                        <p:cTn id="80" dur="500" fill="hold"/>
                                        <p:tgtEl>
                                          <p:spTgt spid="31766"/>
                                        </p:tgtEl>
                                        <p:attrNameLst>
                                          <p:attrName>ppt_y</p:attrName>
                                        </p:attrNameLst>
                                      </p:cBhvr>
                                      <p:tavLst>
                                        <p:tav tm="0">
                                          <p:val>
                                            <p:strVal val="#ppt_y"/>
                                          </p:val>
                                        </p:tav>
                                        <p:tav tm="100000">
                                          <p:val>
                                            <p:strVal val="#ppt_y"/>
                                          </p:val>
                                        </p:tav>
                                      </p:tavLst>
                                    </p:anim>
                                  </p:childTnLst>
                                </p:cTn>
                              </p:par>
                            </p:childTnLst>
                          </p:cTn>
                        </p:par>
                        <p:par>
                          <p:cTn id="81" fill="hold" nodeType="afterGroup">
                            <p:stCondLst>
                              <p:cond delay="5300"/>
                            </p:stCondLst>
                            <p:childTnLst>
                              <p:par>
                                <p:cTn id="82" presetID="2" presetClass="entr" presetSubtype="2" fill="hold" grpId="0" nodeType="afterEffect">
                                  <p:stCondLst>
                                    <p:cond delay="300"/>
                                  </p:stCondLst>
                                  <p:childTnLst>
                                    <p:set>
                                      <p:cBhvr>
                                        <p:cTn id="83" dur="1" fill="hold">
                                          <p:stCondLst>
                                            <p:cond delay="0"/>
                                          </p:stCondLst>
                                        </p:cTn>
                                        <p:tgtEl>
                                          <p:spTgt spid="31765"/>
                                        </p:tgtEl>
                                        <p:attrNameLst>
                                          <p:attrName>style.visibility</p:attrName>
                                        </p:attrNameLst>
                                      </p:cBhvr>
                                      <p:to>
                                        <p:strVal val="visible"/>
                                      </p:to>
                                    </p:set>
                                    <p:anim calcmode="lin" valueType="num">
                                      <p:cBhvr additive="base">
                                        <p:cTn id="84" dur="500" fill="hold"/>
                                        <p:tgtEl>
                                          <p:spTgt spid="31765"/>
                                        </p:tgtEl>
                                        <p:attrNameLst>
                                          <p:attrName>ppt_x</p:attrName>
                                        </p:attrNameLst>
                                      </p:cBhvr>
                                      <p:tavLst>
                                        <p:tav tm="0">
                                          <p:val>
                                            <p:strVal val="1+#ppt_w/2"/>
                                          </p:val>
                                        </p:tav>
                                        <p:tav tm="100000">
                                          <p:val>
                                            <p:strVal val="#ppt_x"/>
                                          </p:val>
                                        </p:tav>
                                      </p:tavLst>
                                    </p:anim>
                                    <p:anim calcmode="lin" valueType="num">
                                      <p:cBhvr additive="base">
                                        <p:cTn id="85" dur="500" fill="hold"/>
                                        <p:tgtEl>
                                          <p:spTgt spid="317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52" grpId="0" animBg="1"/>
      <p:bldP spid="31753" grpId="0" autoUpdateAnimBg="0"/>
      <p:bldP spid="31757" grpId="0" autoUpdateAnimBg="0"/>
      <p:bldP spid="31761" grpId="0" autoUpdateAnimBg="0"/>
      <p:bldP spid="31765" grpId="0" autoUpdateAnimBg="0"/>
      <p:bldP spid="3176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276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O R T F O L I O</a:t>
            </a:r>
          </a:p>
        </p:txBody>
      </p:sp>
      <p:sp>
        <p:nvSpPr>
          <p:cNvPr id="32770"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350"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27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700"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2774" name="Rectangle 6"/>
          <p:cNvSpPr>
            <a:spLocks/>
          </p:cNvSpPr>
          <p:nvPr/>
        </p:nvSpPr>
        <p:spPr bwMode="auto">
          <a:xfrm>
            <a:off x="6364486" y="3115271"/>
            <a:ext cx="1657350" cy="1390650"/>
          </a:xfrm>
          <a:prstGeom prst="rect">
            <a:avLst/>
          </a:prstGeom>
          <a:solidFill>
            <a:schemeClr val="accent2">
              <a:alpha val="89999"/>
            </a:schemeClr>
          </a:solidFill>
          <a:ln>
            <a:noFill/>
          </a:ln>
          <a:extLst/>
        </p:spPr>
        <p:txBody>
          <a:bodyPr lIns="0" tIns="0" rIns="0" bIns="0"/>
          <a:lstStyle/>
          <a:p>
            <a:endParaRPr lang="en-US"/>
          </a:p>
        </p:txBody>
      </p:sp>
      <p:grpSp>
        <p:nvGrpSpPr>
          <p:cNvPr id="32775" name="Group 7"/>
          <p:cNvGrpSpPr>
            <a:grpSpLocks/>
          </p:cNvGrpSpPr>
          <p:nvPr/>
        </p:nvGrpSpPr>
        <p:grpSpPr bwMode="auto">
          <a:xfrm>
            <a:off x="2299097" y="3172421"/>
            <a:ext cx="1631752" cy="1333500"/>
            <a:chOff x="0" y="0"/>
            <a:chExt cx="2740" cy="2240"/>
          </a:xfrm>
          <a:solidFill>
            <a:schemeClr val="bg2">
              <a:lumMod val="60000"/>
              <a:lumOff val="40000"/>
            </a:schemeClr>
          </a:solidFill>
        </p:grpSpPr>
        <p:sp>
          <p:nvSpPr>
            <p:cNvPr id="32776" name="Rectangle 8"/>
            <p:cNvSpPr>
              <a:spLocks/>
            </p:cNvSpPr>
            <p:nvPr/>
          </p:nvSpPr>
          <p:spPr bwMode="auto">
            <a:xfrm>
              <a:off x="220" y="0"/>
              <a:ext cx="2520" cy="224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77" name="Rectangle 9"/>
            <p:cNvSpPr>
              <a:spLocks/>
            </p:cNvSpPr>
            <p:nvPr/>
          </p:nvSpPr>
          <p:spPr bwMode="auto">
            <a:xfrm rot="2700000">
              <a:off x="74" y="936"/>
              <a:ext cx="360" cy="36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2778" name="Group 10"/>
          <p:cNvGrpSpPr>
            <a:grpSpLocks/>
          </p:cNvGrpSpPr>
          <p:nvPr/>
        </p:nvGrpSpPr>
        <p:grpSpPr bwMode="auto">
          <a:xfrm>
            <a:off x="3164086" y="1548408"/>
            <a:ext cx="1690688" cy="1624013"/>
            <a:chOff x="0" y="0"/>
            <a:chExt cx="2840" cy="2728"/>
          </a:xfrm>
          <a:solidFill>
            <a:schemeClr val="bg2">
              <a:lumMod val="20000"/>
              <a:lumOff val="80000"/>
            </a:schemeClr>
          </a:solidFill>
        </p:grpSpPr>
        <p:sp>
          <p:nvSpPr>
            <p:cNvPr id="32779" name="Rectangle 11"/>
            <p:cNvSpPr>
              <a:spLocks/>
            </p:cNvSpPr>
            <p:nvPr/>
          </p:nvSpPr>
          <p:spPr bwMode="auto">
            <a:xfrm>
              <a:off x="0" y="0"/>
              <a:ext cx="2592" cy="2728"/>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80" name="Rectangle 12"/>
            <p:cNvSpPr>
              <a:spLocks/>
            </p:cNvSpPr>
            <p:nvPr/>
          </p:nvSpPr>
          <p:spPr bwMode="auto">
            <a:xfrm rot="2700000">
              <a:off x="2405" y="1328"/>
              <a:ext cx="360" cy="36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2781" name="Group 13"/>
          <p:cNvGrpSpPr>
            <a:grpSpLocks/>
          </p:cNvGrpSpPr>
          <p:nvPr/>
        </p:nvGrpSpPr>
        <p:grpSpPr bwMode="auto">
          <a:xfrm>
            <a:off x="2776537" y="1838325"/>
            <a:ext cx="404813" cy="419100"/>
            <a:chOff x="0" y="0"/>
            <a:chExt cx="680" cy="704"/>
          </a:xfrm>
        </p:grpSpPr>
        <p:sp>
          <p:nvSpPr>
            <p:cNvPr id="32782" name="Rectangle 14"/>
            <p:cNvSpPr>
              <a:spLocks/>
            </p:cNvSpPr>
            <p:nvPr/>
          </p:nvSpPr>
          <p:spPr bwMode="auto">
            <a:xfrm flipH="1">
              <a:off x="0" y="0"/>
              <a:ext cx="680" cy="704"/>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83" name="Rectangle 15"/>
            <p:cNvSpPr>
              <a:spLocks/>
            </p:cNvSpPr>
            <p:nvPr/>
          </p:nvSpPr>
          <p:spPr bwMode="auto">
            <a:xfrm>
              <a:off x="119" y="127"/>
              <a:ext cx="43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chemeClr val="tx1"/>
                  </a:solidFill>
                  <a:latin typeface="Montserrat-Bold" charset="0"/>
                  <a:ea typeface="ＭＳ Ｐゴシック" charset="0"/>
                  <a:cs typeface="Montserrat-Bold" charset="0"/>
                  <a:sym typeface="Montserrat-Bold" charset="0"/>
                </a:rPr>
                <a:t>1</a:t>
              </a:r>
            </a:p>
          </p:txBody>
        </p:sp>
      </p:grpSp>
      <p:grpSp>
        <p:nvGrpSpPr>
          <p:cNvPr id="32784" name="Group 16"/>
          <p:cNvGrpSpPr>
            <a:grpSpLocks/>
          </p:cNvGrpSpPr>
          <p:nvPr/>
        </p:nvGrpSpPr>
        <p:grpSpPr bwMode="auto">
          <a:xfrm>
            <a:off x="3416499" y="1864519"/>
            <a:ext cx="1154906" cy="983456"/>
            <a:chOff x="0" y="0"/>
            <a:chExt cx="1940" cy="1652"/>
          </a:xfrm>
        </p:grpSpPr>
        <p:sp>
          <p:nvSpPr>
            <p:cNvPr id="32785" name="Rectangle 17"/>
            <p:cNvSpPr>
              <a:spLocks/>
            </p:cNvSpPr>
            <p:nvPr/>
          </p:nvSpPr>
          <p:spPr bwMode="auto">
            <a:xfrm>
              <a:off x="0" y="772"/>
              <a:ext cx="1856"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 and reliability.</a:t>
              </a:r>
            </a:p>
          </p:txBody>
        </p:sp>
        <p:sp>
          <p:nvSpPr>
            <p:cNvPr id="32786" name="Rectangle 18"/>
            <p:cNvSpPr>
              <a:spLocks/>
            </p:cNvSpPr>
            <p:nvPr/>
          </p:nvSpPr>
          <p:spPr bwMode="auto">
            <a:xfrm>
              <a:off x="4" y="0"/>
              <a:ext cx="193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chemeClr val="tx1"/>
                  </a:solidFill>
                  <a:latin typeface="Montserrat-Bold" charset="0"/>
                  <a:ea typeface="ＭＳ Ｐゴシック" charset="0"/>
                  <a:cs typeface="Montserrat-Bold" charset="0"/>
                  <a:sym typeface="Montserrat-Bold" charset="0"/>
                </a:rPr>
                <a:t>ITEM HEADING GOES HERE</a:t>
              </a:r>
            </a:p>
          </p:txBody>
        </p:sp>
      </p:grpSp>
      <p:grpSp>
        <p:nvGrpSpPr>
          <p:cNvPr id="32787" name="Group 19"/>
          <p:cNvGrpSpPr>
            <a:grpSpLocks/>
          </p:cNvGrpSpPr>
          <p:nvPr/>
        </p:nvGrpSpPr>
        <p:grpSpPr bwMode="auto">
          <a:xfrm>
            <a:off x="2621161" y="3374231"/>
            <a:ext cx="1154906" cy="983456"/>
            <a:chOff x="0" y="0"/>
            <a:chExt cx="1940" cy="1652"/>
          </a:xfrm>
        </p:grpSpPr>
        <p:sp>
          <p:nvSpPr>
            <p:cNvPr id="32788" name="Rectangle 20"/>
            <p:cNvSpPr>
              <a:spLocks/>
            </p:cNvSpPr>
            <p:nvPr/>
          </p:nvSpPr>
          <p:spPr bwMode="auto">
            <a:xfrm>
              <a:off x="0" y="772"/>
              <a:ext cx="1856"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 and reliability.</a:t>
              </a:r>
            </a:p>
          </p:txBody>
        </p:sp>
        <p:sp>
          <p:nvSpPr>
            <p:cNvPr id="32789" name="Rectangle 21"/>
            <p:cNvSpPr>
              <a:spLocks/>
            </p:cNvSpPr>
            <p:nvPr/>
          </p:nvSpPr>
          <p:spPr bwMode="auto">
            <a:xfrm>
              <a:off x="4" y="0"/>
              <a:ext cx="193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100">
                  <a:solidFill>
                    <a:srgbClr val="FFFFFF"/>
                  </a:solidFill>
                  <a:latin typeface="Montserrat-Bold" charset="0"/>
                  <a:ea typeface="ＭＳ Ｐゴシック" charset="0"/>
                  <a:cs typeface="Montserrat-Bold" charset="0"/>
                  <a:sym typeface="Montserrat-Bold" charset="0"/>
                </a:rPr>
                <a:t>ITEM HEADING GOES HERE</a:t>
              </a:r>
            </a:p>
          </p:txBody>
        </p:sp>
      </p:grpSp>
      <p:grpSp>
        <p:nvGrpSpPr>
          <p:cNvPr id="32790" name="Group 22"/>
          <p:cNvGrpSpPr>
            <a:grpSpLocks/>
          </p:cNvGrpSpPr>
          <p:nvPr/>
        </p:nvGrpSpPr>
        <p:grpSpPr bwMode="auto">
          <a:xfrm>
            <a:off x="3930849" y="3343870"/>
            <a:ext cx="466725" cy="419100"/>
            <a:chOff x="0" y="0"/>
            <a:chExt cx="784" cy="704"/>
          </a:xfrm>
        </p:grpSpPr>
        <p:sp>
          <p:nvSpPr>
            <p:cNvPr id="32791" name="Rectangle 23"/>
            <p:cNvSpPr>
              <a:spLocks/>
            </p:cNvSpPr>
            <p:nvPr/>
          </p:nvSpPr>
          <p:spPr bwMode="auto">
            <a:xfrm>
              <a:off x="0" y="0"/>
              <a:ext cx="784" cy="704"/>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92" name="Rectangle 24"/>
            <p:cNvSpPr>
              <a:spLocks/>
            </p:cNvSpPr>
            <p:nvPr/>
          </p:nvSpPr>
          <p:spPr bwMode="auto">
            <a:xfrm>
              <a:off x="172" y="134"/>
              <a:ext cx="43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2</a:t>
              </a:r>
            </a:p>
          </p:txBody>
        </p:sp>
      </p:grpSp>
      <p:grpSp>
        <p:nvGrpSpPr>
          <p:cNvPr id="32793" name="Group 25"/>
          <p:cNvGrpSpPr>
            <a:grpSpLocks/>
          </p:cNvGrpSpPr>
          <p:nvPr/>
        </p:nvGrpSpPr>
        <p:grpSpPr bwMode="auto">
          <a:xfrm>
            <a:off x="5998369" y="3271837"/>
            <a:ext cx="366713" cy="385763"/>
            <a:chOff x="0" y="0"/>
            <a:chExt cx="616" cy="648"/>
          </a:xfrm>
        </p:grpSpPr>
        <p:sp>
          <p:nvSpPr>
            <p:cNvPr id="32794" name="Rectangle 26"/>
            <p:cNvSpPr>
              <a:spLocks/>
            </p:cNvSpPr>
            <p:nvPr/>
          </p:nvSpPr>
          <p:spPr bwMode="auto">
            <a:xfrm flipH="1">
              <a:off x="0" y="0"/>
              <a:ext cx="616" cy="648"/>
            </a:xfrm>
            <a:prstGeom prst="rect">
              <a:avLst/>
            </a:prstGeom>
            <a:solidFill>
              <a:schemeClr val="accent1">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2795" name="Rectangle 27"/>
            <p:cNvSpPr>
              <a:spLocks/>
            </p:cNvSpPr>
            <p:nvPr/>
          </p:nvSpPr>
          <p:spPr bwMode="auto">
            <a:xfrm>
              <a:off x="111" y="96"/>
              <a:ext cx="43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3</a:t>
              </a:r>
            </a:p>
          </p:txBody>
        </p:sp>
      </p:grpSp>
      <p:grpSp>
        <p:nvGrpSpPr>
          <p:cNvPr id="32796" name="Group 28"/>
          <p:cNvGrpSpPr>
            <a:grpSpLocks/>
          </p:cNvGrpSpPr>
          <p:nvPr/>
        </p:nvGrpSpPr>
        <p:grpSpPr bwMode="auto">
          <a:xfrm>
            <a:off x="6621661" y="3302794"/>
            <a:ext cx="1154906" cy="983456"/>
            <a:chOff x="0" y="0"/>
            <a:chExt cx="1940" cy="1652"/>
          </a:xfrm>
        </p:grpSpPr>
        <p:sp>
          <p:nvSpPr>
            <p:cNvPr id="32797" name="Rectangle 29"/>
            <p:cNvSpPr>
              <a:spLocks/>
            </p:cNvSpPr>
            <p:nvPr/>
          </p:nvSpPr>
          <p:spPr bwMode="auto">
            <a:xfrm>
              <a:off x="0" y="772"/>
              <a:ext cx="1856"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FFFFFF"/>
                  </a:solidFill>
                  <a:latin typeface="Montserrat-Regular" charset="0"/>
                  <a:ea typeface="ＭＳ Ｐゴシック" charset="0"/>
                  <a:cs typeface="Montserrat-Regular" charset="0"/>
                  <a:sym typeface="Montserrat-Regular" charset="0"/>
                </a:rPr>
                <a:t>This letterhead design is meant to project an image of </a:t>
              </a:r>
              <a:r>
                <a:rPr lang="en-US" sz="700" dirty="0" err="1">
                  <a:solidFill>
                    <a:srgbClr val="FFFFFF"/>
                  </a:solidFill>
                  <a:latin typeface="Montserrat-Regular" charset="0"/>
                  <a:ea typeface="ＭＳ Ｐゴシック" charset="0"/>
                  <a:cs typeface="Montserrat-Regular" charset="0"/>
                  <a:sym typeface="Montserrat-Regular" charset="0"/>
                </a:rPr>
                <a:t>professionalis</a:t>
              </a:r>
              <a:r>
                <a:rPr lang="en-US" sz="700" dirty="0">
                  <a:solidFill>
                    <a:srgbClr val="FFFFFF"/>
                  </a:solidFill>
                  <a:latin typeface="Montserrat-Regular" charset="0"/>
                  <a:ea typeface="ＭＳ Ｐゴシック" charset="0"/>
                  <a:cs typeface="Montserrat-Regular" charset="0"/>
                  <a:sym typeface="Montserrat-Regular" charset="0"/>
                </a:rPr>
                <a:t> and reliability.</a:t>
              </a:r>
            </a:p>
          </p:txBody>
        </p:sp>
        <p:sp>
          <p:nvSpPr>
            <p:cNvPr id="32798" name="Rectangle 30"/>
            <p:cNvSpPr>
              <a:spLocks/>
            </p:cNvSpPr>
            <p:nvPr/>
          </p:nvSpPr>
          <p:spPr bwMode="auto">
            <a:xfrm>
              <a:off x="4" y="0"/>
              <a:ext cx="193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ITEM HEADING GOES HERE</a:t>
              </a:r>
            </a:p>
          </p:txBody>
        </p:sp>
      </p:grpSp>
      <p:grpSp>
        <p:nvGrpSpPr>
          <p:cNvPr id="32799" name="Group 31"/>
          <p:cNvGrpSpPr>
            <a:grpSpLocks/>
          </p:cNvGrpSpPr>
          <p:nvPr/>
        </p:nvGrpSpPr>
        <p:grpSpPr bwMode="auto">
          <a:xfrm>
            <a:off x="8169474" y="4824412"/>
            <a:ext cx="759619" cy="176213"/>
            <a:chOff x="0" y="0"/>
            <a:chExt cx="1275" cy="296"/>
          </a:xfrm>
        </p:grpSpPr>
        <p:pic>
          <p:nvPicPr>
            <p:cNvPr id="3280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2801" name="Rectangle 33"/>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802" name="Rectangle 3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18</a:t>
              </a:r>
            </a:p>
          </p:txBody>
        </p:sp>
        <p:sp>
          <p:nvSpPr>
            <p:cNvPr id="32803" name="Rectangle 35"/>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additive="base">
                                        <p:cTn id="7" dur="500" fill="hold"/>
                                        <p:tgtEl>
                                          <p:spTgt spid="32771"/>
                                        </p:tgtEl>
                                        <p:attrNameLst>
                                          <p:attrName>ppt_x</p:attrName>
                                        </p:attrNameLst>
                                      </p:cBhvr>
                                      <p:tavLst>
                                        <p:tav tm="0">
                                          <p:val>
                                            <p:strVal val="#ppt_x"/>
                                          </p:val>
                                        </p:tav>
                                        <p:tav tm="100000">
                                          <p:val>
                                            <p:strVal val="#ppt_x"/>
                                          </p:val>
                                        </p:tav>
                                      </p:tavLst>
                                    </p:anim>
                                    <p:anim calcmode="lin" valueType="num">
                                      <p:cBhvr additive="base">
                                        <p:cTn id="8" dur="500" fill="hold"/>
                                        <p:tgtEl>
                                          <p:spTgt spid="3277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3" presetClass="entr" presetSubtype="16" fill="hold" nodeType="afterEffect">
                                  <p:stCondLst>
                                    <p:cond delay="300"/>
                                  </p:stCondLst>
                                  <p:childTnLst>
                                    <p:set>
                                      <p:cBhvr>
                                        <p:cTn id="11" dur="1" fill="hold">
                                          <p:stCondLst>
                                            <p:cond delay="0"/>
                                          </p:stCondLst>
                                        </p:cTn>
                                        <p:tgtEl>
                                          <p:spTgt spid="32775"/>
                                        </p:tgtEl>
                                        <p:attrNameLst>
                                          <p:attrName>style.visibility</p:attrName>
                                        </p:attrNameLst>
                                      </p:cBhvr>
                                      <p:to>
                                        <p:strVal val="visible"/>
                                      </p:to>
                                    </p:set>
                                    <p:anim calcmode="lin" valueType="num">
                                      <p:cBhvr>
                                        <p:cTn id="12" dur="500" fill="hold"/>
                                        <p:tgtEl>
                                          <p:spTgt spid="32775"/>
                                        </p:tgtEl>
                                        <p:attrNameLst>
                                          <p:attrName>ppt_w</p:attrName>
                                        </p:attrNameLst>
                                      </p:cBhvr>
                                      <p:tavLst>
                                        <p:tav tm="0">
                                          <p:val>
                                            <p:fltVal val="0"/>
                                          </p:val>
                                        </p:tav>
                                        <p:tav tm="100000">
                                          <p:val>
                                            <p:strVal val="#ppt_w"/>
                                          </p:val>
                                        </p:tav>
                                      </p:tavLst>
                                    </p:anim>
                                    <p:anim calcmode="lin" valueType="num">
                                      <p:cBhvr>
                                        <p:cTn id="13" dur="500" fill="hold"/>
                                        <p:tgtEl>
                                          <p:spTgt spid="32775"/>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300"/>
                            </p:stCondLst>
                            <p:childTnLst>
                              <p:par>
                                <p:cTn id="15" presetID="17" presetClass="entr" presetSubtype="8" fill="hold" nodeType="afterEffect">
                                  <p:stCondLst>
                                    <p:cond delay="500"/>
                                  </p:stCondLst>
                                  <p:childTnLst>
                                    <p:set>
                                      <p:cBhvr>
                                        <p:cTn id="16" dur="1" fill="hold">
                                          <p:stCondLst>
                                            <p:cond delay="0"/>
                                          </p:stCondLst>
                                        </p:cTn>
                                        <p:tgtEl>
                                          <p:spTgt spid="32790"/>
                                        </p:tgtEl>
                                        <p:attrNameLst>
                                          <p:attrName>style.visibility</p:attrName>
                                        </p:attrNameLst>
                                      </p:cBhvr>
                                      <p:to>
                                        <p:strVal val="visible"/>
                                      </p:to>
                                    </p:set>
                                    <p:anim calcmode="lin" valueType="num">
                                      <p:cBhvr>
                                        <p:cTn id="17" dur="500" fill="hold"/>
                                        <p:tgtEl>
                                          <p:spTgt spid="32790"/>
                                        </p:tgtEl>
                                        <p:attrNameLst>
                                          <p:attrName>ppt_x</p:attrName>
                                        </p:attrNameLst>
                                      </p:cBhvr>
                                      <p:tavLst>
                                        <p:tav tm="0">
                                          <p:val>
                                            <p:strVal val="#ppt_x-#ppt_w/2"/>
                                          </p:val>
                                        </p:tav>
                                        <p:tav tm="100000">
                                          <p:val>
                                            <p:strVal val="#ppt_x"/>
                                          </p:val>
                                        </p:tav>
                                      </p:tavLst>
                                    </p:anim>
                                    <p:anim calcmode="lin" valueType="num">
                                      <p:cBhvr>
                                        <p:cTn id="18" dur="500" fill="hold"/>
                                        <p:tgtEl>
                                          <p:spTgt spid="32790"/>
                                        </p:tgtEl>
                                        <p:attrNameLst>
                                          <p:attrName>ppt_y</p:attrName>
                                        </p:attrNameLst>
                                      </p:cBhvr>
                                      <p:tavLst>
                                        <p:tav tm="0">
                                          <p:val>
                                            <p:strVal val="#ppt_y"/>
                                          </p:val>
                                        </p:tav>
                                        <p:tav tm="100000">
                                          <p:val>
                                            <p:strVal val="#ppt_y"/>
                                          </p:val>
                                        </p:tav>
                                      </p:tavLst>
                                    </p:anim>
                                    <p:anim calcmode="lin" valueType="num">
                                      <p:cBhvr>
                                        <p:cTn id="19" dur="500" fill="hold"/>
                                        <p:tgtEl>
                                          <p:spTgt spid="32790"/>
                                        </p:tgtEl>
                                        <p:attrNameLst>
                                          <p:attrName>ppt_w</p:attrName>
                                        </p:attrNameLst>
                                      </p:cBhvr>
                                      <p:tavLst>
                                        <p:tav tm="0">
                                          <p:val>
                                            <p:fltVal val="0"/>
                                          </p:val>
                                        </p:tav>
                                        <p:tav tm="100000">
                                          <p:val>
                                            <p:strVal val="#ppt_w"/>
                                          </p:val>
                                        </p:tav>
                                      </p:tavLst>
                                    </p:anim>
                                    <p:anim calcmode="lin" valueType="num">
                                      <p:cBhvr>
                                        <p:cTn id="20" dur="500" fill="hold"/>
                                        <p:tgtEl>
                                          <p:spTgt spid="32790"/>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32787"/>
                                        </p:tgtEl>
                                        <p:attrNameLst>
                                          <p:attrName>style.visibility</p:attrName>
                                        </p:attrNameLst>
                                      </p:cBhvr>
                                      <p:to>
                                        <p:strVal val="visible"/>
                                      </p:to>
                                    </p:set>
                                    <p:animEffect transition="in" filter="wipe(right)">
                                      <p:cBhvr>
                                        <p:cTn id="25" dur="500"/>
                                        <p:tgtEl>
                                          <p:spTgt spid="3278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32772"/>
                                        </p:tgtEl>
                                        <p:attrNameLst>
                                          <p:attrName>style.visibility</p:attrName>
                                        </p:attrNameLst>
                                      </p:cBhvr>
                                      <p:to>
                                        <p:strVal val="visible"/>
                                      </p:to>
                                    </p:set>
                                    <p:anim calcmode="lin" valueType="num">
                                      <p:cBhvr>
                                        <p:cTn id="30" dur="500" fill="hold"/>
                                        <p:tgtEl>
                                          <p:spTgt spid="32772"/>
                                        </p:tgtEl>
                                        <p:attrNameLst>
                                          <p:attrName>ppt_w</p:attrName>
                                        </p:attrNameLst>
                                      </p:cBhvr>
                                      <p:tavLst>
                                        <p:tav tm="0">
                                          <p:val>
                                            <p:fltVal val="0"/>
                                          </p:val>
                                        </p:tav>
                                        <p:tav tm="100000">
                                          <p:val>
                                            <p:strVal val="#ppt_w"/>
                                          </p:val>
                                        </p:tav>
                                      </p:tavLst>
                                    </p:anim>
                                    <p:anim calcmode="lin" valueType="num">
                                      <p:cBhvr>
                                        <p:cTn id="31" dur="500" fill="hold"/>
                                        <p:tgtEl>
                                          <p:spTgt spid="32772"/>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32778"/>
                                        </p:tgtEl>
                                        <p:attrNameLst>
                                          <p:attrName>style.visibility</p:attrName>
                                        </p:attrNameLst>
                                      </p:cBhvr>
                                      <p:to>
                                        <p:strVal val="visible"/>
                                      </p:to>
                                    </p:set>
                                    <p:animEffect transition="in" filter="wipe(up)">
                                      <p:cBhvr>
                                        <p:cTn id="36" dur="500"/>
                                        <p:tgtEl>
                                          <p:spTgt spid="32778"/>
                                        </p:tgtEl>
                                      </p:cBhvr>
                                    </p:animEffect>
                                  </p:childTnLst>
                                </p:cTn>
                              </p:par>
                            </p:childTnLst>
                          </p:cTn>
                        </p:par>
                        <p:par>
                          <p:cTn id="37" fill="hold" nodeType="afterGroup">
                            <p:stCondLst>
                              <p:cond delay="500"/>
                            </p:stCondLst>
                            <p:childTnLst>
                              <p:par>
                                <p:cTn id="38" presetID="23" presetClass="entr" presetSubtype="16" fill="hold" nodeType="afterEffect">
                                  <p:stCondLst>
                                    <p:cond delay="300"/>
                                  </p:stCondLst>
                                  <p:childTnLst>
                                    <p:set>
                                      <p:cBhvr>
                                        <p:cTn id="39" dur="1" fill="hold">
                                          <p:stCondLst>
                                            <p:cond delay="0"/>
                                          </p:stCondLst>
                                        </p:cTn>
                                        <p:tgtEl>
                                          <p:spTgt spid="32781"/>
                                        </p:tgtEl>
                                        <p:attrNameLst>
                                          <p:attrName>style.visibility</p:attrName>
                                        </p:attrNameLst>
                                      </p:cBhvr>
                                      <p:to>
                                        <p:strVal val="visible"/>
                                      </p:to>
                                    </p:set>
                                    <p:anim calcmode="lin" valueType="num">
                                      <p:cBhvr>
                                        <p:cTn id="40" dur="500" fill="hold"/>
                                        <p:tgtEl>
                                          <p:spTgt spid="32781"/>
                                        </p:tgtEl>
                                        <p:attrNameLst>
                                          <p:attrName>ppt_w</p:attrName>
                                        </p:attrNameLst>
                                      </p:cBhvr>
                                      <p:tavLst>
                                        <p:tav tm="0">
                                          <p:val>
                                            <p:fltVal val="0"/>
                                          </p:val>
                                        </p:tav>
                                        <p:tav tm="100000">
                                          <p:val>
                                            <p:strVal val="#ppt_w"/>
                                          </p:val>
                                        </p:tav>
                                      </p:tavLst>
                                    </p:anim>
                                    <p:anim calcmode="lin" valueType="num">
                                      <p:cBhvr>
                                        <p:cTn id="41" dur="500" fill="hold"/>
                                        <p:tgtEl>
                                          <p:spTgt spid="32781"/>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2784"/>
                                        </p:tgtEl>
                                        <p:attrNameLst>
                                          <p:attrName>style.visibility</p:attrName>
                                        </p:attrNameLst>
                                      </p:cBhvr>
                                      <p:to>
                                        <p:strVal val="visible"/>
                                      </p:to>
                                    </p:set>
                                    <p:animEffect transition="in" filter="wipe(left)">
                                      <p:cBhvr>
                                        <p:cTn id="46" dur="500"/>
                                        <p:tgtEl>
                                          <p:spTgt spid="3278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nodeType="clickEffect">
                                  <p:stCondLst>
                                    <p:cond delay="0"/>
                                  </p:stCondLst>
                                  <p:childTnLst>
                                    <p:set>
                                      <p:cBhvr>
                                        <p:cTn id="50" dur="1" fill="hold">
                                          <p:stCondLst>
                                            <p:cond delay="0"/>
                                          </p:stCondLst>
                                        </p:cTn>
                                        <p:tgtEl>
                                          <p:spTgt spid="32773"/>
                                        </p:tgtEl>
                                        <p:attrNameLst>
                                          <p:attrName>style.visibility</p:attrName>
                                        </p:attrNameLst>
                                      </p:cBhvr>
                                      <p:to>
                                        <p:strVal val="visible"/>
                                      </p:to>
                                    </p:set>
                                    <p:anim calcmode="lin" valueType="num">
                                      <p:cBhvr additive="base">
                                        <p:cTn id="51" dur="500" fill="hold"/>
                                        <p:tgtEl>
                                          <p:spTgt spid="32773"/>
                                        </p:tgtEl>
                                        <p:attrNameLst>
                                          <p:attrName>ppt_x</p:attrName>
                                        </p:attrNameLst>
                                      </p:cBhvr>
                                      <p:tavLst>
                                        <p:tav tm="0">
                                          <p:val>
                                            <p:strVal val="1+#ppt_w/2"/>
                                          </p:val>
                                        </p:tav>
                                        <p:tav tm="100000">
                                          <p:val>
                                            <p:strVal val="#ppt_x"/>
                                          </p:val>
                                        </p:tav>
                                      </p:tavLst>
                                    </p:anim>
                                    <p:anim calcmode="lin" valueType="num">
                                      <p:cBhvr additive="base">
                                        <p:cTn id="52" dur="500" fill="hold"/>
                                        <p:tgtEl>
                                          <p:spTgt spid="32773"/>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500"/>
                            </p:stCondLst>
                            <p:childTnLst>
                              <p:par>
                                <p:cTn id="54" presetID="2" presetClass="entr" presetSubtype="2" fill="hold" grpId="0" nodeType="afterEffect">
                                  <p:stCondLst>
                                    <p:cond delay="300"/>
                                  </p:stCondLst>
                                  <p:childTnLst>
                                    <p:set>
                                      <p:cBhvr>
                                        <p:cTn id="55" dur="1" fill="hold">
                                          <p:stCondLst>
                                            <p:cond delay="0"/>
                                          </p:stCondLst>
                                        </p:cTn>
                                        <p:tgtEl>
                                          <p:spTgt spid="32774"/>
                                        </p:tgtEl>
                                        <p:attrNameLst>
                                          <p:attrName>style.visibility</p:attrName>
                                        </p:attrNameLst>
                                      </p:cBhvr>
                                      <p:to>
                                        <p:strVal val="visible"/>
                                      </p:to>
                                    </p:set>
                                    <p:anim calcmode="lin" valueType="num">
                                      <p:cBhvr additive="base">
                                        <p:cTn id="56" dur="500" fill="hold"/>
                                        <p:tgtEl>
                                          <p:spTgt spid="32774"/>
                                        </p:tgtEl>
                                        <p:attrNameLst>
                                          <p:attrName>ppt_x</p:attrName>
                                        </p:attrNameLst>
                                      </p:cBhvr>
                                      <p:tavLst>
                                        <p:tav tm="0">
                                          <p:val>
                                            <p:strVal val="1+#ppt_w/2"/>
                                          </p:val>
                                        </p:tav>
                                        <p:tav tm="100000">
                                          <p:val>
                                            <p:strVal val="#ppt_x"/>
                                          </p:val>
                                        </p:tav>
                                      </p:tavLst>
                                    </p:anim>
                                    <p:anim calcmode="lin" valueType="num">
                                      <p:cBhvr additive="base">
                                        <p:cTn id="57" dur="500" fill="hold"/>
                                        <p:tgtEl>
                                          <p:spTgt spid="32774"/>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1300"/>
                            </p:stCondLst>
                            <p:childTnLst>
                              <p:par>
                                <p:cTn id="59" presetID="2" presetClass="entr" presetSubtype="2" fill="hold" nodeType="afterEffect">
                                  <p:stCondLst>
                                    <p:cond delay="400"/>
                                  </p:stCondLst>
                                  <p:childTnLst>
                                    <p:set>
                                      <p:cBhvr>
                                        <p:cTn id="60" dur="1" fill="hold">
                                          <p:stCondLst>
                                            <p:cond delay="0"/>
                                          </p:stCondLst>
                                        </p:cTn>
                                        <p:tgtEl>
                                          <p:spTgt spid="32793"/>
                                        </p:tgtEl>
                                        <p:attrNameLst>
                                          <p:attrName>style.visibility</p:attrName>
                                        </p:attrNameLst>
                                      </p:cBhvr>
                                      <p:to>
                                        <p:strVal val="visible"/>
                                      </p:to>
                                    </p:set>
                                    <p:anim calcmode="lin" valueType="num">
                                      <p:cBhvr additive="base">
                                        <p:cTn id="61" dur="500" fill="hold"/>
                                        <p:tgtEl>
                                          <p:spTgt spid="32793"/>
                                        </p:tgtEl>
                                        <p:attrNameLst>
                                          <p:attrName>ppt_x</p:attrName>
                                        </p:attrNameLst>
                                      </p:cBhvr>
                                      <p:tavLst>
                                        <p:tav tm="0">
                                          <p:val>
                                            <p:strVal val="1+#ppt_w/2"/>
                                          </p:val>
                                        </p:tav>
                                        <p:tav tm="100000">
                                          <p:val>
                                            <p:strVal val="#ppt_x"/>
                                          </p:val>
                                        </p:tav>
                                      </p:tavLst>
                                    </p:anim>
                                    <p:anim calcmode="lin" valueType="num">
                                      <p:cBhvr additive="base">
                                        <p:cTn id="62" dur="500" fill="hold"/>
                                        <p:tgtEl>
                                          <p:spTgt spid="32793"/>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16" fill="hold" nodeType="clickEffect">
                                  <p:stCondLst>
                                    <p:cond delay="0"/>
                                  </p:stCondLst>
                                  <p:childTnLst>
                                    <p:set>
                                      <p:cBhvr>
                                        <p:cTn id="66" dur="1" fill="hold">
                                          <p:stCondLst>
                                            <p:cond delay="0"/>
                                          </p:stCondLst>
                                        </p:cTn>
                                        <p:tgtEl>
                                          <p:spTgt spid="32796"/>
                                        </p:tgtEl>
                                        <p:attrNameLst>
                                          <p:attrName>style.visibility</p:attrName>
                                        </p:attrNameLst>
                                      </p:cBhvr>
                                      <p:to>
                                        <p:strVal val="visible"/>
                                      </p:to>
                                    </p:set>
                                    <p:anim calcmode="lin" valueType="num">
                                      <p:cBhvr>
                                        <p:cTn id="67" dur="500" fill="hold"/>
                                        <p:tgtEl>
                                          <p:spTgt spid="32796"/>
                                        </p:tgtEl>
                                        <p:attrNameLst>
                                          <p:attrName>ppt_w</p:attrName>
                                        </p:attrNameLst>
                                      </p:cBhvr>
                                      <p:tavLst>
                                        <p:tav tm="0">
                                          <p:val>
                                            <p:fltVal val="0"/>
                                          </p:val>
                                        </p:tav>
                                        <p:tav tm="100000">
                                          <p:val>
                                            <p:strVal val="#ppt_w"/>
                                          </p:val>
                                        </p:tav>
                                      </p:tavLst>
                                    </p:anim>
                                    <p:anim calcmode="lin" valueType="num">
                                      <p:cBhvr>
                                        <p:cTn id="68" dur="500" fill="hold"/>
                                        <p:tgtEl>
                                          <p:spTgt spid="327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3793"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O R T F O L I O</a:t>
            </a:r>
          </a:p>
        </p:txBody>
      </p:sp>
      <p:sp>
        <p:nvSpPr>
          <p:cNvPr id="33794"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63"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37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5838"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37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612"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3799" name="Group 7"/>
          <p:cNvGrpSpPr>
            <a:grpSpLocks/>
          </p:cNvGrpSpPr>
          <p:nvPr/>
        </p:nvGrpSpPr>
        <p:grpSpPr bwMode="auto">
          <a:xfrm>
            <a:off x="773311" y="3548658"/>
            <a:ext cx="1657350" cy="947738"/>
            <a:chOff x="0" y="0"/>
            <a:chExt cx="2784" cy="1592"/>
          </a:xfrm>
        </p:grpSpPr>
        <p:sp>
          <p:nvSpPr>
            <p:cNvPr id="33800" name="Rectangle 8"/>
            <p:cNvSpPr>
              <a:spLocks/>
            </p:cNvSpPr>
            <p:nvPr/>
          </p:nvSpPr>
          <p:spPr bwMode="auto">
            <a:xfrm>
              <a:off x="0" y="0"/>
              <a:ext cx="2784" cy="1592"/>
            </a:xfrm>
            <a:prstGeom prst="rect">
              <a:avLst/>
            </a:prstGeom>
            <a:solidFill>
              <a:schemeClr val="accent3">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3801" name="Rectangle 9"/>
            <p:cNvSpPr>
              <a:spLocks/>
            </p:cNvSpPr>
            <p:nvPr/>
          </p:nvSpPr>
          <p:spPr bwMode="auto">
            <a:xfrm>
              <a:off x="568"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02" name="Group 10"/>
          <p:cNvGrpSpPr>
            <a:grpSpLocks/>
          </p:cNvGrpSpPr>
          <p:nvPr/>
        </p:nvGrpSpPr>
        <p:grpSpPr bwMode="auto">
          <a:xfrm>
            <a:off x="2787849" y="3548658"/>
            <a:ext cx="1657350" cy="947738"/>
            <a:chOff x="0" y="0"/>
            <a:chExt cx="2784" cy="1592"/>
          </a:xfrm>
        </p:grpSpPr>
        <p:sp>
          <p:nvSpPr>
            <p:cNvPr id="33803" name="Rectangle 11"/>
            <p:cNvSpPr>
              <a:spLocks/>
            </p:cNvSpPr>
            <p:nvPr/>
          </p:nvSpPr>
          <p:spPr bwMode="auto">
            <a:xfrm>
              <a:off x="0" y="0"/>
              <a:ext cx="2784" cy="1592"/>
            </a:xfrm>
            <a:prstGeom prst="rect">
              <a:avLst/>
            </a:prstGeom>
            <a:solidFill>
              <a:schemeClr val="accent1">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3804" name="Rectangle 12"/>
            <p:cNvSpPr>
              <a:spLocks/>
            </p:cNvSpPr>
            <p:nvPr/>
          </p:nvSpPr>
          <p:spPr bwMode="auto">
            <a:xfrm>
              <a:off x="504"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05" name="Group 13"/>
          <p:cNvGrpSpPr>
            <a:grpSpLocks/>
          </p:cNvGrpSpPr>
          <p:nvPr/>
        </p:nvGrpSpPr>
        <p:grpSpPr bwMode="auto">
          <a:xfrm>
            <a:off x="4792861" y="3548658"/>
            <a:ext cx="1657350" cy="947738"/>
            <a:chOff x="0" y="0"/>
            <a:chExt cx="2784" cy="1592"/>
          </a:xfrm>
        </p:grpSpPr>
        <p:sp>
          <p:nvSpPr>
            <p:cNvPr id="33806" name="Rectangle 14"/>
            <p:cNvSpPr>
              <a:spLocks/>
            </p:cNvSpPr>
            <p:nvPr/>
          </p:nvSpPr>
          <p:spPr bwMode="auto">
            <a:xfrm>
              <a:off x="0" y="0"/>
              <a:ext cx="2784" cy="1592"/>
            </a:xfrm>
            <a:prstGeom prst="rect">
              <a:avLst/>
            </a:prstGeom>
            <a:solidFill>
              <a:schemeClr val="accent3">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3807" name="Rectangle 15"/>
            <p:cNvSpPr>
              <a:spLocks/>
            </p:cNvSpPr>
            <p:nvPr/>
          </p:nvSpPr>
          <p:spPr bwMode="auto">
            <a:xfrm>
              <a:off x="504"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08" name="Group 16"/>
          <p:cNvGrpSpPr>
            <a:grpSpLocks/>
          </p:cNvGrpSpPr>
          <p:nvPr/>
        </p:nvGrpSpPr>
        <p:grpSpPr bwMode="auto">
          <a:xfrm>
            <a:off x="6807399" y="3548658"/>
            <a:ext cx="1657350" cy="947738"/>
            <a:chOff x="0" y="0"/>
            <a:chExt cx="2784" cy="1592"/>
          </a:xfrm>
        </p:grpSpPr>
        <p:sp>
          <p:nvSpPr>
            <p:cNvPr id="33809" name="Rectangle 17"/>
            <p:cNvSpPr>
              <a:spLocks/>
            </p:cNvSpPr>
            <p:nvPr/>
          </p:nvSpPr>
          <p:spPr bwMode="auto">
            <a:xfrm>
              <a:off x="0" y="0"/>
              <a:ext cx="2784" cy="1592"/>
            </a:xfrm>
            <a:prstGeom prst="rect">
              <a:avLst/>
            </a:prstGeom>
            <a:solidFill>
              <a:schemeClr val="accent1">
                <a:alpha val="79999"/>
              </a:scheme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33810" name="Rectangle 18"/>
            <p:cNvSpPr>
              <a:spLocks/>
            </p:cNvSpPr>
            <p:nvPr/>
          </p:nvSpPr>
          <p:spPr bwMode="auto">
            <a:xfrm>
              <a:off x="440"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11" name="Group 19"/>
          <p:cNvGrpSpPr>
            <a:grpSpLocks/>
          </p:cNvGrpSpPr>
          <p:nvPr/>
        </p:nvGrpSpPr>
        <p:grpSpPr bwMode="auto">
          <a:xfrm>
            <a:off x="8169474" y="4824412"/>
            <a:ext cx="759619" cy="176213"/>
            <a:chOff x="0" y="0"/>
            <a:chExt cx="1275" cy="296"/>
          </a:xfrm>
        </p:grpSpPr>
        <p:pic>
          <p:nvPicPr>
            <p:cNvPr id="33812"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3813" name="Rectangle 2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3814" name="Rectangle 2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19</a:t>
              </a:r>
            </a:p>
          </p:txBody>
        </p:sp>
        <p:sp>
          <p:nvSpPr>
            <p:cNvPr id="33815" name="Rectangle 2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u"/>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p:cTn id="7" dur="500" fill="hold"/>
                                        <p:tgtEl>
                                          <p:spTgt spid="33795"/>
                                        </p:tgtEl>
                                        <p:attrNameLst>
                                          <p:attrName>ppt_x</p:attrName>
                                        </p:attrNameLst>
                                      </p:cBhvr>
                                      <p:tavLst>
                                        <p:tav tm="0">
                                          <p:val>
                                            <p:strVal val="#ppt_x-#ppt_w/2"/>
                                          </p:val>
                                        </p:tav>
                                        <p:tav tm="100000">
                                          <p:val>
                                            <p:strVal val="#ppt_x"/>
                                          </p:val>
                                        </p:tav>
                                      </p:tavLst>
                                    </p:anim>
                                    <p:anim calcmode="lin" valueType="num">
                                      <p:cBhvr>
                                        <p:cTn id="8" dur="500" fill="hold"/>
                                        <p:tgtEl>
                                          <p:spTgt spid="33795"/>
                                        </p:tgtEl>
                                        <p:attrNameLst>
                                          <p:attrName>ppt_y</p:attrName>
                                        </p:attrNameLst>
                                      </p:cBhvr>
                                      <p:tavLst>
                                        <p:tav tm="0">
                                          <p:val>
                                            <p:strVal val="#ppt_y"/>
                                          </p:val>
                                        </p:tav>
                                        <p:tav tm="100000">
                                          <p:val>
                                            <p:strVal val="#ppt_y"/>
                                          </p:val>
                                        </p:tav>
                                      </p:tavLst>
                                    </p:anim>
                                    <p:anim calcmode="lin" valueType="num">
                                      <p:cBhvr>
                                        <p:cTn id="9" dur="500" fill="hold"/>
                                        <p:tgtEl>
                                          <p:spTgt spid="33795"/>
                                        </p:tgtEl>
                                        <p:attrNameLst>
                                          <p:attrName>ppt_w</p:attrName>
                                        </p:attrNameLst>
                                      </p:cBhvr>
                                      <p:tavLst>
                                        <p:tav tm="0">
                                          <p:val>
                                            <p:fltVal val="0"/>
                                          </p:val>
                                        </p:tav>
                                        <p:tav tm="100000">
                                          <p:val>
                                            <p:strVal val="#ppt_w"/>
                                          </p:val>
                                        </p:tav>
                                      </p:tavLst>
                                    </p:anim>
                                    <p:anim calcmode="lin" valueType="num">
                                      <p:cBhvr>
                                        <p:cTn id="10" dur="500" fill="hold"/>
                                        <p:tgtEl>
                                          <p:spTgt spid="33795"/>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8" fill="hold" nodeType="afterEffect">
                                  <p:stCondLst>
                                    <p:cond delay="300"/>
                                  </p:stCondLst>
                                  <p:childTnLst>
                                    <p:set>
                                      <p:cBhvr>
                                        <p:cTn id="13" dur="1" fill="hold">
                                          <p:stCondLst>
                                            <p:cond delay="0"/>
                                          </p:stCondLst>
                                        </p:cTn>
                                        <p:tgtEl>
                                          <p:spTgt spid="33799"/>
                                        </p:tgtEl>
                                        <p:attrNameLst>
                                          <p:attrName>style.visibility</p:attrName>
                                        </p:attrNameLst>
                                      </p:cBhvr>
                                      <p:to>
                                        <p:strVal val="visible"/>
                                      </p:to>
                                    </p:set>
                                    <p:anim calcmode="lin" valueType="num">
                                      <p:cBhvr>
                                        <p:cTn id="14" dur="500" fill="hold"/>
                                        <p:tgtEl>
                                          <p:spTgt spid="33799"/>
                                        </p:tgtEl>
                                        <p:attrNameLst>
                                          <p:attrName>ppt_x</p:attrName>
                                        </p:attrNameLst>
                                      </p:cBhvr>
                                      <p:tavLst>
                                        <p:tav tm="0">
                                          <p:val>
                                            <p:strVal val="#ppt_x-#ppt_w/2"/>
                                          </p:val>
                                        </p:tav>
                                        <p:tav tm="100000">
                                          <p:val>
                                            <p:strVal val="#ppt_x"/>
                                          </p:val>
                                        </p:tav>
                                      </p:tavLst>
                                    </p:anim>
                                    <p:anim calcmode="lin" valueType="num">
                                      <p:cBhvr>
                                        <p:cTn id="15" dur="500" fill="hold"/>
                                        <p:tgtEl>
                                          <p:spTgt spid="33799"/>
                                        </p:tgtEl>
                                        <p:attrNameLst>
                                          <p:attrName>ppt_y</p:attrName>
                                        </p:attrNameLst>
                                      </p:cBhvr>
                                      <p:tavLst>
                                        <p:tav tm="0">
                                          <p:val>
                                            <p:strVal val="#ppt_y"/>
                                          </p:val>
                                        </p:tav>
                                        <p:tav tm="100000">
                                          <p:val>
                                            <p:strVal val="#ppt_y"/>
                                          </p:val>
                                        </p:tav>
                                      </p:tavLst>
                                    </p:anim>
                                    <p:anim calcmode="lin" valueType="num">
                                      <p:cBhvr>
                                        <p:cTn id="16" dur="500" fill="hold"/>
                                        <p:tgtEl>
                                          <p:spTgt spid="33799"/>
                                        </p:tgtEl>
                                        <p:attrNameLst>
                                          <p:attrName>ppt_w</p:attrName>
                                        </p:attrNameLst>
                                      </p:cBhvr>
                                      <p:tavLst>
                                        <p:tav tm="0">
                                          <p:val>
                                            <p:fltVal val="0"/>
                                          </p:val>
                                        </p:tav>
                                        <p:tav tm="100000">
                                          <p:val>
                                            <p:strVal val="#ppt_w"/>
                                          </p:val>
                                        </p:tav>
                                      </p:tavLst>
                                    </p:anim>
                                    <p:anim calcmode="lin" valueType="num">
                                      <p:cBhvr>
                                        <p:cTn id="17" dur="500" fill="hold"/>
                                        <p:tgtEl>
                                          <p:spTgt spid="33799"/>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33796"/>
                                        </p:tgtEl>
                                        <p:attrNameLst>
                                          <p:attrName>style.visibility</p:attrName>
                                        </p:attrNameLst>
                                      </p:cBhvr>
                                      <p:to>
                                        <p:strVal val="visible"/>
                                      </p:to>
                                    </p:set>
                                    <p:anim calcmode="lin" valueType="num">
                                      <p:cBhvr>
                                        <p:cTn id="22" dur="500" fill="hold"/>
                                        <p:tgtEl>
                                          <p:spTgt spid="33796"/>
                                        </p:tgtEl>
                                        <p:attrNameLst>
                                          <p:attrName>ppt_w</p:attrName>
                                        </p:attrNameLst>
                                      </p:cBhvr>
                                      <p:tavLst>
                                        <p:tav tm="0">
                                          <p:val>
                                            <p:fltVal val="0"/>
                                          </p:val>
                                        </p:tav>
                                        <p:tav tm="100000">
                                          <p:val>
                                            <p:strVal val="#ppt_w"/>
                                          </p:val>
                                        </p:tav>
                                      </p:tavLst>
                                    </p:anim>
                                    <p:anim calcmode="lin" valueType="num">
                                      <p:cBhvr>
                                        <p:cTn id="23" dur="500" fill="hold"/>
                                        <p:tgtEl>
                                          <p:spTgt spid="33796"/>
                                        </p:tgtEl>
                                        <p:attrNameLst>
                                          <p:attrName>ppt_h</p:attrName>
                                        </p:attrNameLst>
                                      </p:cBhvr>
                                      <p:tavLst>
                                        <p:tav tm="0">
                                          <p:val>
                                            <p:fltVal val="0"/>
                                          </p:val>
                                        </p:tav>
                                        <p:tav tm="100000">
                                          <p:val>
                                            <p:strVal val="#ppt_h"/>
                                          </p:val>
                                        </p:tav>
                                      </p:tavLst>
                                    </p:anim>
                                  </p:childTnLst>
                                </p:cTn>
                              </p:par>
                            </p:childTnLst>
                          </p:cTn>
                        </p:par>
                        <p:par>
                          <p:cTn id="24" fill="hold" nodeType="afterGroup">
                            <p:stCondLst>
                              <p:cond delay="500"/>
                            </p:stCondLst>
                            <p:childTnLst>
                              <p:par>
                                <p:cTn id="25" presetID="23" presetClass="entr" presetSubtype="16" fill="hold" nodeType="afterEffect">
                                  <p:stCondLst>
                                    <p:cond delay="300"/>
                                  </p:stCondLst>
                                  <p:childTnLst>
                                    <p:set>
                                      <p:cBhvr>
                                        <p:cTn id="26" dur="1" fill="hold">
                                          <p:stCondLst>
                                            <p:cond delay="0"/>
                                          </p:stCondLst>
                                        </p:cTn>
                                        <p:tgtEl>
                                          <p:spTgt spid="33802"/>
                                        </p:tgtEl>
                                        <p:attrNameLst>
                                          <p:attrName>style.visibility</p:attrName>
                                        </p:attrNameLst>
                                      </p:cBhvr>
                                      <p:to>
                                        <p:strVal val="visible"/>
                                      </p:to>
                                    </p:set>
                                    <p:anim calcmode="lin" valueType="num">
                                      <p:cBhvr>
                                        <p:cTn id="27" dur="500" fill="hold"/>
                                        <p:tgtEl>
                                          <p:spTgt spid="33802"/>
                                        </p:tgtEl>
                                        <p:attrNameLst>
                                          <p:attrName>ppt_w</p:attrName>
                                        </p:attrNameLst>
                                      </p:cBhvr>
                                      <p:tavLst>
                                        <p:tav tm="0">
                                          <p:val>
                                            <p:fltVal val="0"/>
                                          </p:val>
                                        </p:tav>
                                        <p:tav tm="100000">
                                          <p:val>
                                            <p:strVal val="#ppt_w"/>
                                          </p:val>
                                        </p:tav>
                                      </p:tavLst>
                                    </p:anim>
                                    <p:anim calcmode="lin" valueType="num">
                                      <p:cBhvr>
                                        <p:cTn id="28" dur="500" fill="hold"/>
                                        <p:tgtEl>
                                          <p:spTgt spid="33802"/>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nodeType="clickEffect">
                                  <p:stCondLst>
                                    <p:cond delay="0"/>
                                  </p:stCondLst>
                                  <p:childTnLst>
                                    <p:set>
                                      <p:cBhvr>
                                        <p:cTn id="32" dur="1" fill="hold">
                                          <p:stCondLst>
                                            <p:cond delay="0"/>
                                          </p:stCondLst>
                                        </p:cTn>
                                        <p:tgtEl>
                                          <p:spTgt spid="33797"/>
                                        </p:tgtEl>
                                        <p:attrNameLst>
                                          <p:attrName>style.visibility</p:attrName>
                                        </p:attrNameLst>
                                      </p:cBhvr>
                                      <p:to>
                                        <p:strVal val="visible"/>
                                      </p:to>
                                    </p:set>
                                    <p:anim calcmode="lin" valueType="num">
                                      <p:cBhvr additive="base">
                                        <p:cTn id="33" dur="500" fill="hold"/>
                                        <p:tgtEl>
                                          <p:spTgt spid="33797"/>
                                        </p:tgtEl>
                                        <p:attrNameLst>
                                          <p:attrName>ppt_x</p:attrName>
                                        </p:attrNameLst>
                                      </p:cBhvr>
                                      <p:tavLst>
                                        <p:tav tm="0">
                                          <p:val>
                                            <p:strVal val="#ppt_x"/>
                                          </p:val>
                                        </p:tav>
                                        <p:tav tm="100000">
                                          <p:val>
                                            <p:strVal val="#ppt_x"/>
                                          </p:val>
                                        </p:tav>
                                      </p:tavLst>
                                    </p:anim>
                                    <p:anim calcmode="lin" valueType="num">
                                      <p:cBhvr additive="base">
                                        <p:cTn id="34" dur="500" fill="hold"/>
                                        <p:tgtEl>
                                          <p:spTgt spid="33797"/>
                                        </p:tgtEl>
                                        <p:attrNameLst>
                                          <p:attrName>ppt_y</p:attrName>
                                        </p:attrNameLst>
                                      </p:cBhvr>
                                      <p:tavLst>
                                        <p:tav tm="0">
                                          <p:val>
                                            <p:strVal val="0-#ppt_h/2"/>
                                          </p:val>
                                        </p:tav>
                                        <p:tav tm="100000">
                                          <p:val>
                                            <p:strVal val="#ppt_y"/>
                                          </p:val>
                                        </p:tav>
                                      </p:tavLst>
                                    </p:anim>
                                  </p:childTnLst>
                                </p:cTn>
                              </p:par>
                            </p:childTnLst>
                          </p:cTn>
                        </p:par>
                        <p:par>
                          <p:cTn id="35" fill="hold" nodeType="afterGroup">
                            <p:stCondLst>
                              <p:cond delay="500"/>
                            </p:stCondLst>
                            <p:childTnLst>
                              <p:par>
                                <p:cTn id="36" presetID="23" presetClass="entr" presetSubtype="16" fill="hold" nodeType="afterEffect">
                                  <p:stCondLst>
                                    <p:cond delay="300"/>
                                  </p:stCondLst>
                                  <p:childTnLst>
                                    <p:set>
                                      <p:cBhvr>
                                        <p:cTn id="37" dur="1" fill="hold">
                                          <p:stCondLst>
                                            <p:cond delay="0"/>
                                          </p:stCondLst>
                                        </p:cTn>
                                        <p:tgtEl>
                                          <p:spTgt spid="33805"/>
                                        </p:tgtEl>
                                        <p:attrNameLst>
                                          <p:attrName>style.visibility</p:attrName>
                                        </p:attrNameLst>
                                      </p:cBhvr>
                                      <p:to>
                                        <p:strVal val="visible"/>
                                      </p:to>
                                    </p:set>
                                    <p:anim calcmode="lin" valueType="num">
                                      <p:cBhvr>
                                        <p:cTn id="38" dur="500" fill="hold"/>
                                        <p:tgtEl>
                                          <p:spTgt spid="33805"/>
                                        </p:tgtEl>
                                        <p:attrNameLst>
                                          <p:attrName>ppt_w</p:attrName>
                                        </p:attrNameLst>
                                      </p:cBhvr>
                                      <p:tavLst>
                                        <p:tav tm="0">
                                          <p:val>
                                            <p:fltVal val="0"/>
                                          </p:val>
                                        </p:tav>
                                        <p:tav tm="100000">
                                          <p:val>
                                            <p:strVal val="#ppt_w"/>
                                          </p:val>
                                        </p:tav>
                                      </p:tavLst>
                                    </p:anim>
                                    <p:anim calcmode="lin" valueType="num">
                                      <p:cBhvr>
                                        <p:cTn id="39" dur="500" fill="hold"/>
                                        <p:tgtEl>
                                          <p:spTgt spid="33805"/>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nodeType="clickEffect">
                                  <p:stCondLst>
                                    <p:cond delay="0"/>
                                  </p:stCondLst>
                                  <p:childTnLst>
                                    <p:set>
                                      <p:cBhvr>
                                        <p:cTn id="43" dur="1" fill="hold">
                                          <p:stCondLst>
                                            <p:cond delay="0"/>
                                          </p:stCondLst>
                                        </p:cTn>
                                        <p:tgtEl>
                                          <p:spTgt spid="33798"/>
                                        </p:tgtEl>
                                        <p:attrNameLst>
                                          <p:attrName>style.visibility</p:attrName>
                                        </p:attrNameLst>
                                      </p:cBhvr>
                                      <p:to>
                                        <p:strVal val="visible"/>
                                      </p:to>
                                    </p:set>
                                    <p:anim calcmode="lin" valueType="num">
                                      <p:cBhvr additive="base">
                                        <p:cTn id="44" dur="500" fill="hold"/>
                                        <p:tgtEl>
                                          <p:spTgt spid="33798"/>
                                        </p:tgtEl>
                                        <p:attrNameLst>
                                          <p:attrName>ppt_x</p:attrName>
                                        </p:attrNameLst>
                                      </p:cBhvr>
                                      <p:tavLst>
                                        <p:tav tm="0">
                                          <p:val>
                                            <p:strVal val="1+#ppt_w/2"/>
                                          </p:val>
                                        </p:tav>
                                        <p:tav tm="100000">
                                          <p:val>
                                            <p:strVal val="#ppt_x"/>
                                          </p:val>
                                        </p:tav>
                                      </p:tavLst>
                                    </p:anim>
                                    <p:anim calcmode="lin" valueType="num">
                                      <p:cBhvr additive="base">
                                        <p:cTn id="45" dur="500" fill="hold"/>
                                        <p:tgtEl>
                                          <p:spTgt spid="33798"/>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2" presetClass="entr" presetSubtype="2" fill="hold" nodeType="afterEffect">
                                  <p:stCondLst>
                                    <p:cond delay="300"/>
                                  </p:stCondLst>
                                  <p:childTnLst>
                                    <p:set>
                                      <p:cBhvr>
                                        <p:cTn id="48" dur="1" fill="hold">
                                          <p:stCondLst>
                                            <p:cond delay="0"/>
                                          </p:stCondLst>
                                        </p:cTn>
                                        <p:tgtEl>
                                          <p:spTgt spid="33808"/>
                                        </p:tgtEl>
                                        <p:attrNameLst>
                                          <p:attrName>style.visibility</p:attrName>
                                        </p:attrNameLst>
                                      </p:cBhvr>
                                      <p:to>
                                        <p:strVal val="visible"/>
                                      </p:to>
                                    </p:set>
                                    <p:anim calcmode="lin" valueType="num">
                                      <p:cBhvr additive="base">
                                        <p:cTn id="49" dur="500" fill="hold"/>
                                        <p:tgtEl>
                                          <p:spTgt spid="33808"/>
                                        </p:tgtEl>
                                        <p:attrNameLst>
                                          <p:attrName>ppt_x</p:attrName>
                                        </p:attrNameLst>
                                      </p:cBhvr>
                                      <p:tavLst>
                                        <p:tav tm="0">
                                          <p:val>
                                            <p:strVal val="1+#ppt_w/2"/>
                                          </p:val>
                                        </p:tav>
                                        <p:tav tm="100000">
                                          <p:val>
                                            <p:strVal val="#ppt_x"/>
                                          </p:val>
                                        </p:tav>
                                      </p:tavLst>
                                    </p:anim>
                                    <p:anim calcmode="lin" valueType="num">
                                      <p:cBhvr additive="base">
                                        <p:cTn id="50" dur="500" fill="hold"/>
                                        <p:tgtEl>
                                          <p:spTgt spid="338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16385" name="Group 1"/>
          <p:cNvGrpSpPr>
            <a:grpSpLocks/>
          </p:cNvGrpSpPr>
          <p:nvPr/>
        </p:nvGrpSpPr>
        <p:grpSpPr bwMode="auto">
          <a:xfrm>
            <a:off x="4572000" y="-4763"/>
            <a:ext cx="4581525" cy="2290763"/>
            <a:chOff x="0" y="0"/>
            <a:chExt cx="7696" cy="3848"/>
          </a:xfrm>
        </p:grpSpPr>
        <p:sp>
          <p:nvSpPr>
            <p:cNvPr id="16386" name="Rectangle 2"/>
            <p:cNvSpPr>
              <a:spLocks/>
            </p:cNvSpPr>
            <p:nvPr/>
          </p:nvSpPr>
          <p:spPr bwMode="auto">
            <a:xfrm>
              <a:off x="5772" y="0"/>
              <a:ext cx="1924" cy="1924"/>
            </a:xfrm>
            <a:prstGeom prst="rect">
              <a:avLst/>
            </a:prstGeom>
            <a:solidFill>
              <a:srgbClr val="E6E6E6"/>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87" name="Rectangle 3"/>
            <p:cNvSpPr>
              <a:spLocks/>
            </p:cNvSpPr>
            <p:nvPr/>
          </p:nvSpPr>
          <p:spPr bwMode="auto">
            <a:xfrm>
              <a:off x="5772" y="1924"/>
              <a:ext cx="1924" cy="1924"/>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88" name="Rectangle 4"/>
            <p:cNvSpPr>
              <a:spLocks/>
            </p:cNvSpPr>
            <p:nvPr/>
          </p:nvSpPr>
          <p:spPr bwMode="auto">
            <a:xfrm>
              <a:off x="3848" y="0"/>
              <a:ext cx="1924" cy="1924"/>
            </a:xfrm>
            <a:prstGeom prst="rect">
              <a:avLst/>
            </a:prstGeom>
            <a:solidFill>
              <a:srgbClr val="D7D7D7"/>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89" name="Rectangle 5"/>
            <p:cNvSpPr>
              <a:spLocks/>
            </p:cNvSpPr>
            <p:nvPr/>
          </p:nvSpPr>
          <p:spPr bwMode="auto">
            <a:xfrm>
              <a:off x="1924" y="0"/>
              <a:ext cx="1924" cy="1924"/>
            </a:xfrm>
            <a:prstGeom prst="rect">
              <a:avLst/>
            </a:prstGeom>
            <a:solidFill>
              <a:srgbClr val="EBEBE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90" name="Rectangle 6"/>
            <p:cNvSpPr>
              <a:spLocks/>
            </p:cNvSpPr>
            <p:nvPr/>
          </p:nvSpPr>
          <p:spPr bwMode="auto">
            <a:xfrm>
              <a:off x="1924" y="1924"/>
              <a:ext cx="1924" cy="1924"/>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91" name="Rectangle 7"/>
            <p:cNvSpPr>
              <a:spLocks/>
            </p:cNvSpPr>
            <p:nvPr/>
          </p:nvSpPr>
          <p:spPr bwMode="auto">
            <a:xfrm>
              <a:off x="0" y="0"/>
              <a:ext cx="1924" cy="1924"/>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16399" name="Rectangle 15"/>
          <p:cNvSpPr>
            <a:spLocks/>
          </p:cNvSpPr>
          <p:nvPr/>
        </p:nvSpPr>
        <p:spPr bwMode="auto">
          <a:xfrm>
            <a:off x="5692974" y="2886075"/>
            <a:ext cx="16573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 and reliability. By using simple alignments we have created a very spacious feeling. The simplicity suggests strength and the spaciousness contribute.</a:t>
            </a:r>
          </a:p>
        </p:txBody>
      </p:sp>
      <p:grpSp>
        <p:nvGrpSpPr>
          <p:cNvPr id="16400" name="Group 16"/>
          <p:cNvGrpSpPr>
            <a:grpSpLocks/>
          </p:cNvGrpSpPr>
          <p:nvPr/>
        </p:nvGrpSpPr>
        <p:grpSpPr bwMode="auto">
          <a:xfrm>
            <a:off x="7244358" y="-14043"/>
            <a:ext cx="1385888" cy="1375767"/>
            <a:chOff x="0" y="0"/>
            <a:chExt cx="2328" cy="2312"/>
          </a:xfrm>
        </p:grpSpPr>
        <p:sp>
          <p:nvSpPr>
            <p:cNvPr id="16401" name="AutoShape 17"/>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chemeClr val="tx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402" name="AutoShape 18"/>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pic>
        <p:nvPicPr>
          <p:cNvPr id="16403" name="Picture 19"/>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72080" y="1952625"/>
            <a:ext cx="1594551"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16404" name="Group 20"/>
          <p:cNvGrpSpPr>
            <a:grpSpLocks/>
          </p:cNvGrpSpPr>
          <p:nvPr/>
        </p:nvGrpSpPr>
        <p:grpSpPr bwMode="auto">
          <a:xfrm>
            <a:off x="8169474" y="4824412"/>
            <a:ext cx="759619" cy="176213"/>
            <a:chOff x="0" y="0"/>
            <a:chExt cx="1275" cy="296"/>
          </a:xfrm>
        </p:grpSpPr>
        <p:pic>
          <p:nvPicPr>
            <p:cNvPr id="16405"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6406" name="Rectangle 22"/>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407" name="Rectangle 2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dirty="0">
                  <a:solidFill>
                    <a:srgbClr val="FFFFFF"/>
                  </a:solidFill>
                  <a:latin typeface="Montserrat-Regular" charset="0"/>
                  <a:ea typeface="ＭＳ Ｐゴシック" charset="0"/>
                  <a:cs typeface="Montserrat-Regular" charset="0"/>
                  <a:sym typeface="Montserrat-Regular" charset="0"/>
                </a:rPr>
                <a:t>02</a:t>
              </a:r>
            </a:p>
          </p:txBody>
        </p:sp>
        <p:sp>
          <p:nvSpPr>
            <p:cNvPr id="16408" name="Rectangle 24"/>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0" name="Group 8"/>
          <p:cNvGrpSpPr>
            <a:grpSpLocks/>
          </p:cNvGrpSpPr>
          <p:nvPr/>
        </p:nvGrpSpPr>
        <p:grpSpPr bwMode="auto">
          <a:xfrm>
            <a:off x="1613892" y="2642816"/>
            <a:ext cx="3821907" cy="1471613"/>
            <a:chOff x="0" y="0"/>
            <a:chExt cx="6420" cy="2472"/>
          </a:xfrm>
        </p:grpSpPr>
        <p:sp>
          <p:nvSpPr>
            <p:cNvPr id="41" name="Rectangle 9"/>
            <p:cNvSpPr>
              <a:spLocks/>
            </p:cNvSpPr>
            <p:nvPr/>
          </p:nvSpPr>
          <p:spPr bwMode="auto">
            <a:xfrm>
              <a:off x="0" y="844"/>
              <a:ext cx="6420" cy="1392"/>
            </a:xfrm>
            <a:prstGeom prst="rect">
              <a:avLst/>
            </a:pr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63500" tIns="63500" rIns="63500" bIns="63500" anchor="ctr"/>
            <a:lstStyle/>
            <a:p>
              <a:pPr algn="l"/>
              <a:r>
                <a:rPr lang="en-US" sz="5000" spc="-60" dirty="0">
                  <a:solidFill>
                    <a:schemeClr val="accent2"/>
                  </a:solidFill>
                  <a:latin typeface="Montserrat-Bold" charset="0"/>
                  <a:ea typeface="ＭＳ Ｐゴシック" charset="0"/>
                  <a:cs typeface="Montserrat-Bold" charset="0"/>
                  <a:sym typeface="Montserrat-Bold" charset="0"/>
                </a:rPr>
                <a:t>COU</a:t>
              </a:r>
              <a:r>
                <a:rPr lang="en-US" sz="4300" spc="-60" dirty="0">
                  <a:solidFill>
                    <a:schemeClr val="accent2"/>
                  </a:solidFill>
                  <a:latin typeface="Montserrat-Bold" charset="0"/>
                  <a:ea typeface="ＭＳ Ｐゴシック" charset="0"/>
                  <a:cs typeface="Montserrat-Bold" charset="0"/>
                  <a:sym typeface="Montserrat-Bold" charset="0"/>
                </a:rPr>
                <a:t>    </a:t>
              </a:r>
              <a:r>
                <a:rPr lang="en-US" sz="5000" spc="-60" dirty="0">
                  <a:solidFill>
                    <a:schemeClr val="accent2"/>
                  </a:solidFill>
                  <a:latin typeface="Montserrat-Bold" charset="0"/>
                  <a:ea typeface="ＭＳ Ｐゴシック" charset="0"/>
                  <a:cs typeface="Montserrat-Bold" charset="0"/>
                  <a:sym typeface="Montserrat-Bold" charset="0"/>
                </a:rPr>
                <a:t>AGE</a:t>
              </a:r>
            </a:p>
          </p:txBody>
        </p:sp>
        <p:sp>
          <p:nvSpPr>
            <p:cNvPr id="42" name="Rectangle 10"/>
            <p:cNvSpPr>
              <a:spLocks/>
            </p:cNvSpPr>
            <p:nvPr/>
          </p:nvSpPr>
          <p:spPr bwMode="auto">
            <a:xfrm>
              <a:off x="2515" y="1080"/>
              <a:ext cx="912" cy="1392"/>
            </a:xfrm>
            <a:prstGeom prst="rect">
              <a:avLst/>
            </a:pr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63500" tIns="63500" rIns="63500" bIns="63500" anchor="ctr"/>
            <a:lstStyle/>
            <a:p>
              <a:r>
                <a:rPr lang="en-US" sz="5000" dirty="0">
                  <a:solidFill>
                    <a:schemeClr val="accent2">
                      <a:lumMod val="75000"/>
                    </a:schemeClr>
                  </a:solidFill>
                  <a:latin typeface="Montserrat-Bold" charset="0"/>
                  <a:ea typeface="ＭＳ Ｐゴシック" charset="0"/>
                  <a:cs typeface="Montserrat-Bold" charset="0"/>
                  <a:sym typeface="Montserrat-Bold" charset="0"/>
                </a:rPr>
                <a:t>R</a:t>
              </a:r>
            </a:p>
          </p:txBody>
        </p:sp>
        <p:sp>
          <p:nvSpPr>
            <p:cNvPr id="43" name="Rectangle 11"/>
            <p:cNvSpPr>
              <a:spLocks/>
            </p:cNvSpPr>
            <p:nvPr/>
          </p:nvSpPr>
          <p:spPr bwMode="auto">
            <a:xfrm>
              <a:off x="16" y="0"/>
              <a:ext cx="5679" cy="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5000" spc="-49" dirty="0">
                  <a:solidFill>
                    <a:schemeClr val="tx1"/>
                  </a:solidFill>
                  <a:latin typeface="Montserrat-Bold" charset="0"/>
                  <a:ea typeface="ＭＳ Ｐゴシック" charset="0"/>
                  <a:cs typeface="Montserrat-Bold" charset="0"/>
                  <a:sym typeface="Montserrat-Bold" charset="0"/>
                </a:rPr>
                <a:t>Creativity</a:t>
              </a:r>
            </a:p>
          </p:txBody>
        </p:sp>
        <p:sp>
          <p:nvSpPr>
            <p:cNvPr id="44" name="Rectangle 12"/>
            <p:cNvSpPr>
              <a:spLocks/>
            </p:cNvSpPr>
            <p:nvPr/>
          </p:nvSpPr>
          <p:spPr bwMode="auto">
            <a:xfrm>
              <a:off x="2560" y="1056"/>
              <a:ext cx="9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200" dirty="0">
                  <a:solidFill>
                    <a:schemeClr val="tx1"/>
                  </a:solidFill>
                  <a:latin typeface="Montserrat-Bold" charset="0"/>
                  <a:ea typeface="ＭＳ Ｐゴシック" charset="0"/>
                  <a:cs typeface="Montserrat-Bold" charset="0"/>
                  <a:sym typeface="Montserrat-Bold" charset="0"/>
                </a:rPr>
                <a:t>TAKES</a:t>
              </a:r>
            </a:p>
          </p:txBody>
        </p:sp>
        <p:sp>
          <p:nvSpPr>
            <p:cNvPr id="45" name="Freeform 13"/>
            <p:cNvSpPr>
              <a:spLocks/>
            </p:cNvSpPr>
            <p:nvPr/>
          </p:nvSpPr>
          <p:spPr bwMode="auto">
            <a:xfrm>
              <a:off x="252" y="2011"/>
              <a:ext cx="2148" cy="126"/>
            </a:xfrm>
            <a:custGeom>
              <a:avLst/>
              <a:gdLst>
                <a:gd name="T0" fmla="*/ 21600 w 21600"/>
                <a:gd name="T1" fmla="*/ 20828 h 21600"/>
                <a:gd name="T2" fmla="*/ 21600 w 21600"/>
                <a:gd name="T3" fmla="*/ 0 h 21600"/>
                <a:gd name="T4" fmla="*/ 0 w 21600"/>
                <a:gd name="T5" fmla="*/ 0 h 21600"/>
                <a:gd name="T6" fmla="*/ 0 w 21600"/>
                <a:gd name="T7" fmla="*/ 21600 h 21600"/>
                <a:gd name="T8" fmla="*/ 21600 w 21600"/>
                <a:gd name="T9" fmla="*/ 20828 h 21600"/>
                <a:gd name="T10" fmla="*/ 21600 w 21600"/>
                <a:gd name="T11" fmla="*/ 20828 h 21600"/>
              </a:gdLst>
              <a:ahLst/>
              <a:cxnLst>
                <a:cxn ang="0">
                  <a:pos x="T0" y="T1"/>
                </a:cxn>
                <a:cxn ang="0">
                  <a:pos x="T2" y="T3"/>
                </a:cxn>
                <a:cxn ang="0">
                  <a:pos x="T4" y="T5"/>
                </a:cxn>
                <a:cxn ang="0">
                  <a:pos x="T6" y="T7"/>
                </a:cxn>
                <a:cxn ang="0">
                  <a:pos x="T8" y="T9"/>
                </a:cxn>
                <a:cxn ang="0">
                  <a:pos x="T10" y="T11"/>
                </a:cxn>
              </a:cxnLst>
              <a:rect l="0" t="0" r="r" b="b"/>
              <a:pathLst>
                <a:path w="21600" h="21600">
                  <a:moveTo>
                    <a:pt x="21600" y="20828"/>
                  </a:moveTo>
                  <a:lnTo>
                    <a:pt x="21600" y="0"/>
                  </a:lnTo>
                  <a:lnTo>
                    <a:pt x="0" y="0"/>
                  </a:lnTo>
                  <a:lnTo>
                    <a:pt x="0" y="21600"/>
                  </a:lnTo>
                  <a:lnTo>
                    <a:pt x="21600" y="20828"/>
                  </a:lnTo>
                  <a:close/>
                  <a:moveTo>
                    <a:pt x="21600" y="20828"/>
                  </a:moveTo>
                </a:path>
              </a:pathLst>
            </a:cu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 name="Freeform 14"/>
            <p:cNvSpPr>
              <a:spLocks/>
            </p:cNvSpPr>
            <p:nvPr/>
          </p:nvSpPr>
          <p:spPr bwMode="auto">
            <a:xfrm>
              <a:off x="3548" y="2009"/>
              <a:ext cx="2056" cy="128"/>
            </a:xfrm>
            <a:custGeom>
              <a:avLst/>
              <a:gdLst>
                <a:gd name="T0" fmla="*/ 21600 w 21600"/>
                <a:gd name="T1" fmla="*/ 20828 h 21600"/>
                <a:gd name="T2" fmla="*/ 21600 w 21600"/>
                <a:gd name="T3" fmla="*/ 0 h 21600"/>
                <a:gd name="T4" fmla="*/ 0 w 21600"/>
                <a:gd name="T5" fmla="*/ 0 h 21600"/>
                <a:gd name="T6" fmla="*/ 925 w 21600"/>
                <a:gd name="T7" fmla="*/ 21600 h 21600"/>
                <a:gd name="T8" fmla="*/ 21600 w 21600"/>
                <a:gd name="T9" fmla="*/ 20828 h 21600"/>
                <a:gd name="T10" fmla="*/ 21600 w 21600"/>
                <a:gd name="T11" fmla="*/ 20828 h 21600"/>
              </a:gdLst>
              <a:ahLst/>
              <a:cxnLst>
                <a:cxn ang="0">
                  <a:pos x="T0" y="T1"/>
                </a:cxn>
                <a:cxn ang="0">
                  <a:pos x="T2" y="T3"/>
                </a:cxn>
                <a:cxn ang="0">
                  <a:pos x="T4" y="T5"/>
                </a:cxn>
                <a:cxn ang="0">
                  <a:pos x="T6" y="T7"/>
                </a:cxn>
                <a:cxn ang="0">
                  <a:pos x="T8" y="T9"/>
                </a:cxn>
                <a:cxn ang="0">
                  <a:pos x="T10" y="T11"/>
                </a:cxn>
              </a:cxnLst>
              <a:rect l="0" t="0" r="r" b="b"/>
              <a:pathLst>
                <a:path w="21600" h="21600">
                  <a:moveTo>
                    <a:pt x="21600" y="20828"/>
                  </a:moveTo>
                  <a:lnTo>
                    <a:pt x="21600" y="0"/>
                  </a:lnTo>
                  <a:lnTo>
                    <a:pt x="0" y="0"/>
                  </a:lnTo>
                  <a:lnTo>
                    <a:pt x="925" y="21600"/>
                  </a:lnTo>
                  <a:lnTo>
                    <a:pt x="21600" y="20828"/>
                  </a:lnTo>
                  <a:close/>
                  <a:moveTo>
                    <a:pt x="21600" y="20828"/>
                  </a:moveTo>
                </a:path>
              </a:pathLst>
            </a:cu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403"/>
                                        </p:tgtEl>
                                        <p:attrNameLst>
                                          <p:attrName>style.visibility</p:attrName>
                                        </p:attrNameLst>
                                      </p:cBhvr>
                                      <p:to>
                                        <p:strVal val="visible"/>
                                      </p:to>
                                    </p:set>
                                    <p:anim calcmode="lin" valueType="num">
                                      <p:cBhvr additive="base">
                                        <p:cTn id="7" dur="500" fill="hold"/>
                                        <p:tgtEl>
                                          <p:spTgt spid="16403"/>
                                        </p:tgtEl>
                                        <p:attrNameLst>
                                          <p:attrName>ppt_x</p:attrName>
                                        </p:attrNameLst>
                                      </p:cBhvr>
                                      <p:tavLst>
                                        <p:tav tm="0">
                                          <p:val>
                                            <p:strVal val="0-#ppt_w/2"/>
                                          </p:val>
                                        </p:tav>
                                        <p:tav tm="100000">
                                          <p:val>
                                            <p:strVal val="#ppt_x"/>
                                          </p:val>
                                        </p:tav>
                                      </p:tavLst>
                                    </p:anim>
                                    <p:anim calcmode="lin" valueType="num">
                                      <p:cBhvr additive="base">
                                        <p:cTn id="8" dur="500" fill="hold"/>
                                        <p:tgtEl>
                                          <p:spTgt spid="164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399"/>
                                        </p:tgtEl>
                                        <p:attrNameLst>
                                          <p:attrName>style.visibility</p:attrName>
                                        </p:attrNameLst>
                                      </p:cBhvr>
                                      <p:to>
                                        <p:strVal val="visible"/>
                                      </p:to>
                                    </p:set>
                                    <p:animEffect transition="in" filter="wipe(left)">
                                      <p:cBhvr>
                                        <p:cTn id="13" dur="500"/>
                                        <p:tgtEl>
                                          <p:spTgt spid="16399"/>
                                        </p:tgtEl>
                                      </p:cBhvr>
                                    </p:animEffect>
                                  </p:childTnLst>
                                </p:cTn>
                              </p:par>
                            </p:childTnLst>
                          </p:cTn>
                        </p:par>
                        <p:par>
                          <p:cTn id="14" fill="hold">
                            <p:stCondLst>
                              <p:cond delay="500"/>
                            </p:stCondLst>
                            <p:childTnLst>
                              <p:par>
                                <p:cTn id="15" presetID="23" presetClass="entr" presetSubtype="16" fill="hold" nodeType="afterEffect">
                                  <p:stCondLst>
                                    <p:cond delay="30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3338"/>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4818" name="Freeform 2"/>
          <p:cNvSpPr>
            <a:spLocks/>
          </p:cNvSpPr>
          <p:nvPr/>
        </p:nvSpPr>
        <p:spPr bwMode="auto">
          <a:xfrm>
            <a:off x="-47625" y="-155377"/>
            <a:ext cx="9200555" cy="5314355"/>
          </a:xfrm>
          <a:custGeom>
            <a:avLst/>
            <a:gdLst>
              <a:gd name="T0" fmla="*/ 0 w 21600"/>
              <a:gd name="T1" fmla="+- 0 1101 935"/>
              <a:gd name="T2" fmla="*/ 1101 h 20665"/>
              <a:gd name="T3" fmla="*/ 0 w 21600"/>
              <a:gd name="T4" fmla="+- 0 15553 935"/>
              <a:gd name="T5" fmla="*/ 15553 h 20665"/>
              <a:gd name="T6" fmla="*/ 17826 w 21600"/>
              <a:gd name="T7" fmla="+- 0 21600 935"/>
              <a:gd name="T8" fmla="*/ 21600 h 20665"/>
              <a:gd name="T9" fmla="*/ 21600 w 21600"/>
              <a:gd name="T10" fmla="+- 0 21600 935"/>
              <a:gd name="T11" fmla="*/ 21600 h 20665"/>
              <a:gd name="T12" fmla="*/ 21600 w 21600"/>
              <a:gd name="T13" fmla="+- 0 15278 935"/>
              <a:gd name="T14" fmla="*/ 15278 h 20665"/>
              <a:gd name="T15" fmla="*/ 0 w 21600"/>
              <a:gd name="T16" fmla="+- 0 1101 935"/>
              <a:gd name="T17" fmla="*/ 1101 h 20665"/>
              <a:gd name="T18" fmla="*/ 0 w 21600"/>
              <a:gd name="T19" fmla="+- 0 1101 935"/>
              <a:gd name="T20" fmla="*/ 1101 h 20665"/>
            </a:gdLst>
            <a:ahLst/>
            <a:cxnLst>
              <a:cxn ang="0">
                <a:pos x="T0" y="T2"/>
              </a:cxn>
              <a:cxn ang="0">
                <a:pos x="T3" y="T5"/>
              </a:cxn>
              <a:cxn ang="0">
                <a:pos x="T6" y="T8"/>
              </a:cxn>
              <a:cxn ang="0">
                <a:pos x="T9" y="T11"/>
              </a:cxn>
              <a:cxn ang="0">
                <a:pos x="T12" y="T14"/>
              </a:cxn>
              <a:cxn ang="0">
                <a:pos x="T15" y="T17"/>
              </a:cxn>
              <a:cxn ang="0">
                <a:pos x="T18" y="T20"/>
              </a:cxn>
            </a:cxnLst>
            <a:rect l="0" t="0" r="r" b="b"/>
            <a:pathLst>
              <a:path w="21600" h="20665">
                <a:moveTo>
                  <a:pt x="0" y="166"/>
                </a:moveTo>
                <a:lnTo>
                  <a:pt x="0" y="14618"/>
                </a:lnTo>
                <a:cubicBezTo>
                  <a:pt x="10942" y="10651"/>
                  <a:pt x="15812" y="17050"/>
                  <a:pt x="17826" y="20665"/>
                </a:cubicBezTo>
                <a:lnTo>
                  <a:pt x="21600" y="20665"/>
                </a:lnTo>
                <a:lnTo>
                  <a:pt x="21600" y="14343"/>
                </a:lnTo>
                <a:cubicBezTo>
                  <a:pt x="15675" y="3392"/>
                  <a:pt x="7100" y="-935"/>
                  <a:pt x="0" y="166"/>
                </a:cubicBezTo>
                <a:close/>
                <a:moveTo>
                  <a:pt x="0" y="166"/>
                </a:moveTo>
              </a:path>
            </a:pathLst>
          </a:cu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34819" name="Rectangle 3"/>
          <p:cNvSpPr>
            <a:spLocks/>
          </p:cNvSpPr>
          <p:nvPr/>
        </p:nvSpPr>
        <p:spPr bwMode="auto">
          <a:xfrm>
            <a:off x="1168599" y="1950244"/>
            <a:ext cx="27432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34820" name="Rectangle 4"/>
          <p:cNvSpPr>
            <a:spLocks/>
          </p:cNvSpPr>
          <p:nvPr/>
        </p:nvSpPr>
        <p:spPr bwMode="auto">
          <a:xfrm>
            <a:off x="2142530" y="847725"/>
            <a:ext cx="17668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65000"/>
              </a:lnSpc>
            </a:pPr>
            <a:r>
              <a:rPr lang="en-US" sz="3800">
                <a:solidFill>
                  <a:srgbClr val="FFFFFF"/>
                </a:solidFill>
                <a:latin typeface="Montserrat-Bold" charset="0"/>
                <a:ea typeface="ＭＳ Ｐゴシック" charset="0"/>
                <a:cs typeface="Montserrat-Bold" charset="0"/>
                <a:sym typeface="Montserrat-Bold" charset="0"/>
              </a:rPr>
              <a:t>PAGE</a:t>
            </a:r>
          </a:p>
          <a:p>
            <a:pPr algn="r">
              <a:lnSpc>
                <a:spcPct val="65000"/>
              </a:lnSpc>
            </a:pPr>
            <a:r>
              <a:rPr lang="en-US" sz="3800">
                <a:solidFill>
                  <a:srgbClr val="FFFFFF"/>
                </a:solidFill>
                <a:latin typeface="Montserrat-Bold" charset="0"/>
                <a:ea typeface="ＭＳ Ｐゴシック" charset="0"/>
                <a:cs typeface="Montserrat-Bold" charset="0"/>
                <a:sym typeface="Montserrat-Bold" charset="0"/>
              </a:rPr>
              <a:t>BREAK</a:t>
            </a:r>
          </a:p>
        </p:txBody>
      </p:sp>
      <p:sp>
        <p:nvSpPr>
          <p:cNvPr id="34821" name="Freeform 5"/>
          <p:cNvSpPr>
            <a:spLocks/>
          </p:cNvSpPr>
          <p:nvPr/>
        </p:nvSpPr>
        <p:spPr bwMode="auto">
          <a:xfrm rot="10800000">
            <a:off x="4145756" y="2166342"/>
            <a:ext cx="1476375" cy="2081213"/>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5685" y="2000"/>
                  <a:pt x="3587" y="11602"/>
                  <a:pt x="11377" y="9075"/>
                </a:cubicBezTo>
                <a:close/>
                <a:moveTo>
                  <a:pt x="11377" y="9075"/>
                </a:moveTo>
              </a:path>
            </a:pathLst>
          </a:custGeom>
          <a:solidFill>
            <a:schemeClr val="accent3">
              <a:lumMod val="20000"/>
              <a:lumOff val="80000"/>
            </a:schemeClr>
          </a:solidFill>
          <a:ln>
            <a:noFill/>
          </a:ln>
          <a:extLst/>
        </p:spPr>
        <p:txBody>
          <a:bodyPr lIns="0" tIns="0" rIns="0" bIns="0"/>
          <a:lstStyle/>
          <a:p>
            <a:endParaRPr lang="en-US"/>
          </a:p>
        </p:txBody>
      </p:sp>
      <p:sp>
        <p:nvSpPr>
          <p:cNvPr id="34822" name="Rectangle 6"/>
          <p:cNvSpPr>
            <a:spLocks/>
          </p:cNvSpPr>
          <p:nvPr/>
        </p:nvSpPr>
        <p:spPr bwMode="auto">
          <a:xfrm>
            <a:off x="7578924" y="4113014"/>
            <a:ext cx="1104900" cy="52863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34823" name="Picture 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10579" y="4217194"/>
            <a:ext cx="8296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4824" name="Group 8"/>
          <p:cNvGrpSpPr>
            <a:grpSpLocks/>
          </p:cNvGrpSpPr>
          <p:nvPr/>
        </p:nvGrpSpPr>
        <p:grpSpPr bwMode="auto">
          <a:xfrm>
            <a:off x="8169473" y="4824412"/>
            <a:ext cx="761405" cy="176213"/>
            <a:chOff x="0" y="0"/>
            <a:chExt cx="1279" cy="296"/>
          </a:xfrm>
        </p:grpSpPr>
        <p:pic>
          <p:nvPicPr>
            <p:cNvPr id="3482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4826" name="Rectangle 1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4827" name="Rectangle 1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20</a:t>
              </a:r>
            </a:p>
          </p:txBody>
        </p:sp>
        <p:sp>
          <p:nvSpPr>
            <p:cNvPr id="34828" name="Rectangle 1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4818"/>
                                        </p:tgtEl>
                                        <p:attrNameLst>
                                          <p:attrName>style.visibility</p:attrName>
                                        </p:attrNameLst>
                                      </p:cBhvr>
                                      <p:to>
                                        <p:strVal val="visible"/>
                                      </p:to>
                                    </p:set>
                                    <p:anim calcmode="lin" valueType="num">
                                      <p:cBhvr>
                                        <p:cTn id="7" dur="75" fill="hold"/>
                                        <p:tgtEl>
                                          <p:spTgt spid="34818"/>
                                        </p:tgtEl>
                                        <p:attrNameLst>
                                          <p:attrName>ppt_w</p:attrName>
                                        </p:attrNameLst>
                                      </p:cBhvr>
                                      <p:tavLst>
                                        <p:tav tm="0">
                                          <p:val>
                                            <p:strVal val="4*#ppt_w"/>
                                          </p:val>
                                        </p:tav>
                                        <p:tav tm="100000">
                                          <p:val>
                                            <p:strVal val="#ppt_w"/>
                                          </p:val>
                                        </p:tav>
                                      </p:tavLst>
                                    </p:anim>
                                    <p:anim calcmode="lin" valueType="num">
                                      <p:cBhvr>
                                        <p:cTn id="8" dur="75" fill="hold"/>
                                        <p:tgtEl>
                                          <p:spTgt spid="34818"/>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20"/>
                                        </p:tgtEl>
                                        <p:attrNameLst>
                                          <p:attrName>style.visibility</p:attrName>
                                        </p:attrNameLst>
                                      </p:cBhvr>
                                      <p:to>
                                        <p:strVal val="visible"/>
                                      </p:to>
                                    </p:set>
                                    <p:anim calcmode="lin" valueType="num">
                                      <p:cBhvr additive="base">
                                        <p:cTn id="13" dur="500" fill="hold"/>
                                        <p:tgtEl>
                                          <p:spTgt spid="34820"/>
                                        </p:tgtEl>
                                        <p:attrNameLst>
                                          <p:attrName>ppt_x</p:attrName>
                                        </p:attrNameLst>
                                      </p:cBhvr>
                                      <p:tavLst>
                                        <p:tav tm="0">
                                          <p:val>
                                            <p:strVal val="0-#ppt_w/2"/>
                                          </p:val>
                                        </p:tav>
                                        <p:tav tm="100000">
                                          <p:val>
                                            <p:strVal val="#ppt_x"/>
                                          </p:val>
                                        </p:tav>
                                      </p:tavLst>
                                    </p:anim>
                                    <p:anim calcmode="lin" valueType="num">
                                      <p:cBhvr additive="base">
                                        <p:cTn id="14" dur="500" fill="hold"/>
                                        <p:tgtEl>
                                          <p:spTgt spid="3482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34819"/>
                                        </p:tgtEl>
                                        <p:attrNameLst>
                                          <p:attrName>style.visibility</p:attrName>
                                        </p:attrNameLst>
                                      </p:cBhvr>
                                      <p:to>
                                        <p:strVal val="visible"/>
                                      </p:to>
                                    </p:set>
                                    <p:anim calcmode="lin" valueType="num">
                                      <p:cBhvr additive="base">
                                        <p:cTn id="18" dur="500" fill="hold"/>
                                        <p:tgtEl>
                                          <p:spTgt spid="34819"/>
                                        </p:tgtEl>
                                        <p:attrNameLst>
                                          <p:attrName>ppt_x</p:attrName>
                                        </p:attrNameLst>
                                      </p:cBhvr>
                                      <p:tavLst>
                                        <p:tav tm="0">
                                          <p:val>
                                            <p:strVal val="0-#ppt_w/2"/>
                                          </p:val>
                                        </p:tav>
                                        <p:tav tm="100000">
                                          <p:val>
                                            <p:strVal val="#ppt_x"/>
                                          </p:val>
                                        </p:tav>
                                      </p:tavLst>
                                    </p:anim>
                                    <p:anim calcmode="lin" valueType="num">
                                      <p:cBhvr additive="base">
                                        <p:cTn id="19" dur="500" fill="hold"/>
                                        <p:tgtEl>
                                          <p:spTgt spid="34819"/>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300"/>
                            </p:stCondLst>
                            <p:childTnLst>
                              <p:par>
                                <p:cTn id="21" presetID="23" presetClass="entr" presetSubtype="16" fill="hold" grpId="0" nodeType="afterEffect">
                                  <p:stCondLst>
                                    <p:cond delay="0"/>
                                  </p:stCondLst>
                                  <p:childTnLst>
                                    <p:set>
                                      <p:cBhvr>
                                        <p:cTn id="22" dur="1" fill="hold">
                                          <p:stCondLst>
                                            <p:cond delay="0"/>
                                          </p:stCondLst>
                                        </p:cTn>
                                        <p:tgtEl>
                                          <p:spTgt spid="34821"/>
                                        </p:tgtEl>
                                        <p:attrNameLst>
                                          <p:attrName>style.visibility</p:attrName>
                                        </p:attrNameLst>
                                      </p:cBhvr>
                                      <p:to>
                                        <p:strVal val="visible"/>
                                      </p:to>
                                    </p:set>
                                    <p:anim calcmode="lin" valueType="num">
                                      <p:cBhvr>
                                        <p:cTn id="23" dur="500" fill="hold"/>
                                        <p:tgtEl>
                                          <p:spTgt spid="34821"/>
                                        </p:tgtEl>
                                        <p:attrNameLst>
                                          <p:attrName>ppt_w</p:attrName>
                                        </p:attrNameLst>
                                      </p:cBhvr>
                                      <p:tavLst>
                                        <p:tav tm="0">
                                          <p:val>
                                            <p:fltVal val="0"/>
                                          </p:val>
                                        </p:tav>
                                        <p:tav tm="100000">
                                          <p:val>
                                            <p:strVal val="#ppt_w"/>
                                          </p:val>
                                        </p:tav>
                                      </p:tavLst>
                                    </p:anim>
                                    <p:anim calcmode="lin" valueType="num">
                                      <p:cBhvr>
                                        <p:cTn id="24" dur="500" fill="hold"/>
                                        <p:tgtEl>
                                          <p:spTgt spid="348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4819" grpId="0" autoUpdateAnimBg="0"/>
      <p:bldP spid="34820" grpId="0" autoUpdateAnimBg="0"/>
      <p:bldP spid="348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5842" name="Freeform 2"/>
          <p:cNvSpPr>
            <a:spLocks/>
          </p:cNvSpPr>
          <p:nvPr/>
        </p:nvSpPr>
        <p:spPr bwMode="auto">
          <a:xfrm>
            <a:off x="-18455" y="-6549"/>
            <a:ext cx="9181505" cy="3942755"/>
          </a:xfrm>
          <a:custGeom>
            <a:avLst/>
            <a:gdLst>
              <a:gd name="T0" fmla="*/ 21600 w 21600"/>
              <a:gd name="T1" fmla="*/ 8408 h 18216"/>
              <a:gd name="T2" fmla="*/ 21600 w 21600"/>
              <a:gd name="T3" fmla="*/ 0 h 18216"/>
              <a:gd name="T4" fmla="*/ 0 w 21600"/>
              <a:gd name="T5" fmla="*/ 0 h 18216"/>
              <a:gd name="T6" fmla="*/ 0 w 21600"/>
              <a:gd name="T7" fmla="*/ 11511 h 18216"/>
              <a:gd name="T8" fmla="*/ 21600 w 21600"/>
              <a:gd name="T9" fmla="*/ 8408 h 18216"/>
              <a:gd name="T10" fmla="*/ 21600 w 21600"/>
              <a:gd name="T11" fmla="*/ 8408 h 18216"/>
            </a:gdLst>
            <a:ahLst/>
            <a:cxnLst>
              <a:cxn ang="0">
                <a:pos x="T0" y="T1"/>
              </a:cxn>
              <a:cxn ang="0">
                <a:pos x="T2" y="T3"/>
              </a:cxn>
              <a:cxn ang="0">
                <a:pos x="T4" y="T5"/>
              </a:cxn>
              <a:cxn ang="0">
                <a:pos x="T6" y="T7"/>
              </a:cxn>
              <a:cxn ang="0">
                <a:pos x="T8" y="T9"/>
              </a:cxn>
              <a:cxn ang="0">
                <a:pos x="T10" y="T11"/>
              </a:cxn>
            </a:cxnLst>
            <a:rect l="0" t="0" r="r" b="b"/>
            <a:pathLst>
              <a:path w="21600" h="18216">
                <a:moveTo>
                  <a:pt x="21600" y="8408"/>
                </a:moveTo>
                <a:lnTo>
                  <a:pt x="21600" y="0"/>
                </a:lnTo>
                <a:lnTo>
                  <a:pt x="0" y="0"/>
                </a:lnTo>
                <a:lnTo>
                  <a:pt x="0" y="11511"/>
                </a:lnTo>
                <a:cubicBezTo>
                  <a:pt x="6997" y="20299"/>
                  <a:pt x="17002" y="21600"/>
                  <a:pt x="21600" y="8408"/>
                </a:cubicBezTo>
                <a:close/>
                <a:moveTo>
                  <a:pt x="21600" y="8408"/>
                </a:moveTo>
              </a:path>
            </a:pathLst>
          </a:cu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35843" name="Freeform 3"/>
          <p:cNvSpPr>
            <a:spLocks/>
          </p:cNvSpPr>
          <p:nvPr/>
        </p:nvSpPr>
        <p:spPr bwMode="auto">
          <a:xfrm>
            <a:off x="2857500" y="3581400"/>
            <a:ext cx="6315075" cy="1576388"/>
          </a:xfrm>
          <a:custGeom>
            <a:avLst/>
            <a:gdLst>
              <a:gd name="T0" fmla="*/ 0 w 21600"/>
              <a:gd name="T1" fmla="+- 0 21600 2613"/>
              <a:gd name="T2" fmla="*/ 21600 h 18987"/>
              <a:gd name="T3" fmla="*/ 21600 w 21600"/>
              <a:gd name="T4" fmla="+- 0 21600 2613"/>
              <a:gd name="T5" fmla="*/ 21600 h 18987"/>
              <a:gd name="T6" fmla="*/ 21600 w 21600"/>
              <a:gd name="T7" fmla="+- 0 3204 2613"/>
              <a:gd name="T8" fmla="*/ 3204 h 18987"/>
              <a:gd name="T9" fmla="*/ 0 w 21600"/>
              <a:gd name="T10" fmla="+- 0 21600 2613"/>
              <a:gd name="T11" fmla="*/ 21600 h 18987"/>
              <a:gd name="T12" fmla="*/ 0 w 21600"/>
              <a:gd name="T13" fmla="+- 0 21600 2613"/>
              <a:gd name="T14" fmla="*/ 21600 h 18987"/>
            </a:gdLst>
            <a:ahLst/>
            <a:cxnLst>
              <a:cxn ang="0">
                <a:pos x="T0" y="T2"/>
              </a:cxn>
              <a:cxn ang="0">
                <a:pos x="T3" y="T5"/>
              </a:cxn>
              <a:cxn ang="0">
                <a:pos x="T6" y="T8"/>
              </a:cxn>
              <a:cxn ang="0">
                <a:pos x="T9" y="T11"/>
              </a:cxn>
              <a:cxn ang="0">
                <a:pos x="T12" y="T14"/>
              </a:cxn>
            </a:cxnLst>
            <a:rect l="0" t="0" r="r" b="b"/>
            <a:pathLst>
              <a:path w="21600" h="18987">
                <a:moveTo>
                  <a:pt x="0" y="18987"/>
                </a:moveTo>
                <a:lnTo>
                  <a:pt x="21600" y="18987"/>
                </a:lnTo>
                <a:lnTo>
                  <a:pt x="21600" y="591"/>
                </a:lnTo>
                <a:cubicBezTo>
                  <a:pt x="12483" y="-2613"/>
                  <a:pt x="4379" y="7728"/>
                  <a:pt x="0" y="18987"/>
                </a:cubicBezTo>
                <a:close/>
                <a:moveTo>
                  <a:pt x="0" y="18987"/>
                </a:moveTo>
              </a:path>
            </a:pathLst>
          </a:custGeom>
          <a:solidFill>
            <a:schemeClr val="accent2">
              <a:alpha val="84999"/>
            </a:schemeClr>
          </a:solidFill>
          <a:ln>
            <a:noFill/>
          </a:ln>
          <a:extLst/>
        </p:spPr>
        <p:txBody>
          <a:bodyPr lIns="0" tIns="0" rIns="0" bIns="0"/>
          <a:lstStyle/>
          <a:p>
            <a:endParaRPr lang="en-US"/>
          </a:p>
        </p:txBody>
      </p:sp>
      <p:grpSp>
        <p:nvGrpSpPr>
          <p:cNvPr id="35844" name="Group 4"/>
          <p:cNvGrpSpPr>
            <a:grpSpLocks/>
          </p:cNvGrpSpPr>
          <p:nvPr/>
        </p:nvGrpSpPr>
        <p:grpSpPr bwMode="auto">
          <a:xfrm>
            <a:off x="5258395" y="-15152"/>
            <a:ext cx="1385888" cy="1375767"/>
            <a:chOff x="0" y="0"/>
            <a:chExt cx="2328" cy="2312"/>
          </a:xfrm>
        </p:grpSpPr>
        <p:sp>
          <p:nvSpPr>
            <p:cNvPr id="35845" name="AutoShape 5"/>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5846" name="AutoShape 6"/>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35847" name="Rectangle 7"/>
          <p:cNvSpPr>
            <a:spLocks/>
          </p:cNvSpPr>
          <p:nvPr/>
        </p:nvSpPr>
        <p:spPr bwMode="auto">
          <a:xfrm>
            <a:off x="1242417" y="838200"/>
            <a:ext cx="29432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H I S T O R Y </a:t>
            </a:r>
          </a:p>
          <a:p>
            <a:pPr algn="l"/>
            <a:r>
              <a:rPr lang="en-US" sz="1700">
                <a:solidFill>
                  <a:srgbClr val="FFFFFF"/>
                </a:solidFill>
                <a:latin typeface="Montserrat-Bold" charset="0"/>
                <a:ea typeface="ＭＳ Ｐゴシック" charset="0"/>
                <a:cs typeface="Montserrat-Bold" charset="0"/>
                <a:sym typeface="Montserrat-Bold" charset="0"/>
              </a:rPr>
              <a:t>O F   C O M P A N Y</a:t>
            </a:r>
          </a:p>
        </p:txBody>
      </p:sp>
      <p:sp>
        <p:nvSpPr>
          <p:cNvPr id="35848" name="Rectangle 8"/>
          <p:cNvSpPr>
            <a:spLocks/>
          </p:cNvSpPr>
          <p:nvPr/>
        </p:nvSpPr>
        <p:spPr bwMode="auto">
          <a:xfrm>
            <a:off x="1244799" y="1576388"/>
            <a:ext cx="28670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pic>
        <p:nvPicPr>
          <p:cNvPr id="35849" name="Picture 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90666" y="847725"/>
            <a:ext cx="138713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5850" name="Group 10"/>
          <p:cNvGrpSpPr>
            <a:grpSpLocks/>
          </p:cNvGrpSpPr>
          <p:nvPr/>
        </p:nvGrpSpPr>
        <p:grpSpPr bwMode="auto">
          <a:xfrm>
            <a:off x="5116711" y="4198144"/>
            <a:ext cx="2912269" cy="614363"/>
            <a:chOff x="0" y="0"/>
            <a:chExt cx="4891" cy="1032"/>
          </a:xfrm>
        </p:grpSpPr>
        <p:sp>
          <p:nvSpPr>
            <p:cNvPr id="35851" name="Rectangle 11"/>
            <p:cNvSpPr>
              <a:spLocks/>
            </p:cNvSpPr>
            <p:nvPr/>
          </p:nvSpPr>
          <p:spPr bwMode="auto">
            <a:xfrm>
              <a:off x="0" y="0"/>
              <a:ext cx="3960" cy="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90000"/>
                </a:lnSpc>
              </a:pPr>
              <a:r>
                <a:rPr lang="en-US" sz="1300">
                  <a:solidFill>
                    <a:srgbClr val="FFFFFF"/>
                  </a:solidFill>
                  <a:latin typeface="Montserrat-Bold" charset="0"/>
                  <a:ea typeface="ＭＳ Ｐゴシック" charset="0"/>
                  <a:cs typeface="Montserrat-Bold" charset="0"/>
                  <a:sym typeface="Montserrat-Bold" charset="0"/>
                </a:rPr>
                <a:t>This letterhead design is meant to project an image of professiona.</a:t>
              </a:r>
            </a:p>
          </p:txBody>
        </p:sp>
        <p:sp>
          <p:nvSpPr>
            <p:cNvPr id="35852" name="Freeform 12"/>
            <p:cNvSpPr>
              <a:spLocks/>
            </p:cNvSpPr>
            <p:nvPr/>
          </p:nvSpPr>
          <p:spPr bwMode="auto">
            <a:xfrm>
              <a:off x="4419" y="315"/>
              <a:ext cx="472" cy="480"/>
            </a:xfrm>
            <a:custGeom>
              <a:avLst/>
              <a:gdLst>
                <a:gd name="T0" fmla="*/ 12646 w 21600"/>
                <a:gd name="T1" fmla="*/ 21600 h 21600"/>
                <a:gd name="T2" fmla="*/ 0 w 21600"/>
                <a:gd name="T3" fmla="*/ 21600 h 21600"/>
                <a:gd name="T4" fmla="*/ 9802 w 21600"/>
                <a:gd name="T5" fmla="*/ 10894 h 21600"/>
                <a:gd name="T6" fmla="*/ 945 w 21600"/>
                <a:gd name="T7" fmla="*/ 0 h 21600"/>
                <a:gd name="T8" fmla="*/ 13186 w 21600"/>
                <a:gd name="T9" fmla="*/ 0 h 21600"/>
                <a:gd name="T10" fmla="*/ 21600 w 21600"/>
                <a:gd name="T11" fmla="*/ 10894 h 21600"/>
                <a:gd name="T12" fmla="*/ 12646 w 21600"/>
                <a:gd name="T13" fmla="*/ 21600 h 21600"/>
                <a:gd name="T14" fmla="*/ 12646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2646" y="21600"/>
                  </a:moveTo>
                  <a:lnTo>
                    <a:pt x="0" y="21600"/>
                  </a:lnTo>
                  <a:lnTo>
                    <a:pt x="9802" y="10894"/>
                  </a:lnTo>
                  <a:lnTo>
                    <a:pt x="945" y="0"/>
                  </a:lnTo>
                  <a:lnTo>
                    <a:pt x="13186" y="0"/>
                  </a:lnTo>
                  <a:lnTo>
                    <a:pt x="21600" y="10894"/>
                  </a:lnTo>
                  <a:lnTo>
                    <a:pt x="12646" y="21600"/>
                  </a:lnTo>
                  <a:close/>
                  <a:moveTo>
                    <a:pt x="12646" y="21600"/>
                  </a:moveTo>
                </a:path>
              </a:pathLst>
            </a:custGeom>
            <a:noFill/>
            <a:ln w="381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35853" name="Group 13"/>
          <p:cNvGrpSpPr>
            <a:grpSpLocks/>
          </p:cNvGrpSpPr>
          <p:nvPr/>
        </p:nvGrpSpPr>
        <p:grpSpPr bwMode="auto">
          <a:xfrm>
            <a:off x="8169473" y="4824412"/>
            <a:ext cx="761405" cy="176213"/>
            <a:chOff x="0" y="0"/>
            <a:chExt cx="1279" cy="296"/>
          </a:xfrm>
        </p:grpSpPr>
        <p:pic>
          <p:nvPicPr>
            <p:cNvPr id="3585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5855" name="Rectangle 15"/>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5856"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21</a:t>
              </a:r>
            </a:p>
          </p:txBody>
        </p:sp>
        <p:sp>
          <p:nvSpPr>
            <p:cNvPr id="35857" name="Rectangle 17"/>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5842"/>
                                        </p:tgtEl>
                                        <p:attrNameLst>
                                          <p:attrName>style.visibility</p:attrName>
                                        </p:attrNameLst>
                                      </p:cBhvr>
                                      <p:to>
                                        <p:strVal val="visible"/>
                                      </p:to>
                                    </p:set>
                                    <p:anim calcmode="lin" valueType="num">
                                      <p:cBhvr>
                                        <p:cTn id="7" dur="75" fill="hold"/>
                                        <p:tgtEl>
                                          <p:spTgt spid="35842"/>
                                        </p:tgtEl>
                                        <p:attrNameLst>
                                          <p:attrName>ppt_w</p:attrName>
                                        </p:attrNameLst>
                                      </p:cBhvr>
                                      <p:tavLst>
                                        <p:tav tm="0">
                                          <p:val>
                                            <p:strVal val="4*#ppt_w"/>
                                          </p:val>
                                        </p:tav>
                                        <p:tav tm="100000">
                                          <p:val>
                                            <p:strVal val="#ppt_w"/>
                                          </p:val>
                                        </p:tav>
                                      </p:tavLst>
                                    </p:anim>
                                    <p:anim calcmode="lin" valueType="num">
                                      <p:cBhvr>
                                        <p:cTn id="8" dur="75" fill="hold"/>
                                        <p:tgtEl>
                                          <p:spTgt spid="35842"/>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7"/>
                                        </p:tgtEl>
                                        <p:attrNameLst>
                                          <p:attrName>style.visibility</p:attrName>
                                        </p:attrNameLst>
                                      </p:cBhvr>
                                      <p:to>
                                        <p:strVal val="visible"/>
                                      </p:to>
                                    </p:set>
                                    <p:anim calcmode="lin" valueType="num">
                                      <p:cBhvr additive="base">
                                        <p:cTn id="13" dur="500" fill="hold"/>
                                        <p:tgtEl>
                                          <p:spTgt spid="35847"/>
                                        </p:tgtEl>
                                        <p:attrNameLst>
                                          <p:attrName>ppt_x</p:attrName>
                                        </p:attrNameLst>
                                      </p:cBhvr>
                                      <p:tavLst>
                                        <p:tav tm="0">
                                          <p:val>
                                            <p:strVal val="0-#ppt_w/2"/>
                                          </p:val>
                                        </p:tav>
                                        <p:tav tm="100000">
                                          <p:val>
                                            <p:strVal val="#ppt_x"/>
                                          </p:val>
                                        </p:tav>
                                      </p:tavLst>
                                    </p:anim>
                                    <p:anim calcmode="lin" valueType="num">
                                      <p:cBhvr additive="base">
                                        <p:cTn id="14" dur="500" fill="hold"/>
                                        <p:tgtEl>
                                          <p:spTgt spid="35847"/>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35848"/>
                                        </p:tgtEl>
                                        <p:attrNameLst>
                                          <p:attrName>style.visibility</p:attrName>
                                        </p:attrNameLst>
                                      </p:cBhvr>
                                      <p:to>
                                        <p:strVal val="visible"/>
                                      </p:to>
                                    </p:set>
                                    <p:anim calcmode="lin" valueType="num">
                                      <p:cBhvr additive="base">
                                        <p:cTn id="18" dur="500" fill="hold"/>
                                        <p:tgtEl>
                                          <p:spTgt spid="35848"/>
                                        </p:tgtEl>
                                        <p:attrNameLst>
                                          <p:attrName>ppt_x</p:attrName>
                                        </p:attrNameLst>
                                      </p:cBhvr>
                                      <p:tavLst>
                                        <p:tav tm="0">
                                          <p:val>
                                            <p:strVal val="0-#ppt_w/2"/>
                                          </p:val>
                                        </p:tav>
                                        <p:tav tm="100000">
                                          <p:val>
                                            <p:strVal val="#ppt_x"/>
                                          </p:val>
                                        </p:tav>
                                      </p:tavLst>
                                    </p:anim>
                                    <p:anim calcmode="lin" valueType="num">
                                      <p:cBhvr additive="base">
                                        <p:cTn id="19" dur="500" fill="hold"/>
                                        <p:tgtEl>
                                          <p:spTgt spid="3584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32" fill="hold" grpId="0" nodeType="clickEffect">
                                  <p:stCondLst>
                                    <p:cond delay="0"/>
                                  </p:stCondLst>
                                  <p:iterate type="lt">
                                    <p:tmPct val="100000"/>
                                  </p:iterate>
                                  <p:childTnLst>
                                    <p:set>
                                      <p:cBhvr>
                                        <p:cTn id="23" dur="1" fill="hold">
                                          <p:stCondLst>
                                            <p:cond delay="0"/>
                                          </p:stCondLst>
                                        </p:cTn>
                                        <p:tgtEl>
                                          <p:spTgt spid="35843"/>
                                        </p:tgtEl>
                                        <p:attrNameLst>
                                          <p:attrName>style.visibility</p:attrName>
                                        </p:attrNameLst>
                                      </p:cBhvr>
                                      <p:to>
                                        <p:strVal val="visible"/>
                                      </p:to>
                                    </p:set>
                                    <p:anim calcmode="lin" valueType="num">
                                      <p:cBhvr>
                                        <p:cTn id="24" dur="75" fill="hold"/>
                                        <p:tgtEl>
                                          <p:spTgt spid="35843"/>
                                        </p:tgtEl>
                                        <p:attrNameLst>
                                          <p:attrName>ppt_w</p:attrName>
                                        </p:attrNameLst>
                                      </p:cBhvr>
                                      <p:tavLst>
                                        <p:tav tm="0">
                                          <p:val>
                                            <p:strVal val="4*#ppt_w"/>
                                          </p:val>
                                        </p:tav>
                                        <p:tav tm="100000">
                                          <p:val>
                                            <p:strVal val="#ppt_w"/>
                                          </p:val>
                                        </p:tav>
                                      </p:tavLst>
                                    </p:anim>
                                    <p:anim calcmode="lin" valueType="num">
                                      <p:cBhvr>
                                        <p:cTn id="25" dur="75" fill="hold"/>
                                        <p:tgtEl>
                                          <p:spTgt spid="35843"/>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75"/>
                            </p:stCondLst>
                            <p:childTnLst>
                              <p:par>
                                <p:cTn id="27" presetID="4" presetClass="entr" presetSubtype="32" fill="hold" nodeType="afterEffect">
                                  <p:stCondLst>
                                    <p:cond delay="500"/>
                                  </p:stCondLst>
                                  <p:childTnLst>
                                    <p:set>
                                      <p:cBhvr>
                                        <p:cTn id="28" dur="1" fill="hold">
                                          <p:stCondLst>
                                            <p:cond delay="0"/>
                                          </p:stCondLst>
                                        </p:cTn>
                                        <p:tgtEl>
                                          <p:spTgt spid="35850"/>
                                        </p:tgtEl>
                                        <p:attrNameLst>
                                          <p:attrName>style.visibility</p:attrName>
                                        </p:attrNameLst>
                                      </p:cBhvr>
                                      <p:to>
                                        <p:strVal val="visible"/>
                                      </p:to>
                                    </p:set>
                                    <p:animEffect transition="in" filter="box(out)">
                                      <p:cBhvr>
                                        <p:cTn id="29" dur="500"/>
                                        <p:tgtEl>
                                          <p:spTgt spid="3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35843" grpId="0" animBg="1"/>
      <p:bldP spid="35847" grpId="0" autoUpdateAnimBg="0"/>
      <p:bldP spid="3584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6865"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C O M P A N Y   H I S T O R Y</a:t>
            </a:r>
          </a:p>
        </p:txBody>
      </p:sp>
      <p:sp>
        <p:nvSpPr>
          <p:cNvPr id="36866"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05" y="1495425"/>
            <a:ext cx="377249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6868" name="Rectangle 4"/>
          <p:cNvSpPr>
            <a:spLocks/>
          </p:cNvSpPr>
          <p:nvPr/>
        </p:nvSpPr>
        <p:spPr bwMode="auto">
          <a:xfrm>
            <a:off x="723900" y="2438400"/>
            <a:ext cx="3771900" cy="21478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69" name="Rectangle 5"/>
          <p:cNvSpPr>
            <a:spLocks/>
          </p:cNvSpPr>
          <p:nvPr/>
        </p:nvSpPr>
        <p:spPr bwMode="auto">
          <a:xfrm>
            <a:off x="5216724" y="3098006"/>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6870" name="Group 6"/>
          <p:cNvGrpSpPr>
            <a:grpSpLocks/>
          </p:cNvGrpSpPr>
          <p:nvPr/>
        </p:nvGrpSpPr>
        <p:grpSpPr bwMode="auto">
          <a:xfrm>
            <a:off x="4845844" y="3181350"/>
            <a:ext cx="238125" cy="238125"/>
            <a:chOff x="0" y="0"/>
            <a:chExt cx="400" cy="400"/>
          </a:xfrm>
        </p:grpSpPr>
        <p:sp>
          <p:nvSpPr>
            <p:cNvPr id="36871" name="Oval 7"/>
            <p:cNvSpPr>
              <a:spLocks/>
            </p:cNvSpPr>
            <p:nvPr/>
          </p:nvSpPr>
          <p:spPr bwMode="auto">
            <a:xfrm>
              <a:off x="0" y="0"/>
              <a:ext cx="400" cy="400"/>
            </a:xfrm>
            <a:prstGeom prst="ellipse">
              <a:avLst/>
            </a:prstGeom>
            <a:solidFill>
              <a:srgbClr val="28323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72" name="Rectangle 8"/>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1</a:t>
              </a:r>
            </a:p>
          </p:txBody>
        </p:sp>
      </p:grpSp>
      <p:sp>
        <p:nvSpPr>
          <p:cNvPr id="36873" name="Rectangle 9"/>
          <p:cNvSpPr>
            <a:spLocks/>
          </p:cNvSpPr>
          <p:nvPr/>
        </p:nvSpPr>
        <p:spPr bwMode="auto">
          <a:xfrm>
            <a:off x="5216724" y="3645694"/>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6874" name="Group 10"/>
          <p:cNvGrpSpPr>
            <a:grpSpLocks/>
          </p:cNvGrpSpPr>
          <p:nvPr/>
        </p:nvGrpSpPr>
        <p:grpSpPr bwMode="auto">
          <a:xfrm>
            <a:off x="4845844" y="3729038"/>
            <a:ext cx="238125" cy="238125"/>
            <a:chOff x="0" y="0"/>
            <a:chExt cx="400" cy="400"/>
          </a:xfrm>
        </p:grpSpPr>
        <p:sp>
          <p:nvSpPr>
            <p:cNvPr id="36875" name="Oval 11"/>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76" name="Rectangle 12"/>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dirty="0">
                  <a:solidFill>
                    <a:srgbClr val="FFFFFF"/>
                  </a:solidFill>
                  <a:latin typeface="Montserrat-Bold" charset="0"/>
                  <a:ea typeface="ＭＳ Ｐゴシック" charset="0"/>
                  <a:cs typeface="Montserrat-Bold" charset="0"/>
                  <a:sym typeface="Montserrat-Bold" charset="0"/>
                </a:rPr>
                <a:t>2</a:t>
              </a:r>
            </a:p>
          </p:txBody>
        </p:sp>
      </p:grpSp>
      <p:sp>
        <p:nvSpPr>
          <p:cNvPr id="36877" name="Rectangle 13"/>
          <p:cNvSpPr>
            <a:spLocks/>
          </p:cNvSpPr>
          <p:nvPr/>
        </p:nvSpPr>
        <p:spPr bwMode="auto">
          <a:xfrm>
            <a:off x="5216724" y="4169569"/>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6878" name="Group 14"/>
          <p:cNvGrpSpPr>
            <a:grpSpLocks/>
          </p:cNvGrpSpPr>
          <p:nvPr/>
        </p:nvGrpSpPr>
        <p:grpSpPr bwMode="auto">
          <a:xfrm>
            <a:off x="4845844" y="4252913"/>
            <a:ext cx="238125" cy="238125"/>
            <a:chOff x="0" y="0"/>
            <a:chExt cx="400" cy="400"/>
          </a:xfrm>
        </p:grpSpPr>
        <p:sp>
          <p:nvSpPr>
            <p:cNvPr id="36879" name="Oval 15"/>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80" name="Rectangle 1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dirty="0">
                  <a:solidFill>
                    <a:srgbClr val="FFFFFF"/>
                  </a:solidFill>
                  <a:latin typeface="Montserrat-Bold" charset="0"/>
                  <a:ea typeface="ＭＳ Ｐゴシック" charset="0"/>
                  <a:cs typeface="Montserrat-Bold" charset="0"/>
                  <a:sym typeface="Montserrat-Bold" charset="0"/>
                </a:rPr>
                <a:t>3</a:t>
              </a:r>
            </a:p>
          </p:txBody>
        </p:sp>
      </p:grpSp>
      <p:sp>
        <p:nvSpPr>
          <p:cNvPr id="36881" name="Rectangle 17"/>
          <p:cNvSpPr>
            <a:spLocks/>
          </p:cNvSpPr>
          <p:nvPr/>
        </p:nvSpPr>
        <p:spPr bwMode="auto">
          <a:xfrm>
            <a:off x="4850011" y="1495425"/>
            <a:ext cx="352901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sp>
        <p:nvSpPr>
          <p:cNvPr id="36882" name="Line 18"/>
          <p:cNvSpPr>
            <a:spLocks noChangeShapeType="1"/>
          </p:cNvSpPr>
          <p:nvPr/>
        </p:nvSpPr>
        <p:spPr bwMode="auto">
          <a:xfrm>
            <a:off x="4852988" y="2709863"/>
            <a:ext cx="1952625" cy="0"/>
          </a:xfrm>
          <a:prstGeom prst="line">
            <a:avLst/>
          </a:pr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883" name="Rectangle 19"/>
          <p:cNvSpPr>
            <a:spLocks/>
          </p:cNvSpPr>
          <p:nvPr/>
        </p:nvSpPr>
        <p:spPr bwMode="auto">
          <a:xfrm>
            <a:off x="1120974" y="2717006"/>
            <a:ext cx="30099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grpSp>
        <p:nvGrpSpPr>
          <p:cNvPr id="36922" name="Group 58"/>
          <p:cNvGrpSpPr>
            <a:grpSpLocks/>
          </p:cNvGrpSpPr>
          <p:nvPr/>
        </p:nvGrpSpPr>
        <p:grpSpPr bwMode="auto">
          <a:xfrm>
            <a:off x="7217569" y="2664619"/>
            <a:ext cx="1300163" cy="1300163"/>
            <a:chOff x="0" y="0"/>
            <a:chExt cx="2184" cy="2184"/>
          </a:xfrm>
        </p:grpSpPr>
        <p:sp>
          <p:nvSpPr>
            <p:cNvPr id="36923" name="AutoShape 59"/>
            <p:cNvSpPr>
              <a:spLocks/>
            </p:cNvSpPr>
            <p:nvPr/>
          </p:nvSpPr>
          <p:spPr bwMode="auto">
            <a:xfrm>
              <a:off x="0" y="0"/>
              <a:ext cx="2184" cy="2184"/>
            </a:xfrm>
            <a:prstGeom prst="wedgeEllipseCallout">
              <a:avLst>
                <a:gd name="adj1" fmla="val -71662"/>
                <a:gd name="adj2" fmla="val 28648"/>
              </a:avLst>
            </a:prstGeom>
            <a:noFill/>
            <a:ln w="1270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924" name="Rectangle 60"/>
            <p:cNvSpPr>
              <a:spLocks/>
            </p:cNvSpPr>
            <p:nvPr/>
          </p:nvSpPr>
          <p:spPr bwMode="auto">
            <a:xfrm>
              <a:off x="187" y="452"/>
              <a:ext cx="1760" cy="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dirty="0">
                  <a:solidFill>
                    <a:schemeClr val="accent3"/>
                  </a:solidFill>
                  <a:latin typeface="Montserrat-Bold" charset="0"/>
                  <a:ea typeface="ＭＳ Ｐゴシック" charset="0"/>
                  <a:cs typeface="Montserrat-Bold" charset="0"/>
                  <a:sym typeface="Montserrat-Bold" charset="0"/>
                </a:rPr>
                <a:t>Yes!</a:t>
              </a:r>
            </a:p>
            <a:p>
              <a:pPr>
                <a:lnSpc>
                  <a:spcPct val="70000"/>
                </a:lnSpc>
              </a:pPr>
              <a:r>
                <a:rPr lang="en-US" sz="1500" dirty="0">
                  <a:solidFill>
                    <a:schemeClr val="tx1"/>
                  </a:solidFill>
                  <a:latin typeface="Montserrat-Bold" charset="0"/>
                  <a:ea typeface="ＭＳ Ｐゴシック" charset="0"/>
                  <a:cs typeface="Montserrat-Bold" charset="0"/>
                  <a:sym typeface="Montserrat-Bold" charset="0"/>
                </a:rPr>
                <a:t>WE HAVE SOME BETTER</a:t>
              </a:r>
            </a:p>
          </p:txBody>
        </p:sp>
      </p:grpSp>
      <p:grpSp>
        <p:nvGrpSpPr>
          <p:cNvPr id="36925" name="Group 61"/>
          <p:cNvGrpSpPr>
            <a:grpSpLocks/>
          </p:cNvGrpSpPr>
          <p:nvPr/>
        </p:nvGrpSpPr>
        <p:grpSpPr bwMode="auto">
          <a:xfrm>
            <a:off x="8169474" y="4824412"/>
            <a:ext cx="759619" cy="176213"/>
            <a:chOff x="0" y="0"/>
            <a:chExt cx="1275" cy="296"/>
          </a:xfrm>
        </p:grpSpPr>
        <p:pic>
          <p:nvPicPr>
            <p:cNvPr id="36926"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6927" name="Rectangle 63"/>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928" name="Rectangle 6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22</a:t>
              </a:r>
            </a:p>
          </p:txBody>
        </p:sp>
        <p:sp>
          <p:nvSpPr>
            <p:cNvPr id="36929" name="Rectangle 65"/>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aphicFrame>
        <p:nvGraphicFramePr>
          <p:cNvPr id="36885" name="Group 21"/>
          <p:cNvGraphicFramePr>
            <a:graphicFrameLocks noGrp="1"/>
          </p:cNvGraphicFramePr>
          <p:nvPr>
            <p:extLst>
              <p:ext uri="{D42A27DB-BD31-4B8C-83A1-F6EECF244321}">
                <p14:modId xmlns:p14="http://schemas.microsoft.com/office/powerpoint/2010/main" val="2490274690"/>
              </p:ext>
            </p:extLst>
          </p:nvPr>
        </p:nvGraphicFramePr>
        <p:xfrm>
          <a:off x="1123950" y="3314700"/>
          <a:ext cx="3000375" cy="885825"/>
        </p:xfrm>
        <a:graphic>
          <a:graphicData uri="http://schemas.openxmlformats.org/drawingml/2006/table">
            <a:tbl>
              <a:tblPr/>
              <a:tblGrid>
                <a:gridCol w="1000125"/>
                <a:gridCol w="1000125"/>
                <a:gridCol w="1000125"/>
              </a:tblGrid>
              <a:tr h="2952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accent2"/>
                    </a:solidFill>
                  </a:tcPr>
                </a:tc>
              </a:tr>
            </a:tbl>
          </a:graphicData>
        </a:graphic>
      </p:graphicFrame>
      <p:grpSp>
        <p:nvGrpSpPr>
          <p:cNvPr id="36884" name="Group 20"/>
          <p:cNvGrpSpPr>
            <a:grpSpLocks/>
          </p:cNvGrpSpPr>
          <p:nvPr/>
        </p:nvGrpSpPr>
        <p:grpSpPr bwMode="auto">
          <a:xfrm>
            <a:off x="1123950" y="3314700"/>
            <a:ext cx="3000375" cy="885825"/>
            <a:chOff x="0" y="0"/>
            <a:chExt cx="5040" cy="1488"/>
          </a:xfrm>
        </p:grpSpPr>
        <p:sp>
          <p:nvSpPr>
            <p:cNvPr id="36919" name="Rectangle 55"/>
            <p:cNvSpPr>
              <a:spLocks/>
            </p:cNvSpPr>
            <p:nvPr/>
          </p:nvSpPr>
          <p:spPr bwMode="auto">
            <a:xfrm>
              <a:off x="307" y="128"/>
              <a:ext cx="1064"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Letterhead</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Design</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Project </a:t>
              </a:r>
            </a:p>
          </p:txBody>
        </p:sp>
        <p:sp>
          <p:nvSpPr>
            <p:cNvPr id="36920" name="Rectangle 56"/>
            <p:cNvSpPr>
              <a:spLocks/>
            </p:cNvSpPr>
            <p:nvPr/>
          </p:nvSpPr>
          <p:spPr bwMode="auto">
            <a:xfrm>
              <a:off x="2035" y="128"/>
              <a:ext cx="1064"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Letterhead</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Design</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Project </a:t>
              </a:r>
            </a:p>
          </p:txBody>
        </p:sp>
        <p:sp>
          <p:nvSpPr>
            <p:cNvPr id="36921" name="Rectangle 57"/>
            <p:cNvSpPr>
              <a:spLocks/>
            </p:cNvSpPr>
            <p:nvPr/>
          </p:nvSpPr>
          <p:spPr bwMode="auto">
            <a:xfrm>
              <a:off x="3715" y="128"/>
              <a:ext cx="1064"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Letterhead</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Design</a:t>
              </a:r>
            </a:p>
            <a:p>
              <a:pPr algn="l">
                <a:lnSpc>
                  <a:spcPct val="250000"/>
                </a:lnSpc>
              </a:pPr>
              <a:r>
                <a:rPr lang="en-US" sz="800" dirty="0">
                  <a:solidFill>
                    <a:schemeClr val="tx1"/>
                  </a:solidFill>
                  <a:latin typeface="Montserrat-Regular" charset="0"/>
                  <a:ea typeface="ＭＳ Ｐゴシック" charset="0"/>
                  <a:cs typeface="Montserrat-Regular" charset="0"/>
                  <a:sym typeface="Montserrat-Regular" charset="0"/>
                </a:rPr>
                <a:t>Project</a:t>
              </a:r>
              <a:r>
                <a:rPr lang="en-US" sz="800" dirty="0">
                  <a:solidFill>
                    <a:srgbClr val="FFFFFF"/>
                  </a:solidFill>
                  <a:latin typeface="Montserrat-Regular" charset="0"/>
                  <a:ea typeface="ＭＳ Ｐゴシック" charset="0"/>
                  <a:cs typeface="Montserrat-Regular" charset="0"/>
                  <a:sym typeface="Montserrat-Regular" charset="0"/>
                </a:rPr>
                <a:t> </a:t>
              </a:r>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anim calcmode="lin" valueType="num">
                                      <p:cBhvr>
                                        <p:cTn id="7" dur="500" fill="hold"/>
                                        <p:tgtEl>
                                          <p:spTgt spid="36867"/>
                                        </p:tgtEl>
                                        <p:attrNameLst>
                                          <p:attrName>ppt_w</p:attrName>
                                        </p:attrNameLst>
                                      </p:cBhvr>
                                      <p:tavLst>
                                        <p:tav tm="0">
                                          <p:val>
                                            <p:fltVal val="0"/>
                                          </p:val>
                                        </p:tav>
                                        <p:tav tm="100000">
                                          <p:val>
                                            <p:strVal val="#ppt_w"/>
                                          </p:val>
                                        </p:tav>
                                      </p:tavLst>
                                    </p:anim>
                                    <p:anim calcmode="lin" valueType="num">
                                      <p:cBhvr>
                                        <p:cTn id="8" dur="500" fill="hold"/>
                                        <p:tgtEl>
                                          <p:spTgt spid="36867"/>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36868"/>
                                        </p:tgtEl>
                                        <p:attrNameLst>
                                          <p:attrName>style.visibility</p:attrName>
                                        </p:attrNameLst>
                                      </p:cBhvr>
                                      <p:to>
                                        <p:strVal val="visible"/>
                                      </p:to>
                                    </p:set>
                                    <p:anim calcmode="lin" valueType="num">
                                      <p:cBhvr>
                                        <p:cTn id="12" dur="75" fill="hold"/>
                                        <p:tgtEl>
                                          <p:spTgt spid="36868"/>
                                        </p:tgtEl>
                                        <p:attrNameLst>
                                          <p:attrName>ppt_w</p:attrName>
                                        </p:attrNameLst>
                                      </p:cBhvr>
                                      <p:tavLst>
                                        <p:tav tm="0">
                                          <p:val>
                                            <p:strVal val="4*#ppt_w"/>
                                          </p:val>
                                        </p:tav>
                                        <p:tav tm="100000">
                                          <p:val>
                                            <p:strVal val="#ppt_w"/>
                                          </p:val>
                                        </p:tav>
                                      </p:tavLst>
                                    </p:anim>
                                    <p:anim calcmode="lin" valueType="num">
                                      <p:cBhvr>
                                        <p:cTn id="13" dur="75" fill="hold"/>
                                        <p:tgtEl>
                                          <p:spTgt spid="36868"/>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6883"/>
                                        </p:tgtEl>
                                        <p:attrNameLst>
                                          <p:attrName>style.visibility</p:attrName>
                                        </p:attrNameLst>
                                      </p:cBhvr>
                                      <p:to>
                                        <p:strVal val="visible"/>
                                      </p:to>
                                    </p:set>
                                    <p:animEffect transition="in" filter="wipe(left)">
                                      <p:cBhvr>
                                        <p:cTn id="18" dur="500"/>
                                        <p:tgtEl>
                                          <p:spTgt spid="36883"/>
                                        </p:tgtEl>
                                      </p:cBhvr>
                                    </p:animEffect>
                                  </p:childTnLst>
                                </p:cTn>
                              </p:par>
                            </p:childTnLst>
                          </p:cTn>
                        </p:par>
                        <p:par>
                          <p:cTn id="19" fill="hold" nodeType="afterGroup">
                            <p:stCondLst>
                              <p:cond delay="500"/>
                            </p:stCondLst>
                            <p:childTnLst>
                              <p:par>
                                <p:cTn id="20" presetID="17" presetClass="entr" presetSubtype="8" fill="hold" nodeType="afterEffect">
                                  <p:stCondLst>
                                    <p:cond delay="300"/>
                                  </p:stCondLst>
                                  <p:childTnLst>
                                    <p:set>
                                      <p:cBhvr>
                                        <p:cTn id="21" dur="1" fill="hold">
                                          <p:stCondLst>
                                            <p:cond delay="0"/>
                                          </p:stCondLst>
                                        </p:cTn>
                                        <p:tgtEl>
                                          <p:spTgt spid="36884"/>
                                        </p:tgtEl>
                                        <p:attrNameLst>
                                          <p:attrName>style.visibility</p:attrName>
                                        </p:attrNameLst>
                                      </p:cBhvr>
                                      <p:to>
                                        <p:strVal val="visible"/>
                                      </p:to>
                                    </p:set>
                                    <p:anim calcmode="lin" valueType="num">
                                      <p:cBhvr>
                                        <p:cTn id="22" dur="500" fill="hold"/>
                                        <p:tgtEl>
                                          <p:spTgt spid="36884"/>
                                        </p:tgtEl>
                                        <p:attrNameLst>
                                          <p:attrName>ppt_x</p:attrName>
                                        </p:attrNameLst>
                                      </p:cBhvr>
                                      <p:tavLst>
                                        <p:tav tm="0">
                                          <p:val>
                                            <p:strVal val="#ppt_x-#ppt_w/2"/>
                                          </p:val>
                                        </p:tav>
                                        <p:tav tm="100000">
                                          <p:val>
                                            <p:strVal val="#ppt_x"/>
                                          </p:val>
                                        </p:tav>
                                      </p:tavLst>
                                    </p:anim>
                                    <p:anim calcmode="lin" valueType="num">
                                      <p:cBhvr>
                                        <p:cTn id="23" dur="500" fill="hold"/>
                                        <p:tgtEl>
                                          <p:spTgt spid="36884"/>
                                        </p:tgtEl>
                                        <p:attrNameLst>
                                          <p:attrName>ppt_y</p:attrName>
                                        </p:attrNameLst>
                                      </p:cBhvr>
                                      <p:tavLst>
                                        <p:tav tm="0">
                                          <p:val>
                                            <p:strVal val="#ppt_y"/>
                                          </p:val>
                                        </p:tav>
                                        <p:tav tm="100000">
                                          <p:val>
                                            <p:strVal val="#ppt_y"/>
                                          </p:val>
                                        </p:tav>
                                      </p:tavLst>
                                    </p:anim>
                                    <p:anim calcmode="lin" valueType="num">
                                      <p:cBhvr>
                                        <p:cTn id="24" dur="500" fill="hold"/>
                                        <p:tgtEl>
                                          <p:spTgt spid="36884"/>
                                        </p:tgtEl>
                                        <p:attrNameLst>
                                          <p:attrName>ppt_w</p:attrName>
                                        </p:attrNameLst>
                                      </p:cBhvr>
                                      <p:tavLst>
                                        <p:tav tm="0">
                                          <p:val>
                                            <p:fltVal val="0"/>
                                          </p:val>
                                        </p:tav>
                                        <p:tav tm="100000">
                                          <p:val>
                                            <p:strVal val="#ppt_w"/>
                                          </p:val>
                                        </p:tav>
                                      </p:tavLst>
                                    </p:anim>
                                    <p:anim calcmode="lin" valueType="num">
                                      <p:cBhvr>
                                        <p:cTn id="25" dur="500" fill="hold"/>
                                        <p:tgtEl>
                                          <p:spTgt spid="36884"/>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6881"/>
                                        </p:tgtEl>
                                        <p:attrNameLst>
                                          <p:attrName>style.visibility</p:attrName>
                                        </p:attrNameLst>
                                      </p:cBhvr>
                                      <p:to>
                                        <p:strVal val="visible"/>
                                      </p:to>
                                    </p:set>
                                    <p:animEffect transition="in" filter="wipe(left)">
                                      <p:cBhvr>
                                        <p:cTn id="30" dur="500"/>
                                        <p:tgtEl>
                                          <p:spTgt spid="36881"/>
                                        </p:tgtEl>
                                      </p:cBhvr>
                                    </p:animEffect>
                                  </p:childTnLst>
                                </p:cTn>
                              </p:par>
                            </p:childTnLst>
                          </p:cTn>
                        </p:par>
                        <p:par>
                          <p:cTn id="31" fill="hold" nodeType="afterGroup">
                            <p:stCondLst>
                              <p:cond delay="500"/>
                            </p:stCondLst>
                            <p:childTnLst>
                              <p:par>
                                <p:cTn id="32" presetID="22" presetClass="entr" presetSubtype="8" fill="hold" grpId="0" nodeType="afterEffect">
                                  <p:stCondLst>
                                    <p:cond delay="300"/>
                                  </p:stCondLst>
                                  <p:childTnLst>
                                    <p:set>
                                      <p:cBhvr>
                                        <p:cTn id="33" dur="1" fill="hold">
                                          <p:stCondLst>
                                            <p:cond delay="0"/>
                                          </p:stCondLst>
                                        </p:cTn>
                                        <p:tgtEl>
                                          <p:spTgt spid="36882"/>
                                        </p:tgtEl>
                                        <p:attrNameLst>
                                          <p:attrName>style.visibility</p:attrName>
                                        </p:attrNameLst>
                                      </p:cBhvr>
                                      <p:to>
                                        <p:strVal val="visible"/>
                                      </p:to>
                                    </p:set>
                                    <p:animEffect transition="in" filter="wipe(left)">
                                      <p:cBhvr>
                                        <p:cTn id="34" dur="500"/>
                                        <p:tgtEl>
                                          <p:spTgt spid="3688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36870"/>
                                        </p:tgtEl>
                                        <p:attrNameLst>
                                          <p:attrName>style.visibility</p:attrName>
                                        </p:attrNameLst>
                                      </p:cBhvr>
                                      <p:to>
                                        <p:strVal val="visible"/>
                                      </p:to>
                                    </p:set>
                                    <p:anim calcmode="lin" valueType="num">
                                      <p:cBhvr additive="base">
                                        <p:cTn id="39" dur="500" fill="hold"/>
                                        <p:tgtEl>
                                          <p:spTgt spid="36870"/>
                                        </p:tgtEl>
                                        <p:attrNameLst>
                                          <p:attrName>ppt_x</p:attrName>
                                        </p:attrNameLst>
                                      </p:cBhvr>
                                      <p:tavLst>
                                        <p:tav tm="0">
                                          <p:val>
                                            <p:strVal val="1+#ppt_w/2"/>
                                          </p:val>
                                        </p:tav>
                                        <p:tav tm="100000">
                                          <p:val>
                                            <p:strVal val="#ppt_x"/>
                                          </p:val>
                                        </p:tav>
                                      </p:tavLst>
                                    </p:anim>
                                    <p:anim calcmode="lin" valueType="num">
                                      <p:cBhvr additive="base">
                                        <p:cTn id="40" dur="500" fill="hold"/>
                                        <p:tgtEl>
                                          <p:spTgt spid="36870"/>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00"/>
                            </p:stCondLst>
                            <p:childTnLst>
                              <p:par>
                                <p:cTn id="42" presetID="2" presetClass="entr" presetSubtype="2" fill="hold" grpId="0" nodeType="afterEffect">
                                  <p:stCondLst>
                                    <p:cond delay="300"/>
                                  </p:stCondLst>
                                  <p:childTnLst>
                                    <p:set>
                                      <p:cBhvr>
                                        <p:cTn id="43" dur="1" fill="hold">
                                          <p:stCondLst>
                                            <p:cond delay="0"/>
                                          </p:stCondLst>
                                        </p:cTn>
                                        <p:tgtEl>
                                          <p:spTgt spid="36869"/>
                                        </p:tgtEl>
                                        <p:attrNameLst>
                                          <p:attrName>style.visibility</p:attrName>
                                        </p:attrNameLst>
                                      </p:cBhvr>
                                      <p:to>
                                        <p:strVal val="visible"/>
                                      </p:to>
                                    </p:set>
                                    <p:anim calcmode="lin" valueType="num">
                                      <p:cBhvr additive="base">
                                        <p:cTn id="44" dur="500" fill="hold"/>
                                        <p:tgtEl>
                                          <p:spTgt spid="36869"/>
                                        </p:tgtEl>
                                        <p:attrNameLst>
                                          <p:attrName>ppt_x</p:attrName>
                                        </p:attrNameLst>
                                      </p:cBhvr>
                                      <p:tavLst>
                                        <p:tav tm="0">
                                          <p:val>
                                            <p:strVal val="1+#ppt_w/2"/>
                                          </p:val>
                                        </p:tav>
                                        <p:tav tm="100000">
                                          <p:val>
                                            <p:strVal val="#ppt_x"/>
                                          </p:val>
                                        </p:tav>
                                      </p:tavLst>
                                    </p:anim>
                                    <p:anim calcmode="lin" valueType="num">
                                      <p:cBhvr additive="base">
                                        <p:cTn id="45" dur="500" fill="hold"/>
                                        <p:tgtEl>
                                          <p:spTgt spid="36869"/>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300"/>
                            </p:stCondLst>
                            <p:childTnLst>
                              <p:par>
                                <p:cTn id="47" presetID="2" presetClass="entr" presetSubtype="2" fill="hold" grpId="0" nodeType="afterEffect">
                                  <p:stCondLst>
                                    <p:cond delay="300"/>
                                  </p:stCondLst>
                                  <p:childTnLst>
                                    <p:set>
                                      <p:cBhvr>
                                        <p:cTn id="48" dur="1" fill="hold">
                                          <p:stCondLst>
                                            <p:cond delay="0"/>
                                          </p:stCondLst>
                                        </p:cTn>
                                        <p:tgtEl>
                                          <p:spTgt spid="36873"/>
                                        </p:tgtEl>
                                        <p:attrNameLst>
                                          <p:attrName>style.visibility</p:attrName>
                                        </p:attrNameLst>
                                      </p:cBhvr>
                                      <p:to>
                                        <p:strVal val="visible"/>
                                      </p:to>
                                    </p:set>
                                    <p:anim calcmode="lin" valueType="num">
                                      <p:cBhvr additive="base">
                                        <p:cTn id="49" dur="500" fill="hold"/>
                                        <p:tgtEl>
                                          <p:spTgt spid="36873"/>
                                        </p:tgtEl>
                                        <p:attrNameLst>
                                          <p:attrName>ppt_x</p:attrName>
                                        </p:attrNameLst>
                                      </p:cBhvr>
                                      <p:tavLst>
                                        <p:tav tm="0">
                                          <p:val>
                                            <p:strVal val="1+#ppt_w/2"/>
                                          </p:val>
                                        </p:tav>
                                        <p:tav tm="100000">
                                          <p:val>
                                            <p:strVal val="#ppt_x"/>
                                          </p:val>
                                        </p:tav>
                                      </p:tavLst>
                                    </p:anim>
                                    <p:anim calcmode="lin" valueType="num">
                                      <p:cBhvr additive="base">
                                        <p:cTn id="50" dur="500" fill="hold"/>
                                        <p:tgtEl>
                                          <p:spTgt spid="36873"/>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2100"/>
                            </p:stCondLst>
                            <p:childTnLst>
                              <p:par>
                                <p:cTn id="52" presetID="2" presetClass="entr" presetSubtype="2" fill="hold" nodeType="afterEffect">
                                  <p:stCondLst>
                                    <p:cond delay="300"/>
                                  </p:stCondLst>
                                  <p:childTnLst>
                                    <p:set>
                                      <p:cBhvr>
                                        <p:cTn id="53" dur="1" fill="hold">
                                          <p:stCondLst>
                                            <p:cond delay="0"/>
                                          </p:stCondLst>
                                        </p:cTn>
                                        <p:tgtEl>
                                          <p:spTgt spid="36874"/>
                                        </p:tgtEl>
                                        <p:attrNameLst>
                                          <p:attrName>style.visibility</p:attrName>
                                        </p:attrNameLst>
                                      </p:cBhvr>
                                      <p:to>
                                        <p:strVal val="visible"/>
                                      </p:to>
                                    </p:set>
                                    <p:anim calcmode="lin" valueType="num">
                                      <p:cBhvr additive="base">
                                        <p:cTn id="54" dur="500" fill="hold"/>
                                        <p:tgtEl>
                                          <p:spTgt spid="36874"/>
                                        </p:tgtEl>
                                        <p:attrNameLst>
                                          <p:attrName>ppt_x</p:attrName>
                                        </p:attrNameLst>
                                      </p:cBhvr>
                                      <p:tavLst>
                                        <p:tav tm="0">
                                          <p:val>
                                            <p:strVal val="1+#ppt_w/2"/>
                                          </p:val>
                                        </p:tav>
                                        <p:tav tm="100000">
                                          <p:val>
                                            <p:strVal val="#ppt_x"/>
                                          </p:val>
                                        </p:tav>
                                      </p:tavLst>
                                    </p:anim>
                                    <p:anim calcmode="lin" valueType="num">
                                      <p:cBhvr additive="base">
                                        <p:cTn id="55" dur="500" fill="hold"/>
                                        <p:tgtEl>
                                          <p:spTgt spid="36874"/>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2900"/>
                            </p:stCondLst>
                            <p:childTnLst>
                              <p:par>
                                <p:cTn id="57" presetID="2" presetClass="entr" presetSubtype="2" fill="hold" grpId="0" nodeType="afterEffect">
                                  <p:stCondLst>
                                    <p:cond delay="300"/>
                                  </p:stCondLst>
                                  <p:childTnLst>
                                    <p:set>
                                      <p:cBhvr>
                                        <p:cTn id="58" dur="1" fill="hold">
                                          <p:stCondLst>
                                            <p:cond delay="0"/>
                                          </p:stCondLst>
                                        </p:cTn>
                                        <p:tgtEl>
                                          <p:spTgt spid="36877"/>
                                        </p:tgtEl>
                                        <p:attrNameLst>
                                          <p:attrName>style.visibility</p:attrName>
                                        </p:attrNameLst>
                                      </p:cBhvr>
                                      <p:to>
                                        <p:strVal val="visible"/>
                                      </p:to>
                                    </p:set>
                                    <p:anim calcmode="lin" valueType="num">
                                      <p:cBhvr additive="base">
                                        <p:cTn id="59" dur="500" fill="hold"/>
                                        <p:tgtEl>
                                          <p:spTgt spid="36877"/>
                                        </p:tgtEl>
                                        <p:attrNameLst>
                                          <p:attrName>ppt_x</p:attrName>
                                        </p:attrNameLst>
                                      </p:cBhvr>
                                      <p:tavLst>
                                        <p:tav tm="0">
                                          <p:val>
                                            <p:strVal val="1+#ppt_w/2"/>
                                          </p:val>
                                        </p:tav>
                                        <p:tav tm="100000">
                                          <p:val>
                                            <p:strVal val="#ppt_x"/>
                                          </p:val>
                                        </p:tav>
                                      </p:tavLst>
                                    </p:anim>
                                    <p:anim calcmode="lin" valueType="num">
                                      <p:cBhvr additive="base">
                                        <p:cTn id="60" dur="500" fill="hold"/>
                                        <p:tgtEl>
                                          <p:spTgt spid="36877"/>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3700"/>
                            </p:stCondLst>
                            <p:childTnLst>
                              <p:par>
                                <p:cTn id="62" presetID="2" presetClass="entr" presetSubtype="2" fill="hold" nodeType="afterEffect">
                                  <p:stCondLst>
                                    <p:cond delay="300"/>
                                  </p:stCondLst>
                                  <p:childTnLst>
                                    <p:set>
                                      <p:cBhvr>
                                        <p:cTn id="63" dur="1" fill="hold">
                                          <p:stCondLst>
                                            <p:cond delay="0"/>
                                          </p:stCondLst>
                                        </p:cTn>
                                        <p:tgtEl>
                                          <p:spTgt spid="36878"/>
                                        </p:tgtEl>
                                        <p:attrNameLst>
                                          <p:attrName>style.visibility</p:attrName>
                                        </p:attrNameLst>
                                      </p:cBhvr>
                                      <p:to>
                                        <p:strVal val="visible"/>
                                      </p:to>
                                    </p:set>
                                    <p:anim calcmode="lin" valueType="num">
                                      <p:cBhvr additive="base">
                                        <p:cTn id="64" dur="500" fill="hold"/>
                                        <p:tgtEl>
                                          <p:spTgt spid="36878"/>
                                        </p:tgtEl>
                                        <p:attrNameLst>
                                          <p:attrName>ppt_x</p:attrName>
                                        </p:attrNameLst>
                                      </p:cBhvr>
                                      <p:tavLst>
                                        <p:tav tm="0">
                                          <p:val>
                                            <p:strVal val="1+#ppt_w/2"/>
                                          </p:val>
                                        </p:tav>
                                        <p:tav tm="100000">
                                          <p:val>
                                            <p:strVal val="#ppt_x"/>
                                          </p:val>
                                        </p:tav>
                                      </p:tavLst>
                                    </p:anim>
                                    <p:anim calcmode="lin" valueType="num">
                                      <p:cBhvr additive="base">
                                        <p:cTn id="65" dur="500" fill="hold"/>
                                        <p:tgtEl>
                                          <p:spTgt spid="36878"/>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3" presetClass="entr" presetSubtype="16" fill="hold" nodeType="clickEffect">
                                  <p:stCondLst>
                                    <p:cond delay="0"/>
                                  </p:stCondLst>
                                  <p:childTnLst>
                                    <p:set>
                                      <p:cBhvr>
                                        <p:cTn id="69" dur="1" fill="hold">
                                          <p:stCondLst>
                                            <p:cond delay="0"/>
                                          </p:stCondLst>
                                        </p:cTn>
                                        <p:tgtEl>
                                          <p:spTgt spid="36922"/>
                                        </p:tgtEl>
                                        <p:attrNameLst>
                                          <p:attrName>style.visibility</p:attrName>
                                        </p:attrNameLst>
                                      </p:cBhvr>
                                      <p:to>
                                        <p:strVal val="visible"/>
                                      </p:to>
                                    </p:set>
                                    <p:anim calcmode="lin" valueType="num">
                                      <p:cBhvr>
                                        <p:cTn id="70" dur="500" fill="hold"/>
                                        <p:tgtEl>
                                          <p:spTgt spid="36922"/>
                                        </p:tgtEl>
                                        <p:attrNameLst>
                                          <p:attrName>ppt_w</p:attrName>
                                        </p:attrNameLst>
                                      </p:cBhvr>
                                      <p:tavLst>
                                        <p:tav tm="0">
                                          <p:val>
                                            <p:fltVal val="0"/>
                                          </p:val>
                                        </p:tav>
                                        <p:tav tm="100000">
                                          <p:val>
                                            <p:strVal val="#ppt_w"/>
                                          </p:val>
                                        </p:tav>
                                      </p:tavLst>
                                    </p:anim>
                                    <p:anim calcmode="lin" valueType="num">
                                      <p:cBhvr>
                                        <p:cTn id="71" dur="500" fill="hold"/>
                                        <p:tgtEl>
                                          <p:spTgt spid="369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P spid="36869" grpId="0" autoUpdateAnimBg="0"/>
      <p:bldP spid="36873" grpId="0" autoUpdateAnimBg="0"/>
      <p:bldP spid="36877" grpId="0" autoUpdateAnimBg="0"/>
      <p:bldP spid="36881" grpId="0" autoUpdateAnimBg="0"/>
      <p:bldP spid="36882" grpId="0" animBg="1"/>
      <p:bldP spid="3688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7889" name="Oval 1"/>
          <p:cNvSpPr>
            <a:spLocks/>
          </p:cNvSpPr>
          <p:nvPr/>
        </p:nvSpPr>
        <p:spPr bwMode="auto">
          <a:xfrm>
            <a:off x="6617494" y="3036094"/>
            <a:ext cx="1395413" cy="1395413"/>
          </a:xfrm>
          <a:prstGeom prst="ellipse">
            <a:avLst/>
          </a:prstGeom>
          <a:solidFill>
            <a:srgbClr val="002D6E">
              <a:alpha val="6999"/>
            </a:srgbClr>
          </a:solidFill>
          <a:ln>
            <a:noFill/>
          </a:ln>
          <a:extLst>
            <a:ext uri="{91240B29-F687-4F45-9708-019B960494DF}">
              <a14:hiddenLine xmlns:a14="http://schemas.microsoft.com/office/drawing/2010/main" w="12700" cap="flat">
                <a:solidFill>
                  <a:srgbClr val="9B9B9B">
                    <a:alpha val="6999"/>
                  </a:srgbClr>
                </a:solidFill>
                <a:miter lim="800000"/>
                <a:headEnd type="none" w="med" len="med"/>
                <a:tailEnd type="none" w="med" len="med"/>
              </a14:hiddenLine>
            </a:ext>
          </a:extLst>
        </p:spPr>
        <p:txBody>
          <a:bodyPr lIns="0" tIns="0" rIns="0" bIns="0"/>
          <a:lstStyle/>
          <a:p>
            <a:endParaRPr lang="en-US"/>
          </a:p>
        </p:txBody>
      </p:sp>
      <p:sp>
        <p:nvSpPr>
          <p:cNvPr id="37890" name="Oval 2"/>
          <p:cNvSpPr>
            <a:spLocks/>
          </p:cNvSpPr>
          <p:nvPr/>
        </p:nvSpPr>
        <p:spPr bwMode="auto">
          <a:xfrm>
            <a:off x="531019" y="1507331"/>
            <a:ext cx="1395413" cy="1395413"/>
          </a:xfrm>
          <a:prstGeom prst="ellipse">
            <a:avLst/>
          </a:prstGeom>
          <a:solidFill>
            <a:schemeClr val="accent3">
              <a:lumMod val="40000"/>
              <a:lumOff val="60000"/>
              <a:alpha val="25000"/>
            </a:schemeClr>
          </a:solidFill>
          <a:ln>
            <a:noFill/>
          </a:ln>
          <a:extLst/>
        </p:spPr>
        <p:txBody>
          <a:bodyPr lIns="0" tIns="0" rIns="0" bIns="0"/>
          <a:lstStyle/>
          <a:p>
            <a:endParaRPr lang="en-US"/>
          </a:p>
        </p:txBody>
      </p:sp>
      <p:sp>
        <p:nvSpPr>
          <p:cNvPr id="37891" name="Oval 3"/>
          <p:cNvSpPr>
            <a:spLocks/>
          </p:cNvSpPr>
          <p:nvPr/>
        </p:nvSpPr>
        <p:spPr bwMode="auto">
          <a:xfrm>
            <a:off x="5222081" y="3412331"/>
            <a:ext cx="1395413" cy="1395413"/>
          </a:xfrm>
          <a:prstGeom prst="ellipse">
            <a:avLst/>
          </a:prstGeom>
          <a:solidFill>
            <a:srgbClr val="000000">
              <a:alpha val="75000"/>
            </a:srgbClr>
          </a:solidFill>
          <a:ln>
            <a:noFill/>
          </a:ln>
          <a:extLst>
            <a:ext uri="{91240B29-F687-4F45-9708-019B960494DF}">
              <a14:hiddenLine xmlns:a14="http://schemas.microsoft.com/office/drawing/2010/main" w="12700" cap="flat">
                <a:solidFill>
                  <a:srgbClr val="9B9B9B">
                    <a:alpha val="75000"/>
                  </a:srgbClr>
                </a:solidFill>
                <a:miter lim="800000"/>
                <a:headEnd type="none" w="med" len="med"/>
                <a:tailEnd type="none" w="med" len="med"/>
              </a14:hiddenLine>
            </a:ext>
          </a:extLst>
        </p:spPr>
        <p:txBody>
          <a:bodyPr lIns="0" tIns="0" rIns="0" bIns="0"/>
          <a:lstStyle/>
          <a:p>
            <a:endParaRPr lang="en-US"/>
          </a:p>
        </p:txBody>
      </p:sp>
      <p:sp>
        <p:nvSpPr>
          <p:cNvPr id="37892" name="Oval 4"/>
          <p:cNvSpPr>
            <a:spLocks/>
          </p:cNvSpPr>
          <p:nvPr/>
        </p:nvSpPr>
        <p:spPr bwMode="auto">
          <a:xfrm>
            <a:off x="2393156" y="1331119"/>
            <a:ext cx="1243013" cy="1243013"/>
          </a:xfrm>
          <a:prstGeom prst="ellipse">
            <a:avLst/>
          </a:prstGeom>
          <a:solidFill>
            <a:srgbClr val="E6E6E6">
              <a:alpha val="25000"/>
            </a:srgbClr>
          </a:solidFill>
          <a:ln>
            <a:noFill/>
          </a:ln>
          <a:extLst>
            <a:ext uri="{91240B29-F687-4F45-9708-019B960494DF}">
              <a14:hiddenLine xmlns:a14="http://schemas.microsoft.com/office/drawing/2010/main" w="12700" cap="flat">
                <a:solidFill>
                  <a:srgbClr val="9B9B9B">
                    <a:alpha val="25000"/>
                  </a:srgbClr>
                </a:solidFill>
                <a:miter lim="800000"/>
                <a:headEnd type="none" w="med" len="med"/>
                <a:tailEnd type="none" w="med" len="med"/>
              </a14:hiddenLine>
            </a:ext>
          </a:extLst>
        </p:spPr>
        <p:txBody>
          <a:bodyPr lIns="0" tIns="0" rIns="0" bIns="0"/>
          <a:lstStyle/>
          <a:p>
            <a:endParaRPr lang="en-US"/>
          </a:p>
        </p:txBody>
      </p:sp>
      <p:sp>
        <p:nvSpPr>
          <p:cNvPr id="37893" name="Rectangle 5"/>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T I M E L I N E</a:t>
            </a:r>
          </a:p>
        </p:txBody>
      </p:sp>
      <p:sp>
        <p:nvSpPr>
          <p:cNvPr id="37894" name="Rectangle 6"/>
          <p:cNvSpPr>
            <a:spLocks/>
          </p:cNvSpPr>
          <p:nvPr/>
        </p:nvSpPr>
        <p:spPr bwMode="auto">
          <a:xfrm>
            <a:off x="725686" y="902494"/>
            <a:ext cx="562451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a:t>
            </a:r>
          </a:p>
        </p:txBody>
      </p:sp>
      <p:sp>
        <p:nvSpPr>
          <p:cNvPr id="37895" name="Freeform 7"/>
          <p:cNvSpPr>
            <a:spLocks/>
          </p:cNvSpPr>
          <p:nvPr/>
        </p:nvSpPr>
        <p:spPr bwMode="auto">
          <a:xfrm rot="-1251501">
            <a:off x="2231827" y="3082528"/>
            <a:ext cx="1413867"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3"/>
          </a:solidFill>
          <a:ln>
            <a:noFill/>
          </a:ln>
          <a:extLst/>
        </p:spPr>
        <p:txBody>
          <a:bodyPr lIns="0" tIns="0" rIns="0" bIns="0"/>
          <a:lstStyle/>
          <a:p>
            <a:endParaRPr lang="en-US"/>
          </a:p>
        </p:txBody>
      </p:sp>
      <p:sp>
        <p:nvSpPr>
          <p:cNvPr id="37896" name="Freeform 8"/>
          <p:cNvSpPr>
            <a:spLocks/>
          </p:cNvSpPr>
          <p:nvPr/>
        </p:nvSpPr>
        <p:spPr bwMode="auto">
          <a:xfrm rot="-1251501">
            <a:off x="3303985" y="2674144"/>
            <a:ext cx="1413272"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4">
              <a:lumMod val="75000"/>
            </a:schemeClr>
          </a:solidFill>
          <a:ln>
            <a:noFill/>
          </a:ln>
          <a:extLst/>
        </p:spPr>
        <p:txBody>
          <a:bodyPr lIns="0" tIns="0" rIns="0" bIns="0"/>
          <a:lstStyle/>
          <a:p>
            <a:endParaRPr lang="en-US"/>
          </a:p>
        </p:txBody>
      </p:sp>
      <p:sp>
        <p:nvSpPr>
          <p:cNvPr id="37897" name="Freeform 9"/>
          <p:cNvSpPr>
            <a:spLocks/>
          </p:cNvSpPr>
          <p:nvPr/>
        </p:nvSpPr>
        <p:spPr bwMode="auto">
          <a:xfrm rot="-1251501">
            <a:off x="4373166" y="2266355"/>
            <a:ext cx="1413272"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rgbClr val="000000"/>
          </a:solidFill>
          <a:ln>
            <a:noFill/>
          </a:ln>
          <a:extLst>
            <a:ext uri="{91240B29-F687-4F45-9708-019B960494DF}">
              <a14:hiddenLine xmlns:a14="http://schemas.microsoft.com/office/drawing/2010/main" w="3175" cap="flat">
                <a:solidFill>
                  <a:srgbClr val="F50000"/>
                </a:solidFill>
                <a:miter lim="800000"/>
                <a:headEnd type="none" w="med" len="med"/>
                <a:tailEnd type="none" w="med" len="med"/>
              </a14:hiddenLine>
            </a:ext>
          </a:extLst>
        </p:spPr>
        <p:txBody>
          <a:bodyPr lIns="0" tIns="0" rIns="0" bIns="0"/>
          <a:lstStyle/>
          <a:p>
            <a:endParaRPr lang="en-US"/>
          </a:p>
        </p:txBody>
      </p:sp>
      <p:sp>
        <p:nvSpPr>
          <p:cNvPr id="37898" name="Freeform 10"/>
          <p:cNvSpPr>
            <a:spLocks/>
          </p:cNvSpPr>
          <p:nvPr/>
        </p:nvSpPr>
        <p:spPr bwMode="auto">
          <a:xfrm rot="-1251501">
            <a:off x="5441752" y="1859161"/>
            <a:ext cx="1413272"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1"/>
          </a:solidFill>
          <a:ln>
            <a:noFill/>
          </a:ln>
          <a:extLst/>
        </p:spPr>
        <p:txBody>
          <a:bodyPr lIns="0" tIns="0" rIns="0" bIns="0"/>
          <a:lstStyle/>
          <a:p>
            <a:endParaRPr lang="en-US"/>
          </a:p>
        </p:txBody>
      </p:sp>
      <p:grpSp>
        <p:nvGrpSpPr>
          <p:cNvPr id="37899" name="Group 11"/>
          <p:cNvGrpSpPr>
            <a:grpSpLocks/>
          </p:cNvGrpSpPr>
          <p:nvPr/>
        </p:nvGrpSpPr>
        <p:grpSpPr bwMode="auto">
          <a:xfrm>
            <a:off x="2694980" y="3224213"/>
            <a:ext cx="757238" cy="821531"/>
            <a:chOff x="0" y="0"/>
            <a:chExt cx="1272" cy="1380"/>
          </a:xfrm>
        </p:grpSpPr>
        <p:pic>
          <p:nvPicPr>
            <p:cNvPr id="3790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 y="0"/>
              <a:ext cx="465"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01" name="Rectangle 13"/>
            <p:cNvSpPr>
              <a:spLocks/>
            </p:cNvSpPr>
            <p:nvPr/>
          </p:nvSpPr>
          <p:spPr bwMode="auto">
            <a:xfrm>
              <a:off x="0" y="908"/>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COMPANY</a:t>
              </a:r>
            </a:p>
            <a:p>
              <a:pPr>
                <a:lnSpc>
                  <a:spcPct val="70000"/>
                </a:lnSpc>
              </a:pPr>
              <a:r>
                <a:rPr lang="en-US" sz="900">
                  <a:solidFill>
                    <a:srgbClr val="FFFFFF"/>
                  </a:solidFill>
                  <a:latin typeface="Montserrat-Bold" charset="0"/>
                  <a:ea typeface="ＭＳ Ｐゴシック" charset="0"/>
                  <a:cs typeface="Montserrat-Bold" charset="0"/>
                  <a:sym typeface="Montserrat-Bold" charset="0"/>
                </a:rPr>
                <a:t>BORN</a:t>
              </a:r>
            </a:p>
          </p:txBody>
        </p:sp>
      </p:grpSp>
      <p:grpSp>
        <p:nvGrpSpPr>
          <p:cNvPr id="37902" name="Group 14"/>
          <p:cNvGrpSpPr>
            <a:grpSpLocks/>
          </p:cNvGrpSpPr>
          <p:nvPr/>
        </p:nvGrpSpPr>
        <p:grpSpPr bwMode="auto">
          <a:xfrm>
            <a:off x="3742730" y="2924771"/>
            <a:ext cx="757238" cy="706041"/>
            <a:chOff x="0" y="0"/>
            <a:chExt cx="1272" cy="1186"/>
          </a:xfrm>
        </p:grpSpPr>
        <p:pic>
          <p:nvPicPr>
            <p:cNvPr id="37903" name="Picture 15"/>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235" y="0"/>
              <a:ext cx="909" cy="68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37904" name="Rectangle 16"/>
            <p:cNvSpPr>
              <a:spLocks/>
            </p:cNvSpPr>
            <p:nvPr/>
          </p:nvSpPr>
          <p:spPr bwMode="auto">
            <a:xfrm>
              <a:off x="0" y="714"/>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OFFICIALLY LAUNCHED</a:t>
              </a:r>
            </a:p>
          </p:txBody>
        </p:sp>
      </p:grpSp>
      <p:grpSp>
        <p:nvGrpSpPr>
          <p:cNvPr id="37905" name="Group 17"/>
          <p:cNvGrpSpPr>
            <a:grpSpLocks/>
          </p:cNvGrpSpPr>
          <p:nvPr/>
        </p:nvGrpSpPr>
        <p:grpSpPr bwMode="auto">
          <a:xfrm>
            <a:off x="4809530" y="2491383"/>
            <a:ext cx="757238" cy="691753"/>
            <a:chOff x="0" y="0"/>
            <a:chExt cx="1272" cy="1162"/>
          </a:xfrm>
        </p:grpSpPr>
        <p:pic>
          <p:nvPicPr>
            <p:cNvPr id="37906"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0"/>
              <a:ext cx="764"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07" name="Rectangle 19"/>
            <p:cNvSpPr>
              <a:spLocks/>
            </p:cNvSpPr>
            <p:nvPr/>
          </p:nvSpPr>
          <p:spPr bwMode="auto">
            <a:xfrm>
              <a:off x="0" y="690"/>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TRENDING MORE</a:t>
              </a:r>
            </a:p>
          </p:txBody>
        </p:sp>
      </p:grpSp>
      <p:grpSp>
        <p:nvGrpSpPr>
          <p:cNvPr id="37908" name="Group 20"/>
          <p:cNvGrpSpPr>
            <a:grpSpLocks/>
          </p:cNvGrpSpPr>
          <p:nvPr/>
        </p:nvGrpSpPr>
        <p:grpSpPr bwMode="auto">
          <a:xfrm>
            <a:off x="5823942" y="2024063"/>
            <a:ext cx="757238" cy="783431"/>
            <a:chOff x="0" y="0"/>
            <a:chExt cx="1272" cy="1315"/>
          </a:xfrm>
        </p:grpSpPr>
        <p:pic>
          <p:nvPicPr>
            <p:cNvPr id="37909"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 y="0"/>
              <a:ext cx="73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10" name="Rectangle 22"/>
            <p:cNvSpPr>
              <a:spLocks/>
            </p:cNvSpPr>
            <p:nvPr/>
          </p:nvSpPr>
          <p:spPr bwMode="auto">
            <a:xfrm>
              <a:off x="0" y="843"/>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FIRST AWARD</a:t>
              </a:r>
            </a:p>
          </p:txBody>
        </p:sp>
      </p:grpSp>
      <p:grpSp>
        <p:nvGrpSpPr>
          <p:cNvPr id="37911" name="Group 23"/>
          <p:cNvGrpSpPr>
            <a:grpSpLocks/>
          </p:cNvGrpSpPr>
          <p:nvPr/>
        </p:nvGrpSpPr>
        <p:grpSpPr bwMode="auto">
          <a:xfrm>
            <a:off x="723305" y="1816894"/>
            <a:ext cx="1169194" cy="747713"/>
            <a:chOff x="0" y="0"/>
            <a:chExt cx="1964" cy="1256"/>
          </a:xfrm>
        </p:grpSpPr>
        <p:sp>
          <p:nvSpPr>
            <p:cNvPr id="37912" name="Rectangle 24"/>
            <p:cNvSpPr>
              <a:spLocks/>
            </p:cNvSpPr>
            <p:nvPr/>
          </p:nvSpPr>
          <p:spPr bwMode="auto">
            <a:xfrm>
              <a:off x="0" y="0"/>
              <a:ext cx="19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dirty="0">
                  <a:solidFill>
                    <a:schemeClr val="accent2"/>
                  </a:solidFill>
                  <a:latin typeface="Montserrat-Bold" charset="0"/>
                  <a:ea typeface="ＭＳ Ｐゴシック" charset="0"/>
                  <a:cs typeface="Montserrat-Bold" charset="0"/>
                  <a:sym typeface="Montserrat-Bold" charset="0"/>
                </a:rPr>
                <a:t>2010, JAN</a:t>
              </a:r>
            </a:p>
          </p:txBody>
        </p:sp>
        <p:sp>
          <p:nvSpPr>
            <p:cNvPr id="37913" name="Rectangle 25"/>
            <p:cNvSpPr>
              <a:spLocks/>
            </p:cNvSpPr>
            <p:nvPr/>
          </p:nvSpPr>
          <p:spPr bwMode="auto">
            <a:xfrm>
              <a:off x="4" y="432"/>
              <a:ext cx="19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 The simplicity.</a:t>
              </a:r>
            </a:p>
          </p:txBody>
        </p:sp>
      </p:grpSp>
      <p:grpSp>
        <p:nvGrpSpPr>
          <p:cNvPr id="37914" name="Group 26"/>
          <p:cNvGrpSpPr>
            <a:grpSpLocks/>
          </p:cNvGrpSpPr>
          <p:nvPr/>
        </p:nvGrpSpPr>
        <p:grpSpPr bwMode="auto">
          <a:xfrm>
            <a:off x="2594967" y="1574006"/>
            <a:ext cx="1169194" cy="747713"/>
            <a:chOff x="0" y="0"/>
            <a:chExt cx="1964" cy="1256"/>
          </a:xfrm>
        </p:grpSpPr>
        <p:sp>
          <p:nvSpPr>
            <p:cNvPr id="37915" name="Rectangle 27"/>
            <p:cNvSpPr>
              <a:spLocks/>
            </p:cNvSpPr>
            <p:nvPr/>
          </p:nvSpPr>
          <p:spPr bwMode="auto">
            <a:xfrm>
              <a:off x="0" y="0"/>
              <a:ext cx="19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a:solidFill>
                    <a:srgbClr val="6E6E6E"/>
                  </a:solidFill>
                  <a:latin typeface="Montserrat-Bold" charset="0"/>
                  <a:ea typeface="ＭＳ Ｐゴシック" charset="0"/>
                  <a:cs typeface="Montserrat-Bold" charset="0"/>
                  <a:sym typeface="Montserrat-Bold" charset="0"/>
                </a:rPr>
                <a:t>2010, OCT</a:t>
              </a:r>
            </a:p>
          </p:txBody>
        </p:sp>
        <p:sp>
          <p:nvSpPr>
            <p:cNvPr id="37916" name="Rectangle 28"/>
            <p:cNvSpPr>
              <a:spLocks/>
            </p:cNvSpPr>
            <p:nvPr/>
          </p:nvSpPr>
          <p:spPr bwMode="auto">
            <a:xfrm>
              <a:off x="4" y="432"/>
              <a:ext cx="19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 The simplicity.</a:t>
              </a:r>
            </a:p>
          </p:txBody>
        </p:sp>
      </p:grpSp>
      <p:grpSp>
        <p:nvGrpSpPr>
          <p:cNvPr id="37917" name="Group 29"/>
          <p:cNvGrpSpPr>
            <a:grpSpLocks/>
          </p:cNvGrpSpPr>
          <p:nvPr/>
        </p:nvGrpSpPr>
        <p:grpSpPr bwMode="auto">
          <a:xfrm>
            <a:off x="5485805" y="3736181"/>
            <a:ext cx="954881" cy="747713"/>
            <a:chOff x="0" y="0"/>
            <a:chExt cx="1604" cy="1256"/>
          </a:xfrm>
        </p:grpSpPr>
        <p:sp>
          <p:nvSpPr>
            <p:cNvPr id="37918" name="Rectangle 30"/>
            <p:cNvSpPr>
              <a:spLocks/>
            </p:cNvSpPr>
            <p:nvPr/>
          </p:nvSpPr>
          <p:spPr bwMode="auto">
            <a:xfrm>
              <a:off x="0" y="0"/>
              <a:ext cx="160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a:solidFill>
                    <a:srgbClr val="FFFFFF"/>
                  </a:solidFill>
                  <a:latin typeface="Montserrat-Bold" charset="0"/>
                  <a:ea typeface="ＭＳ Ｐゴシック" charset="0"/>
                  <a:cs typeface="Montserrat-Bold" charset="0"/>
                  <a:sym typeface="Montserrat-Bold" charset="0"/>
                </a:rPr>
                <a:t>2013, AUG</a:t>
              </a:r>
            </a:p>
          </p:txBody>
        </p:sp>
        <p:sp>
          <p:nvSpPr>
            <p:cNvPr id="37919" name="Rectangle 31"/>
            <p:cNvSpPr>
              <a:spLocks/>
            </p:cNvSpPr>
            <p:nvPr/>
          </p:nvSpPr>
          <p:spPr bwMode="auto">
            <a:xfrm>
              <a:off x="4" y="432"/>
              <a:ext cx="160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a:t>
              </a:r>
            </a:p>
          </p:txBody>
        </p:sp>
      </p:grpSp>
      <p:grpSp>
        <p:nvGrpSpPr>
          <p:cNvPr id="37920" name="Group 32"/>
          <p:cNvGrpSpPr>
            <a:grpSpLocks/>
          </p:cNvGrpSpPr>
          <p:nvPr/>
        </p:nvGrpSpPr>
        <p:grpSpPr bwMode="auto">
          <a:xfrm>
            <a:off x="6871692" y="3364706"/>
            <a:ext cx="1169194" cy="747713"/>
            <a:chOff x="0" y="0"/>
            <a:chExt cx="1964" cy="1256"/>
          </a:xfrm>
        </p:grpSpPr>
        <p:sp>
          <p:nvSpPr>
            <p:cNvPr id="37921" name="Rectangle 33"/>
            <p:cNvSpPr>
              <a:spLocks/>
            </p:cNvSpPr>
            <p:nvPr/>
          </p:nvSpPr>
          <p:spPr bwMode="auto">
            <a:xfrm>
              <a:off x="0" y="0"/>
              <a:ext cx="19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dirty="0">
                  <a:solidFill>
                    <a:schemeClr val="bg2"/>
                  </a:solidFill>
                  <a:latin typeface="Montserrat-Bold" charset="0"/>
                  <a:ea typeface="ＭＳ Ｐゴシック" charset="0"/>
                  <a:cs typeface="Montserrat-Bold" charset="0"/>
                  <a:sym typeface="Montserrat-Bold" charset="0"/>
                </a:rPr>
                <a:t>2014, FEB</a:t>
              </a:r>
            </a:p>
          </p:txBody>
        </p:sp>
        <p:sp>
          <p:nvSpPr>
            <p:cNvPr id="37922" name="Rectangle 34"/>
            <p:cNvSpPr>
              <a:spLocks/>
            </p:cNvSpPr>
            <p:nvPr/>
          </p:nvSpPr>
          <p:spPr bwMode="auto">
            <a:xfrm>
              <a:off x="4" y="432"/>
              <a:ext cx="19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 The simplicity.</a:t>
              </a:r>
            </a:p>
          </p:txBody>
        </p:sp>
      </p:grpSp>
      <p:sp>
        <p:nvSpPr>
          <p:cNvPr id="37923" name="Freeform 35"/>
          <p:cNvSpPr>
            <a:spLocks/>
          </p:cNvSpPr>
          <p:nvPr/>
        </p:nvSpPr>
        <p:spPr bwMode="auto">
          <a:xfrm rot="10800000">
            <a:off x="1852018" y="2537222"/>
            <a:ext cx="762595" cy="564356"/>
          </a:xfrm>
          <a:custGeom>
            <a:avLst/>
            <a:gdLst>
              <a:gd name="T0" fmla="*/ 0 w 21600"/>
              <a:gd name="T1" fmla="+- 0 1259 1079"/>
              <a:gd name="T2" fmla="*/ 1259 h 20521"/>
              <a:gd name="T3" fmla="*/ 20325 w 21600"/>
              <a:gd name="T4" fmla="+- 0 20959 1079"/>
              <a:gd name="T5" fmla="*/ 20959 h 20521"/>
              <a:gd name="T6" fmla="*/ 21600 w 21600"/>
              <a:gd name="T7" fmla="+- 0 17086 1079"/>
              <a:gd name="T8" fmla="*/ 17086 h 20521"/>
              <a:gd name="T9" fmla="*/ 20353 w 21600"/>
              <a:gd name="T10" fmla="+- 0 21600 1079"/>
              <a:gd name="T11" fmla="*/ 21600 h 20521"/>
              <a:gd name="T12" fmla="*/ 17506 w 21600"/>
              <a:gd name="T13" fmla="+- 0 18851 1079"/>
              <a:gd name="T14" fmla="*/ 18851 h 20521"/>
            </a:gdLst>
            <a:ahLst/>
            <a:cxnLst>
              <a:cxn ang="0">
                <a:pos x="T0" y="T2"/>
              </a:cxn>
              <a:cxn ang="0">
                <a:pos x="T3" y="T5"/>
              </a:cxn>
              <a:cxn ang="0">
                <a:pos x="T6" y="T8"/>
              </a:cxn>
              <a:cxn ang="0">
                <a:pos x="T9" y="T11"/>
              </a:cxn>
              <a:cxn ang="0">
                <a:pos x="T12" y="T14"/>
              </a:cxn>
            </a:cxnLst>
            <a:rect l="0" t="0" r="r" b="b"/>
            <a:pathLst>
              <a:path w="21600" h="20521">
                <a:moveTo>
                  <a:pt x="0" y="180"/>
                </a:moveTo>
                <a:cubicBezTo>
                  <a:pt x="8982" y="-1079"/>
                  <a:pt x="18423" y="4157"/>
                  <a:pt x="20325" y="19880"/>
                </a:cubicBezTo>
                <a:cubicBezTo>
                  <a:pt x="21600" y="16007"/>
                  <a:pt x="21600" y="16007"/>
                  <a:pt x="21600" y="16007"/>
                </a:cubicBezTo>
                <a:lnTo>
                  <a:pt x="20353" y="20521"/>
                </a:lnTo>
                <a:lnTo>
                  <a:pt x="17506" y="17772"/>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4" name="Freeform 36"/>
          <p:cNvSpPr>
            <a:spLocks/>
          </p:cNvSpPr>
          <p:nvPr/>
        </p:nvSpPr>
        <p:spPr bwMode="auto">
          <a:xfrm rot="10800000">
            <a:off x="3358753" y="2288381"/>
            <a:ext cx="255389" cy="385763"/>
          </a:xfrm>
          <a:custGeom>
            <a:avLst/>
            <a:gdLst>
              <a:gd name="T0" fmla="+- 0 996 933"/>
              <a:gd name="T1" fmla="*/ T0 w 20667"/>
              <a:gd name="T2" fmla="*/ 0 h 21600"/>
              <a:gd name="T3" fmla="+- 0 20820 933"/>
              <a:gd name="T4" fmla="*/ T3 w 20667"/>
              <a:gd name="T5" fmla="*/ 20281 h 21600"/>
              <a:gd name="T6" fmla="+- 0 18280 933"/>
              <a:gd name="T7" fmla="*/ T6 w 20667"/>
              <a:gd name="T8" fmla="*/ 16485 h 21600"/>
              <a:gd name="T9" fmla="+- 0 21600 933"/>
              <a:gd name="T10" fmla="*/ T9 w 20667"/>
              <a:gd name="T11" fmla="*/ 21165 h 21600"/>
              <a:gd name="T12" fmla="+- 0 14826 933"/>
              <a:gd name="T13" fmla="*/ T12 w 20667"/>
              <a:gd name="T14" fmla="*/ 21600 h 21600"/>
            </a:gdLst>
            <a:ahLst/>
            <a:cxnLst>
              <a:cxn ang="0">
                <a:pos x="T1" y="T2"/>
              </a:cxn>
              <a:cxn ang="0">
                <a:pos x="T4" y="T5"/>
              </a:cxn>
              <a:cxn ang="0">
                <a:pos x="T7" y="T8"/>
              </a:cxn>
              <a:cxn ang="0">
                <a:pos x="T10" y="T11"/>
              </a:cxn>
              <a:cxn ang="0">
                <a:pos x="T13" y="T14"/>
              </a:cxn>
            </a:cxnLst>
            <a:rect l="0" t="0" r="r" b="b"/>
            <a:pathLst>
              <a:path w="20667" h="21600">
                <a:moveTo>
                  <a:pt x="63" y="0"/>
                </a:moveTo>
                <a:cubicBezTo>
                  <a:pt x="-933" y="9166"/>
                  <a:pt x="10175" y="17012"/>
                  <a:pt x="19887" y="20281"/>
                </a:cubicBezTo>
                <a:cubicBezTo>
                  <a:pt x="17347" y="16485"/>
                  <a:pt x="17347" y="16485"/>
                  <a:pt x="17347" y="16485"/>
                </a:cubicBezTo>
                <a:lnTo>
                  <a:pt x="20667" y="21165"/>
                </a:lnTo>
                <a:lnTo>
                  <a:pt x="13893" y="21600"/>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5" name="Freeform 37"/>
          <p:cNvSpPr>
            <a:spLocks/>
          </p:cNvSpPr>
          <p:nvPr/>
        </p:nvSpPr>
        <p:spPr bwMode="auto">
          <a:xfrm rot="9433368" flipH="1">
            <a:off x="4910137" y="3590925"/>
            <a:ext cx="252413" cy="571500"/>
          </a:xfrm>
          <a:custGeom>
            <a:avLst/>
            <a:gdLst>
              <a:gd name="T0" fmla="+- 0 21600 69"/>
              <a:gd name="T1" fmla="*/ T0 w 21531"/>
              <a:gd name="T2" fmla="*/ 21600 h 21600"/>
              <a:gd name="T3" fmla="+- 0 8998 69"/>
              <a:gd name="T4" fmla="*/ T3 w 21531"/>
              <a:gd name="T5" fmla="*/ 0 h 21600"/>
              <a:gd name="T6" fmla="+- 0 9068 69"/>
              <a:gd name="T7" fmla="*/ T6 w 21531"/>
              <a:gd name="T8" fmla="*/ 3786 h 21600"/>
              <a:gd name="T9" fmla="+- 0 8624 69"/>
              <a:gd name="T10" fmla="*/ T9 w 21531"/>
              <a:gd name="T11" fmla="*/ 387 h 21600"/>
              <a:gd name="T12" fmla="+- 0 69 69"/>
              <a:gd name="T13" fmla="*/ T12 w 21531"/>
              <a:gd name="T14" fmla="*/ 2778 h 21600"/>
            </a:gdLst>
            <a:ahLst/>
            <a:cxnLst>
              <a:cxn ang="0">
                <a:pos x="T1" y="T2"/>
              </a:cxn>
              <a:cxn ang="0">
                <a:pos x="T4" y="T5"/>
              </a:cxn>
              <a:cxn ang="0">
                <a:pos x="T7" y="T8"/>
              </a:cxn>
              <a:cxn ang="0">
                <a:pos x="T10" y="T11"/>
              </a:cxn>
              <a:cxn ang="0">
                <a:pos x="T13" y="T14"/>
              </a:cxn>
            </a:cxnLst>
            <a:rect l="0" t="0" r="r" b="b"/>
            <a:pathLst>
              <a:path w="21531" h="21600">
                <a:moveTo>
                  <a:pt x="21531" y="21600"/>
                </a:moveTo>
                <a:cubicBezTo>
                  <a:pt x="1692" y="19051"/>
                  <a:pt x="-69" y="6741"/>
                  <a:pt x="8929" y="0"/>
                </a:cubicBezTo>
                <a:cubicBezTo>
                  <a:pt x="8999" y="3786"/>
                  <a:pt x="8999" y="3786"/>
                  <a:pt x="8999" y="3786"/>
                </a:cubicBezTo>
                <a:lnTo>
                  <a:pt x="8555" y="387"/>
                </a:lnTo>
                <a:lnTo>
                  <a:pt x="0" y="2778"/>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6" name="Freeform 38"/>
          <p:cNvSpPr>
            <a:spLocks/>
          </p:cNvSpPr>
          <p:nvPr/>
        </p:nvSpPr>
        <p:spPr bwMode="auto">
          <a:xfrm rot="-1251501">
            <a:off x="6439496" y="1040012"/>
            <a:ext cx="3433167" cy="1256109"/>
          </a:xfrm>
          <a:custGeom>
            <a:avLst/>
            <a:gdLst>
              <a:gd name="T0" fmla="*/ 19686 w 21600"/>
              <a:gd name="T1" fmla="*/ 0 h 21600"/>
              <a:gd name="T2" fmla="*/ 3 w 21600"/>
              <a:gd name="T3" fmla="*/ 971 h 21600"/>
              <a:gd name="T4" fmla="*/ 1921 w 21600"/>
              <a:gd name="T5" fmla="*/ 11283 h 21600"/>
              <a:gd name="T6" fmla="*/ 0 w 21600"/>
              <a:gd name="T7" fmla="*/ 21600 h 21600"/>
              <a:gd name="T8" fmla="*/ 19679 w 21600"/>
              <a:gd name="T9" fmla="*/ 20629 h 21600"/>
              <a:gd name="T10" fmla="*/ 21600 w 21600"/>
              <a:gd name="T11" fmla="*/ 10312 h 21600"/>
              <a:gd name="T12" fmla="*/ 19686 w 21600"/>
              <a:gd name="T13" fmla="*/ 0 h 21600"/>
              <a:gd name="T14" fmla="*/ 19686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9686" y="0"/>
                </a:moveTo>
                <a:lnTo>
                  <a:pt x="3" y="971"/>
                </a:lnTo>
                <a:lnTo>
                  <a:pt x="1921" y="11283"/>
                </a:lnTo>
                <a:lnTo>
                  <a:pt x="0" y="21600"/>
                </a:lnTo>
                <a:lnTo>
                  <a:pt x="19679" y="20629"/>
                </a:lnTo>
                <a:lnTo>
                  <a:pt x="21600" y="10312"/>
                </a:lnTo>
                <a:lnTo>
                  <a:pt x="19686" y="0"/>
                </a:lnTo>
                <a:close/>
                <a:moveTo>
                  <a:pt x="19686" y="0"/>
                </a:moveTo>
              </a:path>
            </a:pathLst>
          </a:custGeom>
          <a:solidFill>
            <a:schemeClr val="accent4">
              <a:lumMod val="75000"/>
              <a:alpha val="25000"/>
            </a:schemeClr>
          </a:solidFill>
          <a:ln>
            <a:noFill/>
          </a:ln>
          <a:extLst/>
        </p:spPr>
        <p:txBody>
          <a:bodyPr lIns="0" tIns="0" rIns="0" bIns="0"/>
          <a:lstStyle/>
          <a:p>
            <a:endParaRPr lang="en-US"/>
          </a:p>
        </p:txBody>
      </p:sp>
      <p:sp>
        <p:nvSpPr>
          <p:cNvPr id="37927" name="Freeform 39"/>
          <p:cNvSpPr>
            <a:spLocks/>
          </p:cNvSpPr>
          <p:nvPr/>
        </p:nvSpPr>
        <p:spPr bwMode="auto">
          <a:xfrm rot="-1251501">
            <a:off x="-466130" y="3791546"/>
            <a:ext cx="3102174" cy="1239441"/>
          </a:xfrm>
          <a:custGeom>
            <a:avLst/>
            <a:gdLst>
              <a:gd name="T0" fmla="*/ 19482 w 21600"/>
              <a:gd name="T1" fmla="*/ 0 h 21600"/>
              <a:gd name="T2" fmla="*/ 3 w 21600"/>
              <a:gd name="T3" fmla="*/ 691 h 21600"/>
              <a:gd name="T4" fmla="*/ 2125 w 21600"/>
              <a:gd name="T5" fmla="*/ 11143 h 21600"/>
              <a:gd name="T6" fmla="*/ 0 w 21600"/>
              <a:gd name="T7" fmla="*/ 21600 h 21600"/>
              <a:gd name="T8" fmla="*/ 19475 w 21600"/>
              <a:gd name="T9" fmla="*/ 20909 h 21600"/>
              <a:gd name="T10" fmla="*/ 21600 w 21600"/>
              <a:gd name="T11" fmla="*/ 10452 h 21600"/>
              <a:gd name="T12" fmla="*/ 19482 w 21600"/>
              <a:gd name="T13" fmla="*/ 0 h 21600"/>
              <a:gd name="T14" fmla="*/ 19482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9482" y="0"/>
                </a:moveTo>
                <a:lnTo>
                  <a:pt x="3" y="691"/>
                </a:lnTo>
                <a:lnTo>
                  <a:pt x="2125" y="11143"/>
                </a:lnTo>
                <a:lnTo>
                  <a:pt x="0" y="21600"/>
                </a:lnTo>
                <a:lnTo>
                  <a:pt x="19475" y="20909"/>
                </a:lnTo>
                <a:lnTo>
                  <a:pt x="21600" y="10452"/>
                </a:lnTo>
                <a:lnTo>
                  <a:pt x="19482" y="0"/>
                </a:lnTo>
                <a:close/>
                <a:moveTo>
                  <a:pt x="19482" y="0"/>
                </a:moveTo>
              </a:path>
            </a:pathLst>
          </a:custGeom>
          <a:solidFill>
            <a:schemeClr val="accent4">
              <a:lumMod val="75000"/>
              <a:alpha val="25000"/>
            </a:schemeClr>
          </a:solidFill>
          <a:ln>
            <a:noFill/>
          </a:ln>
          <a:extLst/>
        </p:spPr>
        <p:txBody>
          <a:bodyPr lIns="0" tIns="0" rIns="0" bIns="0"/>
          <a:lstStyle/>
          <a:p>
            <a:endParaRPr lang="en-US"/>
          </a:p>
        </p:txBody>
      </p:sp>
      <p:grpSp>
        <p:nvGrpSpPr>
          <p:cNvPr id="37928" name="Group 40"/>
          <p:cNvGrpSpPr>
            <a:grpSpLocks/>
          </p:cNvGrpSpPr>
          <p:nvPr/>
        </p:nvGrpSpPr>
        <p:grpSpPr bwMode="auto">
          <a:xfrm>
            <a:off x="8169474" y="4824412"/>
            <a:ext cx="759619" cy="176213"/>
            <a:chOff x="0" y="0"/>
            <a:chExt cx="1275" cy="296"/>
          </a:xfrm>
        </p:grpSpPr>
        <p:pic>
          <p:nvPicPr>
            <p:cNvPr id="37929"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30" name="Rectangle 42"/>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7931" name="Rectangle 4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23</a:t>
              </a:r>
            </a:p>
          </p:txBody>
        </p:sp>
        <p:sp>
          <p:nvSpPr>
            <p:cNvPr id="37932" name="Rectangle 44"/>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37933" name="Freeform 45"/>
          <p:cNvSpPr>
            <a:spLocks/>
          </p:cNvSpPr>
          <p:nvPr/>
        </p:nvSpPr>
        <p:spPr bwMode="auto">
          <a:xfrm rot="6756154" flipH="1">
            <a:off x="6904434" y="2669381"/>
            <a:ext cx="381000" cy="661988"/>
          </a:xfrm>
          <a:custGeom>
            <a:avLst/>
            <a:gdLst>
              <a:gd name="T0" fmla="*/ 19242 w 19640"/>
              <a:gd name="T1" fmla="*/ 21600 h 21600"/>
              <a:gd name="T2" fmla="*/ 93 w 19640"/>
              <a:gd name="T3" fmla="*/ 924 h 21600"/>
              <a:gd name="T4" fmla="*/ 7171 w 19640"/>
              <a:gd name="T5" fmla="*/ 0 h 21600"/>
              <a:gd name="T6" fmla="*/ 0 w 19640"/>
              <a:gd name="T7" fmla="*/ 1487 h 21600"/>
              <a:gd name="T8" fmla="*/ 1704 w 19640"/>
              <a:gd name="T9" fmla="*/ 4542 h 21600"/>
            </a:gdLst>
            <a:ahLst/>
            <a:cxnLst>
              <a:cxn ang="0">
                <a:pos x="T0" y="T1"/>
              </a:cxn>
              <a:cxn ang="0">
                <a:pos x="T2" y="T3"/>
              </a:cxn>
              <a:cxn ang="0">
                <a:pos x="T4" y="T5"/>
              </a:cxn>
              <a:cxn ang="0">
                <a:pos x="T6" y="T7"/>
              </a:cxn>
              <a:cxn ang="0">
                <a:pos x="T8" y="T9"/>
              </a:cxn>
            </a:cxnLst>
            <a:rect l="0" t="0" r="r" b="b"/>
            <a:pathLst>
              <a:path w="19640" h="21600">
                <a:moveTo>
                  <a:pt x="19242" y="21600"/>
                </a:moveTo>
                <a:cubicBezTo>
                  <a:pt x="21600" y="10535"/>
                  <a:pt x="13273" y="2726"/>
                  <a:pt x="93" y="924"/>
                </a:cubicBezTo>
                <a:cubicBezTo>
                  <a:pt x="7171" y="0"/>
                  <a:pt x="7171" y="0"/>
                  <a:pt x="7171" y="0"/>
                </a:cubicBezTo>
                <a:lnTo>
                  <a:pt x="0" y="1487"/>
                </a:lnTo>
                <a:lnTo>
                  <a:pt x="1704" y="4542"/>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7895"/>
                                        </p:tgtEl>
                                        <p:attrNameLst>
                                          <p:attrName>style.visibility</p:attrName>
                                        </p:attrNameLst>
                                      </p:cBhvr>
                                      <p:to>
                                        <p:strVal val="visible"/>
                                      </p:to>
                                    </p:set>
                                    <p:anim calcmode="lin" valueType="num">
                                      <p:cBhvr>
                                        <p:cTn id="7" dur="75" fill="hold"/>
                                        <p:tgtEl>
                                          <p:spTgt spid="37895"/>
                                        </p:tgtEl>
                                        <p:attrNameLst>
                                          <p:attrName>ppt_w</p:attrName>
                                        </p:attrNameLst>
                                      </p:cBhvr>
                                      <p:tavLst>
                                        <p:tav tm="0">
                                          <p:val>
                                            <p:strVal val="4*#ppt_w"/>
                                          </p:val>
                                        </p:tav>
                                        <p:tav tm="100000">
                                          <p:val>
                                            <p:strVal val="#ppt_w"/>
                                          </p:val>
                                        </p:tav>
                                      </p:tavLst>
                                    </p:anim>
                                    <p:anim calcmode="lin" valueType="num">
                                      <p:cBhvr>
                                        <p:cTn id="8" dur="75" fill="hold"/>
                                        <p:tgtEl>
                                          <p:spTgt spid="37895"/>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2" presetClass="entr" presetSubtype="2" fill="hold" grpId="0" nodeType="afterEffect">
                                  <p:stCondLst>
                                    <p:cond delay="300"/>
                                  </p:stCondLst>
                                  <p:childTnLst>
                                    <p:set>
                                      <p:cBhvr>
                                        <p:cTn id="11" dur="1" fill="hold">
                                          <p:stCondLst>
                                            <p:cond delay="0"/>
                                          </p:stCondLst>
                                        </p:cTn>
                                        <p:tgtEl>
                                          <p:spTgt spid="37927"/>
                                        </p:tgtEl>
                                        <p:attrNameLst>
                                          <p:attrName>style.visibility</p:attrName>
                                        </p:attrNameLst>
                                      </p:cBhvr>
                                      <p:to>
                                        <p:strVal val="visible"/>
                                      </p:to>
                                    </p:set>
                                    <p:animEffect transition="in" filter="wipe(right)">
                                      <p:cBhvr>
                                        <p:cTn id="12" dur="500"/>
                                        <p:tgtEl>
                                          <p:spTgt spid="37927"/>
                                        </p:tgtEl>
                                      </p:cBhvr>
                                    </p:animEffect>
                                  </p:childTnLst>
                                </p:cTn>
                              </p:par>
                            </p:childTnLst>
                          </p:cTn>
                        </p:par>
                        <p:par>
                          <p:cTn id="13" fill="hold" nodeType="afterGroup">
                            <p:stCondLst>
                              <p:cond delay="875"/>
                            </p:stCondLst>
                            <p:childTnLst>
                              <p:par>
                                <p:cTn id="14" presetID="23" presetClass="entr" presetSubtype="16" fill="hold" nodeType="afterEffect">
                                  <p:stCondLst>
                                    <p:cond delay="500"/>
                                  </p:stCondLst>
                                  <p:childTnLst>
                                    <p:set>
                                      <p:cBhvr>
                                        <p:cTn id="15" dur="1" fill="hold">
                                          <p:stCondLst>
                                            <p:cond delay="0"/>
                                          </p:stCondLst>
                                        </p:cTn>
                                        <p:tgtEl>
                                          <p:spTgt spid="37899"/>
                                        </p:tgtEl>
                                        <p:attrNameLst>
                                          <p:attrName>style.visibility</p:attrName>
                                        </p:attrNameLst>
                                      </p:cBhvr>
                                      <p:to>
                                        <p:strVal val="visible"/>
                                      </p:to>
                                    </p:set>
                                    <p:anim calcmode="lin" valueType="num">
                                      <p:cBhvr>
                                        <p:cTn id="16" dur="500" fill="hold"/>
                                        <p:tgtEl>
                                          <p:spTgt spid="37899"/>
                                        </p:tgtEl>
                                        <p:attrNameLst>
                                          <p:attrName>ppt_w</p:attrName>
                                        </p:attrNameLst>
                                      </p:cBhvr>
                                      <p:tavLst>
                                        <p:tav tm="0">
                                          <p:val>
                                            <p:fltVal val="0"/>
                                          </p:val>
                                        </p:tav>
                                        <p:tav tm="100000">
                                          <p:val>
                                            <p:strVal val="#ppt_w"/>
                                          </p:val>
                                        </p:tav>
                                      </p:tavLst>
                                    </p:anim>
                                    <p:anim calcmode="lin" valueType="num">
                                      <p:cBhvr>
                                        <p:cTn id="17" dur="500" fill="hold"/>
                                        <p:tgtEl>
                                          <p:spTgt spid="37899"/>
                                        </p:tgtEl>
                                        <p:attrNameLst>
                                          <p:attrName>ppt_h</p:attrName>
                                        </p:attrNameLst>
                                      </p:cBhvr>
                                      <p:tavLst>
                                        <p:tav tm="0">
                                          <p:val>
                                            <p:fltVal val="0"/>
                                          </p:val>
                                        </p:tav>
                                        <p:tav tm="100000">
                                          <p:val>
                                            <p:strVal val="#ppt_h"/>
                                          </p:val>
                                        </p:tav>
                                      </p:tavLst>
                                    </p:anim>
                                  </p:childTnLst>
                                </p:cTn>
                              </p:par>
                            </p:childTnLst>
                          </p:cTn>
                        </p:par>
                        <p:par>
                          <p:cTn id="18" fill="hold" nodeType="afterGroup">
                            <p:stCondLst>
                              <p:cond delay="1875"/>
                            </p:stCondLst>
                            <p:childTnLst>
                              <p:par>
                                <p:cTn id="19" presetID="22" presetClass="entr" presetSubtype="2" fill="hold" grpId="0" nodeType="afterEffect">
                                  <p:stCondLst>
                                    <p:cond delay="500"/>
                                  </p:stCondLst>
                                  <p:childTnLst>
                                    <p:set>
                                      <p:cBhvr>
                                        <p:cTn id="20" dur="1" fill="hold">
                                          <p:stCondLst>
                                            <p:cond delay="0"/>
                                          </p:stCondLst>
                                        </p:cTn>
                                        <p:tgtEl>
                                          <p:spTgt spid="37923"/>
                                        </p:tgtEl>
                                        <p:attrNameLst>
                                          <p:attrName>style.visibility</p:attrName>
                                        </p:attrNameLst>
                                      </p:cBhvr>
                                      <p:to>
                                        <p:strVal val="visible"/>
                                      </p:to>
                                    </p:set>
                                    <p:animEffect transition="in" filter="wipe(right)">
                                      <p:cBhvr>
                                        <p:cTn id="21" dur="500"/>
                                        <p:tgtEl>
                                          <p:spTgt spid="379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7911"/>
                                        </p:tgtEl>
                                        <p:attrNameLst>
                                          <p:attrName>style.visibility</p:attrName>
                                        </p:attrNameLst>
                                      </p:cBhvr>
                                      <p:to>
                                        <p:strVal val="visible"/>
                                      </p:to>
                                    </p:set>
                                    <p:animEffect transition="in" filter="wipe(left)">
                                      <p:cBhvr>
                                        <p:cTn id="26" dur="500"/>
                                        <p:tgtEl>
                                          <p:spTgt spid="37911"/>
                                        </p:tgtEl>
                                      </p:cBhvr>
                                    </p:animEffect>
                                  </p:childTnLst>
                                </p:cTn>
                              </p:par>
                            </p:childTnLst>
                          </p:cTn>
                        </p:par>
                        <p:par>
                          <p:cTn id="27" fill="hold" nodeType="afterGroup">
                            <p:stCondLst>
                              <p:cond delay="500"/>
                            </p:stCondLst>
                            <p:childTnLst>
                              <p:par>
                                <p:cTn id="28" presetID="23" presetClass="entr" presetSubtype="32" fill="hold" grpId="0" nodeType="afterEffect">
                                  <p:stCondLst>
                                    <p:cond delay="300"/>
                                  </p:stCondLst>
                                  <p:iterate type="lt">
                                    <p:tmPct val="100000"/>
                                  </p:iterate>
                                  <p:childTnLst>
                                    <p:set>
                                      <p:cBhvr>
                                        <p:cTn id="29" dur="1" fill="hold">
                                          <p:stCondLst>
                                            <p:cond delay="0"/>
                                          </p:stCondLst>
                                        </p:cTn>
                                        <p:tgtEl>
                                          <p:spTgt spid="37890"/>
                                        </p:tgtEl>
                                        <p:attrNameLst>
                                          <p:attrName>style.visibility</p:attrName>
                                        </p:attrNameLst>
                                      </p:cBhvr>
                                      <p:to>
                                        <p:strVal val="visible"/>
                                      </p:to>
                                    </p:set>
                                    <p:anim calcmode="lin" valueType="num">
                                      <p:cBhvr>
                                        <p:cTn id="30" dur="75" fill="hold"/>
                                        <p:tgtEl>
                                          <p:spTgt spid="37890"/>
                                        </p:tgtEl>
                                        <p:attrNameLst>
                                          <p:attrName>ppt_w</p:attrName>
                                        </p:attrNameLst>
                                      </p:cBhvr>
                                      <p:tavLst>
                                        <p:tav tm="0">
                                          <p:val>
                                            <p:strVal val="4*#ppt_w"/>
                                          </p:val>
                                        </p:tav>
                                        <p:tav tm="100000">
                                          <p:val>
                                            <p:strVal val="#ppt_w"/>
                                          </p:val>
                                        </p:tav>
                                      </p:tavLst>
                                    </p:anim>
                                    <p:anim calcmode="lin" valueType="num">
                                      <p:cBhvr>
                                        <p:cTn id="31" dur="75" fill="hold"/>
                                        <p:tgtEl>
                                          <p:spTgt spid="37890"/>
                                        </p:tgtEl>
                                        <p:attrNameLst>
                                          <p:attrName>ppt_h</p:attrName>
                                        </p:attrNameLst>
                                      </p:cBhvr>
                                      <p:tavLst>
                                        <p:tav tm="0">
                                          <p:val>
                                            <p:strVal val="4*#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32" fill="hold" grpId="0" nodeType="clickEffect">
                                  <p:stCondLst>
                                    <p:cond delay="0"/>
                                  </p:stCondLst>
                                  <p:iterate type="lt">
                                    <p:tmPct val="100000"/>
                                  </p:iterate>
                                  <p:childTnLst>
                                    <p:set>
                                      <p:cBhvr>
                                        <p:cTn id="35" dur="1" fill="hold">
                                          <p:stCondLst>
                                            <p:cond delay="0"/>
                                          </p:stCondLst>
                                        </p:cTn>
                                        <p:tgtEl>
                                          <p:spTgt spid="37896"/>
                                        </p:tgtEl>
                                        <p:attrNameLst>
                                          <p:attrName>style.visibility</p:attrName>
                                        </p:attrNameLst>
                                      </p:cBhvr>
                                      <p:to>
                                        <p:strVal val="visible"/>
                                      </p:to>
                                    </p:set>
                                    <p:anim calcmode="lin" valueType="num">
                                      <p:cBhvr>
                                        <p:cTn id="36" dur="75" fill="hold"/>
                                        <p:tgtEl>
                                          <p:spTgt spid="37896"/>
                                        </p:tgtEl>
                                        <p:attrNameLst>
                                          <p:attrName>ppt_w</p:attrName>
                                        </p:attrNameLst>
                                      </p:cBhvr>
                                      <p:tavLst>
                                        <p:tav tm="0">
                                          <p:val>
                                            <p:strVal val="4*#ppt_w"/>
                                          </p:val>
                                        </p:tav>
                                        <p:tav tm="100000">
                                          <p:val>
                                            <p:strVal val="#ppt_w"/>
                                          </p:val>
                                        </p:tav>
                                      </p:tavLst>
                                    </p:anim>
                                    <p:anim calcmode="lin" valueType="num">
                                      <p:cBhvr>
                                        <p:cTn id="37" dur="75" fill="hold"/>
                                        <p:tgtEl>
                                          <p:spTgt spid="37896"/>
                                        </p:tgtEl>
                                        <p:attrNameLst>
                                          <p:attrName>ppt_h</p:attrName>
                                        </p:attrNameLst>
                                      </p:cBhvr>
                                      <p:tavLst>
                                        <p:tav tm="0">
                                          <p:val>
                                            <p:strVal val="4*#ppt_h"/>
                                          </p:val>
                                        </p:tav>
                                        <p:tav tm="100000">
                                          <p:val>
                                            <p:strVal val="#ppt_h"/>
                                          </p:val>
                                        </p:tav>
                                      </p:tavLst>
                                    </p:anim>
                                  </p:childTnLst>
                                </p:cTn>
                              </p:par>
                            </p:childTnLst>
                          </p:cTn>
                        </p:par>
                        <p:par>
                          <p:cTn id="38" fill="hold" nodeType="afterGroup">
                            <p:stCondLst>
                              <p:cond delay="75"/>
                            </p:stCondLst>
                            <p:childTnLst>
                              <p:par>
                                <p:cTn id="39" presetID="17" presetClass="entr" presetSubtype="8" fill="hold" nodeType="afterEffect">
                                  <p:stCondLst>
                                    <p:cond delay="300"/>
                                  </p:stCondLst>
                                  <p:childTnLst>
                                    <p:set>
                                      <p:cBhvr>
                                        <p:cTn id="40" dur="1" fill="hold">
                                          <p:stCondLst>
                                            <p:cond delay="0"/>
                                          </p:stCondLst>
                                        </p:cTn>
                                        <p:tgtEl>
                                          <p:spTgt spid="37902"/>
                                        </p:tgtEl>
                                        <p:attrNameLst>
                                          <p:attrName>style.visibility</p:attrName>
                                        </p:attrNameLst>
                                      </p:cBhvr>
                                      <p:to>
                                        <p:strVal val="visible"/>
                                      </p:to>
                                    </p:set>
                                    <p:anim calcmode="lin" valueType="num">
                                      <p:cBhvr>
                                        <p:cTn id="41" dur="500" fill="hold"/>
                                        <p:tgtEl>
                                          <p:spTgt spid="37902"/>
                                        </p:tgtEl>
                                        <p:attrNameLst>
                                          <p:attrName>ppt_x</p:attrName>
                                        </p:attrNameLst>
                                      </p:cBhvr>
                                      <p:tavLst>
                                        <p:tav tm="0">
                                          <p:val>
                                            <p:strVal val="#ppt_x-#ppt_w/2"/>
                                          </p:val>
                                        </p:tav>
                                        <p:tav tm="100000">
                                          <p:val>
                                            <p:strVal val="#ppt_x"/>
                                          </p:val>
                                        </p:tav>
                                      </p:tavLst>
                                    </p:anim>
                                    <p:anim calcmode="lin" valueType="num">
                                      <p:cBhvr>
                                        <p:cTn id="42" dur="500" fill="hold"/>
                                        <p:tgtEl>
                                          <p:spTgt spid="37902"/>
                                        </p:tgtEl>
                                        <p:attrNameLst>
                                          <p:attrName>ppt_y</p:attrName>
                                        </p:attrNameLst>
                                      </p:cBhvr>
                                      <p:tavLst>
                                        <p:tav tm="0">
                                          <p:val>
                                            <p:strVal val="#ppt_y"/>
                                          </p:val>
                                        </p:tav>
                                        <p:tav tm="100000">
                                          <p:val>
                                            <p:strVal val="#ppt_y"/>
                                          </p:val>
                                        </p:tav>
                                      </p:tavLst>
                                    </p:anim>
                                    <p:anim calcmode="lin" valueType="num">
                                      <p:cBhvr>
                                        <p:cTn id="43" dur="500" fill="hold"/>
                                        <p:tgtEl>
                                          <p:spTgt spid="37902"/>
                                        </p:tgtEl>
                                        <p:attrNameLst>
                                          <p:attrName>ppt_w</p:attrName>
                                        </p:attrNameLst>
                                      </p:cBhvr>
                                      <p:tavLst>
                                        <p:tav tm="0">
                                          <p:val>
                                            <p:fltVal val="0"/>
                                          </p:val>
                                        </p:tav>
                                        <p:tav tm="100000">
                                          <p:val>
                                            <p:strVal val="#ppt_w"/>
                                          </p:val>
                                        </p:tav>
                                      </p:tavLst>
                                    </p:anim>
                                    <p:anim calcmode="lin" valueType="num">
                                      <p:cBhvr>
                                        <p:cTn id="44" dur="500" fill="hold"/>
                                        <p:tgtEl>
                                          <p:spTgt spid="37902"/>
                                        </p:tgtEl>
                                        <p:attrNameLst>
                                          <p:attrName>ppt_h</p:attrName>
                                        </p:attrNameLst>
                                      </p:cBhvr>
                                      <p:tavLst>
                                        <p:tav tm="0">
                                          <p:val>
                                            <p:strVal val="#ppt_h"/>
                                          </p:val>
                                        </p:tav>
                                        <p:tav tm="100000">
                                          <p:val>
                                            <p:strVal val="#ppt_h"/>
                                          </p:val>
                                        </p:tav>
                                      </p:tavLst>
                                    </p:anim>
                                  </p:childTnLst>
                                </p:cTn>
                              </p:par>
                            </p:childTnLst>
                          </p:cTn>
                        </p:par>
                        <p:par>
                          <p:cTn id="45" fill="hold" nodeType="afterGroup">
                            <p:stCondLst>
                              <p:cond delay="875"/>
                            </p:stCondLst>
                            <p:childTnLst>
                              <p:par>
                                <p:cTn id="46" presetID="22" presetClass="entr" presetSubtype="2" fill="hold" grpId="0" nodeType="afterEffect">
                                  <p:stCondLst>
                                    <p:cond delay="500"/>
                                  </p:stCondLst>
                                  <p:childTnLst>
                                    <p:set>
                                      <p:cBhvr>
                                        <p:cTn id="47" dur="1" fill="hold">
                                          <p:stCondLst>
                                            <p:cond delay="0"/>
                                          </p:stCondLst>
                                        </p:cTn>
                                        <p:tgtEl>
                                          <p:spTgt spid="37924"/>
                                        </p:tgtEl>
                                        <p:attrNameLst>
                                          <p:attrName>style.visibility</p:attrName>
                                        </p:attrNameLst>
                                      </p:cBhvr>
                                      <p:to>
                                        <p:strVal val="visible"/>
                                      </p:to>
                                    </p:set>
                                    <p:animEffect transition="in" filter="wipe(right)">
                                      <p:cBhvr>
                                        <p:cTn id="48" dur="500"/>
                                        <p:tgtEl>
                                          <p:spTgt spid="3792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7914"/>
                                        </p:tgtEl>
                                        <p:attrNameLst>
                                          <p:attrName>style.visibility</p:attrName>
                                        </p:attrNameLst>
                                      </p:cBhvr>
                                      <p:to>
                                        <p:strVal val="visible"/>
                                      </p:to>
                                    </p:set>
                                    <p:animEffect transition="in" filter="wipe(left)">
                                      <p:cBhvr>
                                        <p:cTn id="53" dur="500"/>
                                        <p:tgtEl>
                                          <p:spTgt spid="37914"/>
                                        </p:tgtEl>
                                      </p:cBhvr>
                                    </p:animEffect>
                                  </p:childTnLst>
                                </p:cTn>
                              </p:par>
                            </p:childTnLst>
                          </p:cTn>
                        </p:par>
                        <p:par>
                          <p:cTn id="54" fill="hold" nodeType="afterGroup">
                            <p:stCondLst>
                              <p:cond delay="500"/>
                            </p:stCondLst>
                            <p:childTnLst>
                              <p:par>
                                <p:cTn id="55" presetID="23" presetClass="entr" presetSubtype="32" fill="hold" grpId="0" nodeType="afterEffect">
                                  <p:stCondLst>
                                    <p:cond delay="300"/>
                                  </p:stCondLst>
                                  <p:iterate type="lt">
                                    <p:tmPct val="100000"/>
                                  </p:iterate>
                                  <p:childTnLst>
                                    <p:set>
                                      <p:cBhvr>
                                        <p:cTn id="56" dur="1" fill="hold">
                                          <p:stCondLst>
                                            <p:cond delay="0"/>
                                          </p:stCondLst>
                                        </p:cTn>
                                        <p:tgtEl>
                                          <p:spTgt spid="37892"/>
                                        </p:tgtEl>
                                        <p:attrNameLst>
                                          <p:attrName>style.visibility</p:attrName>
                                        </p:attrNameLst>
                                      </p:cBhvr>
                                      <p:to>
                                        <p:strVal val="visible"/>
                                      </p:to>
                                    </p:set>
                                    <p:anim calcmode="lin" valueType="num">
                                      <p:cBhvr>
                                        <p:cTn id="57" dur="75" fill="hold"/>
                                        <p:tgtEl>
                                          <p:spTgt spid="37892"/>
                                        </p:tgtEl>
                                        <p:attrNameLst>
                                          <p:attrName>ppt_w</p:attrName>
                                        </p:attrNameLst>
                                      </p:cBhvr>
                                      <p:tavLst>
                                        <p:tav tm="0">
                                          <p:val>
                                            <p:strVal val="4*#ppt_w"/>
                                          </p:val>
                                        </p:tav>
                                        <p:tav tm="100000">
                                          <p:val>
                                            <p:strVal val="#ppt_w"/>
                                          </p:val>
                                        </p:tav>
                                      </p:tavLst>
                                    </p:anim>
                                    <p:anim calcmode="lin" valueType="num">
                                      <p:cBhvr>
                                        <p:cTn id="58" dur="75" fill="hold"/>
                                        <p:tgtEl>
                                          <p:spTgt spid="37892"/>
                                        </p:tgtEl>
                                        <p:attrNameLst>
                                          <p:attrName>ppt_h</p:attrName>
                                        </p:attrNameLst>
                                      </p:cBhvr>
                                      <p:tavLst>
                                        <p:tav tm="0">
                                          <p:val>
                                            <p:strVal val="4*#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37897"/>
                                        </p:tgtEl>
                                        <p:attrNameLst>
                                          <p:attrName>style.visibility</p:attrName>
                                        </p:attrNameLst>
                                      </p:cBhvr>
                                      <p:to>
                                        <p:strVal val="visible"/>
                                      </p:to>
                                    </p:set>
                                    <p:anim calcmode="lin" valueType="num">
                                      <p:cBhvr>
                                        <p:cTn id="63" dur="500" fill="hold"/>
                                        <p:tgtEl>
                                          <p:spTgt spid="37897"/>
                                        </p:tgtEl>
                                        <p:attrNameLst>
                                          <p:attrName>ppt_x</p:attrName>
                                        </p:attrNameLst>
                                      </p:cBhvr>
                                      <p:tavLst>
                                        <p:tav tm="0">
                                          <p:val>
                                            <p:strVal val="#ppt_x-#ppt_w/2"/>
                                          </p:val>
                                        </p:tav>
                                        <p:tav tm="100000">
                                          <p:val>
                                            <p:strVal val="#ppt_x"/>
                                          </p:val>
                                        </p:tav>
                                      </p:tavLst>
                                    </p:anim>
                                    <p:anim calcmode="lin" valueType="num">
                                      <p:cBhvr>
                                        <p:cTn id="64" dur="500" fill="hold"/>
                                        <p:tgtEl>
                                          <p:spTgt spid="37897"/>
                                        </p:tgtEl>
                                        <p:attrNameLst>
                                          <p:attrName>ppt_y</p:attrName>
                                        </p:attrNameLst>
                                      </p:cBhvr>
                                      <p:tavLst>
                                        <p:tav tm="0">
                                          <p:val>
                                            <p:strVal val="#ppt_y"/>
                                          </p:val>
                                        </p:tav>
                                        <p:tav tm="100000">
                                          <p:val>
                                            <p:strVal val="#ppt_y"/>
                                          </p:val>
                                        </p:tav>
                                      </p:tavLst>
                                    </p:anim>
                                    <p:anim calcmode="lin" valueType="num">
                                      <p:cBhvr>
                                        <p:cTn id="65" dur="500" fill="hold"/>
                                        <p:tgtEl>
                                          <p:spTgt spid="37897"/>
                                        </p:tgtEl>
                                        <p:attrNameLst>
                                          <p:attrName>ppt_w</p:attrName>
                                        </p:attrNameLst>
                                      </p:cBhvr>
                                      <p:tavLst>
                                        <p:tav tm="0">
                                          <p:val>
                                            <p:fltVal val="0"/>
                                          </p:val>
                                        </p:tav>
                                        <p:tav tm="100000">
                                          <p:val>
                                            <p:strVal val="#ppt_w"/>
                                          </p:val>
                                        </p:tav>
                                      </p:tavLst>
                                    </p:anim>
                                    <p:anim calcmode="lin" valueType="num">
                                      <p:cBhvr>
                                        <p:cTn id="66" dur="500" fill="hold"/>
                                        <p:tgtEl>
                                          <p:spTgt spid="37897"/>
                                        </p:tgtEl>
                                        <p:attrNameLst>
                                          <p:attrName>ppt_h</p:attrName>
                                        </p:attrNameLst>
                                      </p:cBhvr>
                                      <p:tavLst>
                                        <p:tav tm="0">
                                          <p:val>
                                            <p:strVal val="#ppt_h"/>
                                          </p:val>
                                        </p:tav>
                                        <p:tav tm="100000">
                                          <p:val>
                                            <p:strVal val="#ppt_h"/>
                                          </p:val>
                                        </p:tav>
                                      </p:tavLst>
                                    </p:anim>
                                  </p:childTnLst>
                                </p:cTn>
                              </p:par>
                            </p:childTnLst>
                          </p:cTn>
                        </p:par>
                        <p:par>
                          <p:cTn id="67" fill="hold" nodeType="afterGroup">
                            <p:stCondLst>
                              <p:cond delay="500"/>
                            </p:stCondLst>
                            <p:childTnLst>
                              <p:par>
                                <p:cTn id="68" presetID="23" presetClass="entr" presetSubtype="16" fill="hold" nodeType="afterEffect">
                                  <p:stCondLst>
                                    <p:cond delay="1000"/>
                                  </p:stCondLst>
                                  <p:childTnLst>
                                    <p:set>
                                      <p:cBhvr>
                                        <p:cTn id="69" dur="1" fill="hold">
                                          <p:stCondLst>
                                            <p:cond delay="0"/>
                                          </p:stCondLst>
                                        </p:cTn>
                                        <p:tgtEl>
                                          <p:spTgt spid="37905"/>
                                        </p:tgtEl>
                                        <p:attrNameLst>
                                          <p:attrName>style.visibility</p:attrName>
                                        </p:attrNameLst>
                                      </p:cBhvr>
                                      <p:to>
                                        <p:strVal val="visible"/>
                                      </p:to>
                                    </p:set>
                                    <p:anim calcmode="lin" valueType="num">
                                      <p:cBhvr>
                                        <p:cTn id="70" dur="500" fill="hold"/>
                                        <p:tgtEl>
                                          <p:spTgt spid="37905"/>
                                        </p:tgtEl>
                                        <p:attrNameLst>
                                          <p:attrName>ppt_w</p:attrName>
                                        </p:attrNameLst>
                                      </p:cBhvr>
                                      <p:tavLst>
                                        <p:tav tm="0">
                                          <p:val>
                                            <p:fltVal val="0"/>
                                          </p:val>
                                        </p:tav>
                                        <p:tav tm="100000">
                                          <p:val>
                                            <p:strVal val="#ppt_w"/>
                                          </p:val>
                                        </p:tav>
                                      </p:tavLst>
                                    </p:anim>
                                    <p:anim calcmode="lin" valueType="num">
                                      <p:cBhvr>
                                        <p:cTn id="71" dur="500" fill="hold"/>
                                        <p:tgtEl>
                                          <p:spTgt spid="37905"/>
                                        </p:tgtEl>
                                        <p:attrNameLst>
                                          <p:attrName>ppt_h</p:attrName>
                                        </p:attrNameLst>
                                      </p:cBhvr>
                                      <p:tavLst>
                                        <p:tav tm="0">
                                          <p:val>
                                            <p:fltVal val="0"/>
                                          </p:val>
                                        </p:tav>
                                        <p:tav tm="100000">
                                          <p:val>
                                            <p:strVal val="#ppt_h"/>
                                          </p:val>
                                        </p:tav>
                                      </p:tavLst>
                                    </p:anim>
                                  </p:childTnLst>
                                </p:cTn>
                              </p:par>
                            </p:childTnLst>
                          </p:cTn>
                        </p:par>
                        <p:par>
                          <p:cTn id="72" fill="hold" nodeType="afterGroup">
                            <p:stCondLst>
                              <p:cond delay="2000"/>
                            </p:stCondLst>
                            <p:childTnLst>
                              <p:par>
                                <p:cTn id="73" presetID="18" presetClass="entr" presetSubtype="6" fill="hold" grpId="0" nodeType="afterEffect">
                                  <p:stCondLst>
                                    <p:cond delay="500"/>
                                  </p:stCondLst>
                                  <p:childTnLst>
                                    <p:set>
                                      <p:cBhvr>
                                        <p:cTn id="74" dur="1" fill="hold">
                                          <p:stCondLst>
                                            <p:cond delay="0"/>
                                          </p:stCondLst>
                                        </p:cTn>
                                        <p:tgtEl>
                                          <p:spTgt spid="37925"/>
                                        </p:tgtEl>
                                        <p:attrNameLst>
                                          <p:attrName>style.visibility</p:attrName>
                                        </p:attrNameLst>
                                      </p:cBhvr>
                                      <p:to>
                                        <p:strVal val="visible"/>
                                      </p:to>
                                    </p:set>
                                    <p:animEffect transition="in" filter="strips(downRight)">
                                      <p:cBhvr>
                                        <p:cTn id="75" dur="500"/>
                                        <p:tgtEl>
                                          <p:spTgt spid="3792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16" fill="hold" grpId="0" nodeType="clickEffect">
                                  <p:stCondLst>
                                    <p:cond delay="0"/>
                                  </p:stCondLst>
                                  <p:childTnLst>
                                    <p:set>
                                      <p:cBhvr>
                                        <p:cTn id="79" dur="1" fill="hold">
                                          <p:stCondLst>
                                            <p:cond delay="0"/>
                                          </p:stCondLst>
                                        </p:cTn>
                                        <p:tgtEl>
                                          <p:spTgt spid="37891"/>
                                        </p:tgtEl>
                                        <p:attrNameLst>
                                          <p:attrName>style.visibility</p:attrName>
                                        </p:attrNameLst>
                                      </p:cBhvr>
                                      <p:to>
                                        <p:strVal val="visible"/>
                                      </p:to>
                                    </p:set>
                                    <p:anim calcmode="lin" valueType="num">
                                      <p:cBhvr>
                                        <p:cTn id="80" dur="500" fill="hold"/>
                                        <p:tgtEl>
                                          <p:spTgt spid="37891"/>
                                        </p:tgtEl>
                                        <p:attrNameLst>
                                          <p:attrName>ppt_w</p:attrName>
                                        </p:attrNameLst>
                                      </p:cBhvr>
                                      <p:tavLst>
                                        <p:tav tm="0">
                                          <p:val>
                                            <p:fltVal val="0"/>
                                          </p:val>
                                        </p:tav>
                                        <p:tav tm="100000">
                                          <p:val>
                                            <p:strVal val="#ppt_w"/>
                                          </p:val>
                                        </p:tav>
                                      </p:tavLst>
                                    </p:anim>
                                    <p:anim calcmode="lin" valueType="num">
                                      <p:cBhvr>
                                        <p:cTn id="81" dur="500" fill="hold"/>
                                        <p:tgtEl>
                                          <p:spTgt spid="37891"/>
                                        </p:tgtEl>
                                        <p:attrNameLst>
                                          <p:attrName>ppt_h</p:attrName>
                                        </p:attrNameLst>
                                      </p:cBhvr>
                                      <p:tavLst>
                                        <p:tav tm="0">
                                          <p:val>
                                            <p:fltVal val="0"/>
                                          </p:val>
                                        </p:tav>
                                        <p:tav tm="100000">
                                          <p:val>
                                            <p:strVal val="#ppt_h"/>
                                          </p:val>
                                        </p:tav>
                                      </p:tavLst>
                                    </p:anim>
                                  </p:childTnLst>
                                </p:cTn>
                              </p:par>
                            </p:childTnLst>
                          </p:cTn>
                        </p:par>
                        <p:par>
                          <p:cTn id="82" fill="hold" nodeType="afterGroup">
                            <p:stCondLst>
                              <p:cond delay="500"/>
                            </p:stCondLst>
                            <p:childTnLst>
                              <p:par>
                                <p:cTn id="83" presetID="4" presetClass="entr" presetSubtype="32" fill="hold" nodeType="afterEffect">
                                  <p:stCondLst>
                                    <p:cond delay="500"/>
                                  </p:stCondLst>
                                  <p:childTnLst>
                                    <p:set>
                                      <p:cBhvr>
                                        <p:cTn id="84" dur="1" fill="hold">
                                          <p:stCondLst>
                                            <p:cond delay="0"/>
                                          </p:stCondLst>
                                        </p:cTn>
                                        <p:tgtEl>
                                          <p:spTgt spid="37917"/>
                                        </p:tgtEl>
                                        <p:attrNameLst>
                                          <p:attrName>style.visibility</p:attrName>
                                        </p:attrNameLst>
                                      </p:cBhvr>
                                      <p:to>
                                        <p:strVal val="visible"/>
                                      </p:to>
                                    </p:set>
                                    <p:animEffect transition="in" filter="box(out)">
                                      <p:cBhvr>
                                        <p:cTn id="85" dur="500"/>
                                        <p:tgtEl>
                                          <p:spTgt spid="3791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32" fill="hold" grpId="0" nodeType="clickEffect">
                                  <p:stCondLst>
                                    <p:cond delay="0"/>
                                  </p:stCondLst>
                                  <p:iterate type="lt">
                                    <p:tmPct val="100000"/>
                                  </p:iterate>
                                  <p:childTnLst>
                                    <p:set>
                                      <p:cBhvr>
                                        <p:cTn id="89" dur="1" fill="hold">
                                          <p:stCondLst>
                                            <p:cond delay="0"/>
                                          </p:stCondLst>
                                        </p:cTn>
                                        <p:tgtEl>
                                          <p:spTgt spid="37898"/>
                                        </p:tgtEl>
                                        <p:attrNameLst>
                                          <p:attrName>style.visibility</p:attrName>
                                        </p:attrNameLst>
                                      </p:cBhvr>
                                      <p:to>
                                        <p:strVal val="visible"/>
                                      </p:to>
                                    </p:set>
                                    <p:anim calcmode="lin" valueType="num">
                                      <p:cBhvr>
                                        <p:cTn id="90" dur="75" fill="hold"/>
                                        <p:tgtEl>
                                          <p:spTgt spid="37898"/>
                                        </p:tgtEl>
                                        <p:attrNameLst>
                                          <p:attrName>ppt_w</p:attrName>
                                        </p:attrNameLst>
                                      </p:cBhvr>
                                      <p:tavLst>
                                        <p:tav tm="0">
                                          <p:val>
                                            <p:strVal val="4*#ppt_w"/>
                                          </p:val>
                                        </p:tav>
                                        <p:tav tm="100000">
                                          <p:val>
                                            <p:strVal val="#ppt_w"/>
                                          </p:val>
                                        </p:tav>
                                      </p:tavLst>
                                    </p:anim>
                                    <p:anim calcmode="lin" valueType="num">
                                      <p:cBhvr>
                                        <p:cTn id="91" dur="75" fill="hold"/>
                                        <p:tgtEl>
                                          <p:spTgt spid="37898"/>
                                        </p:tgtEl>
                                        <p:attrNameLst>
                                          <p:attrName>ppt_h</p:attrName>
                                        </p:attrNameLst>
                                      </p:cBhvr>
                                      <p:tavLst>
                                        <p:tav tm="0">
                                          <p:val>
                                            <p:strVal val="4*#ppt_h"/>
                                          </p:val>
                                        </p:tav>
                                        <p:tav tm="100000">
                                          <p:val>
                                            <p:strVal val="#ppt_h"/>
                                          </p:val>
                                        </p:tav>
                                      </p:tavLst>
                                    </p:anim>
                                  </p:childTnLst>
                                </p:cTn>
                              </p:par>
                            </p:childTnLst>
                          </p:cTn>
                        </p:par>
                        <p:par>
                          <p:cTn id="92" fill="hold" nodeType="afterGroup">
                            <p:stCondLst>
                              <p:cond delay="75"/>
                            </p:stCondLst>
                            <p:childTnLst>
                              <p:par>
                                <p:cTn id="93" presetID="17" presetClass="entr" presetSubtype="8" fill="hold" nodeType="afterEffect">
                                  <p:stCondLst>
                                    <p:cond delay="500"/>
                                  </p:stCondLst>
                                  <p:childTnLst>
                                    <p:set>
                                      <p:cBhvr>
                                        <p:cTn id="94" dur="1" fill="hold">
                                          <p:stCondLst>
                                            <p:cond delay="0"/>
                                          </p:stCondLst>
                                        </p:cTn>
                                        <p:tgtEl>
                                          <p:spTgt spid="37908"/>
                                        </p:tgtEl>
                                        <p:attrNameLst>
                                          <p:attrName>style.visibility</p:attrName>
                                        </p:attrNameLst>
                                      </p:cBhvr>
                                      <p:to>
                                        <p:strVal val="visible"/>
                                      </p:to>
                                    </p:set>
                                    <p:anim calcmode="lin" valueType="num">
                                      <p:cBhvr>
                                        <p:cTn id="95" dur="500" fill="hold"/>
                                        <p:tgtEl>
                                          <p:spTgt spid="37908"/>
                                        </p:tgtEl>
                                        <p:attrNameLst>
                                          <p:attrName>ppt_x</p:attrName>
                                        </p:attrNameLst>
                                      </p:cBhvr>
                                      <p:tavLst>
                                        <p:tav tm="0">
                                          <p:val>
                                            <p:strVal val="#ppt_x-#ppt_w/2"/>
                                          </p:val>
                                        </p:tav>
                                        <p:tav tm="100000">
                                          <p:val>
                                            <p:strVal val="#ppt_x"/>
                                          </p:val>
                                        </p:tav>
                                      </p:tavLst>
                                    </p:anim>
                                    <p:anim calcmode="lin" valueType="num">
                                      <p:cBhvr>
                                        <p:cTn id="96" dur="500" fill="hold"/>
                                        <p:tgtEl>
                                          <p:spTgt spid="37908"/>
                                        </p:tgtEl>
                                        <p:attrNameLst>
                                          <p:attrName>ppt_y</p:attrName>
                                        </p:attrNameLst>
                                      </p:cBhvr>
                                      <p:tavLst>
                                        <p:tav tm="0">
                                          <p:val>
                                            <p:strVal val="#ppt_y"/>
                                          </p:val>
                                        </p:tav>
                                        <p:tav tm="100000">
                                          <p:val>
                                            <p:strVal val="#ppt_y"/>
                                          </p:val>
                                        </p:tav>
                                      </p:tavLst>
                                    </p:anim>
                                    <p:anim calcmode="lin" valueType="num">
                                      <p:cBhvr>
                                        <p:cTn id="97" dur="500" fill="hold"/>
                                        <p:tgtEl>
                                          <p:spTgt spid="37908"/>
                                        </p:tgtEl>
                                        <p:attrNameLst>
                                          <p:attrName>ppt_w</p:attrName>
                                        </p:attrNameLst>
                                      </p:cBhvr>
                                      <p:tavLst>
                                        <p:tav tm="0">
                                          <p:val>
                                            <p:fltVal val="0"/>
                                          </p:val>
                                        </p:tav>
                                        <p:tav tm="100000">
                                          <p:val>
                                            <p:strVal val="#ppt_w"/>
                                          </p:val>
                                        </p:tav>
                                      </p:tavLst>
                                    </p:anim>
                                    <p:anim calcmode="lin" valueType="num">
                                      <p:cBhvr>
                                        <p:cTn id="98" dur="500" fill="hold"/>
                                        <p:tgtEl>
                                          <p:spTgt spid="37908"/>
                                        </p:tgtEl>
                                        <p:attrNameLst>
                                          <p:attrName>ppt_h</p:attrName>
                                        </p:attrNameLst>
                                      </p:cBhvr>
                                      <p:tavLst>
                                        <p:tav tm="0">
                                          <p:val>
                                            <p:strVal val="#ppt_h"/>
                                          </p:val>
                                        </p:tav>
                                        <p:tav tm="100000">
                                          <p:val>
                                            <p:strVal val="#ppt_h"/>
                                          </p:val>
                                        </p:tav>
                                      </p:tavLst>
                                    </p:anim>
                                  </p:childTnLst>
                                </p:cTn>
                              </p:par>
                            </p:childTnLst>
                          </p:cTn>
                        </p:par>
                        <p:par>
                          <p:cTn id="99" fill="hold" nodeType="afterGroup">
                            <p:stCondLst>
                              <p:cond delay="1075"/>
                            </p:stCondLst>
                            <p:childTnLst>
                              <p:par>
                                <p:cTn id="100" presetID="18" presetClass="entr" presetSubtype="6" fill="hold" grpId="0" nodeType="afterEffect">
                                  <p:stCondLst>
                                    <p:cond delay="500"/>
                                  </p:stCondLst>
                                  <p:childTnLst>
                                    <p:set>
                                      <p:cBhvr>
                                        <p:cTn id="101" dur="1" fill="hold">
                                          <p:stCondLst>
                                            <p:cond delay="0"/>
                                          </p:stCondLst>
                                        </p:cTn>
                                        <p:tgtEl>
                                          <p:spTgt spid="37933"/>
                                        </p:tgtEl>
                                        <p:attrNameLst>
                                          <p:attrName>style.visibility</p:attrName>
                                        </p:attrNameLst>
                                      </p:cBhvr>
                                      <p:to>
                                        <p:strVal val="visible"/>
                                      </p:to>
                                    </p:set>
                                    <p:animEffect transition="in" filter="strips(downRight)">
                                      <p:cBhvr>
                                        <p:cTn id="102" dur="500"/>
                                        <p:tgtEl>
                                          <p:spTgt spid="3793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37920"/>
                                        </p:tgtEl>
                                        <p:attrNameLst>
                                          <p:attrName>style.visibility</p:attrName>
                                        </p:attrNameLst>
                                      </p:cBhvr>
                                      <p:to>
                                        <p:strVal val="visible"/>
                                      </p:to>
                                    </p:set>
                                    <p:animEffect transition="in" filter="wipe(left)">
                                      <p:cBhvr>
                                        <p:cTn id="107" dur="500"/>
                                        <p:tgtEl>
                                          <p:spTgt spid="37920"/>
                                        </p:tgtEl>
                                      </p:cBhvr>
                                    </p:animEffect>
                                  </p:childTnLst>
                                </p:cTn>
                              </p:par>
                            </p:childTnLst>
                          </p:cTn>
                        </p:par>
                        <p:par>
                          <p:cTn id="108" fill="hold" nodeType="afterGroup">
                            <p:stCondLst>
                              <p:cond delay="500"/>
                            </p:stCondLst>
                            <p:childTnLst>
                              <p:par>
                                <p:cTn id="109" presetID="23" presetClass="entr" presetSubtype="32" fill="hold" grpId="0" nodeType="afterEffect">
                                  <p:stCondLst>
                                    <p:cond delay="300"/>
                                  </p:stCondLst>
                                  <p:iterate type="lt">
                                    <p:tmPct val="100000"/>
                                  </p:iterate>
                                  <p:childTnLst>
                                    <p:set>
                                      <p:cBhvr>
                                        <p:cTn id="110" dur="1" fill="hold">
                                          <p:stCondLst>
                                            <p:cond delay="0"/>
                                          </p:stCondLst>
                                        </p:cTn>
                                        <p:tgtEl>
                                          <p:spTgt spid="37889"/>
                                        </p:tgtEl>
                                        <p:attrNameLst>
                                          <p:attrName>style.visibility</p:attrName>
                                        </p:attrNameLst>
                                      </p:cBhvr>
                                      <p:to>
                                        <p:strVal val="visible"/>
                                      </p:to>
                                    </p:set>
                                    <p:anim calcmode="lin" valueType="num">
                                      <p:cBhvr>
                                        <p:cTn id="111" dur="75" fill="hold"/>
                                        <p:tgtEl>
                                          <p:spTgt spid="37889"/>
                                        </p:tgtEl>
                                        <p:attrNameLst>
                                          <p:attrName>ppt_w</p:attrName>
                                        </p:attrNameLst>
                                      </p:cBhvr>
                                      <p:tavLst>
                                        <p:tav tm="0">
                                          <p:val>
                                            <p:strVal val="4*#ppt_w"/>
                                          </p:val>
                                        </p:tav>
                                        <p:tav tm="100000">
                                          <p:val>
                                            <p:strVal val="#ppt_w"/>
                                          </p:val>
                                        </p:tav>
                                      </p:tavLst>
                                    </p:anim>
                                    <p:anim calcmode="lin" valueType="num">
                                      <p:cBhvr>
                                        <p:cTn id="112" dur="75" fill="hold"/>
                                        <p:tgtEl>
                                          <p:spTgt spid="37889"/>
                                        </p:tgtEl>
                                        <p:attrNameLst>
                                          <p:attrName>ppt_h</p:attrName>
                                        </p:attrNameLst>
                                      </p:cBhvr>
                                      <p:tavLst>
                                        <p:tav tm="0">
                                          <p:val>
                                            <p:strVal val="4*#ppt_h"/>
                                          </p:val>
                                        </p:tav>
                                        <p:tav tm="100000">
                                          <p:val>
                                            <p:strVal val="#ppt_h"/>
                                          </p:val>
                                        </p:tav>
                                      </p:tavLst>
                                    </p:anim>
                                  </p:childTnLst>
                                </p:cTn>
                              </p:par>
                            </p:childTnLst>
                          </p:cTn>
                        </p:par>
                        <p:par>
                          <p:cTn id="113" fill="hold" nodeType="afterGroup">
                            <p:stCondLst>
                              <p:cond delay="875"/>
                            </p:stCondLst>
                            <p:childTnLst>
                              <p:par>
                                <p:cTn id="114" presetID="18" presetClass="entr" presetSubtype="3" fill="hold" grpId="0" nodeType="afterEffect">
                                  <p:stCondLst>
                                    <p:cond delay="0"/>
                                  </p:stCondLst>
                                  <p:childTnLst>
                                    <p:set>
                                      <p:cBhvr>
                                        <p:cTn id="115" dur="1" fill="hold">
                                          <p:stCondLst>
                                            <p:cond delay="0"/>
                                          </p:stCondLst>
                                        </p:cTn>
                                        <p:tgtEl>
                                          <p:spTgt spid="37926"/>
                                        </p:tgtEl>
                                        <p:attrNameLst>
                                          <p:attrName>style.visibility</p:attrName>
                                        </p:attrNameLst>
                                      </p:cBhvr>
                                      <p:to>
                                        <p:strVal val="visible"/>
                                      </p:to>
                                    </p:set>
                                    <p:animEffect transition="in" filter="strips(upRight)">
                                      <p:cBhvr>
                                        <p:cTn id="116" dur="500"/>
                                        <p:tgtEl>
                                          <p:spTgt spid="37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 grpId="0" animBg="1"/>
      <p:bldP spid="37890" grpId="0" animBg="1"/>
      <p:bldP spid="37891" grpId="0" animBg="1"/>
      <p:bldP spid="37892" grpId="0" animBg="1"/>
      <p:bldP spid="37895" grpId="0" animBg="1"/>
      <p:bldP spid="37896" grpId="0" animBg="1"/>
      <p:bldP spid="37897" grpId="0" animBg="1"/>
      <p:bldP spid="37898" grpId="0" animBg="1"/>
      <p:bldP spid="37923" grpId="0" animBg="1"/>
      <p:bldP spid="37924" grpId="0" animBg="1"/>
      <p:bldP spid="37925" grpId="0" animBg="1"/>
      <p:bldP spid="37926" grpId="0" animBg="1"/>
      <p:bldP spid="37927" grpId="0" animBg="1"/>
      <p:bldP spid="379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8913"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V I S I O N / M I S S I O N</a:t>
            </a:r>
          </a:p>
        </p:txBody>
      </p:sp>
      <p:sp>
        <p:nvSpPr>
          <p:cNvPr id="38914"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rgbClr val="8C8C8C"/>
                </a:solidFill>
                <a:latin typeface="Montserrat-Regular" charset="0"/>
                <a:ea typeface="ＭＳ Ｐゴシック" charset="0"/>
                <a:cs typeface="Montserrat-Regular" charset="0"/>
                <a:sym typeface="Montserrat-Regular" charset="0"/>
              </a:rPr>
              <a:t>spaciousnes</a:t>
            </a:r>
            <a:r>
              <a:rPr lang="en-US" sz="700" dirty="0">
                <a:solidFill>
                  <a:srgbClr val="8C8C8C"/>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rgbClr val="8C8C8C"/>
                </a:solidFill>
                <a:latin typeface="Montserrat-Regular" charset="0"/>
                <a:ea typeface="ＭＳ Ｐゴシック" charset="0"/>
                <a:cs typeface="Montserrat-Regular" charset="0"/>
                <a:sym typeface="Montserrat-Regular" charset="0"/>
              </a:rPr>
              <a:t>colours</a:t>
            </a:r>
            <a:r>
              <a:rPr lang="en-US" sz="700" dirty="0">
                <a:solidFill>
                  <a:srgbClr val="8C8C8C"/>
                </a:solidFill>
                <a:latin typeface="Montserrat-Regular" charset="0"/>
                <a:ea typeface="ＭＳ Ｐゴシック" charset="0"/>
                <a:cs typeface="Montserrat-Regular" charset="0"/>
                <a:sym typeface="Montserrat-Regular" charset="0"/>
              </a:rPr>
              <a:t>,</a:t>
            </a:r>
          </a:p>
        </p:txBody>
      </p:sp>
      <p:pic>
        <p:nvPicPr>
          <p:cNvPr id="3891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86" y="1659731"/>
            <a:ext cx="2028825"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8916" name="Freeform 4"/>
          <p:cNvSpPr>
            <a:spLocks/>
          </p:cNvSpPr>
          <p:nvPr/>
        </p:nvSpPr>
        <p:spPr bwMode="auto">
          <a:xfrm>
            <a:off x="2171700" y="1659731"/>
            <a:ext cx="779264" cy="2281238"/>
          </a:xfrm>
          <a:custGeom>
            <a:avLst/>
            <a:gdLst>
              <a:gd name="T0" fmla="*/ 5643 w 21600"/>
              <a:gd name="T1" fmla="*/ 0 h 21600"/>
              <a:gd name="T2" fmla="*/ 23 w 21600"/>
              <a:gd name="T3" fmla="*/ 0 h 21600"/>
              <a:gd name="T4" fmla="*/ 16009 w 21600"/>
              <a:gd name="T5" fmla="*/ 10798 h 21600"/>
              <a:gd name="T6" fmla="*/ 0 w 21600"/>
              <a:gd name="T7" fmla="*/ 21600 h 21600"/>
              <a:gd name="T8" fmla="*/ 5589 w 21600"/>
              <a:gd name="T9" fmla="*/ 21600 h 21600"/>
              <a:gd name="T10" fmla="*/ 21600 w 21600"/>
              <a:gd name="T11" fmla="*/ 10798 h 21600"/>
              <a:gd name="T12" fmla="*/ 5643 w 21600"/>
              <a:gd name="T13" fmla="*/ 0 h 21600"/>
              <a:gd name="T14" fmla="*/ 5643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5643" y="0"/>
                </a:moveTo>
                <a:lnTo>
                  <a:pt x="23" y="0"/>
                </a:lnTo>
                <a:lnTo>
                  <a:pt x="16009" y="10798"/>
                </a:lnTo>
                <a:lnTo>
                  <a:pt x="0" y="21600"/>
                </a:lnTo>
                <a:lnTo>
                  <a:pt x="5589" y="21600"/>
                </a:lnTo>
                <a:lnTo>
                  <a:pt x="21600" y="10798"/>
                </a:lnTo>
                <a:lnTo>
                  <a:pt x="5643" y="0"/>
                </a:lnTo>
                <a:close/>
                <a:moveTo>
                  <a:pt x="5643" y="0"/>
                </a:moveTo>
              </a:path>
            </a:pathLst>
          </a:custGeom>
          <a:solidFill>
            <a:schemeClr val="accent3"/>
          </a:solidFill>
          <a:ln>
            <a:noFill/>
          </a:ln>
          <a:extLst/>
        </p:spPr>
        <p:txBody>
          <a:bodyPr lIns="0" tIns="0" rIns="0" bIns="0"/>
          <a:lstStyle/>
          <a:p>
            <a:endParaRPr lang="en-US"/>
          </a:p>
        </p:txBody>
      </p:sp>
      <p:pic>
        <p:nvPicPr>
          <p:cNvPr id="38917"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9939" y="1659731"/>
            <a:ext cx="2676525"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8918" name="Freeform 6"/>
          <p:cNvSpPr>
            <a:spLocks/>
          </p:cNvSpPr>
          <p:nvPr/>
        </p:nvSpPr>
        <p:spPr bwMode="auto">
          <a:xfrm>
            <a:off x="2369939" y="1659731"/>
            <a:ext cx="2672953" cy="2281238"/>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2">
              <a:alpha val="79999"/>
            </a:schemeClr>
          </a:solidFill>
          <a:ln>
            <a:noFill/>
          </a:ln>
          <a:extLst/>
        </p:spPr>
        <p:txBody>
          <a:bodyPr lIns="0" tIns="0" rIns="0" bIns="0"/>
          <a:lstStyle/>
          <a:p>
            <a:endParaRPr lang="en-US"/>
          </a:p>
        </p:txBody>
      </p:sp>
      <p:sp>
        <p:nvSpPr>
          <p:cNvPr id="38919" name="Rectangle 7"/>
          <p:cNvSpPr>
            <a:spLocks/>
          </p:cNvSpPr>
          <p:nvPr/>
        </p:nvSpPr>
        <p:spPr bwMode="auto">
          <a:xfrm>
            <a:off x="3023592" y="2947988"/>
            <a:ext cx="11525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dirty="0">
                <a:solidFill>
                  <a:schemeClr val="tx1">
                    <a:lumMod val="50000"/>
                  </a:schemeClr>
                </a:solidFill>
                <a:latin typeface="Montserrat-Bold" charset="0"/>
                <a:ea typeface="ＭＳ Ｐゴシック" charset="0"/>
                <a:cs typeface="Montserrat-Bold" charset="0"/>
                <a:sym typeface="Montserrat-Bold" charset="0"/>
              </a:rPr>
              <a:t>WE TAKE THE BETTER ACTIONS FOR GREEN LIFE AT ALL</a:t>
            </a:r>
          </a:p>
        </p:txBody>
      </p:sp>
      <p:sp>
        <p:nvSpPr>
          <p:cNvPr id="38920" name="Rectangle 8"/>
          <p:cNvSpPr>
            <a:spLocks/>
          </p:cNvSpPr>
          <p:nvPr/>
        </p:nvSpPr>
        <p:spPr bwMode="auto">
          <a:xfrm>
            <a:off x="5907286" y="2216944"/>
            <a:ext cx="22479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800" dirty="0">
                <a:solidFill>
                  <a:schemeClr val="accent2"/>
                </a:solidFill>
                <a:latin typeface="Montserrat-Bold" charset="0"/>
                <a:ea typeface="ＭＳ Ｐゴシック" charset="0"/>
                <a:cs typeface="Montserrat-Bold" charset="0"/>
                <a:sym typeface="Montserrat-Bold" charset="0"/>
              </a:rPr>
              <a:t>This letterhead design is meant to project an image of professionalism and reliability. By using simple alignments we have created a very spacious feeling. The simplicity suggests strength.</a:t>
            </a:r>
          </a:p>
        </p:txBody>
      </p:sp>
      <p:sp>
        <p:nvSpPr>
          <p:cNvPr id="38921" name="Rectangle 9"/>
          <p:cNvSpPr>
            <a:spLocks/>
          </p:cNvSpPr>
          <p:nvPr/>
        </p:nvSpPr>
        <p:spPr bwMode="auto">
          <a:xfrm>
            <a:off x="5907286" y="3174206"/>
            <a:ext cx="22479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grpSp>
        <p:nvGrpSpPr>
          <p:cNvPr id="38922" name="Group 10"/>
          <p:cNvGrpSpPr>
            <a:grpSpLocks/>
          </p:cNvGrpSpPr>
          <p:nvPr/>
        </p:nvGrpSpPr>
        <p:grpSpPr bwMode="auto">
          <a:xfrm>
            <a:off x="723305" y="4060031"/>
            <a:ext cx="4939903" cy="395288"/>
            <a:chOff x="0" y="0"/>
            <a:chExt cx="8297" cy="664"/>
          </a:xfrm>
        </p:grpSpPr>
        <p:sp>
          <p:nvSpPr>
            <p:cNvPr id="38923" name="Line 11"/>
            <p:cNvSpPr>
              <a:spLocks noChangeShapeType="1"/>
            </p:cNvSpPr>
            <p:nvPr/>
          </p:nvSpPr>
          <p:spPr bwMode="auto">
            <a:xfrm>
              <a:off x="3940" y="332"/>
              <a:ext cx="4357" cy="0"/>
            </a:xfrm>
            <a:prstGeom prst="line">
              <a:avLst/>
            </a:prstGeom>
            <a:noFill/>
            <a:ln w="9525" cap="flat">
              <a:solidFill>
                <a:srgbClr val="6E6E6E"/>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8924" name="Rectangle 12"/>
            <p:cNvSpPr>
              <a:spLocks/>
            </p:cNvSpPr>
            <p:nvPr/>
          </p:nvSpPr>
          <p:spPr bwMode="auto">
            <a:xfrm>
              <a:off x="420" y="0"/>
              <a:ext cx="3256"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chemeClr val="accent2"/>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sp>
          <p:nvSpPr>
            <p:cNvPr id="38925" name="Freeform 13"/>
            <p:cNvSpPr>
              <a:spLocks/>
            </p:cNvSpPr>
            <p:nvPr/>
          </p:nvSpPr>
          <p:spPr bwMode="auto">
            <a:xfrm>
              <a:off x="0" y="91"/>
              <a:ext cx="192" cy="192"/>
            </a:xfrm>
            <a:custGeom>
              <a:avLst/>
              <a:gdLst>
                <a:gd name="T0" fmla="*/ 12646 w 21600"/>
                <a:gd name="T1" fmla="*/ 21600 h 21600"/>
                <a:gd name="T2" fmla="*/ 0 w 21600"/>
                <a:gd name="T3" fmla="*/ 21600 h 21600"/>
                <a:gd name="T4" fmla="*/ 9802 w 21600"/>
                <a:gd name="T5" fmla="*/ 10894 h 21600"/>
                <a:gd name="T6" fmla="*/ 945 w 21600"/>
                <a:gd name="T7" fmla="*/ 0 h 21600"/>
                <a:gd name="T8" fmla="*/ 13186 w 21600"/>
                <a:gd name="T9" fmla="*/ 0 h 21600"/>
                <a:gd name="T10" fmla="*/ 21600 w 21600"/>
                <a:gd name="T11" fmla="*/ 10894 h 21600"/>
                <a:gd name="T12" fmla="*/ 12646 w 21600"/>
                <a:gd name="T13" fmla="*/ 21600 h 21600"/>
                <a:gd name="T14" fmla="*/ 12646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2646" y="21600"/>
                  </a:moveTo>
                  <a:lnTo>
                    <a:pt x="0" y="21600"/>
                  </a:lnTo>
                  <a:lnTo>
                    <a:pt x="9802" y="10894"/>
                  </a:lnTo>
                  <a:lnTo>
                    <a:pt x="945" y="0"/>
                  </a:lnTo>
                  <a:lnTo>
                    <a:pt x="13186" y="0"/>
                  </a:lnTo>
                  <a:lnTo>
                    <a:pt x="21600" y="10894"/>
                  </a:lnTo>
                  <a:lnTo>
                    <a:pt x="12646" y="21600"/>
                  </a:lnTo>
                  <a:close/>
                  <a:moveTo>
                    <a:pt x="12646" y="21600"/>
                  </a:moveTo>
                </a:path>
              </a:pathLst>
            </a:custGeom>
            <a:solidFill>
              <a:schemeClr val="accent2"/>
            </a:solidFill>
            <a:ln>
              <a:noFill/>
            </a:ln>
            <a:extLst>
              <a:ext uri="{91240B29-F687-4F45-9708-019B960494DF}">
                <a14:hiddenLine xmlns:a14="http://schemas.microsoft.com/office/drawing/2010/main" w="38100" cap="flat">
                  <a:solidFill>
                    <a:srgbClr val="FFFFFF"/>
                  </a:solidFill>
                  <a:miter lim="800000"/>
                  <a:headEnd type="none" w="med" len="med"/>
                  <a:tailEnd type="none" w="med" len="med"/>
                </a14:hiddenLine>
              </a:ext>
            </a:extLst>
          </p:spPr>
          <p:txBody>
            <a:bodyPr lIns="0" tIns="0" rIns="0" bIns="0"/>
            <a:lstStyle/>
            <a:p>
              <a:endParaRPr lang="en-US"/>
            </a:p>
          </p:txBody>
        </p:sp>
      </p:grpSp>
      <p:sp>
        <p:nvSpPr>
          <p:cNvPr id="38926" name="Rectangle 14"/>
          <p:cNvSpPr>
            <a:spLocks/>
          </p:cNvSpPr>
          <p:nvPr/>
        </p:nvSpPr>
        <p:spPr bwMode="auto">
          <a:xfrm>
            <a:off x="5904905" y="1652588"/>
            <a:ext cx="22479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300" dirty="0">
                <a:solidFill>
                  <a:schemeClr val="tx1">
                    <a:lumMod val="50000"/>
                  </a:schemeClr>
                </a:solidFill>
                <a:latin typeface="Montserrat-Bold" charset="0"/>
                <a:ea typeface="ＭＳ Ｐゴシック" charset="0"/>
                <a:cs typeface="Montserrat-Bold" charset="0"/>
                <a:sym typeface="Montserrat-Bold" charset="0"/>
              </a:rPr>
              <a:t>EXTRA HEADING FOR THIS TEXT AS EXAMPLE</a:t>
            </a:r>
          </a:p>
        </p:txBody>
      </p:sp>
      <p:grpSp>
        <p:nvGrpSpPr>
          <p:cNvPr id="38927" name="Group 15"/>
          <p:cNvGrpSpPr>
            <a:grpSpLocks/>
          </p:cNvGrpSpPr>
          <p:nvPr/>
        </p:nvGrpSpPr>
        <p:grpSpPr bwMode="auto">
          <a:xfrm>
            <a:off x="8169474" y="4824412"/>
            <a:ext cx="759619" cy="176213"/>
            <a:chOff x="0" y="0"/>
            <a:chExt cx="1275" cy="296"/>
          </a:xfrm>
        </p:grpSpPr>
        <p:pic>
          <p:nvPicPr>
            <p:cNvPr id="38928"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8929" name="Rectangle 1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8930" name="Rectangle 1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24</a:t>
              </a:r>
            </a:p>
          </p:txBody>
        </p:sp>
        <p:sp>
          <p:nvSpPr>
            <p:cNvPr id="38931" name="Rectangle 1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 calcmode="lin" valueType="num">
                                      <p:cBhvr>
                                        <p:cTn id="7" dur="500" fill="hold"/>
                                        <p:tgtEl>
                                          <p:spTgt spid="38918"/>
                                        </p:tgtEl>
                                        <p:attrNameLst>
                                          <p:attrName>ppt_w</p:attrName>
                                        </p:attrNameLst>
                                      </p:cBhvr>
                                      <p:tavLst>
                                        <p:tav tm="0">
                                          <p:val>
                                            <p:fltVal val="0"/>
                                          </p:val>
                                        </p:tav>
                                        <p:tav tm="100000">
                                          <p:val>
                                            <p:strVal val="#ppt_w"/>
                                          </p:val>
                                        </p:tav>
                                      </p:tavLst>
                                    </p:anim>
                                    <p:anim calcmode="lin" valueType="num">
                                      <p:cBhvr>
                                        <p:cTn id="8" dur="500" fill="hold"/>
                                        <p:tgtEl>
                                          <p:spTgt spid="38918"/>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300"/>
                                  </p:stCondLst>
                                  <p:childTnLst>
                                    <p:set>
                                      <p:cBhvr>
                                        <p:cTn id="11" dur="1" fill="hold">
                                          <p:stCondLst>
                                            <p:cond delay="0"/>
                                          </p:stCondLst>
                                        </p:cTn>
                                        <p:tgtEl>
                                          <p:spTgt spid="38916"/>
                                        </p:tgtEl>
                                        <p:attrNameLst>
                                          <p:attrName>style.visibility</p:attrName>
                                        </p:attrNameLst>
                                      </p:cBhvr>
                                      <p:to>
                                        <p:strVal val="visible"/>
                                      </p:to>
                                    </p:set>
                                    <p:anim calcmode="lin" valueType="num">
                                      <p:cBhvr>
                                        <p:cTn id="12" dur="500" fill="hold"/>
                                        <p:tgtEl>
                                          <p:spTgt spid="38916"/>
                                        </p:tgtEl>
                                        <p:attrNameLst>
                                          <p:attrName>ppt_w</p:attrName>
                                        </p:attrNameLst>
                                      </p:cBhvr>
                                      <p:tavLst>
                                        <p:tav tm="0">
                                          <p:val>
                                            <p:fltVal val="0"/>
                                          </p:val>
                                        </p:tav>
                                        <p:tav tm="100000">
                                          <p:val>
                                            <p:strVal val="#ppt_w"/>
                                          </p:val>
                                        </p:tav>
                                      </p:tavLst>
                                    </p:anim>
                                    <p:anim calcmode="lin" valueType="num">
                                      <p:cBhvr>
                                        <p:cTn id="13" dur="500" fill="hold"/>
                                        <p:tgtEl>
                                          <p:spTgt spid="38916"/>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300"/>
                            </p:stCondLst>
                            <p:childTnLst>
                              <p:par>
                                <p:cTn id="15" presetID="23" presetClass="entr" presetSubtype="16" fill="hold" grpId="0" nodeType="afterEffect">
                                  <p:stCondLst>
                                    <p:cond delay="0"/>
                                  </p:stCondLst>
                                  <p:childTnLst>
                                    <p:set>
                                      <p:cBhvr>
                                        <p:cTn id="16" dur="1" fill="hold">
                                          <p:stCondLst>
                                            <p:cond delay="0"/>
                                          </p:stCondLst>
                                        </p:cTn>
                                        <p:tgtEl>
                                          <p:spTgt spid="38919"/>
                                        </p:tgtEl>
                                        <p:attrNameLst>
                                          <p:attrName>style.visibility</p:attrName>
                                        </p:attrNameLst>
                                      </p:cBhvr>
                                      <p:to>
                                        <p:strVal val="visible"/>
                                      </p:to>
                                    </p:set>
                                    <p:anim calcmode="lin" valueType="num">
                                      <p:cBhvr>
                                        <p:cTn id="17" dur="500" fill="hold"/>
                                        <p:tgtEl>
                                          <p:spTgt spid="38919"/>
                                        </p:tgtEl>
                                        <p:attrNameLst>
                                          <p:attrName>ppt_w</p:attrName>
                                        </p:attrNameLst>
                                      </p:cBhvr>
                                      <p:tavLst>
                                        <p:tav tm="0">
                                          <p:val>
                                            <p:fltVal val="0"/>
                                          </p:val>
                                        </p:tav>
                                        <p:tav tm="100000">
                                          <p:val>
                                            <p:strVal val="#ppt_w"/>
                                          </p:val>
                                        </p:tav>
                                      </p:tavLst>
                                    </p:anim>
                                    <p:anim calcmode="lin" valueType="num">
                                      <p:cBhvr>
                                        <p:cTn id="18" dur="500" fill="hold"/>
                                        <p:tgtEl>
                                          <p:spTgt spid="38919"/>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8926"/>
                                        </p:tgtEl>
                                        <p:attrNameLst>
                                          <p:attrName>style.visibility</p:attrName>
                                        </p:attrNameLst>
                                      </p:cBhvr>
                                      <p:to>
                                        <p:strVal val="visible"/>
                                      </p:to>
                                    </p:set>
                                    <p:anim calcmode="lin" valueType="num">
                                      <p:cBhvr additive="base">
                                        <p:cTn id="23" dur="500" fill="hold"/>
                                        <p:tgtEl>
                                          <p:spTgt spid="38926"/>
                                        </p:tgtEl>
                                        <p:attrNameLst>
                                          <p:attrName>ppt_x</p:attrName>
                                        </p:attrNameLst>
                                      </p:cBhvr>
                                      <p:tavLst>
                                        <p:tav tm="0">
                                          <p:val>
                                            <p:strVal val="1+#ppt_w/2"/>
                                          </p:val>
                                        </p:tav>
                                        <p:tav tm="100000">
                                          <p:val>
                                            <p:strVal val="#ppt_x"/>
                                          </p:val>
                                        </p:tav>
                                      </p:tavLst>
                                    </p:anim>
                                    <p:anim calcmode="lin" valueType="num">
                                      <p:cBhvr additive="base">
                                        <p:cTn id="24" dur="500" fill="hold"/>
                                        <p:tgtEl>
                                          <p:spTgt spid="3892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2" fill="hold" grpId="0" nodeType="afterEffect">
                                  <p:stCondLst>
                                    <p:cond delay="300"/>
                                  </p:stCondLst>
                                  <p:childTnLst>
                                    <p:set>
                                      <p:cBhvr>
                                        <p:cTn id="27" dur="1" fill="hold">
                                          <p:stCondLst>
                                            <p:cond delay="0"/>
                                          </p:stCondLst>
                                        </p:cTn>
                                        <p:tgtEl>
                                          <p:spTgt spid="38920"/>
                                        </p:tgtEl>
                                        <p:attrNameLst>
                                          <p:attrName>style.visibility</p:attrName>
                                        </p:attrNameLst>
                                      </p:cBhvr>
                                      <p:to>
                                        <p:strVal val="visible"/>
                                      </p:to>
                                    </p:set>
                                    <p:anim calcmode="lin" valueType="num">
                                      <p:cBhvr additive="base">
                                        <p:cTn id="28" dur="500" fill="hold"/>
                                        <p:tgtEl>
                                          <p:spTgt spid="38920"/>
                                        </p:tgtEl>
                                        <p:attrNameLst>
                                          <p:attrName>ppt_x</p:attrName>
                                        </p:attrNameLst>
                                      </p:cBhvr>
                                      <p:tavLst>
                                        <p:tav tm="0">
                                          <p:val>
                                            <p:strVal val="1+#ppt_w/2"/>
                                          </p:val>
                                        </p:tav>
                                        <p:tav tm="100000">
                                          <p:val>
                                            <p:strVal val="#ppt_x"/>
                                          </p:val>
                                        </p:tav>
                                      </p:tavLst>
                                    </p:anim>
                                    <p:anim calcmode="lin" valueType="num">
                                      <p:cBhvr additive="base">
                                        <p:cTn id="29" dur="500" fill="hold"/>
                                        <p:tgtEl>
                                          <p:spTgt spid="38920"/>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8921"/>
                                        </p:tgtEl>
                                        <p:attrNameLst>
                                          <p:attrName>style.visibility</p:attrName>
                                        </p:attrNameLst>
                                      </p:cBhvr>
                                      <p:to>
                                        <p:strVal val="visible"/>
                                      </p:to>
                                    </p:set>
                                    <p:animEffect transition="in" filter="wipe(left)">
                                      <p:cBhvr>
                                        <p:cTn id="34" dur="500"/>
                                        <p:tgtEl>
                                          <p:spTgt spid="389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8922"/>
                                        </p:tgtEl>
                                        <p:attrNameLst>
                                          <p:attrName>style.visibility</p:attrName>
                                        </p:attrNameLst>
                                      </p:cBhvr>
                                      <p:to>
                                        <p:strVal val="visible"/>
                                      </p:to>
                                    </p:set>
                                    <p:animEffect transition="in" filter="wipe(left)">
                                      <p:cBhvr>
                                        <p:cTn id="39" dur="500"/>
                                        <p:tgtEl>
                                          <p:spTgt spid="3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p:bldP spid="38918" grpId="0" animBg="1"/>
      <p:bldP spid="38919" grpId="0" autoUpdateAnimBg="0"/>
      <p:bldP spid="38920" grpId="0" autoUpdateAnimBg="0"/>
      <p:bldP spid="38921" grpId="0" autoUpdateAnimBg="0"/>
      <p:bldP spid="3892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9938" name="Rectangle 2"/>
          <p:cNvSpPr>
            <a:spLocks/>
          </p:cNvSpPr>
          <p:nvPr/>
        </p:nvSpPr>
        <p:spPr bwMode="auto">
          <a:xfrm>
            <a:off x="-26194" y="-40481"/>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39939" name="Group 3"/>
          <p:cNvGrpSpPr>
            <a:grpSpLocks/>
          </p:cNvGrpSpPr>
          <p:nvPr/>
        </p:nvGrpSpPr>
        <p:grpSpPr bwMode="auto">
          <a:xfrm rot="10800000">
            <a:off x="1076920" y="3776067"/>
            <a:ext cx="1385888" cy="1376363"/>
            <a:chOff x="0" y="0"/>
            <a:chExt cx="2328" cy="2312"/>
          </a:xfrm>
        </p:grpSpPr>
        <p:sp>
          <p:nvSpPr>
            <p:cNvPr id="39940"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9941"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39942" name="Rectangle 6"/>
          <p:cNvSpPr>
            <a:spLocks/>
          </p:cNvSpPr>
          <p:nvPr/>
        </p:nvSpPr>
        <p:spPr bwMode="auto">
          <a:xfrm>
            <a:off x="4085630" y="854869"/>
            <a:ext cx="24384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P A S T   R E P O R T S</a:t>
            </a:r>
          </a:p>
        </p:txBody>
      </p:sp>
      <p:sp>
        <p:nvSpPr>
          <p:cNvPr id="39943" name="Rectangle 7"/>
          <p:cNvSpPr>
            <a:spLocks/>
          </p:cNvSpPr>
          <p:nvPr/>
        </p:nvSpPr>
        <p:spPr bwMode="auto">
          <a:xfrm>
            <a:off x="4088011" y="1304925"/>
            <a:ext cx="34480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 and reliability.</a:t>
            </a:r>
          </a:p>
        </p:txBody>
      </p:sp>
      <p:sp>
        <p:nvSpPr>
          <p:cNvPr id="39944" name="Line 8"/>
          <p:cNvSpPr>
            <a:spLocks noChangeShapeType="1"/>
          </p:cNvSpPr>
          <p:nvPr/>
        </p:nvSpPr>
        <p:spPr bwMode="auto">
          <a:xfrm>
            <a:off x="3466505" y="976312"/>
            <a:ext cx="0" cy="2166938"/>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39945" name="Picture 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70966" y="1843087"/>
            <a:ext cx="138713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9946" name="Rectangle 10"/>
          <p:cNvSpPr>
            <a:spLocks/>
          </p:cNvSpPr>
          <p:nvPr/>
        </p:nvSpPr>
        <p:spPr bwMode="auto">
          <a:xfrm>
            <a:off x="4088011" y="2619375"/>
            <a:ext cx="3448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9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grpSp>
        <p:nvGrpSpPr>
          <p:cNvPr id="39947" name="Group 11"/>
          <p:cNvGrpSpPr>
            <a:grpSpLocks/>
          </p:cNvGrpSpPr>
          <p:nvPr/>
        </p:nvGrpSpPr>
        <p:grpSpPr bwMode="auto">
          <a:xfrm>
            <a:off x="8169473" y="4824412"/>
            <a:ext cx="761405" cy="176213"/>
            <a:chOff x="0" y="0"/>
            <a:chExt cx="1279" cy="296"/>
          </a:xfrm>
        </p:grpSpPr>
        <p:pic>
          <p:nvPicPr>
            <p:cNvPr id="3994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9949" name="Rectangle 1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9950" name="Rectangle 1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25</a:t>
              </a:r>
            </a:p>
          </p:txBody>
        </p:sp>
        <p:sp>
          <p:nvSpPr>
            <p:cNvPr id="39951" name="Rectangle 1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left)">
                                      <p:cBhvr>
                                        <p:cTn id="7" dur="500"/>
                                        <p:tgtEl>
                                          <p:spTgt spid="39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6"/>
                                        </p:tgtEl>
                                        <p:attrNameLst>
                                          <p:attrName>style.visibility</p:attrName>
                                        </p:attrNameLst>
                                      </p:cBhvr>
                                      <p:to>
                                        <p:strVal val="visible"/>
                                      </p:to>
                                    </p:set>
                                    <p:animEffect transition="in" filter="wipe(left)">
                                      <p:cBhvr>
                                        <p:cTn id="12" dur="500"/>
                                        <p:tgtEl>
                                          <p:spTgt spid="39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autoUpdateAnimBg="0"/>
      <p:bldP spid="3994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0961"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A S T   R E P O R T S</a:t>
            </a:r>
          </a:p>
        </p:txBody>
      </p:sp>
      <p:sp>
        <p:nvSpPr>
          <p:cNvPr id="40962"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1466850"/>
            <a:ext cx="9172575" cy="22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0964" name="Rectangle 4"/>
          <p:cNvSpPr>
            <a:spLocks/>
          </p:cNvSpPr>
          <p:nvPr/>
        </p:nvSpPr>
        <p:spPr bwMode="auto">
          <a:xfrm>
            <a:off x="11907" y="1466850"/>
            <a:ext cx="9132094" cy="2295525"/>
          </a:xfrm>
          <a:prstGeom prst="rect">
            <a:avLst/>
          </a:prstGeom>
          <a:solidFill>
            <a:schemeClr val="accent1">
              <a:alpha val="84999"/>
            </a:schemeClr>
          </a:solidFill>
          <a:ln>
            <a:noFill/>
          </a:ln>
          <a:extLst/>
        </p:spPr>
        <p:txBody>
          <a:bodyPr lIns="0" tIns="0" rIns="0" bIns="0"/>
          <a:lstStyle/>
          <a:p>
            <a:endParaRPr lang="en-US"/>
          </a:p>
        </p:txBody>
      </p:sp>
      <p:sp>
        <p:nvSpPr>
          <p:cNvPr id="40965" name="Freeform 5"/>
          <p:cNvSpPr>
            <a:spLocks/>
          </p:cNvSpPr>
          <p:nvPr/>
        </p:nvSpPr>
        <p:spPr bwMode="auto">
          <a:xfrm>
            <a:off x="496491" y="3202781"/>
            <a:ext cx="1063824" cy="564356"/>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0966" name="Freeform 6"/>
          <p:cNvSpPr>
            <a:spLocks/>
          </p:cNvSpPr>
          <p:nvPr/>
        </p:nvSpPr>
        <p:spPr bwMode="auto">
          <a:xfrm>
            <a:off x="1163241" y="3019425"/>
            <a:ext cx="1060847" cy="747713"/>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92000"/>
            </a:srgbClr>
          </a:solidFill>
          <a:ln>
            <a:noFill/>
          </a:ln>
          <a:extLst>
            <a:ext uri="{91240B29-F687-4F45-9708-019B960494DF}">
              <a14:hiddenLine xmlns:a14="http://schemas.microsoft.com/office/drawing/2010/main" w="25400" cap="flat">
                <a:solidFill>
                  <a:schemeClr val="tx1">
                    <a:alpha val="92000"/>
                  </a:schemeClr>
                </a:solidFill>
                <a:miter lim="800000"/>
                <a:headEnd type="none" w="med" len="med"/>
                <a:tailEnd type="none" w="med" len="med"/>
              </a14:hiddenLine>
            </a:ext>
          </a:extLst>
        </p:spPr>
        <p:txBody>
          <a:bodyPr lIns="0" tIns="0" rIns="0" bIns="0"/>
          <a:lstStyle/>
          <a:p>
            <a:endParaRPr lang="en-US"/>
          </a:p>
        </p:txBody>
      </p:sp>
      <p:sp>
        <p:nvSpPr>
          <p:cNvPr id="40967" name="Freeform 7"/>
          <p:cNvSpPr>
            <a:spLocks/>
          </p:cNvSpPr>
          <p:nvPr/>
        </p:nvSpPr>
        <p:spPr bwMode="auto">
          <a:xfrm>
            <a:off x="1867496" y="2638425"/>
            <a:ext cx="1063228" cy="1128713"/>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40968" name="Freeform 8"/>
          <p:cNvSpPr>
            <a:spLocks/>
          </p:cNvSpPr>
          <p:nvPr/>
        </p:nvSpPr>
        <p:spPr bwMode="auto">
          <a:xfrm>
            <a:off x="2532459" y="2900958"/>
            <a:ext cx="1063824" cy="866180"/>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75000"/>
            </a:srgb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sp>
        <p:nvSpPr>
          <p:cNvPr id="40969" name="Freeform 9"/>
          <p:cNvSpPr>
            <a:spLocks/>
          </p:cNvSpPr>
          <p:nvPr/>
        </p:nvSpPr>
        <p:spPr bwMode="auto">
          <a:xfrm>
            <a:off x="3278981" y="2071687"/>
            <a:ext cx="1062038" cy="1695450"/>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64999"/>
            </a:srgbClr>
          </a:solidFill>
          <a:ln>
            <a:noFill/>
          </a:ln>
          <a:extLst>
            <a:ext uri="{91240B29-F687-4F45-9708-019B960494DF}">
              <a14:hiddenLine xmlns:a14="http://schemas.microsoft.com/office/drawing/2010/main" w="25400" cap="flat">
                <a:solidFill>
                  <a:schemeClr val="tx1">
                    <a:alpha val="64999"/>
                  </a:schemeClr>
                </a:solidFill>
                <a:miter lim="800000"/>
                <a:headEnd type="none" w="med" len="med"/>
                <a:tailEnd type="none" w="med" len="med"/>
              </a14:hiddenLine>
            </a:ext>
          </a:extLst>
        </p:spPr>
        <p:txBody>
          <a:bodyPr lIns="0" tIns="0" rIns="0" bIns="0"/>
          <a:lstStyle/>
          <a:p>
            <a:endParaRPr lang="en-US"/>
          </a:p>
        </p:txBody>
      </p:sp>
      <p:sp>
        <p:nvSpPr>
          <p:cNvPr id="40970" name="Freeform 10"/>
          <p:cNvSpPr>
            <a:spLocks/>
          </p:cNvSpPr>
          <p:nvPr/>
        </p:nvSpPr>
        <p:spPr bwMode="auto">
          <a:xfrm>
            <a:off x="3943945" y="2476500"/>
            <a:ext cx="1062038" cy="1290638"/>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54999"/>
            </a:srgbClr>
          </a:solidFill>
          <a:ln>
            <a:noFill/>
          </a:ln>
          <a:extLst>
            <a:ext uri="{91240B29-F687-4F45-9708-019B960494DF}">
              <a14:hiddenLine xmlns:a14="http://schemas.microsoft.com/office/drawing/2010/main" w="25400" cap="flat">
                <a:solidFill>
                  <a:schemeClr val="tx1">
                    <a:alpha val="54999"/>
                  </a:schemeClr>
                </a:solidFill>
                <a:miter lim="800000"/>
                <a:headEnd type="none" w="med" len="med"/>
                <a:tailEnd type="none" w="med" len="med"/>
              </a14:hiddenLine>
            </a:ext>
          </a:extLst>
        </p:spPr>
        <p:txBody>
          <a:bodyPr lIns="0" tIns="0" rIns="0" bIns="0"/>
          <a:lstStyle/>
          <a:p>
            <a:endParaRPr lang="en-US"/>
          </a:p>
        </p:txBody>
      </p:sp>
      <p:grpSp>
        <p:nvGrpSpPr>
          <p:cNvPr id="40971" name="Group 11"/>
          <p:cNvGrpSpPr>
            <a:grpSpLocks/>
          </p:cNvGrpSpPr>
          <p:nvPr/>
        </p:nvGrpSpPr>
        <p:grpSpPr bwMode="auto">
          <a:xfrm>
            <a:off x="5633442" y="1997869"/>
            <a:ext cx="1657350" cy="414338"/>
            <a:chOff x="0" y="0"/>
            <a:chExt cx="2784" cy="696"/>
          </a:xfrm>
        </p:grpSpPr>
        <p:sp>
          <p:nvSpPr>
            <p:cNvPr id="40972" name="Rectangle 12"/>
            <p:cNvSpPr>
              <a:spLocks/>
            </p:cNvSpPr>
            <p:nvPr/>
          </p:nvSpPr>
          <p:spPr bwMode="auto">
            <a:xfrm>
              <a:off x="0" y="0"/>
              <a:ext cx="278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40000"/>
                </a:lnSpc>
              </a:pPr>
              <a:r>
                <a:rPr lang="en-US" sz="1100">
                  <a:solidFill>
                    <a:srgbClr val="FFFFFF"/>
                  </a:solidFill>
                  <a:latin typeface="Montserrat-Bold" charset="0"/>
                  <a:ea typeface="ＭＳ Ｐゴシック" charset="0"/>
                  <a:cs typeface="Montserrat-Bold" charset="0"/>
                  <a:sym typeface="Montserrat-Bold" charset="0"/>
                </a:rPr>
                <a:t>T O T A L   G R O W T H</a:t>
              </a:r>
            </a:p>
          </p:txBody>
        </p:sp>
        <p:sp>
          <p:nvSpPr>
            <p:cNvPr id="40973" name="Rectangle 13"/>
            <p:cNvSpPr>
              <a:spLocks/>
            </p:cNvSpPr>
            <p:nvPr/>
          </p:nvSpPr>
          <p:spPr bwMode="auto">
            <a:xfrm>
              <a:off x="1728" y="288"/>
              <a:ext cx="103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40000"/>
                </a:lnSpc>
              </a:pPr>
              <a:r>
                <a:rPr lang="en-US" sz="1300">
                  <a:solidFill>
                    <a:srgbClr val="FFFFFF"/>
                  </a:solidFill>
                  <a:latin typeface="Montserrat-Bold" charset="0"/>
                  <a:ea typeface="ＭＳ Ｐゴシック" charset="0"/>
                  <a:cs typeface="Montserrat-Bold" charset="0"/>
                  <a:sym typeface="Montserrat-Bold" charset="0"/>
                </a:rPr>
                <a:t>AFTER</a:t>
              </a:r>
            </a:p>
          </p:txBody>
        </p:sp>
      </p:grpSp>
      <p:grpSp>
        <p:nvGrpSpPr>
          <p:cNvPr id="40974" name="Group 14"/>
          <p:cNvGrpSpPr>
            <a:grpSpLocks/>
          </p:cNvGrpSpPr>
          <p:nvPr/>
        </p:nvGrpSpPr>
        <p:grpSpPr bwMode="auto">
          <a:xfrm>
            <a:off x="7305675" y="1931194"/>
            <a:ext cx="609005" cy="471488"/>
            <a:chOff x="0" y="0"/>
            <a:chExt cx="1023" cy="792"/>
          </a:xfrm>
        </p:grpSpPr>
        <p:sp>
          <p:nvSpPr>
            <p:cNvPr id="40975" name="Rectangle 15"/>
            <p:cNvSpPr>
              <a:spLocks/>
            </p:cNvSpPr>
            <p:nvPr/>
          </p:nvSpPr>
          <p:spPr bwMode="auto">
            <a:xfrm rot="-5400000">
              <a:off x="487" y="256"/>
              <a:ext cx="79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40000"/>
                </a:lnSpc>
              </a:pPr>
              <a:r>
                <a:rPr lang="en-US" sz="800">
                  <a:solidFill>
                    <a:srgbClr val="FFFFFF"/>
                  </a:solidFill>
                  <a:latin typeface="Montserrat-Bold" charset="0"/>
                  <a:ea typeface="ＭＳ Ｐゴシック" charset="0"/>
                  <a:cs typeface="Montserrat-Bold" charset="0"/>
                  <a:sym typeface="Montserrat-Bold" charset="0"/>
                </a:rPr>
                <a:t>YEARS</a:t>
              </a:r>
            </a:p>
          </p:txBody>
        </p:sp>
        <p:grpSp>
          <p:nvGrpSpPr>
            <p:cNvPr id="40976" name="Group 16"/>
            <p:cNvGrpSpPr>
              <a:grpSpLocks/>
            </p:cNvGrpSpPr>
            <p:nvPr/>
          </p:nvGrpSpPr>
          <p:grpSpPr bwMode="auto">
            <a:xfrm>
              <a:off x="0" y="128"/>
              <a:ext cx="720" cy="652"/>
              <a:chOff x="0" y="0"/>
              <a:chExt cx="720" cy="652"/>
            </a:xfrm>
          </p:grpSpPr>
          <p:sp>
            <p:nvSpPr>
              <p:cNvPr id="40977" name="Rectangle 17"/>
              <p:cNvSpPr>
                <a:spLocks/>
              </p:cNvSpPr>
              <p:nvPr/>
            </p:nvSpPr>
            <p:spPr bwMode="auto">
              <a:xfrm>
                <a:off x="0" y="12"/>
                <a:ext cx="720" cy="640"/>
              </a:xfrm>
              <a:prstGeom prst="rect">
                <a:avLst/>
              </a:prstGeom>
              <a:solidFill>
                <a:schemeClr val="accent3">
                  <a:lumMod val="40000"/>
                  <a:lumOff val="6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0978" name="Rectangle 18"/>
              <p:cNvSpPr>
                <a:spLocks/>
              </p:cNvSpPr>
              <p:nvPr/>
            </p:nvSpPr>
            <p:spPr bwMode="auto">
              <a:xfrm>
                <a:off x="79" y="0"/>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tx1"/>
                    </a:solidFill>
                    <a:latin typeface="Montserrat-Bold" charset="0"/>
                    <a:ea typeface="ＭＳ Ｐゴシック" charset="0"/>
                    <a:cs typeface="Montserrat-Bold" charset="0"/>
                    <a:sym typeface="Montserrat-Bold" charset="0"/>
                  </a:rPr>
                  <a:t>10</a:t>
                </a:r>
              </a:p>
            </p:txBody>
          </p:sp>
        </p:grpSp>
      </p:grpSp>
      <p:sp>
        <p:nvSpPr>
          <p:cNvPr id="40979" name="Rectangle 19"/>
          <p:cNvSpPr>
            <a:spLocks/>
          </p:cNvSpPr>
          <p:nvPr/>
        </p:nvSpPr>
        <p:spPr bwMode="auto">
          <a:xfrm>
            <a:off x="6481167" y="2345531"/>
            <a:ext cx="14335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5100" dirty="0">
                <a:solidFill>
                  <a:srgbClr val="FFFFFF"/>
                </a:solidFill>
                <a:latin typeface="Montserrat-Bold" charset="0"/>
                <a:ea typeface="ＭＳ Ｐゴシック" charset="0"/>
                <a:cs typeface="Montserrat-Bold" charset="0"/>
                <a:sym typeface="Montserrat-Bold" charset="0"/>
              </a:rPr>
              <a:t>76%</a:t>
            </a:r>
          </a:p>
        </p:txBody>
      </p:sp>
      <p:sp>
        <p:nvSpPr>
          <p:cNvPr id="40980" name="Rectangle 20"/>
          <p:cNvSpPr>
            <a:spLocks/>
          </p:cNvSpPr>
          <p:nvPr/>
        </p:nvSpPr>
        <p:spPr bwMode="auto">
          <a:xfrm>
            <a:off x="5531049" y="3131344"/>
            <a:ext cx="2343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40981" name="Rectangle 21"/>
          <p:cNvSpPr>
            <a:spLocks/>
          </p:cNvSpPr>
          <p:nvPr/>
        </p:nvSpPr>
        <p:spPr bwMode="auto">
          <a:xfrm>
            <a:off x="6615112" y="3767137"/>
            <a:ext cx="1262063" cy="852488"/>
          </a:xfrm>
          <a:prstGeom prst="rect">
            <a:avLst/>
          </a:prstGeom>
          <a:solidFill>
            <a:schemeClr val="accent2">
              <a:lumMod val="40000"/>
              <a:lumOff val="60000"/>
            </a:schemeClr>
          </a:solidFill>
          <a:ln>
            <a:noFill/>
          </a:ln>
          <a:extLst/>
        </p:spPr>
        <p:txBody>
          <a:bodyPr lIns="0" tIns="0" rIns="0" bIns="0"/>
          <a:lstStyle/>
          <a:p>
            <a:endParaRPr lang="en-US"/>
          </a:p>
        </p:txBody>
      </p:sp>
      <p:sp>
        <p:nvSpPr>
          <p:cNvPr id="40982" name="Rectangle 22"/>
          <p:cNvSpPr>
            <a:spLocks/>
          </p:cNvSpPr>
          <p:nvPr/>
        </p:nvSpPr>
        <p:spPr bwMode="auto">
          <a:xfrm>
            <a:off x="6771680" y="3793331"/>
            <a:ext cx="9858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5100" dirty="0">
                <a:solidFill>
                  <a:schemeClr val="tx1"/>
                </a:solidFill>
                <a:latin typeface="Montserrat-Bold" charset="0"/>
                <a:ea typeface="ＭＳ Ｐゴシック" charset="0"/>
                <a:cs typeface="Montserrat-Bold" charset="0"/>
                <a:sym typeface="Montserrat-Bold" charset="0"/>
              </a:rPr>
              <a:t>8%</a:t>
            </a:r>
          </a:p>
        </p:txBody>
      </p:sp>
      <p:sp>
        <p:nvSpPr>
          <p:cNvPr id="40983" name="Rectangle 23"/>
          <p:cNvSpPr>
            <a:spLocks/>
          </p:cNvSpPr>
          <p:nvPr/>
        </p:nvSpPr>
        <p:spPr bwMode="auto">
          <a:xfrm>
            <a:off x="5426273" y="3871913"/>
            <a:ext cx="106203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20000"/>
              </a:lnSpc>
            </a:pPr>
            <a:r>
              <a:rPr lang="en-US" sz="700" dirty="0">
                <a:solidFill>
                  <a:schemeClr val="bg2"/>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 alignments we have created a very.</a:t>
            </a:r>
          </a:p>
        </p:txBody>
      </p:sp>
      <p:grpSp>
        <p:nvGrpSpPr>
          <p:cNvPr id="40984" name="Group 24"/>
          <p:cNvGrpSpPr>
            <a:grpSpLocks/>
          </p:cNvGrpSpPr>
          <p:nvPr/>
        </p:nvGrpSpPr>
        <p:grpSpPr bwMode="auto">
          <a:xfrm>
            <a:off x="657125" y="3838575"/>
            <a:ext cx="559594" cy="721519"/>
            <a:chOff x="0" y="0"/>
            <a:chExt cx="940" cy="1212"/>
          </a:xfrm>
        </p:grpSpPr>
        <p:sp>
          <p:nvSpPr>
            <p:cNvPr id="40985" name="Rectangle 25"/>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dirty="0">
                  <a:solidFill>
                    <a:schemeClr val="tx1"/>
                  </a:solidFill>
                  <a:latin typeface="Montserrat-Bold" charset="0"/>
                  <a:ea typeface="ＭＳ Ｐゴシック" charset="0"/>
                  <a:cs typeface="Montserrat-Bold" charset="0"/>
                  <a:sym typeface="Montserrat-Bold" charset="0"/>
                </a:rPr>
                <a:t>15%</a:t>
              </a:r>
            </a:p>
            <a:p>
              <a:pPr algn="l">
                <a:lnSpc>
                  <a:spcPct val="80000"/>
                </a:lnSpc>
              </a:pPr>
              <a:r>
                <a:rPr lang="en-US" sz="900" dirty="0">
                  <a:solidFill>
                    <a:schemeClr val="tx1"/>
                  </a:solidFill>
                  <a:latin typeface="Montserrat-Bold" charset="0"/>
                  <a:ea typeface="ＭＳ Ｐゴシック" charset="0"/>
                  <a:cs typeface="Montserrat-Bold" charset="0"/>
                  <a:sym typeface="Montserrat-Bold" charset="0"/>
                </a:rPr>
                <a:t>at 2008</a:t>
              </a:r>
            </a:p>
          </p:txBody>
        </p:sp>
        <p:sp>
          <p:nvSpPr>
            <p:cNvPr id="40986" name="Rectangle 26"/>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87" name="Group 27"/>
          <p:cNvGrpSpPr>
            <a:grpSpLocks/>
          </p:cNvGrpSpPr>
          <p:nvPr/>
        </p:nvGrpSpPr>
        <p:grpSpPr bwMode="auto">
          <a:xfrm>
            <a:off x="1357213" y="3838575"/>
            <a:ext cx="559594" cy="721519"/>
            <a:chOff x="0" y="0"/>
            <a:chExt cx="940" cy="1212"/>
          </a:xfrm>
        </p:grpSpPr>
        <p:sp>
          <p:nvSpPr>
            <p:cNvPr id="40988" name="Rectangle 28"/>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25%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2009</a:t>
              </a:r>
            </a:p>
          </p:txBody>
        </p:sp>
        <p:sp>
          <p:nvSpPr>
            <p:cNvPr id="40989" name="Rectangle 29"/>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0" name="Group 30"/>
          <p:cNvGrpSpPr>
            <a:grpSpLocks/>
          </p:cNvGrpSpPr>
          <p:nvPr/>
        </p:nvGrpSpPr>
        <p:grpSpPr bwMode="auto">
          <a:xfrm>
            <a:off x="2095400" y="3838575"/>
            <a:ext cx="559594" cy="721519"/>
            <a:chOff x="0" y="0"/>
            <a:chExt cx="940" cy="1212"/>
          </a:xfrm>
        </p:grpSpPr>
        <p:sp>
          <p:nvSpPr>
            <p:cNvPr id="40991" name="Rectangle 31"/>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45%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2010</a:t>
              </a:r>
            </a:p>
          </p:txBody>
        </p:sp>
        <p:sp>
          <p:nvSpPr>
            <p:cNvPr id="40992" name="Rectangle 32"/>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3" name="Group 33"/>
          <p:cNvGrpSpPr>
            <a:grpSpLocks/>
          </p:cNvGrpSpPr>
          <p:nvPr/>
        </p:nvGrpSpPr>
        <p:grpSpPr bwMode="auto">
          <a:xfrm>
            <a:off x="2833588" y="3838575"/>
            <a:ext cx="559594" cy="721519"/>
            <a:chOff x="0" y="0"/>
            <a:chExt cx="940" cy="1212"/>
          </a:xfrm>
        </p:grpSpPr>
        <p:sp>
          <p:nvSpPr>
            <p:cNvPr id="40994" name="Rectangle 34"/>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35%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2011</a:t>
              </a:r>
            </a:p>
          </p:txBody>
        </p:sp>
        <p:sp>
          <p:nvSpPr>
            <p:cNvPr id="40995" name="Rectangle 35"/>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6" name="Group 36"/>
          <p:cNvGrpSpPr>
            <a:grpSpLocks/>
          </p:cNvGrpSpPr>
          <p:nvPr/>
        </p:nvGrpSpPr>
        <p:grpSpPr bwMode="auto">
          <a:xfrm>
            <a:off x="3567013" y="3838575"/>
            <a:ext cx="559594" cy="721519"/>
            <a:chOff x="0" y="0"/>
            <a:chExt cx="940" cy="1212"/>
          </a:xfrm>
        </p:grpSpPr>
        <p:sp>
          <p:nvSpPr>
            <p:cNvPr id="40997" name="Rectangle 37"/>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65%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2012</a:t>
              </a:r>
            </a:p>
          </p:txBody>
        </p:sp>
        <p:sp>
          <p:nvSpPr>
            <p:cNvPr id="40998" name="Rectangle 38"/>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9" name="Group 39"/>
          <p:cNvGrpSpPr>
            <a:grpSpLocks/>
          </p:cNvGrpSpPr>
          <p:nvPr/>
        </p:nvGrpSpPr>
        <p:grpSpPr bwMode="auto">
          <a:xfrm>
            <a:off x="4300438" y="3838575"/>
            <a:ext cx="559594" cy="721519"/>
            <a:chOff x="0" y="0"/>
            <a:chExt cx="940" cy="1212"/>
          </a:xfrm>
        </p:grpSpPr>
        <p:sp>
          <p:nvSpPr>
            <p:cNvPr id="41000" name="Rectangle 40"/>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55%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2013</a:t>
              </a:r>
            </a:p>
          </p:txBody>
        </p:sp>
        <p:sp>
          <p:nvSpPr>
            <p:cNvPr id="41001" name="Rectangle 41"/>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1002" name="Group 42"/>
          <p:cNvGrpSpPr>
            <a:grpSpLocks/>
          </p:cNvGrpSpPr>
          <p:nvPr/>
        </p:nvGrpSpPr>
        <p:grpSpPr bwMode="auto">
          <a:xfrm>
            <a:off x="8169474" y="4824412"/>
            <a:ext cx="759619" cy="176213"/>
            <a:chOff x="0" y="0"/>
            <a:chExt cx="1275" cy="296"/>
          </a:xfrm>
        </p:grpSpPr>
        <p:pic>
          <p:nvPicPr>
            <p:cNvPr id="41003"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1004" name="Rectangle 44"/>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1005" name="Rectangle 45"/>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26</a:t>
              </a:r>
            </a:p>
          </p:txBody>
        </p:sp>
        <p:sp>
          <p:nvSpPr>
            <p:cNvPr id="41006" name="Rectangle 46"/>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p:cTn id="7" dur="500" fill="hold"/>
                                        <p:tgtEl>
                                          <p:spTgt spid="40963"/>
                                        </p:tgtEl>
                                        <p:attrNameLst>
                                          <p:attrName>ppt_w</p:attrName>
                                        </p:attrNameLst>
                                      </p:cBhvr>
                                      <p:tavLst>
                                        <p:tav tm="0">
                                          <p:val>
                                            <p:fltVal val="0"/>
                                          </p:val>
                                        </p:tav>
                                        <p:tav tm="100000">
                                          <p:val>
                                            <p:strVal val="#ppt_w"/>
                                          </p:val>
                                        </p:tav>
                                      </p:tavLst>
                                    </p:anim>
                                    <p:anim calcmode="lin" valueType="num">
                                      <p:cBhvr>
                                        <p:cTn id="8" dur="500" fill="hold"/>
                                        <p:tgtEl>
                                          <p:spTgt spid="4096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40964"/>
                                        </p:tgtEl>
                                        <p:attrNameLst>
                                          <p:attrName>style.visibility</p:attrName>
                                        </p:attrNameLst>
                                      </p:cBhvr>
                                      <p:to>
                                        <p:strVal val="visible"/>
                                      </p:to>
                                    </p:set>
                                    <p:anim calcmode="lin" valueType="num">
                                      <p:cBhvr>
                                        <p:cTn id="12" dur="75" fill="hold"/>
                                        <p:tgtEl>
                                          <p:spTgt spid="40964"/>
                                        </p:tgtEl>
                                        <p:attrNameLst>
                                          <p:attrName>ppt_w</p:attrName>
                                        </p:attrNameLst>
                                      </p:cBhvr>
                                      <p:tavLst>
                                        <p:tav tm="0">
                                          <p:val>
                                            <p:strVal val="4*#ppt_w"/>
                                          </p:val>
                                        </p:tav>
                                        <p:tav tm="100000">
                                          <p:val>
                                            <p:strVal val="#ppt_w"/>
                                          </p:val>
                                        </p:tav>
                                      </p:tavLst>
                                    </p:anim>
                                    <p:anim calcmode="lin" valueType="num">
                                      <p:cBhvr>
                                        <p:cTn id="13" dur="75" fill="hold"/>
                                        <p:tgtEl>
                                          <p:spTgt spid="40964"/>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40971"/>
                                        </p:tgtEl>
                                        <p:attrNameLst>
                                          <p:attrName>style.visibility</p:attrName>
                                        </p:attrNameLst>
                                      </p:cBhvr>
                                      <p:to>
                                        <p:strVal val="visible"/>
                                      </p:to>
                                    </p:set>
                                    <p:anim calcmode="lin" valueType="num">
                                      <p:cBhvr additive="base">
                                        <p:cTn id="18" dur="500" fill="hold"/>
                                        <p:tgtEl>
                                          <p:spTgt spid="40971"/>
                                        </p:tgtEl>
                                        <p:attrNameLst>
                                          <p:attrName>ppt_x</p:attrName>
                                        </p:attrNameLst>
                                      </p:cBhvr>
                                      <p:tavLst>
                                        <p:tav tm="0">
                                          <p:val>
                                            <p:strVal val="1+#ppt_w/2"/>
                                          </p:val>
                                        </p:tav>
                                        <p:tav tm="100000">
                                          <p:val>
                                            <p:strVal val="#ppt_x"/>
                                          </p:val>
                                        </p:tav>
                                      </p:tavLst>
                                    </p:anim>
                                    <p:anim calcmode="lin" valueType="num">
                                      <p:cBhvr additive="base">
                                        <p:cTn id="19" dur="500" fill="hold"/>
                                        <p:tgtEl>
                                          <p:spTgt spid="40971"/>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nodeType="afterEffect">
                                  <p:stCondLst>
                                    <p:cond delay="300"/>
                                  </p:stCondLst>
                                  <p:childTnLst>
                                    <p:set>
                                      <p:cBhvr>
                                        <p:cTn id="22" dur="1" fill="hold">
                                          <p:stCondLst>
                                            <p:cond delay="0"/>
                                          </p:stCondLst>
                                        </p:cTn>
                                        <p:tgtEl>
                                          <p:spTgt spid="40974"/>
                                        </p:tgtEl>
                                        <p:attrNameLst>
                                          <p:attrName>style.visibility</p:attrName>
                                        </p:attrNameLst>
                                      </p:cBhvr>
                                      <p:to>
                                        <p:strVal val="visible"/>
                                      </p:to>
                                    </p:set>
                                    <p:anim calcmode="lin" valueType="num">
                                      <p:cBhvr additive="base">
                                        <p:cTn id="23" dur="500" fill="hold"/>
                                        <p:tgtEl>
                                          <p:spTgt spid="40974"/>
                                        </p:tgtEl>
                                        <p:attrNameLst>
                                          <p:attrName>ppt_x</p:attrName>
                                        </p:attrNameLst>
                                      </p:cBhvr>
                                      <p:tavLst>
                                        <p:tav tm="0">
                                          <p:val>
                                            <p:strVal val="1+#ppt_w/2"/>
                                          </p:val>
                                        </p:tav>
                                        <p:tav tm="100000">
                                          <p:val>
                                            <p:strVal val="#ppt_x"/>
                                          </p:val>
                                        </p:tav>
                                      </p:tavLst>
                                    </p:anim>
                                    <p:anim calcmode="lin" valueType="num">
                                      <p:cBhvr additive="base">
                                        <p:cTn id="24" dur="500" fill="hold"/>
                                        <p:tgtEl>
                                          <p:spTgt spid="4097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40979"/>
                                        </p:tgtEl>
                                        <p:attrNameLst>
                                          <p:attrName>style.visibility</p:attrName>
                                        </p:attrNameLst>
                                      </p:cBhvr>
                                      <p:to>
                                        <p:strVal val="visible"/>
                                      </p:to>
                                    </p:set>
                                    <p:anim calcmode="lin" valueType="num">
                                      <p:cBhvr>
                                        <p:cTn id="29" dur="500" fill="hold"/>
                                        <p:tgtEl>
                                          <p:spTgt spid="40979"/>
                                        </p:tgtEl>
                                        <p:attrNameLst>
                                          <p:attrName>ppt_w</p:attrName>
                                        </p:attrNameLst>
                                      </p:cBhvr>
                                      <p:tavLst>
                                        <p:tav tm="0">
                                          <p:val>
                                            <p:fltVal val="0"/>
                                          </p:val>
                                        </p:tav>
                                        <p:tav tm="100000">
                                          <p:val>
                                            <p:strVal val="#ppt_w"/>
                                          </p:val>
                                        </p:tav>
                                      </p:tavLst>
                                    </p:anim>
                                    <p:anim calcmode="lin" valueType="num">
                                      <p:cBhvr>
                                        <p:cTn id="30" dur="500" fill="hold"/>
                                        <p:tgtEl>
                                          <p:spTgt spid="40979"/>
                                        </p:tgtEl>
                                        <p:attrNameLst>
                                          <p:attrName>ppt_h</p:attrName>
                                        </p:attrNameLst>
                                      </p:cBhvr>
                                      <p:tavLst>
                                        <p:tav tm="0">
                                          <p:val>
                                            <p:fltVal val="0"/>
                                          </p:val>
                                        </p:tav>
                                        <p:tav tm="100000">
                                          <p:val>
                                            <p:strVal val="#ppt_h"/>
                                          </p:val>
                                        </p:tav>
                                      </p:tavLst>
                                    </p:anim>
                                  </p:childTnLst>
                                </p:cTn>
                              </p:par>
                            </p:childTnLst>
                          </p:cTn>
                        </p:par>
                        <p:par>
                          <p:cTn id="31" fill="hold" nodeType="afterGroup">
                            <p:stCondLst>
                              <p:cond delay="500"/>
                            </p:stCondLst>
                            <p:childTnLst>
                              <p:par>
                                <p:cTn id="32" presetID="22" presetClass="entr" presetSubtype="2" fill="hold" grpId="0" nodeType="afterEffect">
                                  <p:stCondLst>
                                    <p:cond delay="500"/>
                                  </p:stCondLst>
                                  <p:childTnLst>
                                    <p:set>
                                      <p:cBhvr>
                                        <p:cTn id="33" dur="1" fill="hold">
                                          <p:stCondLst>
                                            <p:cond delay="0"/>
                                          </p:stCondLst>
                                        </p:cTn>
                                        <p:tgtEl>
                                          <p:spTgt spid="40980"/>
                                        </p:tgtEl>
                                        <p:attrNameLst>
                                          <p:attrName>style.visibility</p:attrName>
                                        </p:attrNameLst>
                                      </p:cBhvr>
                                      <p:to>
                                        <p:strVal val="visible"/>
                                      </p:to>
                                    </p:set>
                                    <p:animEffect transition="in" filter="wipe(right)">
                                      <p:cBhvr>
                                        <p:cTn id="34" dur="500"/>
                                        <p:tgtEl>
                                          <p:spTgt spid="4098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32" fill="hold" grpId="0" nodeType="clickEffect">
                                  <p:stCondLst>
                                    <p:cond delay="0"/>
                                  </p:stCondLst>
                                  <p:iterate type="lt">
                                    <p:tmPct val="100000"/>
                                  </p:iterate>
                                  <p:childTnLst>
                                    <p:set>
                                      <p:cBhvr>
                                        <p:cTn id="38" dur="1" fill="hold">
                                          <p:stCondLst>
                                            <p:cond delay="0"/>
                                          </p:stCondLst>
                                        </p:cTn>
                                        <p:tgtEl>
                                          <p:spTgt spid="40981"/>
                                        </p:tgtEl>
                                        <p:attrNameLst>
                                          <p:attrName>style.visibility</p:attrName>
                                        </p:attrNameLst>
                                      </p:cBhvr>
                                      <p:to>
                                        <p:strVal val="visible"/>
                                      </p:to>
                                    </p:set>
                                    <p:anim calcmode="lin" valueType="num">
                                      <p:cBhvr>
                                        <p:cTn id="39" dur="75" fill="hold"/>
                                        <p:tgtEl>
                                          <p:spTgt spid="40981"/>
                                        </p:tgtEl>
                                        <p:attrNameLst>
                                          <p:attrName>ppt_w</p:attrName>
                                        </p:attrNameLst>
                                      </p:cBhvr>
                                      <p:tavLst>
                                        <p:tav tm="0">
                                          <p:val>
                                            <p:strVal val="4*#ppt_w"/>
                                          </p:val>
                                        </p:tav>
                                        <p:tav tm="100000">
                                          <p:val>
                                            <p:strVal val="#ppt_w"/>
                                          </p:val>
                                        </p:tav>
                                      </p:tavLst>
                                    </p:anim>
                                    <p:anim calcmode="lin" valueType="num">
                                      <p:cBhvr>
                                        <p:cTn id="40" dur="75" fill="hold"/>
                                        <p:tgtEl>
                                          <p:spTgt spid="40981"/>
                                        </p:tgtEl>
                                        <p:attrNameLst>
                                          <p:attrName>ppt_h</p:attrName>
                                        </p:attrNameLst>
                                      </p:cBhvr>
                                      <p:tavLst>
                                        <p:tav tm="0">
                                          <p:val>
                                            <p:strVal val="4*#ppt_h"/>
                                          </p:val>
                                        </p:tav>
                                        <p:tav tm="100000">
                                          <p:val>
                                            <p:strVal val="#ppt_h"/>
                                          </p:val>
                                        </p:tav>
                                      </p:tavLst>
                                    </p:anim>
                                  </p:childTnLst>
                                </p:cTn>
                              </p:par>
                            </p:childTnLst>
                          </p:cTn>
                        </p:par>
                        <p:par>
                          <p:cTn id="41" fill="hold" nodeType="afterGroup">
                            <p:stCondLst>
                              <p:cond delay="75"/>
                            </p:stCondLst>
                            <p:childTnLst>
                              <p:par>
                                <p:cTn id="42" presetID="17" presetClass="entr" presetSubtype="8" fill="hold" grpId="0" nodeType="afterEffect">
                                  <p:stCondLst>
                                    <p:cond delay="300"/>
                                  </p:stCondLst>
                                  <p:childTnLst>
                                    <p:set>
                                      <p:cBhvr>
                                        <p:cTn id="43" dur="1" fill="hold">
                                          <p:stCondLst>
                                            <p:cond delay="0"/>
                                          </p:stCondLst>
                                        </p:cTn>
                                        <p:tgtEl>
                                          <p:spTgt spid="40982"/>
                                        </p:tgtEl>
                                        <p:attrNameLst>
                                          <p:attrName>style.visibility</p:attrName>
                                        </p:attrNameLst>
                                      </p:cBhvr>
                                      <p:to>
                                        <p:strVal val="visible"/>
                                      </p:to>
                                    </p:set>
                                    <p:anim calcmode="lin" valueType="num">
                                      <p:cBhvr>
                                        <p:cTn id="44" dur="500" fill="hold"/>
                                        <p:tgtEl>
                                          <p:spTgt spid="40982"/>
                                        </p:tgtEl>
                                        <p:attrNameLst>
                                          <p:attrName>ppt_x</p:attrName>
                                        </p:attrNameLst>
                                      </p:cBhvr>
                                      <p:tavLst>
                                        <p:tav tm="0">
                                          <p:val>
                                            <p:strVal val="#ppt_x-#ppt_w/2"/>
                                          </p:val>
                                        </p:tav>
                                        <p:tav tm="100000">
                                          <p:val>
                                            <p:strVal val="#ppt_x"/>
                                          </p:val>
                                        </p:tav>
                                      </p:tavLst>
                                    </p:anim>
                                    <p:anim calcmode="lin" valueType="num">
                                      <p:cBhvr>
                                        <p:cTn id="45" dur="500" fill="hold"/>
                                        <p:tgtEl>
                                          <p:spTgt spid="40982"/>
                                        </p:tgtEl>
                                        <p:attrNameLst>
                                          <p:attrName>ppt_y</p:attrName>
                                        </p:attrNameLst>
                                      </p:cBhvr>
                                      <p:tavLst>
                                        <p:tav tm="0">
                                          <p:val>
                                            <p:strVal val="#ppt_y"/>
                                          </p:val>
                                        </p:tav>
                                        <p:tav tm="100000">
                                          <p:val>
                                            <p:strVal val="#ppt_y"/>
                                          </p:val>
                                        </p:tav>
                                      </p:tavLst>
                                    </p:anim>
                                    <p:anim calcmode="lin" valueType="num">
                                      <p:cBhvr>
                                        <p:cTn id="46" dur="500" fill="hold"/>
                                        <p:tgtEl>
                                          <p:spTgt spid="40982"/>
                                        </p:tgtEl>
                                        <p:attrNameLst>
                                          <p:attrName>ppt_w</p:attrName>
                                        </p:attrNameLst>
                                      </p:cBhvr>
                                      <p:tavLst>
                                        <p:tav tm="0">
                                          <p:val>
                                            <p:fltVal val="0"/>
                                          </p:val>
                                        </p:tav>
                                        <p:tav tm="100000">
                                          <p:val>
                                            <p:strVal val="#ppt_w"/>
                                          </p:val>
                                        </p:tav>
                                      </p:tavLst>
                                    </p:anim>
                                    <p:anim calcmode="lin" valueType="num">
                                      <p:cBhvr>
                                        <p:cTn id="47" dur="500" fill="hold"/>
                                        <p:tgtEl>
                                          <p:spTgt spid="40982"/>
                                        </p:tgtEl>
                                        <p:attrNameLst>
                                          <p:attrName>ppt_h</p:attrName>
                                        </p:attrNameLst>
                                      </p:cBhvr>
                                      <p:tavLst>
                                        <p:tav tm="0">
                                          <p:val>
                                            <p:strVal val="#ppt_h"/>
                                          </p:val>
                                        </p:tav>
                                        <p:tav tm="100000">
                                          <p:val>
                                            <p:strVal val="#ppt_h"/>
                                          </p:val>
                                        </p:tav>
                                      </p:tavLst>
                                    </p:anim>
                                  </p:childTnLst>
                                </p:cTn>
                              </p:par>
                            </p:childTnLst>
                          </p:cTn>
                        </p:par>
                        <p:par>
                          <p:cTn id="48" fill="hold" nodeType="afterGroup">
                            <p:stCondLst>
                              <p:cond delay="875"/>
                            </p:stCondLst>
                            <p:childTnLst>
                              <p:par>
                                <p:cTn id="49" presetID="22" presetClass="entr" presetSubtype="2" fill="hold" grpId="0" nodeType="afterEffect">
                                  <p:stCondLst>
                                    <p:cond delay="500"/>
                                  </p:stCondLst>
                                  <p:childTnLst>
                                    <p:set>
                                      <p:cBhvr>
                                        <p:cTn id="50" dur="1" fill="hold">
                                          <p:stCondLst>
                                            <p:cond delay="0"/>
                                          </p:stCondLst>
                                        </p:cTn>
                                        <p:tgtEl>
                                          <p:spTgt spid="40983"/>
                                        </p:tgtEl>
                                        <p:attrNameLst>
                                          <p:attrName>style.visibility</p:attrName>
                                        </p:attrNameLst>
                                      </p:cBhvr>
                                      <p:to>
                                        <p:strVal val="visible"/>
                                      </p:to>
                                    </p:set>
                                    <p:animEffect transition="in" filter="wipe(right)">
                                      <p:cBhvr>
                                        <p:cTn id="51" dur="500"/>
                                        <p:tgtEl>
                                          <p:spTgt spid="4098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0965"/>
                                        </p:tgtEl>
                                        <p:attrNameLst>
                                          <p:attrName>style.visibility</p:attrName>
                                        </p:attrNameLst>
                                      </p:cBhvr>
                                      <p:to>
                                        <p:strVal val="visible"/>
                                      </p:to>
                                    </p:set>
                                    <p:animEffect transition="in" filter="wipe(down)">
                                      <p:cBhvr>
                                        <p:cTn id="56" dur="500"/>
                                        <p:tgtEl>
                                          <p:spTgt spid="40965"/>
                                        </p:tgtEl>
                                      </p:cBhvr>
                                    </p:animEffect>
                                  </p:childTnLst>
                                </p:cTn>
                              </p:par>
                            </p:childTnLst>
                          </p:cTn>
                        </p:par>
                        <p:par>
                          <p:cTn id="57" fill="hold" nodeType="afterGroup">
                            <p:stCondLst>
                              <p:cond delay="500"/>
                            </p:stCondLst>
                            <p:childTnLst>
                              <p:par>
                                <p:cTn id="58" presetID="22" presetClass="entr" presetSubtype="1" fill="hold" nodeType="afterEffect">
                                  <p:stCondLst>
                                    <p:cond delay="300"/>
                                  </p:stCondLst>
                                  <p:childTnLst>
                                    <p:set>
                                      <p:cBhvr>
                                        <p:cTn id="59" dur="1" fill="hold">
                                          <p:stCondLst>
                                            <p:cond delay="0"/>
                                          </p:stCondLst>
                                        </p:cTn>
                                        <p:tgtEl>
                                          <p:spTgt spid="40984"/>
                                        </p:tgtEl>
                                        <p:attrNameLst>
                                          <p:attrName>style.visibility</p:attrName>
                                        </p:attrNameLst>
                                      </p:cBhvr>
                                      <p:to>
                                        <p:strVal val="visible"/>
                                      </p:to>
                                    </p:set>
                                    <p:animEffect transition="in" filter="wipe(up)">
                                      <p:cBhvr>
                                        <p:cTn id="60" dur="500"/>
                                        <p:tgtEl>
                                          <p:spTgt spid="4098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0966"/>
                                        </p:tgtEl>
                                        <p:attrNameLst>
                                          <p:attrName>style.visibility</p:attrName>
                                        </p:attrNameLst>
                                      </p:cBhvr>
                                      <p:to>
                                        <p:strVal val="visible"/>
                                      </p:to>
                                    </p:set>
                                    <p:animEffect transition="in" filter="wipe(down)">
                                      <p:cBhvr>
                                        <p:cTn id="65" dur="500"/>
                                        <p:tgtEl>
                                          <p:spTgt spid="40966"/>
                                        </p:tgtEl>
                                      </p:cBhvr>
                                    </p:animEffect>
                                  </p:childTnLst>
                                </p:cTn>
                              </p:par>
                            </p:childTnLst>
                          </p:cTn>
                        </p:par>
                        <p:par>
                          <p:cTn id="66" fill="hold" nodeType="afterGroup">
                            <p:stCondLst>
                              <p:cond delay="500"/>
                            </p:stCondLst>
                            <p:childTnLst>
                              <p:par>
                                <p:cTn id="67" presetID="22" presetClass="entr" presetSubtype="1" fill="hold" nodeType="afterEffect">
                                  <p:stCondLst>
                                    <p:cond delay="300"/>
                                  </p:stCondLst>
                                  <p:childTnLst>
                                    <p:set>
                                      <p:cBhvr>
                                        <p:cTn id="68" dur="1" fill="hold">
                                          <p:stCondLst>
                                            <p:cond delay="0"/>
                                          </p:stCondLst>
                                        </p:cTn>
                                        <p:tgtEl>
                                          <p:spTgt spid="40987"/>
                                        </p:tgtEl>
                                        <p:attrNameLst>
                                          <p:attrName>style.visibility</p:attrName>
                                        </p:attrNameLst>
                                      </p:cBhvr>
                                      <p:to>
                                        <p:strVal val="visible"/>
                                      </p:to>
                                    </p:set>
                                    <p:animEffect transition="in" filter="wipe(up)">
                                      <p:cBhvr>
                                        <p:cTn id="69" dur="500"/>
                                        <p:tgtEl>
                                          <p:spTgt spid="4098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0967"/>
                                        </p:tgtEl>
                                        <p:attrNameLst>
                                          <p:attrName>style.visibility</p:attrName>
                                        </p:attrNameLst>
                                      </p:cBhvr>
                                      <p:to>
                                        <p:strVal val="visible"/>
                                      </p:to>
                                    </p:set>
                                    <p:animEffect transition="in" filter="wipe(down)">
                                      <p:cBhvr>
                                        <p:cTn id="74" dur="500"/>
                                        <p:tgtEl>
                                          <p:spTgt spid="40967"/>
                                        </p:tgtEl>
                                      </p:cBhvr>
                                    </p:animEffect>
                                  </p:childTnLst>
                                </p:cTn>
                              </p:par>
                            </p:childTnLst>
                          </p:cTn>
                        </p:par>
                        <p:par>
                          <p:cTn id="75" fill="hold" nodeType="afterGroup">
                            <p:stCondLst>
                              <p:cond delay="500"/>
                            </p:stCondLst>
                            <p:childTnLst>
                              <p:par>
                                <p:cTn id="76" presetID="22" presetClass="entr" presetSubtype="1" fill="hold" nodeType="afterEffect">
                                  <p:stCondLst>
                                    <p:cond delay="300"/>
                                  </p:stCondLst>
                                  <p:childTnLst>
                                    <p:set>
                                      <p:cBhvr>
                                        <p:cTn id="77" dur="1" fill="hold">
                                          <p:stCondLst>
                                            <p:cond delay="0"/>
                                          </p:stCondLst>
                                        </p:cTn>
                                        <p:tgtEl>
                                          <p:spTgt spid="40990"/>
                                        </p:tgtEl>
                                        <p:attrNameLst>
                                          <p:attrName>style.visibility</p:attrName>
                                        </p:attrNameLst>
                                      </p:cBhvr>
                                      <p:to>
                                        <p:strVal val="visible"/>
                                      </p:to>
                                    </p:set>
                                    <p:animEffect transition="in" filter="wipe(up)">
                                      <p:cBhvr>
                                        <p:cTn id="78" dur="500"/>
                                        <p:tgtEl>
                                          <p:spTgt spid="4099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40968"/>
                                        </p:tgtEl>
                                        <p:attrNameLst>
                                          <p:attrName>style.visibility</p:attrName>
                                        </p:attrNameLst>
                                      </p:cBhvr>
                                      <p:to>
                                        <p:strVal val="visible"/>
                                      </p:to>
                                    </p:set>
                                    <p:animEffect transition="in" filter="wipe(down)">
                                      <p:cBhvr>
                                        <p:cTn id="83" dur="500"/>
                                        <p:tgtEl>
                                          <p:spTgt spid="40968"/>
                                        </p:tgtEl>
                                      </p:cBhvr>
                                    </p:animEffect>
                                  </p:childTnLst>
                                </p:cTn>
                              </p:par>
                            </p:childTnLst>
                          </p:cTn>
                        </p:par>
                        <p:par>
                          <p:cTn id="84" fill="hold" nodeType="afterGroup">
                            <p:stCondLst>
                              <p:cond delay="500"/>
                            </p:stCondLst>
                            <p:childTnLst>
                              <p:par>
                                <p:cTn id="85" presetID="22" presetClass="entr" presetSubtype="1" fill="hold" nodeType="afterEffect">
                                  <p:stCondLst>
                                    <p:cond delay="300"/>
                                  </p:stCondLst>
                                  <p:childTnLst>
                                    <p:set>
                                      <p:cBhvr>
                                        <p:cTn id="86" dur="1" fill="hold">
                                          <p:stCondLst>
                                            <p:cond delay="0"/>
                                          </p:stCondLst>
                                        </p:cTn>
                                        <p:tgtEl>
                                          <p:spTgt spid="40993"/>
                                        </p:tgtEl>
                                        <p:attrNameLst>
                                          <p:attrName>style.visibility</p:attrName>
                                        </p:attrNameLst>
                                      </p:cBhvr>
                                      <p:to>
                                        <p:strVal val="visible"/>
                                      </p:to>
                                    </p:set>
                                    <p:animEffect transition="in" filter="wipe(up)">
                                      <p:cBhvr>
                                        <p:cTn id="87" dur="500"/>
                                        <p:tgtEl>
                                          <p:spTgt spid="4099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40969"/>
                                        </p:tgtEl>
                                        <p:attrNameLst>
                                          <p:attrName>style.visibility</p:attrName>
                                        </p:attrNameLst>
                                      </p:cBhvr>
                                      <p:to>
                                        <p:strVal val="visible"/>
                                      </p:to>
                                    </p:set>
                                    <p:animEffect transition="in" filter="wipe(down)">
                                      <p:cBhvr>
                                        <p:cTn id="92" dur="500"/>
                                        <p:tgtEl>
                                          <p:spTgt spid="40969"/>
                                        </p:tgtEl>
                                      </p:cBhvr>
                                    </p:animEffect>
                                  </p:childTnLst>
                                </p:cTn>
                              </p:par>
                            </p:childTnLst>
                          </p:cTn>
                        </p:par>
                        <p:par>
                          <p:cTn id="93" fill="hold" nodeType="afterGroup">
                            <p:stCondLst>
                              <p:cond delay="500"/>
                            </p:stCondLst>
                            <p:childTnLst>
                              <p:par>
                                <p:cTn id="94" presetID="22" presetClass="entr" presetSubtype="1" fill="hold" nodeType="afterEffect">
                                  <p:stCondLst>
                                    <p:cond delay="300"/>
                                  </p:stCondLst>
                                  <p:childTnLst>
                                    <p:set>
                                      <p:cBhvr>
                                        <p:cTn id="95" dur="1" fill="hold">
                                          <p:stCondLst>
                                            <p:cond delay="0"/>
                                          </p:stCondLst>
                                        </p:cTn>
                                        <p:tgtEl>
                                          <p:spTgt spid="40996"/>
                                        </p:tgtEl>
                                        <p:attrNameLst>
                                          <p:attrName>style.visibility</p:attrName>
                                        </p:attrNameLst>
                                      </p:cBhvr>
                                      <p:to>
                                        <p:strVal val="visible"/>
                                      </p:to>
                                    </p:set>
                                    <p:animEffect transition="in" filter="wipe(up)">
                                      <p:cBhvr>
                                        <p:cTn id="96" dur="500"/>
                                        <p:tgtEl>
                                          <p:spTgt spid="4099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40970"/>
                                        </p:tgtEl>
                                        <p:attrNameLst>
                                          <p:attrName>style.visibility</p:attrName>
                                        </p:attrNameLst>
                                      </p:cBhvr>
                                      <p:to>
                                        <p:strVal val="visible"/>
                                      </p:to>
                                    </p:set>
                                    <p:animEffect transition="in" filter="wipe(down)">
                                      <p:cBhvr>
                                        <p:cTn id="101" dur="500"/>
                                        <p:tgtEl>
                                          <p:spTgt spid="40970"/>
                                        </p:tgtEl>
                                      </p:cBhvr>
                                    </p:animEffect>
                                  </p:childTnLst>
                                </p:cTn>
                              </p:par>
                            </p:childTnLst>
                          </p:cTn>
                        </p:par>
                        <p:par>
                          <p:cTn id="102" fill="hold" nodeType="afterGroup">
                            <p:stCondLst>
                              <p:cond delay="500"/>
                            </p:stCondLst>
                            <p:childTnLst>
                              <p:par>
                                <p:cTn id="103" presetID="22" presetClass="entr" presetSubtype="1" fill="hold" nodeType="afterEffect">
                                  <p:stCondLst>
                                    <p:cond delay="300"/>
                                  </p:stCondLst>
                                  <p:childTnLst>
                                    <p:set>
                                      <p:cBhvr>
                                        <p:cTn id="104" dur="1" fill="hold">
                                          <p:stCondLst>
                                            <p:cond delay="0"/>
                                          </p:stCondLst>
                                        </p:cTn>
                                        <p:tgtEl>
                                          <p:spTgt spid="40999"/>
                                        </p:tgtEl>
                                        <p:attrNameLst>
                                          <p:attrName>style.visibility</p:attrName>
                                        </p:attrNameLst>
                                      </p:cBhvr>
                                      <p:to>
                                        <p:strVal val="visible"/>
                                      </p:to>
                                    </p:set>
                                    <p:animEffect transition="in" filter="wipe(up)">
                                      <p:cBhvr>
                                        <p:cTn id="105" dur="500"/>
                                        <p:tgtEl>
                                          <p:spTgt spid="40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p:bldP spid="40965" grpId="0" animBg="1"/>
      <p:bldP spid="40966" grpId="0" animBg="1"/>
      <p:bldP spid="40967" grpId="0" animBg="1"/>
      <p:bldP spid="40968" grpId="0" animBg="1"/>
      <p:bldP spid="40969" grpId="0" animBg="1"/>
      <p:bldP spid="40970" grpId="0" animBg="1"/>
      <p:bldP spid="40979" grpId="0" autoUpdateAnimBg="0"/>
      <p:bldP spid="40980" grpId="0" autoUpdateAnimBg="0"/>
      <p:bldP spid="40981" grpId="0" animBg="1"/>
      <p:bldP spid="40982" grpId="0" autoUpdateAnimBg="0"/>
      <p:bldP spid="4098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1985"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A S T   R E P O R T S</a:t>
            </a:r>
          </a:p>
        </p:txBody>
      </p:sp>
      <p:sp>
        <p:nvSpPr>
          <p:cNvPr id="41986"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graphicFrame>
        <p:nvGraphicFramePr>
          <p:cNvPr id="41987" name="Group 3"/>
          <p:cNvGraphicFramePr>
            <a:graphicFrameLocks noGrp="1"/>
          </p:cNvGraphicFramePr>
          <p:nvPr>
            <p:extLst>
              <p:ext uri="{D42A27DB-BD31-4B8C-83A1-F6EECF244321}">
                <p14:modId xmlns:p14="http://schemas.microsoft.com/office/powerpoint/2010/main" val="3221747966"/>
              </p:ext>
            </p:extLst>
          </p:nvPr>
        </p:nvGraphicFramePr>
        <p:xfrm>
          <a:off x="738188" y="1504950"/>
          <a:ext cx="5482830" cy="2875359"/>
        </p:xfrm>
        <a:graphic>
          <a:graphicData uri="http://schemas.openxmlformats.org/drawingml/2006/table">
            <a:tbl>
              <a:tblPr/>
              <a:tblGrid>
                <a:gridCol w="1096566"/>
                <a:gridCol w="1096566"/>
                <a:gridCol w="1096566"/>
                <a:gridCol w="1096566"/>
                <a:gridCol w="1096566"/>
              </a:tblGrid>
              <a:tr h="95845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2">
                        <a:lumMod val="10000"/>
                        <a:lumOff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r>
              <a:tr h="95845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41414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FFFFFF"/>
                    </a:solidFill>
                  </a:tcPr>
                </a:tc>
              </a:tr>
              <a:tr h="95845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r>
            </a:tbl>
          </a:graphicData>
        </a:graphic>
      </p:graphicFrame>
      <p:grpSp>
        <p:nvGrpSpPr>
          <p:cNvPr id="42041" name="Group 57"/>
          <p:cNvGrpSpPr>
            <a:grpSpLocks/>
          </p:cNvGrpSpPr>
          <p:nvPr/>
        </p:nvGrpSpPr>
        <p:grpSpPr bwMode="auto">
          <a:xfrm>
            <a:off x="932855" y="1654969"/>
            <a:ext cx="716756" cy="700088"/>
            <a:chOff x="0" y="0"/>
            <a:chExt cx="1204" cy="1176"/>
          </a:xfrm>
        </p:grpSpPr>
        <p:pic>
          <p:nvPicPr>
            <p:cNvPr id="42042" name="Picture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0"/>
              <a:ext cx="47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43" name="Rectangle 59"/>
            <p:cNvSpPr>
              <a:spLocks/>
            </p:cNvSpPr>
            <p:nvPr/>
          </p:nvSpPr>
          <p:spPr bwMode="auto">
            <a:xfrm>
              <a:off x="0" y="57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ONE</a:t>
              </a:r>
            </a:p>
          </p:txBody>
        </p:sp>
        <p:sp>
          <p:nvSpPr>
            <p:cNvPr id="42044" name="Rectangle 60"/>
            <p:cNvSpPr>
              <a:spLocks/>
            </p:cNvSpPr>
            <p:nvPr/>
          </p:nvSpPr>
          <p:spPr bwMode="auto">
            <a:xfrm>
              <a:off x="4" y="84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45" name="Group 61"/>
          <p:cNvGrpSpPr>
            <a:grpSpLocks/>
          </p:cNvGrpSpPr>
          <p:nvPr/>
        </p:nvGrpSpPr>
        <p:grpSpPr bwMode="auto">
          <a:xfrm>
            <a:off x="3075980" y="1657350"/>
            <a:ext cx="807244" cy="697706"/>
            <a:chOff x="0" y="0"/>
            <a:chExt cx="1356" cy="1172"/>
          </a:xfrm>
        </p:grpSpPr>
        <p:pic>
          <p:nvPicPr>
            <p:cNvPr id="42046"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 y="0"/>
              <a:ext cx="44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47" name="Rectangle 63"/>
            <p:cNvSpPr>
              <a:spLocks/>
            </p:cNvSpPr>
            <p:nvPr/>
          </p:nvSpPr>
          <p:spPr bwMode="auto">
            <a:xfrm>
              <a:off x="0" y="568"/>
              <a:ext cx="13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THREE</a:t>
              </a:r>
            </a:p>
          </p:txBody>
        </p:sp>
        <p:sp>
          <p:nvSpPr>
            <p:cNvPr id="42048" name="Rectangle 64"/>
            <p:cNvSpPr>
              <a:spLocks/>
            </p:cNvSpPr>
            <p:nvPr/>
          </p:nvSpPr>
          <p:spPr bwMode="auto">
            <a:xfrm>
              <a:off x="4" y="844"/>
              <a:ext cx="135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49" name="Group 65"/>
          <p:cNvGrpSpPr>
            <a:grpSpLocks/>
          </p:cNvGrpSpPr>
          <p:nvPr/>
        </p:nvGrpSpPr>
        <p:grpSpPr bwMode="auto">
          <a:xfrm>
            <a:off x="4218980" y="1657350"/>
            <a:ext cx="764381" cy="697706"/>
            <a:chOff x="0" y="0"/>
            <a:chExt cx="1284" cy="1172"/>
          </a:xfrm>
        </p:grpSpPr>
        <p:pic>
          <p:nvPicPr>
            <p:cNvPr id="4205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0"/>
              <a:ext cx="44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51" name="Rectangle 67"/>
            <p:cNvSpPr>
              <a:spLocks/>
            </p:cNvSpPr>
            <p:nvPr/>
          </p:nvSpPr>
          <p:spPr bwMode="auto">
            <a:xfrm>
              <a:off x="0" y="568"/>
              <a:ext cx="128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FOUR</a:t>
              </a:r>
            </a:p>
          </p:txBody>
        </p:sp>
        <p:sp>
          <p:nvSpPr>
            <p:cNvPr id="42052" name="Rectangle 68"/>
            <p:cNvSpPr>
              <a:spLocks/>
            </p:cNvSpPr>
            <p:nvPr/>
          </p:nvSpPr>
          <p:spPr bwMode="auto">
            <a:xfrm>
              <a:off x="4" y="844"/>
              <a:ext cx="128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dirty="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53" name="Group 69"/>
          <p:cNvGrpSpPr>
            <a:grpSpLocks/>
          </p:cNvGrpSpPr>
          <p:nvPr/>
        </p:nvGrpSpPr>
        <p:grpSpPr bwMode="auto">
          <a:xfrm>
            <a:off x="1952030" y="2590800"/>
            <a:ext cx="840581" cy="697706"/>
            <a:chOff x="0" y="0"/>
            <a:chExt cx="1412" cy="1172"/>
          </a:xfrm>
        </p:grpSpPr>
        <p:pic>
          <p:nvPicPr>
            <p:cNvPr id="42054"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 y="0"/>
              <a:ext cx="35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55" name="Rectangle 71"/>
            <p:cNvSpPr>
              <a:spLocks/>
            </p:cNvSpPr>
            <p:nvPr/>
          </p:nvSpPr>
          <p:spPr bwMode="auto">
            <a:xfrm>
              <a:off x="0" y="568"/>
              <a:ext cx="140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SEVEN</a:t>
              </a:r>
            </a:p>
          </p:txBody>
        </p:sp>
        <p:sp>
          <p:nvSpPr>
            <p:cNvPr id="42056" name="Rectangle 72"/>
            <p:cNvSpPr>
              <a:spLocks/>
            </p:cNvSpPr>
            <p:nvPr/>
          </p:nvSpPr>
          <p:spPr bwMode="auto">
            <a:xfrm>
              <a:off x="4" y="844"/>
              <a:ext cx="140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57" name="Group 73"/>
          <p:cNvGrpSpPr>
            <a:grpSpLocks/>
          </p:cNvGrpSpPr>
          <p:nvPr/>
        </p:nvGrpSpPr>
        <p:grpSpPr bwMode="auto">
          <a:xfrm>
            <a:off x="913805" y="2605087"/>
            <a:ext cx="716756" cy="683419"/>
            <a:chOff x="0" y="0"/>
            <a:chExt cx="1204" cy="1148"/>
          </a:xfrm>
        </p:grpSpPr>
        <p:pic>
          <p:nvPicPr>
            <p:cNvPr id="42058" name="Picture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 y="0"/>
              <a:ext cx="47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59" name="Rectangle 75"/>
            <p:cNvSpPr>
              <a:spLocks/>
            </p:cNvSpPr>
            <p:nvPr/>
          </p:nvSpPr>
          <p:spPr bwMode="auto">
            <a:xfrm>
              <a:off x="0" y="544"/>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SIX</a:t>
              </a:r>
            </a:p>
          </p:txBody>
        </p:sp>
        <p:sp>
          <p:nvSpPr>
            <p:cNvPr id="42060" name="Rectangle 76"/>
            <p:cNvSpPr>
              <a:spLocks/>
            </p:cNvSpPr>
            <p:nvPr/>
          </p:nvSpPr>
          <p:spPr bwMode="auto">
            <a:xfrm>
              <a:off x="4" y="820"/>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61" name="Group 77"/>
          <p:cNvGrpSpPr>
            <a:grpSpLocks/>
          </p:cNvGrpSpPr>
          <p:nvPr/>
        </p:nvGrpSpPr>
        <p:grpSpPr bwMode="auto">
          <a:xfrm>
            <a:off x="3018830" y="3543300"/>
            <a:ext cx="907256" cy="688181"/>
            <a:chOff x="0" y="0"/>
            <a:chExt cx="1524" cy="1156"/>
          </a:xfrm>
        </p:grpSpPr>
        <p:pic>
          <p:nvPicPr>
            <p:cNvPr id="42062" name="Picture 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 y="0"/>
              <a:ext cx="472"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63" name="Rectangle 79"/>
            <p:cNvSpPr>
              <a:spLocks/>
            </p:cNvSpPr>
            <p:nvPr/>
          </p:nvSpPr>
          <p:spPr bwMode="auto">
            <a:xfrm>
              <a:off x="0" y="552"/>
              <a:ext cx="152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TWELVE FACT</a:t>
              </a:r>
            </a:p>
          </p:txBody>
        </p:sp>
        <p:sp>
          <p:nvSpPr>
            <p:cNvPr id="42064" name="Rectangle 80"/>
            <p:cNvSpPr>
              <a:spLocks/>
            </p:cNvSpPr>
            <p:nvPr/>
          </p:nvSpPr>
          <p:spPr bwMode="auto">
            <a:xfrm>
              <a:off x="4" y="828"/>
              <a:ext cx="152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65" name="Group 81"/>
          <p:cNvGrpSpPr>
            <a:grpSpLocks/>
          </p:cNvGrpSpPr>
          <p:nvPr/>
        </p:nvGrpSpPr>
        <p:grpSpPr bwMode="auto">
          <a:xfrm>
            <a:off x="937618" y="3543300"/>
            <a:ext cx="716756" cy="688181"/>
            <a:chOff x="0" y="0"/>
            <a:chExt cx="1204" cy="1156"/>
          </a:xfrm>
        </p:grpSpPr>
        <p:pic>
          <p:nvPicPr>
            <p:cNvPr id="42066" name="Picture 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 y="0"/>
              <a:ext cx="44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67" name="Rectangle 83"/>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TEN</a:t>
              </a:r>
            </a:p>
          </p:txBody>
        </p:sp>
        <p:sp>
          <p:nvSpPr>
            <p:cNvPr id="42068" name="Rectangle 84"/>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69" name="Group 85"/>
          <p:cNvGrpSpPr>
            <a:grpSpLocks/>
          </p:cNvGrpSpPr>
          <p:nvPr/>
        </p:nvGrpSpPr>
        <p:grpSpPr bwMode="auto">
          <a:xfrm>
            <a:off x="1928218" y="3543300"/>
            <a:ext cx="897731" cy="688181"/>
            <a:chOff x="0" y="0"/>
            <a:chExt cx="1508" cy="1156"/>
          </a:xfrm>
        </p:grpSpPr>
        <p:pic>
          <p:nvPicPr>
            <p:cNvPr id="42070" name="Picture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 y="0"/>
              <a:ext cx="334"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71" name="Rectangle 87"/>
            <p:cNvSpPr>
              <a:spLocks/>
            </p:cNvSpPr>
            <p:nvPr/>
          </p:nvSpPr>
          <p:spPr bwMode="auto">
            <a:xfrm>
              <a:off x="0" y="552"/>
              <a:ext cx="15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ELEVEN FACT</a:t>
              </a:r>
            </a:p>
          </p:txBody>
        </p:sp>
        <p:sp>
          <p:nvSpPr>
            <p:cNvPr id="42072" name="Rectangle 88"/>
            <p:cNvSpPr>
              <a:spLocks/>
            </p:cNvSpPr>
            <p:nvPr/>
          </p:nvSpPr>
          <p:spPr bwMode="auto">
            <a:xfrm>
              <a:off x="4" y="828"/>
              <a:ext cx="150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73" name="Group 89"/>
          <p:cNvGrpSpPr>
            <a:grpSpLocks/>
          </p:cNvGrpSpPr>
          <p:nvPr/>
        </p:nvGrpSpPr>
        <p:grpSpPr bwMode="auto">
          <a:xfrm>
            <a:off x="3075980" y="2614612"/>
            <a:ext cx="826294" cy="673894"/>
            <a:chOff x="0" y="0"/>
            <a:chExt cx="1388" cy="1132"/>
          </a:xfrm>
        </p:grpSpPr>
        <p:pic>
          <p:nvPicPr>
            <p:cNvPr id="42074" name="Picture 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 y="0"/>
              <a:ext cx="472"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75" name="Rectangle 91"/>
            <p:cNvSpPr>
              <a:spLocks/>
            </p:cNvSpPr>
            <p:nvPr/>
          </p:nvSpPr>
          <p:spPr bwMode="auto">
            <a:xfrm>
              <a:off x="0" y="528"/>
              <a:ext cx="13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EIGHT</a:t>
              </a:r>
            </a:p>
          </p:txBody>
        </p:sp>
        <p:sp>
          <p:nvSpPr>
            <p:cNvPr id="42076" name="Rectangle 92"/>
            <p:cNvSpPr>
              <a:spLocks/>
            </p:cNvSpPr>
            <p:nvPr/>
          </p:nvSpPr>
          <p:spPr bwMode="auto">
            <a:xfrm>
              <a:off x="4" y="804"/>
              <a:ext cx="138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77" name="Group 93"/>
          <p:cNvGrpSpPr>
            <a:grpSpLocks/>
          </p:cNvGrpSpPr>
          <p:nvPr/>
        </p:nvGrpSpPr>
        <p:grpSpPr bwMode="auto">
          <a:xfrm>
            <a:off x="4228505" y="2600325"/>
            <a:ext cx="716756" cy="688181"/>
            <a:chOff x="0" y="0"/>
            <a:chExt cx="1204" cy="1156"/>
          </a:xfrm>
        </p:grpSpPr>
        <p:pic>
          <p:nvPicPr>
            <p:cNvPr id="42078" name="Picture 9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8" y="0"/>
              <a:ext cx="36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79" name="Rectangle 95"/>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NINE</a:t>
              </a:r>
            </a:p>
          </p:txBody>
        </p:sp>
        <p:sp>
          <p:nvSpPr>
            <p:cNvPr id="42080" name="Rectangle 96"/>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81" name="Group 97"/>
          <p:cNvGrpSpPr>
            <a:grpSpLocks/>
          </p:cNvGrpSpPr>
          <p:nvPr/>
        </p:nvGrpSpPr>
        <p:grpSpPr bwMode="auto">
          <a:xfrm>
            <a:off x="2037755" y="1652588"/>
            <a:ext cx="716756" cy="688181"/>
            <a:chOff x="0" y="0"/>
            <a:chExt cx="1204" cy="1156"/>
          </a:xfrm>
        </p:grpSpPr>
        <p:pic>
          <p:nvPicPr>
            <p:cNvPr id="42082" name="Picture 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 y="0"/>
              <a:ext cx="449"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83" name="Rectangle 99"/>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TWO</a:t>
              </a:r>
            </a:p>
          </p:txBody>
        </p:sp>
        <p:sp>
          <p:nvSpPr>
            <p:cNvPr id="42084" name="Rectangle 100"/>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85" name="Group 101"/>
          <p:cNvGrpSpPr>
            <a:grpSpLocks/>
          </p:cNvGrpSpPr>
          <p:nvPr/>
        </p:nvGrpSpPr>
        <p:grpSpPr bwMode="auto">
          <a:xfrm>
            <a:off x="4138018" y="3538538"/>
            <a:ext cx="897731" cy="688181"/>
            <a:chOff x="0" y="0"/>
            <a:chExt cx="1508" cy="1156"/>
          </a:xfrm>
        </p:grpSpPr>
        <p:pic>
          <p:nvPicPr>
            <p:cNvPr id="42086" name="Picture 1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 y="0"/>
              <a:ext cx="38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87" name="Rectangle 103"/>
            <p:cNvSpPr>
              <a:spLocks/>
            </p:cNvSpPr>
            <p:nvPr/>
          </p:nvSpPr>
          <p:spPr bwMode="auto">
            <a:xfrm>
              <a:off x="0" y="552"/>
              <a:ext cx="15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THIRTN</a:t>
              </a:r>
            </a:p>
          </p:txBody>
        </p:sp>
        <p:sp>
          <p:nvSpPr>
            <p:cNvPr id="42088" name="Rectangle 104"/>
            <p:cNvSpPr>
              <a:spLocks/>
            </p:cNvSpPr>
            <p:nvPr/>
          </p:nvSpPr>
          <p:spPr bwMode="auto">
            <a:xfrm>
              <a:off x="4" y="828"/>
              <a:ext cx="150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89" name="Group 105"/>
          <p:cNvGrpSpPr>
            <a:grpSpLocks/>
          </p:cNvGrpSpPr>
          <p:nvPr/>
        </p:nvGrpSpPr>
        <p:grpSpPr bwMode="auto">
          <a:xfrm>
            <a:off x="5319118" y="3543300"/>
            <a:ext cx="716756" cy="683419"/>
            <a:chOff x="0" y="0"/>
            <a:chExt cx="1204" cy="1148"/>
          </a:xfrm>
        </p:grpSpPr>
        <p:pic>
          <p:nvPicPr>
            <p:cNvPr id="42090" name="Picture 1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0" y="0"/>
              <a:ext cx="47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91" name="Rectangle 107"/>
            <p:cNvSpPr>
              <a:spLocks/>
            </p:cNvSpPr>
            <p:nvPr/>
          </p:nvSpPr>
          <p:spPr bwMode="auto">
            <a:xfrm>
              <a:off x="0" y="544"/>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FOURTEEN</a:t>
              </a:r>
            </a:p>
          </p:txBody>
        </p:sp>
        <p:sp>
          <p:nvSpPr>
            <p:cNvPr id="42092" name="Rectangle 108"/>
            <p:cNvSpPr>
              <a:spLocks/>
            </p:cNvSpPr>
            <p:nvPr/>
          </p:nvSpPr>
          <p:spPr bwMode="auto">
            <a:xfrm>
              <a:off x="4" y="820"/>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93" name="Group 109"/>
          <p:cNvGrpSpPr>
            <a:grpSpLocks/>
          </p:cNvGrpSpPr>
          <p:nvPr/>
        </p:nvGrpSpPr>
        <p:grpSpPr bwMode="auto">
          <a:xfrm>
            <a:off x="5300068" y="1647825"/>
            <a:ext cx="716756" cy="688181"/>
            <a:chOff x="0" y="0"/>
            <a:chExt cx="1204" cy="1156"/>
          </a:xfrm>
        </p:grpSpPr>
        <p:pic>
          <p:nvPicPr>
            <p:cNvPr id="42094" name="Picture 1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0" y="0"/>
              <a:ext cx="44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95" name="Rectangle 111"/>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FIVE</a:t>
              </a:r>
            </a:p>
          </p:txBody>
        </p:sp>
        <p:sp>
          <p:nvSpPr>
            <p:cNvPr id="42096" name="Rectangle 112"/>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sp>
        <p:nvSpPr>
          <p:cNvPr id="42097" name="Rectangle 113"/>
          <p:cNvSpPr>
            <a:spLocks/>
          </p:cNvSpPr>
          <p:nvPr/>
        </p:nvSpPr>
        <p:spPr bwMode="auto">
          <a:xfrm>
            <a:off x="5342930" y="2638425"/>
            <a:ext cx="15906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Yes!</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WE HAVE SOME BETTER</a:t>
            </a:r>
          </a:p>
        </p:txBody>
      </p:sp>
      <p:sp>
        <p:nvSpPr>
          <p:cNvPr id="42098" name="Line 114"/>
          <p:cNvSpPr>
            <a:spLocks noChangeShapeType="1"/>
          </p:cNvSpPr>
          <p:nvPr/>
        </p:nvSpPr>
        <p:spPr bwMode="auto">
          <a:xfrm rot="10800000" flipH="1">
            <a:off x="6215063" y="3156942"/>
            <a:ext cx="2162175" cy="0"/>
          </a:xfrm>
          <a:prstGeom prst="line">
            <a:avLst/>
          </a:pr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2099" name="Rectangle 115"/>
          <p:cNvSpPr>
            <a:spLocks/>
          </p:cNvSpPr>
          <p:nvPr/>
        </p:nvSpPr>
        <p:spPr bwMode="auto">
          <a:xfrm>
            <a:off x="6535936" y="3433763"/>
            <a:ext cx="184308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a:t>
            </a:r>
          </a:p>
        </p:txBody>
      </p:sp>
      <p:grpSp>
        <p:nvGrpSpPr>
          <p:cNvPr id="42100" name="Group 116"/>
          <p:cNvGrpSpPr>
            <a:grpSpLocks/>
          </p:cNvGrpSpPr>
          <p:nvPr/>
        </p:nvGrpSpPr>
        <p:grpSpPr bwMode="auto">
          <a:xfrm>
            <a:off x="8169474" y="4824412"/>
            <a:ext cx="759619" cy="176213"/>
            <a:chOff x="0" y="0"/>
            <a:chExt cx="1275" cy="296"/>
          </a:xfrm>
        </p:grpSpPr>
        <p:pic>
          <p:nvPicPr>
            <p:cNvPr id="42101" name="Picture 1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102" name="Rectangle 11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2103" name="Rectangle 11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27</a:t>
              </a:r>
            </a:p>
          </p:txBody>
        </p:sp>
        <p:sp>
          <p:nvSpPr>
            <p:cNvPr id="42104" name="Rectangle 12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wipe(left)">
                                      <p:cBhvr>
                                        <p:cTn id="7" dur="500"/>
                                        <p:tgtEl>
                                          <p:spTgt spid="41987"/>
                                        </p:tgtEl>
                                      </p:cBhvr>
                                    </p:animEffect>
                                  </p:childTnLst>
                                </p:cTn>
                              </p:par>
                            </p:childTnLst>
                          </p:cTn>
                        </p:par>
                        <p:par>
                          <p:cTn id="8" fill="hold" nodeType="afterGroup">
                            <p:stCondLst>
                              <p:cond delay="500"/>
                            </p:stCondLst>
                            <p:childTnLst>
                              <p:par>
                                <p:cTn id="9" presetID="2" presetClass="entr" presetSubtype="1" fill="hold" nodeType="afterEffect">
                                  <p:stCondLst>
                                    <p:cond delay="300"/>
                                  </p:stCondLst>
                                  <p:childTnLst>
                                    <p:set>
                                      <p:cBhvr>
                                        <p:cTn id="10" dur="1" fill="hold">
                                          <p:stCondLst>
                                            <p:cond delay="0"/>
                                          </p:stCondLst>
                                        </p:cTn>
                                        <p:tgtEl>
                                          <p:spTgt spid="42041"/>
                                        </p:tgtEl>
                                        <p:attrNameLst>
                                          <p:attrName>style.visibility</p:attrName>
                                        </p:attrNameLst>
                                      </p:cBhvr>
                                      <p:to>
                                        <p:strVal val="visible"/>
                                      </p:to>
                                    </p:set>
                                    <p:anim calcmode="lin" valueType="num">
                                      <p:cBhvr additive="base">
                                        <p:cTn id="11" dur="500" fill="hold"/>
                                        <p:tgtEl>
                                          <p:spTgt spid="42041"/>
                                        </p:tgtEl>
                                        <p:attrNameLst>
                                          <p:attrName>ppt_x</p:attrName>
                                        </p:attrNameLst>
                                      </p:cBhvr>
                                      <p:tavLst>
                                        <p:tav tm="0">
                                          <p:val>
                                            <p:strVal val="#ppt_x"/>
                                          </p:val>
                                        </p:tav>
                                        <p:tav tm="100000">
                                          <p:val>
                                            <p:strVal val="#ppt_x"/>
                                          </p:val>
                                        </p:tav>
                                      </p:tavLst>
                                    </p:anim>
                                    <p:anim calcmode="lin" valueType="num">
                                      <p:cBhvr additive="base">
                                        <p:cTn id="12" dur="500" fill="hold"/>
                                        <p:tgtEl>
                                          <p:spTgt spid="42041"/>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1300"/>
                            </p:stCondLst>
                            <p:childTnLst>
                              <p:par>
                                <p:cTn id="14" presetID="2" presetClass="entr" presetSubtype="1" fill="hold" nodeType="afterEffect">
                                  <p:stCondLst>
                                    <p:cond delay="300"/>
                                  </p:stCondLst>
                                  <p:childTnLst>
                                    <p:set>
                                      <p:cBhvr>
                                        <p:cTn id="15" dur="1" fill="hold">
                                          <p:stCondLst>
                                            <p:cond delay="0"/>
                                          </p:stCondLst>
                                        </p:cTn>
                                        <p:tgtEl>
                                          <p:spTgt spid="42045"/>
                                        </p:tgtEl>
                                        <p:attrNameLst>
                                          <p:attrName>style.visibility</p:attrName>
                                        </p:attrNameLst>
                                      </p:cBhvr>
                                      <p:to>
                                        <p:strVal val="visible"/>
                                      </p:to>
                                    </p:set>
                                    <p:anim calcmode="lin" valueType="num">
                                      <p:cBhvr additive="base">
                                        <p:cTn id="16" dur="500" fill="hold"/>
                                        <p:tgtEl>
                                          <p:spTgt spid="42045"/>
                                        </p:tgtEl>
                                        <p:attrNameLst>
                                          <p:attrName>ppt_x</p:attrName>
                                        </p:attrNameLst>
                                      </p:cBhvr>
                                      <p:tavLst>
                                        <p:tav tm="0">
                                          <p:val>
                                            <p:strVal val="#ppt_x"/>
                                          </p:val>
                                        </p:tav>
                                        <p:tav tm="100000">
                                          <p:val>
                                            <p:strVal val="#ppt_x"/>
                                          </p:val>
                                        </p:tav>
                                      </p:tavLst>
                                    </p:anim>
                                    <p:anim calcmode="lin" valueType="num">
                                      <p:cBhvr additive="base">
                                        <p:cTn id="17" dur="500" fill="hold"/>
                                        <p:tgtEl>
                                          <p:spTgt spid="42045"/>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2100"/>
                            </p:stCondLst>
                            <p:childTnLst>
                              <p:par>
                                <p:cTn id="19" presetID="2" presetClass="entr" presetSubtype="1" fill="hold" nodeType="afterEffect">
                                  <p:stCondLst>
                                    <p:cond delay="100"/>
                                  </p:stCondLst>
                                  <p:childTnLst>
                                    <p:set>
                                      <p:cBhvr>
                                        <p:cTn id="20" dur="1" fill="hold">
                                          <p:stCondLst>
                                            <p:cond delay="0"/>
                                          </p:stCondLst>
                                        </p:cTn>
                                        <p:tgtEl>
                                          <p:spTgt spid="42049"/>
                                        </p:tgtEl>
                                        <p:attrNameLst>
                                          <p:attrName>style.visibility</p:attrName>
                                        </p:attrNameLst>
                                      </p:cBhvr>
                                      <p:to>
                                        <p:strVal val="visible"/>
                                      </p:to>
                                    </p:set>
                                    <p:anim calcmode="lin" valueType="num">
                                      <p:cBhvr additive="base">
                                        <p:cTn id="21" dur="500" fill="hold"/>
                                        <p:tgtEl>
                                          <p:spTgt spid="42049"/>
                                        </p:tgtEl>
                                        <p:attrNameLst>
                                          <p:attrName>ppt_x</p:attrName>
                                        </p:attrNameLst>
                                      </p:cBhvr>
                                      <p:tavLst>
                                        <p:tav tm="0">
                                          <p:val>
                                            <p:strVal val="#ppt_x"/>
                                          </p:val>
                                        </p:tav>
                                        <p:tav tm="100000">
                                          <p:val>
                                            <p:strVal val="#ppt_x"/>
                                          </p:val>
                                        </p:tav>
                                      </p:tavLst>
                                    </p:anim>
                                    <p:anim calcmode="lin" valueType="num">
                                      <p:cBhvr additive="base">
                                        <p:cTn id="22" dur="500" fill="hold"/>
                                        <p:tgtEl>
                                          <p:spTgt spid="42049"/>
                                        </p:tgtEl>
                                        <p:attrNameLst>
                                          <p:attrName>ppt_y</p:attrName>
                                        </p:attrNameLst>
                                      </p:cBhvr>
                                      <p:tavLst>
                                        <p:tav tm="0">
                                          <p:val>
                                            <p:strVal val="0-#ppt_h/2"/>
                                          </p:val>
                                        </p:tav>
                                        <p:tav tm="100000">
                                          <p:val>
                                            <p:strVal val="#ppt_y"/>
                                          </p:val>
                                        </p:tav>
                                      </p:tavLst>
                                    </p:anim>
                                  </p:childTnLst>
                                </p:cTn>
                              </p:par>
                            </p:childTnLst>
                          </p:cTn>
                        </p:par>
                        <p:par>
                          <p:cTn id="23" fill="hold" nodeType="afterGroup">
                            <p:stCondLst>
                              <p:cond delay="2700"/>
                            </p:stCondLst>
                            <p:childTnLst>
                              <p:par>
                                <p:cTn id="24" presetID="2" presetClass="entr" presetSubtype="1" fill="hold" nodeType="afterEffect">
                                  <p:stCondLst>
                                    <p:cond delay="300"/>
                                  </p:stCondLst>
                                  <p:childTnLst>
                                    <p:set>
                                      <p:cBhvr>
                                        <p:cTn id="25" dur="1" fill="hold">
                                          <p:stCondLst>
                                            <p:cond delay="0"/>
                                          </p:stCondLst>
                                        </p:cTn>
                                        <p:tgtEl>
                                          <p:spTgt spid="42053"/>
                                        </p:tgtEl>
                                        <p:attrNameLst>
                                          <p:attrName>style.visibility</p:attrName>
                                        </p:attrNameLst>
                                      </p:cBhvr>
                                      <p:to>
                                        <p:strVal val="visible"/>
                                      </p:to>
                                    </p:set>
                                    <p:anim calcmode="lin" valueType="num">
                                      <p:cBhvr additive="base">
                                        <p:cTn id="26" dur="500" fill="hold"/>
                                        <p:tgtEl>
                                          <p:spTgt spid="42053"/>
                                        </p:tgtEl>
                                        <p:attrNameLst>
                                          <p:attrName>ppt_x</p:attrName>
                                        </p:attrNameLst>
                                      </p:cBhvr>
                                      <p:tavLst>
                                        <p:tav tm="0">
                                          <p:val>
                                            <p:strVal val="#ppt_x"/>
                                          </p:val>
                                        </p:tav>
                                        <p:tav tm="100000">
                                          <p:val>
                                            <p:strVal val="#ppt_x"/>
                                          </p:val>
                                        </p:tav>
                                      </p:tavLst>
                                    </p:anim>
                                    <p:anim calcmode="lin" valueType="num">
                                      <p:cBhvr additive="base">
                                        <p:cTn id="27" dur="500" fill="hold"/>
                                        <p:tgtEl>
                                          <p:spTgt spid="42053"/>
                                        </p:tgtEl>
                                        <p:attrNameLst>
                                          <p:attrName>ppt_y</p:attrName>
                                        </p:attrNameLst>
                                      </p:cBhvr>
                                      <p:tavLst>
                                        <p:tav tm="0">
                                          <p:val>
                                            <p:strVal val="0-#ppt_h/2"/>
                                          </p:val>
                                        </p:tav>
                                        <p:tav tm="100000">
                                          <p:val>
                                            <p:strVal val="#ppt_y"/>
                                          </p:val>
                                        </p:tav>
                                      </p:tavLst>
                                    </p:anim>
                                  </p:childTnLst>
                                </p:cTn>
                              </p:par>
                            </p:childTnLst>
                          </p:cTn>
                        </p:par>
                        <p:par>
                          <p:cTn id="28" fill="hold" nodeType="afterGroup">
                            <p:stCondLst>
                              <p:cond delay="3500"/>
                            </p:stCondLst>
                            <p:childTnLst>
                              <p:par>
                                <p:cTn id="29" presetID="2" presetClass="entr" presetSubtype="1" fill="hold" nodeType="afterEffect">
                                  <p:stCondLst>
                                    <p:cond delay="0"/>
                                  </p:stCondLst>
                                  <p:childTnLst>
                                    <p:set>
                                      <p:cBhvr>
                                        <p:cTn id="30" dur="1" fill="hold">
                                          <p:stCondLst>
                                            <p:cond delay="0"/>
                                          </p:stCondLst>
                                        </p:cTn>
                                        <p:tgtEl>
                                          <p:spTgt spid="42081"/>
                                        </p:tgtEl>
                                        <p:attrNameLst>
                                          <p:attrName>style.visibility</p:attrName>
                                        </p:attrNameLst>
                                      </p:cBhvr>
                                      <p:to>
                                        <p:strVal val="visible"/>
                                      </p:to>
                                    </p:set>
                                    <p:anim calcmode="lin" valueType="num">
                                      <p:cBhvr additive="base">
                                        <p:cTn id="31" dur="500" fill="hold"/>
                                        <p:tgtEl>
                                          <p:spTgt spid="42081"/>
                                        </p:tgtEl>
                                        <p:attrNameLst>
                                          <p:attrName>ppt_x</p:attrName>
                                        </p:attrNameLst>
                                      </p:cBhvr>
                                      <p:tavLst>
                                        <p:tav tm="0">
                                          <p:val>
                                            <p:strVal val="#ppt_x"/>
                                          </p:val>
                                        </p:tav>
                                        <p:tav tm="100000">
                                          <p:val>
                                            <p:strVal val="#ppt_x"/>
                                          </p:val>
                                        </p:tav>
                                      </p:tavLst>
                                    </p:anim>
                                    <p:anim calcmode="lin" valueType="num">
                                      <p:cBhvr additive="base">
                                        <p:cTn id="32" dur="500" fill="hold"/>
                                        <p:tgtEl>
                                          <p:spTgt spid="42081"/>
                                        </p:tgtEl>
                                        <p:attrNameLst>
                                          <p:attrName>ppt_y</p:attrName>
                                        </p:attrNameLst>
                                      </p:cBhvr>
                                      <p:tavLst>
                                        <p:tav tm="0">
                                          <p:val>
                                            <p:strVal val="0-#ppt_h/2"/>
                                          </p:val>
                                        </p:tav>
                                        <p:tav tm="100000">
                                          <p:val>
                                            <p:strVal val="#ppt_y"/>
                                          </p:val>
                                        </p:tav>
                                      </p:tavLst>
                                    </p:anim>
                                  </p:childTnLst>
                                </p:cTn>
                              </p:par>
                            </p:childTnLst>
                          </p:cTn>
                        </p:par>
                        <p:par>
                          <p:cTn id="33" fill="hold" nodeType="afterGroup">
                            <p:stCondLst>
                              <p:cond delay="4000"/>
                            </p:stCondLst>
                            <p:childTnLst>
                              <p:par>
                                <p:cTn id="34" presetID="2" presetClass="entr" presetSubtype="1" fill="hold" nodeType="afterEffect">
                                  <p:stCondLst>
                                    <p:cond delay="0"/>
                                  </p:stCondLst>
                                  <p:childTnLst>
                                    <p:set>
                                      <p:cBhvr>
                                        <p:cTn id="35" dur="1" fill="hold">
                                          <p:stCondLst>
                                            <p:cond delay="0"/>
                                          </p:stCondLst>
                                        </p:cTn>
                                        <p:tgtEl>
                                          <p:spTgt spid="42089"/>
                                        </p:tgtEl>
                                        <p:attrNameLst>
                                          <p:attrName>style.visibility</p:attrName>
                                        </p:attrNameLst>
                                      </p:cBhvr>
                                      <p:to>
                                        <p:strVal val="visible"/>
                                      </p:to>
                                    </p:set>
                                    <p:anim calcmode="lin" valueType="num">
                                      <p:cBhvr additive="base">
                                        <p:cTn id="36" dur="500" fill="hold"/>
                                        <p:tgtEl>
                                          <p:spTgt spid="42089"/>
                                        </p:tgtEl>
                                        <p:attrNameLst>
                                          <p:attrName>ppt_x</p:attrName>
                                        </p:attrNameLst>
                                      </p:cBhvr>
                                      <p:tavLst>
                                        <p:tav tm="0">
                                          <p:val>
                                            <p:strVal val="#ppt_x"/>
                                          </p:val>
                                        </p:tav>
                                        <p:tav tm="100000">
                                          <p:val>
                                            <p:strVal val="#ppt_x"/>
                                          </p:val>
                                        </p:tav>
                                      </p:tavLst>
                                    </p:anim>
                                    <p:anim calcmode="lin" valueType="num">
                                      <p:cBhvr additive="base">
                                        <p:cTn id="37" dur="500" fill="hold"/>
                                        <p:tgtEl>
                                          <p:spTgt spid="42089"/>
                                        </p:tgtEl>
                                        <p:attrNameLst>
                                          <p:attrName>ppt_y</p:attrName>
                                        </p:attrNameLst>
                                      </p:cBhvr>
                                      <p:tavLst>
                                        <p:tav tm="0">
                                          <p:val>
                                            <p:strVal val="0-#ppt_h/2"/>
                                          </p:val>
                                        </p:tav>
                                        <p:tav tm="100000">
                                          <p:val>
                                            <p:strVal val="#ppt_y"/>
                                          </p:val>
                                        </p:tav>
                                      </p:tavLst>
                                    </p:anim>
                                  </p:childTnLst>
                                </p:cTn>
                              </p:par>
                            </p:childTnLst>
                          </p:cTn>
                        </p:par>
                        <p:par>
                          <p:cTn id="38" fill="hold" nodeType="afterGroup">
                            <p:stCondLst>
                              <p:cond delay="4500"/>
                            </p:stCondLst>
                            <p:childTnLst>
                              <p:par>
                                <p:cTn id="39" presetID="2" presetClass="entr" presetSubtype="1" fill="hold" nodeType="afterEffect">
                                  <p:stCondLst>
                                    <p:cond delay="100"/>
                                  </p:stCondLst>
                                  <p:childTnLst>
                                    <p:set>
                                      <p:cBhvr>
                                        <p:cTn id="40" dur="1" fill="hold">
                                          <p:stCondLst>
                                            <p:cond delay="0"/>
                                          </p:stCondLst>
                                        </p:cTn>
                                        <p:tgtEl>
                                          <p:spTgt spid="42057"/>
                                        </p:tgtEl>
                                        <p:attrNameLst>
                                          <p:attrName>style.visibility</p:attrName>
                                        </p:attrNameLst>
                                      </p:cBhvr>
                                      <p:to>
                                        <p:strVal val="visible"/>
                                      </p:to>
                                    </p:set>
                                    <p:anim calcmode="lin" valueType="num">
                                      <p:cBhvr additive="base">
                                        <p:cTn id="41" dur="500" fill="hold"/>
                                        <p:tgtEl>
                                          <p:spTgt spid="42057"/>
                                        </p:tgtEl>
                                        <p:attrNameLst>
                                          <p:attrName>ppt_x</p:attrName>
                                        </p:attrNameLst>
                                      </p:cBhvr>
                                      <p:tavLst>
                                        <p:tav tm="0">
                                          <p:val>
                                            <p:strVal val="#ppt_x"/>
                                          </p:val>
                                        </p:tav>
                                        <p:tav tm="100000">
                                          <p:val>
                                            <p:strVal val="#ppt_x"/>
                                          </p:val>
                                        </p:tav>
                                      </p:tavLst>
                                    </p:anim>
                                    <p:anim calcmode="lin" valueType="num">
                                      <p:cBhvr additive="base">
                                        <p:cTn id="42" dur="500" fill="hold"/>
                                        <p:tgtEl>
                                          <p:spTgt spid="42057"/>
                                        </p:tgtEl>
                                        <p:attrNameLst>
                                          <p:attrName>ppt_y</p:attrName>
                                        </p:attrNameLst>
                                      </p:cBhvr>
                                      <p:tavLst>
                                        <p:tav tm="0">
                                          <p:val>
                                            <p:strVal val="0-#ppt_h/2"/>
                                          </p:val>
                                        </p:tav>
                                        <p:tav tm="100000">
                                          <p:val>
                                            <p:strVal val="#ppt_y"/>
                                          </p:val>
                                        </p:tav>
                                      </p:tavLst>
                                    </p:anim>
                                  </p:childTnLst>
                                </p:cTn>
                              </p:par>
                            </p:childTnLst>
                          </p:cTn>
                        </p:par>
                        <p:par>
                          <p:cTn id="43" fill="hold" nodeType="afterGroup">
                            <p:stCondLst>
                              <p:cond delay="5100"/>
                            </p:stCondLst>
                            <p:childTnLst>
                              <p:par>
                                <p:cTn id="44" presetID="2" presetClass="entr" presetSubtype="1" fill="hold" nodeType="afterEffect">
                                  <p:stCondLst>
                                    <p:cond delay="300"/>
                                  </p:stCondLst>
                                  <p:childTnLst>
                                    <p:set>
                                      <p:cBhvr>
                                        <p:cTn id="45" dur="1" fill="hold">
                                          <p:stCondLst>
                                            <p:cond delay="0"/>
                                          </p:stCondLst>
                                        </p:cTn>
                                        <p:tgtEl>
                                          <p:spTgt spid="42061"/>
                                        </p:tgtEl>
                                        <p:attrNameLst>
                                          <p:attrName>style.visibility</p:attrName>
                                        </p:attrNameLst>
                                      </p:cBhvr>
                                      <p:to>
                                        <p:strVal val="visible"/>
                                      </p:to>
                                    </p:set>
                                    <p:anim calcmode="lin" valueType="num">
                                      <p:cBhvr additive="base">
                                        <p:cTn id="46" dur="500" fill="hold"/>
                                        <p:tgtEl>
                                          <p:spTgt spid="42061"/>
                                        </p:tgtEl>
                                        <p:attrNameLst>
                                          <p:attrName>ppt_x</p:attrName>
                                        </p:attrNameLst>
                                      </p:cBhvr>
                                      <p:tavLst>
                                        <p:tav tm="0">
                                          <p:val>
                                            <p:strVal val="#ppt_x"/>
                                          </p:val>
                                        </p:tav>
                                        <p:tav tm="100000">
                                          <p:val>
                                            <p:strVal val="#ppt_x"/>
                                          </p:val>
                                        </p:tav>
                                      </p:tavLst>
                                    </p:anim>
                                    <p:anim calcmode="lin" valueType="num">
                                      <p:cBhvr additive="base">
                                        <p:cTn id="47" dur="500" fill="hold"/>
                                        <p:tgtEl>
                                          <p:spTgt spid="42061"/>
                                        </p:tgtEl>
                                        <p:attrNameLst>
                                          <p:attrName>ppt_y</p:attrName>
                                        </p:attrNameLst>
                                      </p:cBhvr>
                                      <p:tavLst>
                                        <p:tav tm="0">
                                          <p:val>
                                            <p:strVal val="0-#ppt_h/2"/>
                                          </p:val>
                                        </p:tav>
                                        <p:tav tm="100000">
                                          <p:val>
                                            <p:strVal val="#ppt_y"/>
                                          </p:val>
                                        </p:tav>
                                      </p:tavLst>
                                    </p:anim>
                                  </p:childTnLst>
                                </p:cTn>
                              </p:par>
                            </p:childTnLst>
                          </p:cTn>
                        </p:par>
                        <p:par>
                          <p:cTn id="48" fill="hold" nodeType="afterGroup">
                            <p:stCondLst>
                              <p:cond delay="5900"/>
                            </p:stCondLst>
                            <p:childTnLst>
                              <p:par>
                                <p:cTn id="49" presetID="2" presetClass="entr" presetSubtype="1" fill="hold" nodeType="afterEffect">
                                  <p:stCondLst>
                                    <p:cond delay="300"/>
                                  </p:stCondLst>
                                  <p:childTnLst>
                                    <p:set>
                                      <p:cBhvr>
                                        <p:cTn id="50" dur="1" fill="hold">
                                          <p:stCondLst>
                                            <p:cond delay="0"/>
                                          </p:stCondLst>
                                        </p:cTn>
                                        <p:tgtEl>
                                          <p:spTgt spid="42065"/>
                                        </p:tgtEl>
                                        <p:attrNameLst>
                                          <p:attrName>style.visibility</p:attrName>
                                        </p:attrNameLst>
                                      </p:cBhvr>
                                      <p:to>
                                        <p:strVal val="visible"/>
                                      </p:to>
                                    </p:set>
                                    <p:anim calcmode="lin" valueType="num">
                                      <p:cBhvr additive="base">
                                        <p:cTn id="51" dur="500" fill="hold"/>
                                        <p:tgtEl>
                                          <p:spTgt spid="42065"/>
                                        </p:tgtEl>
                                        <p:attrNameLst>
                                          <p:attrName>ppt_x</p:attrName>
                                        </p:attrNameLst>
                                      </p:cBhvr>
                                      <p:tavLst>
                                        <p:tav tm="0">
                                          <p:val>
                                            <p:strVal val="#ppt_x"/>
                                          </p:val>
                                        </p:tav>
                                        <p:tav tm="100000">
                                          <p:val>
                                            <p:strVal val="#ppt_x"/>
                                          </p:val>
                                        </p:tav>
                                      </p:tavLst>
                                    </p:anim>
                                    <p:anim calcmode="lin" valueType="num">
                                      <p:cBhvr additive="base">
                                        <p:cTn id="52" dur="500" fill="hold"/>
                                        <p:tgtEl>
                                          <p:spTgt spid="42065"/>
                                        </p:tgtEl>
                                        <p:attrNameLst>
                                          <p:attrName>ppt_y</p:attrName>
                                        </p:attrNameLst>
                                      </p:cBhvr>
                                      <p:tavLst>
                                        <p:tav tm="0">
                                          <p:val>
                                            <p:strVal val="0-#ppt_h/2"/>
                                          </p:val>
                                        </p:tav>
                                        <p:tav tm="100000">
                                          <p:val>
                                            <p:strVal val="#ppt_y"/>
                                          </p:val>
                                        </p:tav>
                                      </p:tavLst>
                                    </p:anim>
                                  </p:childTnLst>
                                </p:cTn>
                              </p:par>
                            </p:childTnLst>
                          </p:cTn>
                        </p:par>
                        <p:par>
                          <p:cTn id="53" fill="hold" nodeType="afterGroup">
                            <p:stCondLst>
                              <p:cond delay="6700"/>
                            </p:stCondLst>
                            <p:childTnLst>
                              <p:par>
                                <p:cTn id="54" presetID="2" presetClass="entr" presetSubtype="1" fill="hold" nodeType="afterEffect">
                                  <p:stCondLst>
                                    <p:cond delay="100"/>
                                  </p:stCondLst>
                                  <p:childTnLst>
                                    <p:set>
                                      <p:cBhvr>
                                        <p:cTn id="55" dur="1" fill="hold">
                                          <p:stCondLst>
                                            <p:cond delay="0"/>
                                          </p:stCondLst>
                                        </p:cTn>
                                        <p:tgtEl>
                                          <p:spTgt spid="42069"/>
                                        </p:tgtEl>
                                        <p:attrNameLst>
                                          <p:attrName>style.visibility</p:attrName>
                                        </p:attrNameLst>
                                      </p:cBhvr>
                                      <p:to>
                                        <p:strVal val="visible"/>
                                      </p:to>
                                    </p:set>
                                    <p:anim calcmode="lin" valueType="num">
                                      <p:cBhvr additive="base">
                                        <p:cTn id="56" dur="500" fill="hold"/>
                                        <p:tgtEl>
                                          <p:spTgt spid="42069"/>
                                        </p:tgtEl>
                                        <p:attrNameLst>
                                          <p:attrName>ppt_x</p:attrName>
                                        </p:attrNameLst>
                                      </p:cBhvr>
                                      <p:tavLst>
                                        <p:tav tm="0">
                                          <p:val>
                                            <p:strVal val="#ppt_x"/>
                                          </p:val>
                                        </p:tav>
                                        <p:tav tm="100000">
                                          <p:val>
                                            <p:strVal val="#ppt_x"/>
                                          </p:val>
                                        </p:tav>
                                      </p:tavLst>
                                    </p:anim>
                                    <p:anim calcmode="lin" valueType="num">
                                      <p:cBhvr additive="base">
                                        <p:cTn id="57" dur="500" fill="hold"/>
                                        <p:tgtEl>
                                          <p:spTgt spid="42069"/>
                                        </p:tgtEl>
                                        <p:attrNameLst>
                                          <p:attrName>ppt_y</p:attrName>
                                        </p:attrNameLst>
                                      </p:cBhvr>
                                      <p:tavLst>
                                        <p:tav tm="0">
                                          <p:val>
                                            <p:strVal val="0-#ppt_h/2"/>
                                          </p:val>
                                        </p:tav>
                                        <p:tav tm="100000">
                                          <p:val>
                                            <p:strVal val="#ppt_y"/>
                                          </p:val>
                                        </p:tav>
                                      </p:tavLst>
                                    </p:anim>
                                  </p:childTnLst>
                                </p:cTn>
                              </p:par>
                            </p:childTnLst>
                          </p:cTn>
                        </p:par>
                        <p:par>
                          <p:cTn id="58" fill="hold" nodeType="afterGroup">
                            <p:stCondLst>
                              <p:cond delay="7300"/>
                            </p:stCondLst>
                            <p:childTnLst>
                              <p:par>
                                <p:cTn id="59" presetID="2" presetClass="entr" presetSubtype="1" fill="hold" nodeType="afterEffect">
                                  <p:stCondLst>
                                    <p:cond delay="100"/>
                                  </p:stCondLst>
                                  <p:childTnLst>
                                    <p:set>
                                      <p:cBhvr>
                                        <p:cTn id="60" dur="1" fill="hold">
                                          <p:stCondLst>
                                            <p:cond delay="0"/>
                                          </p:stCondLst>
                                        </p:cTn>
                                        <p:tgtEl>
                                          <p:spTgt spid="42073"/>
                                        </p:tgtEl>
                                        <p:attrNameLst>
                                          <p:attrName>style.visibility</p:attrName>
                                        </p:attrNameLst>
                                      </p:cBhvr>
                                      <p:to>
                                        <p:strVal val="visible"/>
                                      </p:to>
                                    </p:set>
                                    <p:anim calcmode="lin" valueType="num">
                                      <p:cBhvr additive="base">
                                        <p:cTn id="61" dur="500" fill="hold"/>
                                        <p:tgtEl>
                                          <p:spTgt spid="42073"/>
                                        </p:tgtEl>
                                        <p:attrNameLst>
                                          <p:attrName>ppt_x</p:attrName>
                                        </p:attrNameLst>
                                      </p:cBhvr>
                                      <p:tavLst>
                                        <p:tav tm="0">
                                          <p:val>
                                            <p:strVal val="#ppt_x"/>
                                          </p:val>
                                        </p:tav>
                                        <p:tav tm="100000">
                                          <p:val>
                                            <p:strVal val="#ppt_x"/>
                                          </p:val>
                                        </p:tav>
                                      </p:tavLst>
                                    </p:anim>
                                    <p:anim calcmode="lin" valueType="num">
                                      <p:cBhvr additive="base">
                                        <p:cTn id="62" dur="500" fill="hold"/>
                                        <p:tgtEl>
                                          <p:spTgt spid="42073"/>
                                        </p:tgtEl>
                                        <p:attrNameLst>
                                          <p:attrName>ppt_y</p:attrName>
                                        </p:attrNameLst>
                                      </p:cBhvr>
                                      <p:tavLst>
                                        <p:tav tm="0">
                                          <p:val>
                                            <p:strVal val="0-#ppt_h/2"/>
                                          </p:val>
                                        </p:tav>
                                        <p:tav tm="100000">
                                          <p:val>
                                            <p:strVal val="#ppt_y"/>
                                          </p:val>
                                        </p:tav>
                                      </p:tavLst>
                                    </p:anim>
                                  </p:childTnLst>
                                </p:cTn>
                              </p:par>
                            </p:childTnLst>
                          </p:cTn>
                        </p:par>
                        <p:par>
                          <p:cTn id="63" fill="hold" nodeType="afterGroup">
                            <p:stCondLst>
                              <p:cond delay="7900"/>
                            </p:stCondLst>
                            <p:childTnLst>
                              <p:par>
                                <p:cTn id="64" presetID="2" presetClass="entr" presetSubtype="1" fill="hold" nodeType="afterEffect">
                                  <p:stCondLst>
                                    <p:cond delay="300"/>
                                  </p:stCondLst>
                                  <p:childTnLst>
                                    <p:set>
                                      <p:cBhvr>
                                        <p:cTn id="65" dur="1" fill="hold">
                                          <p:stCondLst>
                                            <p:cond delay="0"/>
                                          </p:stCondLst>
                                        </p:cTn>
                                        <p:tgtEl>
                                          <p:spTgt spid="42077"/>
                                        </p:tgtEl>
                                        <p:attrNameLst>
                                          <p:attrName>style.visibility</p:attrName>
                                        </p:attrNameLst>
                                      </p:cBhvr>
                                      <p:to>
                                        <p:strVal val="visible"/>
                                      </p:to>
                                    </p:set>
                                    <p:anim calcmode="lin" valueType="num">
                                      <p:cBhvr additive="base">
                                        <p:cTn id="66" dur="500" fill="hold"/>
                                        <p:tgtEl>
                                          <p:spTgt spid="42077"/>
                                        </p:tgtEl>
                                        <p:attrNameLst>
                                          <p:attrName>ppt_x</p:attrName>
                                        </p:attrNameLst>
                                      </p:cBhvr>
                                      <p:tavLst>
                                        <p:tav tm="0">
                                          <p:val>
                                            <p:strVal val="#ppt_x"/>
                                          </p:val>
                                        </p:tav>
                                        <p:tav tm="100000">
                                          <p:val>
                                            <p:strVal val="#ppt_x"/>
                                          </p:val>
                                        </p:tav>
                                      </p:tavLst>
                                    </p:anim>
                                    <p:anim calcmode="lin" valueType="num">
                                      <p:cBhvr additive="base">
                                        <p:cTn id="67" dur="500" fill="hold"/>
                                        <p:tgtEl>
                                          <p:spTgt spid="42077"/>
                                        </p:tgtEl>
                                        <p:attrNameLst>
                                          <p:attrName>ppt_y</p:attrName>
                                        </p:attrNameLst>
                                      </p:cBhvr>
                                      <p:tavLst>
                                        <p:tav tm="0">
                                          <p:val>
                                            <p:strVal val="0-#ppt_h/2"/>
                                          </p:val>
                                        </p:tav>
                                        <p:tav tm="100000">
                                          <p:val>
                                            <p:strVal val="#ppt_y"/>
                                          </p:val>
                                        </p:tav>
                                      </p:tavLst>
                                    </p:anim>
                                  </p:childTnLst>
                                </p:cTn>
                              </p:par>
                            </p:childTnLst>
                          </p:cTn>
                        </p:par>
                        <p:par>
                          <p:cTn id="68" fill="hold" nodeType="afterGroup">
                            <p:stCondLst>
                              <p:cond delay="8700"/>
                            </p:stCondLst>
                            <p:childTnLst>
                              <p:par>
                                <p:cTn id="69" presetID="2" presetClass="entr" presetSubtype="1" fill="hold" nodeType="afterEffect">
                                  <p:stCondLst>
                                    <p:cond delay="300"/>
                                  </p:stCondLst>
                                  <p:childTnLst>
                                    <p:set>
                                      <p:cBhvr>
                                        <p:cTn id="70" dur="1" fill="hold">
                                          <p:stCondLst>
                                            <p:cond delay="0"/>
                                          </p:stCondLst>
                                        </p:cTn>
                                        <p:tgtEl>
                                          <p:spTgt spid="42085"/>
                                        </p:tgtEl>
                                        <p:attrNameLst>
                                          <p:attrName>style.visibility</p:attrName>
                                        </p:attrNameLst>
                                      </p:cBhvr>
                                      <p:to>
                                        <p:strVal val="visible"/>
                                      </p:to>
                                    </p:set>
                                    <p:anim calcmode="lin" valueType="num">
                                      <p:cBhvr additive="base">
                                        <p:cTn id="71" dur="500" fill="hold"/>
                                        <p:tgtEl>
                                          <p:spTgt spid="42085"/>
                                        </p:tgtEl>
                                        <p:attrNameLst>
                                          <p:attrName>ppt_x</p:attrName>
                                        </p:attrNameLst>
                                      </p:cBhvr>
                                      <p:tavLst>
                                        <p:tav tm="0">
                                          <p:val>
                                            <p:strVal val="#ppt_x"/>
                                          </p:val>
                                        </p:tav>
                                        <p:tav tm="100000">
                                          <p:val>
                                            <p:strVal val="#ppt_x"/>
                                          </p:val>
                                        </p:tav>
                                      </p:tavLst>
                                    </p:anim>
                                    <p:anim calcmode="lin" valueType="num">
                                      <p:cBhvr additive="base">
                                        <p:cTn id="72" dur="500" fill="hold"/>
                                        <p:tgtEl>
                                          <p:spTgt spid="42085"/>
                                        </p:tgtEl>
                                        <p:attrNameLst>
                                          <p:attrName>ppt_y</p:attrName>
                                        </p:attrNameLst>
                                      </p:cBhvr>
                                      <p:tavLst>
                                        <p:tav tm="0">
                                          <p:val>
                                            <p:strVal val="0-#ppt_h/2"/>
                                          </p:val>
                                        </p:tav>
                                        <p:tav tm="100000">
                                          <p:val>
                                            <p:strVal val="#ppt_y"/>
                                          </p:val>
                                        </p:tav>
                                      </p:tavLst>
                                    </p:anim>
                                  </p:childTnLst>
                                </p:cTn>
                              </p:par>
                            </p:childTnLst>
                          </p:cTn>
                        </p:par>
                        <p:par>
                          <p:cTn id="73" fill="hold" nodeType="afterGroup">
                            <p:stCondLst>
                              <p:cond delay="9500"/>
                            </p:stCondLst>
                            <p:childTnLst>
                              <p:par>
                                <p:cTn id="74" presetID="2" presetClass="entr" presetSubtype="1" fill="hold" nodeType="afterEffect">
                                  <p:stCondLst>
                                    <p:cond delay="300"/>
                                  </p:stCondLst>
                                  <p:childTnLst>
                                    <p:set>
                                      <p:cBhvr>
                                        <p:cTn id="75" dur="1" fill="hold">
                                          <p:stCondLst>
                                            <p:cond delay="0"/>
                                          </p:stCondLst>
                                        </p:cTn>
                                        <p:tgtEl>
                                          <p:spTgt spid="42093"/>
                                        </p:tgtEl>
                                        <p:attrNameLst>
                                          <p:attrName>style.visibility</p:attrName>
                                        </p:attrNameLst>
                                      </p:cBhvr>
                                      <p:to>
                                        <p:strVal val="visible"/>
                                      </p:to>
                                    </p:set>
                                    <p:anim calcmode="lin" valueType="num">
                                      <p:cBhvr additive="base">
                                        <p:cTn id="76" dur="500" fill="hold"/>
                                        <p:tgtEl>
                                          <p:spTgt spid="42093"/>
                                        </p:tgtEl>
                                        <p:attrNameLst>
                                          <p:attrName>ppt_x</p:attrName>
                                        </p:attrNameLst>
                                      </p:cBhvr>
                                      <p:tavLst>
                                        <p:tav tm="0">
                                          <p:val>
                                            <p:strVal val="#ppt_x"/>
                                          </p:val>
                                        </p:tav>
                                        <p:tav tm="100000">
                                          <p:val>
                                            <p:strVal val="#ppt_x"/>
                                          </p:val>
                                        </p:tav>
                                      </p:tavLst>
                                    </p:anim>
                                    <p:anim calcmode="lin" valueType="num">
                                      <p:cBhvr additive="base">
                                        <p:cTn id="77" dur="500" fill="hold"/>
                                        <p:tgtEl>
                                          <p:spTgt spid="42093"/>
                                        </p:tgtEl>
                                        <p:attrNameLst>
                                          <p:attrName>ppt_y</p:attrName>
                                        </p:attrNameLst>
                                      </p:cBhvr>
                                      <p:tavLst>
                                        <p:tav tm="0">
                                          <p:val>
                                            <p:strVal val="0-#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42097"/>
                                        </p:tgtEl>
                                        <p:attrNameLst>
                                          <p:attrName>style.visibility</p:attrName>
                                        </p:attrNameLst>
                                      </p:cBhvr>
                                      <p:to>
                                        <p:strVal val="visible"/>
                                      </p:to>
                                    </p:set>
                                    <p:anim calcmode="lin" valueType="num">
                                      <p:cBhvr>
                                        <p:cTn id="82" dur="500" fill="hold"/>
                                        <p:tgtEl>
                                          <p:spTgt spid="42097"/>
                                        </p:tgtEl>
                                        <p:attrNameLst>
                                          <p:attrName>ppt_w</p:attrName>
                                        </p:attrNameLst>
                                      </p:cBhvr>
                                      <p:tavLst>
                                        <p:tav tm="0">
                                          <p:val>
                                            <p:fltVal val="0"/>
                                          </p:val>
                                        </p:tav>
                                        <p:tav tm="100000">
                                          <p:val>
                                            <p:strVal val="#ppt_w"/>
                                          </p:val>
                                        </p:tav>
                                      </p:tavLst>
                                    </p:anim>
                                    <p:anim calcmode="lin" valueType="num">
                                      <p:cBhvr>
                                        <p:cTn id="83" dur="500" fill="hold"/>
                                        <p:tgtEl>
                                          <p:spTgt spid="42097"/>
                                        </p:tgtEl>
                                        <p:attrNameLst>
                                          <p:attrName>ppt_h</p:attrName>
                                        </p:attrNameLst>
                                      </p:cBhvr>
                                      <p:tavLst>
                                        <p:tav tm="0">
                                          <p:val>
                                            <p:fltVal val="0"/>
                                          </p:val>
                                        </p:tav>
                                        <p:tav tm="100000">
                                          <p:val>
                                            <p:strVal val="#ppt_h"/>
                                          </p:val>
                                        </p:tav>
                                      </p:tavLst>
                                    </p:anim>
                                  </p:childTnLst>
                                </p:cTn>
                              </p:par>
                            </p:childTnLst>
                          </p:cTn>
                        </p:par>
                        <p:par>
                          <p:cTn id="84" fill="hold" nodeType="afterGroup">
                            <p:stCondLst>
                              <p:cond delay="500"/>
                            </p:stCondLst>
                            <p:childTnLst>
                              <p:par>
                                <p:cTn id="85" presetID="2" presetClass="entr" presetSubtype="2" fill="hold" grpId="0" nodeType="afterEffect">
                                  <p:stCondLst>
                                    <p:cond delay="300"/>
                                  </p:stCondLst>
                                  <p:childTnLst>
                                    <p:set>
                                      <p:cBhvr>
                                        <p:cTn id="86" dur="1" fill="hold">
                                          <p:stCondLst>
                                            <p:cond delay="0"/>
                                          </p:stCondLst>
                                        </p:cTn>
                                        <p:tgtEl>
                                          <p:spTgt spid="42098"/>
                                        </p:tgtEl>
                                        <p:attrNameLst>
                                          <p:attrName>style.visibility</p:attrName>
                                        </p:attrNameLst>
                                      </p:cBhvr>
                                      <p:to>
                                        <p:strVal val="visible"/>
                                      </p:to>
                                    </p:set>
                                    <p:anim calcmode="lin" valueType="num">
                                      <p:cBhvr additive="base">
                                        <p:cTn id="87" dur="500" fill="hold"/>
                                        <p:tgtEl>
                                          <p:spTgt spid="42098"/>
                                        </p:tgtEl>
                                        <p:attrNameLst>
                                          <p:attrName>ppt_x</p:attrName>
                                        </p:attrNameLst>
                                      </p:cBhvr>
                                      <p:tavLst>
                                        <p:tav tm="0">
                                          <p:val>
                                            <p:strVal val="1+#ppt_w/2"/>
                                          </p:val>
                                        </p:tav>
                                        <p:tav tm="100000">
                                          <p:val>
                                            <p:strVal val="#ppt_x"/>
                                          </p:val>
                                        </p:tav>
                                      </p:tavLst>
                                    </p:anim>
                                    <p:anim calcmode="lin" valueType="num">
                                      <p:cBhvr additive="base">
                                        <p:cTn id="88" dur="500" fill="hold"/>
                                        <p:tgtEl>
                                          <p:spTgt spid="42098"/>
                                        </p:tgtEl>
                                        <p:attrNameLst>
                                          <p:attrName>ppt_y</p:attrName>
                                        </p:attrNameLst>
                                      </p:cBhvr>
                                      <p:tavLst>
                                        <p:tav tm="0">
                                          <p:val>
                                            <p:strVal val="#ppt_y"/>
                                          </p:val>
                                        </p:tav>
                                        <p:tav tm="100000">
                                          <p:val>
                                            <p:strVal val="#ppt_y"/>
                                          </p:val>
                                        </p:tav>
                                      </p:tavLst>
                                    </p:anim>
                                  </p:childTnLst>
                                </p:cTn>
                              </p:par>
                            </p:childTnLst>
                          </p:cTn>
                        </p:par>
                        <p:par>
                          <p:cTn id="89" fill="hold" nodeType="afterGroup">
                            <p:stCondLst>
                              <p:cond delay="1300"/>
                            </p:stCondLst>
                            <p:childTnLst>
                              <p:par>
                                <p:cTn id="90" presetID="2" presetClass="entr" presetSubtype="2" fill="hold" grpId="0" nodeType="afterEffect">
                                  <p:stCondLst>
                                    <p:cond delay="300"/>
                                  </p:stCondLst>
                                  <p:childTnLst>
                                    <p:set>
                                      <p:cBhvr>
                                        <p:cTn id="91" dur="1" fill="hold">
                                          <p:stCondLst>
                                            <p:cond delay="0"/>
                                          </p:stCondLst>
                                        </p:cTn>
                                        <p:tgtEl>
                                          <p:spTgt spid="42099"/>
                                        </p:tgtEl>
                                        <p:attrNameLst>
                                          <p:attrName>style.visibility</p:attrName>
                                        </p:attrNameLst>
                                      </p:cBhvr>
                                      <p:to>
                                        <p:strVal val="visible"/>
                                      </p:to>
                                    </p:set>
                                    <p:anim calcmode="lin" valueType="num">
                                      <p:cBhvr additive="base">
                                        <p:cTn id="92" dur="500" fill="hold"/>
                                        <p:tgtEl>
                                          <p:spTgt spid="42099"/>
                                        </p:tgtEl>
                                        <p:attrNameLst>
                                          <p:attrName>ppt_x</p:attrName>
                                        </p:attrNameLst>
                                      </p:cBhvr>
                                      <p:tavLst>
                                        <p:tav tm="0">
                                          <p:val>
                                            <p:strVal val="1+#ppt_w/2"/>
                                          </p:val>
                                        </p:tav>
                                        <p:tav tm="100000">
                                          <p:val>
                                            <p:strVal val="#ppt_x"/>
                                          </p:val>
                                        </p:tav>
                                      </p:tavLst>
                                    </p:anim>
                                    <p:anim calcmode="lin" valueType="num">
                                      <p:cBhvr additive="base">
                                        <p:cTn id="93" dur="500" fill="hold"/>
                                        <p:tgtEl>
                                          <p:spTgt spid="42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7" grpId="0" autoUpdateAnimBg="0"/>
      <p:bldP spid="42098" grpId="0" animBg="1"/>
      <p:bldP spid="4209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300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A S T   R E P O R T S</a:t>
            </a:r>
          </a:p>
        </p:txBody>
      </p:sp>
      <p:sp>
        <p:nvSpPr>
          <p:cNvPr id="43010"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grpSp>
        <p:nvGrpSpPr>
          <p:cNvPr id="43011" name="Group 3"/>
          <p:cNvGrpSpPr>
            <a:grpSpLocks/>
          </p:cNvGrpSpPr>
          <p:nvPr/>
        </p:nvGrpSpPr>
        <p:grpSpPr bwMode="auto">
          <a:xfrm>
            <a:off x="863203" y="1626394"/>
            <a:ext cx="2252663" cy="1140024"/>
            <a:chOff x="0" y="0"/>
            <a:chExt cx="3784" cy="1915"/>
          </a:xfrm>
        </p:grpSpPr>
        <p:sp>
          <p:nvSpPr>
            <p:cNvPr id="43012" name="Rectangle 4"/>
            <p:cNvSpPr>
              <a:spLocks/>
            </p:cNvSpPr>
            <p:nvPr/>
          </p:nvSpPr>
          <p:spPr bwMode="auto">
            <a:xfrm>
              <a:off x="0" y="723"/>
              <a:ext cx="3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1100" dirty="0">
                  <a:solidFill>
                    <a:schemeClr val="accent1"/>
                  </a:solidFill>
                  <a:latin typeface="Montserrat-Bold" charset="0"/>
                  <a:ea typeface="ＭＳ Ｐゴシック" charset="0"/>
                  <a:cs typeface="Montserrat-Bold" charset="0"/>
                  <a:sym typeface="Montserrat-Bold" charset="0"/>
                </a:rPr>
                <a:t>FACT ONE</a:t>
              </a:r>
            </a:p>
          </p:txBody>
        </p:sp>
        <p:pic>
          <p:nvPicPr>
            <p:cNvPr id="43013" name="Picture 5"/>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1578" y="0"/>
              <a:ext cx="628" cy="596"/>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43014" name="Rectangle 6"/>
            <p:cNvSpPr>
              <a:spLocks/>
            </p:cNvSpPr>
            <p:nvPr/>
          </p:nvSpPr>
          <p:spPr bwMode="auto">
            <a:xfrm>
              <a:off x="0" y="1179"/>
              <a:ext cx="378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43015" name="Group 7"/>
          <p:cNvGrpSpPr>
            <a:grpSpLocks/>
          </p:cNvGrpSpPr>
          <p:nvPr/>
        </p:nvGrpSpPr>
        <p:grpSpPr bwMode="auto">
          <a:xfrm>
            <a:off x="3427809" y="1646634"/>
            <a:ext cx="2255044" cy="1119783"/>
            <a:chOff x="0" y="0"/>
            <a:chExt cx="3788" cy="1880"/>
          </a:xfrm>
        </p:grpSpPr>
        <p:sp>
          <p:nvSpPr>
            <p:cNvPr id="43016" name="Rectangle 8"/>
            <p:cNvSpPr>
              <a:spLocks/>
            </p:cNvSpPr>
            <p:nvPr/>
          </p:nvSpPr>
          <p:spPr bwMode="auto">
            <a:xfrm>
              <a:off x="0" y="685"/>
              <a:ext cx="3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1100" dirty="0">
                  <a:solidFill>
                    <a:schemeClr val="bg2"/>
                  </a:solidFill>
                  <a:latin typeface="Montserrat-Bold" charset="0"/>
                  <a:ea typeface="ＭＳ Ｐゴシック" charset="0"/>
                  <a:cs typeface="Montserrat-Bold" charset="0"/>
                  <a:sym typeface="Montserrat-Bold" charset="0"/>
                </a:rPr>
                <a:t>SECOND FACT</a:t>
              </a:r>
            </a:p>
          </p:txBody>
        </p:sp>
        <p:pic>
          <p:nvPicPr>
            <p:cNvPr id="43017" name="Picture 9"/>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1581" y="0"/>
              <a:ext cx="628" cy="517"/>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43018" name="Rectangle 10"/>
            <p:cNvSpPr>
              <a:spLocks/>
            </p:cNvSpPr>
            <p:nvPr/>
          </p:nvSpPr>
          <p:spPr bwMode="auto">
            <a:xfrm>
              <a:off x="4" y="1144"/>
              <a:ext cx="378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43019" name="Group 11"/>
          <p:cNvGrpSpPr>
            <a:grpSpLocks/>
          </p:cNvGrpSpPr>
          <p:nvPr/>
        </p:nvGrpSpPr>
        <p:grpSpPr bwMode="auto">
          <a:xfrm>
            <a:off x="5960864" y="1641872"/>
            <a:ext cx="2255639" cy="1124546"/>
            <a:chOff x="0" y="0"/>
            <a:chExt cx="3789" cy="1888"/>
          </a:xfrm>
        </p:grpSpPr>
        <p:pic>
          <p:nvPicPr>
            <p:cNvPr id="43020" name="Picture 12"/>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1581" y="0"/>
              <a:ext cx="628" cy="58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43021" name="Rectangle 13"/>
            <p:cNvSpPr>
              <a:spLocks/>
            </p:cNvSpPr>
            <p:nvPr/>
          </p:nvSpPr>
          <p:spPr bwMode="auto">
            <a:xfrm>
              <a:off x="0" y="685"/>
              <a:ext cx="3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1100" dirty="0">
                  <a:solidFill>
                    <a:schemeClr val="accent1"/>
                  </a:solidFill>
                  <a:latin typeface="Montserrat-Bold" charset="0"/>
                  <a:ea typeface="ＭＳ Ｐゴシック" charset="0"/>
                  <a:cs typeface="Montserrat-Bold" charset="0"/>
                  <a:sym typeface="Montserrat-Bold" charset="0"/>
                </a:rPr>
                <a:t>THIRD FACT</a:t>
              </a:r>
            </a:p>
          </p:txBody>
        </p:sp>
        <p:sp>
          <p:nvSpPr>
            <p:cNvPr id="43022" name="Rectangle 14"/>
            <p:cNvSpPr>
              <a:spLocks/>
            </p:cNvSpPr>
            <p:nvPr/>
          </p:nvSpPr>
          <p:spPr bwMode="auto">
            <a:xfrm>
              <a:off x="5" y="1152"/>
              <a:ext cx="378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43084" name="Group 76"/>
          <p:cNvGrpSpPr>
            <a:grpSpLocks/>
          </p:cNvGrpSpPr>
          <p:nvPr/>
        </p:nvGrpSpPr>
        <p:grpSpPr bwMode="auto">
          <a:xfrm>
            <a:off x="8169474" y="4824412"/>
            <a:ext cx="759619" cy="176213"/>
            <a:chOff x="0" y="0"/>
            <a:chExt cx="1275" cy="296"/>
          </a:xfrm>
        </p:grpSpPr>
        <p:pic>
          <p:nvPicPr>
            <p:cNvPr id="43085"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3086" name="Rectangle 7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3087" name="Rectangle 7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28</a:t>
              </a:r>
            </a:p>
          </p:txBody>
        </p:sp>
        <p:sp>
          <p:nvSpPr>
            <p:cNvPr id="43088" name="Rectangle 8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aphicFrame>
        <p:nvGraphicFramePr>
          <p:cNvPr id="43024" name="Group 16"/>
          <p:cNvGraphicFramePr>
            <a:graphicFrameLocks noGrp="1"/>
          </p:cNvGraphicFramePr>
          <p:nvPr>
            <p:extLst>
              <p:ext uri="{D42A27DB-BD31-4B8C-83A1-F6EECF244321}">
                <p14:modId xmlns:p14="http://schemas.microsoft.com/office/powerpoint/2010/main" val="2851917096"/>
              </p:ext>
            </p:extLst>
          </p:nvPr>
        </p:nvGraphicFramePr>
        <p:xfrm>
          <a:off x="728662" y="3024188"/>
          <a:ext cx="7592021" cy="1422795"/>
        </p:xfrm>
        <a:graphic>
          <a:graphicData uri="http://schemas.openxmlformats.org/drawingml/2006/table">
            <a:tbl>
              <a:tblPr/>
              <a:tblGrid>
                <a:gridCol w="2530674"/>
                <a:gridCol w="2530673"/>
                <a:gridCol w="2530674"/>
              </a:tblGrid>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2"/>
                    </a:solid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a:noFill/>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a:noFill/>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a:noFill/>
                    </a:lnT>
                    <a:lnB w="9525" cap="flat" cmpd="sng" algn="ctr">
                      <a:solidFill>
                        <a:srgbClr val="000000"/>
                      </a:solidFill>
                      <a:prstDash val="solid"/>
                      <a:round/>
                      <a:headEnd type="none" w="med" len="med"/>
                      <a:tailEnd type="none" w="med" len="med"/>
                    </a:lnB>
                    <a:lnTlToBr>
                      <a:noFill/>
                    </a:lnTlToBr>
                    <a:lnBlToTr>
                      <a:noFill/>
                    </a:lnBlToTr>
                    <a:no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43023" name="Group 15"/>
          <p:cNvGrpSpPr>
            <a:grpSpLocks/>
          </p:cNvGrpSpPr>
          <p:nvPr/>
        </p:nvGrpSpPr>
        <p:grpSpPr bwMode="auto">
          <a:xfrm>
            <a:off x="728663" y="3024187"/>
            <a:ext cx="7591425" cy="1423988"/>
            <a:chOff x="0" y="0"/>
            <a:chExt cx="12752" cy="2392"/>
          </a:xfrm>
        </p:grpSpPr>
        <p:sp>
          <p:nvSpPr>
            <p:cNvPr id="43078" name="Rectangle 70"/>
            <p:cNvSpPr>
              <a:spLocks/>
            </p:cNvSpPr>
            <p:nvPr/>
          </p:nvSpPr>
          <p:spPr bwMode="auto">
            <a:xfrm>
              <a:off x="267" y="64"/>
              <a:ext cx="37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HEADLINE TEXT HERE</a:t>
              </a:r>
            </a:p>
          </p:txBody>
        </p:sp>
        <p:sp>
          <p:nvSpPr>
            <p:cNvPr id="43079" name="Rectangle 71"/>
            <p:cNvSpPr>
              <a:spLocks/>
            </p:cNvSpPr>
            <p:nvPr/>
          </p:nvSpPr>
          <p:spPr bwMode="auto">
            <a:xfrm>
              <a:off x="226" y="527"/>
              <a:ext cx="378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Project an image of professionalism</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Alignments we have created</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p:txBody>
        </p:sp>
        <p:sp>
          <p:nvSpPr>
            <p:cNvPr id="43080" name="Rectangle 72"/>
            <p:cNvSpPr>
              <a:spLocks/>
            </p:cNvSpPr>
            <p:nvPr/>
          </p:nvSpPr>
          <p:spPr bwMode="auto">
            <a:xfrm>
              <a:off x="4499" y="64"/>
              <a:ext cx="37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HEADLINE TEXT HERE</a:t>
              </a:r>
            </a:p>
          </p:txBody>
        </p:sp>
        <p:sp>
          <p:nvSpPr>
            <p:cNvPr id="43081" name="Rectangle 73"/>
            <p:cNvSpPr>
              <a:spLocks/>
            </p:cNvSpPr>
            <p:nvPr/>
          </p:nvSpPr>
          <p:spPr bwMode="auto">
            <a:xfrm>
              <a:off x="4458" y="527"/>
              <a:ext cx="378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Project an image of professionalism</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Alignments we have created</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p:txBody>
        </p:sp>
        <p:sp>
          <p:nvSpPr>
            <p:cNvPr id="43082" name="Rectangle 74"/>
            <p:cNvSpPr>
              <a:spLocks/>
            </p:cNvSpPr>
            <p:nvPr/>
          </p:nvSpPr>
          <p:spPr bwMode="auto">
            <a:xfrm>
              <a:off x="8771" y="64"/>
              <a:ext cx="37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HEADLINE TEXT HERE</a:t>
              </a:r>
            </a:p>
          </p:txBody>
        </p:sp>
        <p:sp>
          <p:nvSpPr>
            <p:cNvPr id="43083" name="Rectangle 75"/>
            <p:cNvSpPr>
              <a:spLocks/>
            </p:cNvSpPr>
            <p:nvPr/>
          </p:nvSpPr>
          <p:spPr bwMode="auto">
            <a:xfrm>
              <a:off x="8730" y="527"/>
              <a:ext cx="378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Project an image of professionalism</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Alignments we have created</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 calcmode="lin" valueType="num">
                                      <p:cBhvr>
                                        <p:cTn id="7" dur="500" fill="hold"/>
                                        <p:tgtEl>
                                          <p:spTgt spid="43011"/>
                                        </p:tgtEl>
                                        <p:attrNameLst>
                                          <p:attrName>ppt_w</p:attrName>
                                        </p:attrNameLst>
                                      </p:cBhvr>
                                      <p:tavLst>
                                        <p:tav tm="0">
                                          <p:val>
                                            <p:fltVal val="0"/>
                                          </p:val>
                                        </p:tav>
                                        <p:tav tm="100000">
                                          <p:val>
                                            <p:strVal val="#ppt_w"/>
                                          </p:val>
                                        </p:tav>
                                      </p:tavLst>
                                    </p:anim>
                                    <p:anim calcmode="lin" valueType="num">
                                      <p:cBhvr>
                                        <p:cTn id="8" dur="500" fill="hold"/>
                                        <p:tgtEl>
                                          <p:spTgt spid="43011"/>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 presetClass="entr" presetSubtype="1" fill="hold" nodeType="afterEffect">
                                  <p:stCondLst>
                                    <p:cond delay="500"/>
                                  </p:stCondLst>
                                  <p:childTnLst>
                                    <p:set>
                                      <p:cBhvr>
                                        <p:cTn id="11" dur="1" fill="hold">
                                          <p:stCondLst>
                                            <p:cond delay="0"/>
                                          </p:stCondLst>
                                        </p:cTn>
                                        <p:tgtEl>
                                          <p:spTgt spid="43015"/>
                                        </p:tgtEl>
                                        <p:attrNameLst>
                                          <p:attrName>style.visibility</p:attrName>
                                        </p:attrNameLst>
                                      </p:cBhvr>
                                      <p:to>
                                        <p:strVal val="visible"/>
                                      </p:to>
                                    </p:set>
                                    <p:anim calcmode="lin" valueType="num">
                                      <p:cBhvr additive="base">
                                        <p:cTn id="12" dur="500" fill="hold"/>
                                        <p:tgtEl>
                                          <p:spTgt spid="43015"/>
                                        </p:tgtEl>
                                        <p:attrNameLst>
                                          <p:attrName>ppt_x</p:attrName>
                                        </p:attrNameLst>
                                      </p:cBhvr>
                                      <p:tavLst>
                                        <p:tav tm="0">
                                          <p:val>
                                            <p:strVal val="#ppt_x"/>
                                          </p:val>
                                        </p:tav>
                                        <p:tav tm="100000">
                                          <p:val>
                                            <p:strVal val="#ppt_x"/>
                                          </p:val>
                                        </p:tav>
                                      </p:tavLst>
                                    </p:anim>
                                    <p:anim calcmode="lin" valueType="num">
                                      <p:cBhvr additive="base">
                                        <p:cTn id="13" dur="500" fill="hold"/>
                                        <p:tgtEl>
                                          <p:spTgt spid="4301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500"/>
                            </p:stCondLst>
                            <p:childTnLst>
                              <p:par>
                                <p:cTn id="15" presetID="17" presetClass="entr" presetSubtype="8" fill="hold" nodeType="afterEffect">
                                  <p:stCondLst>
                                    <p:cond delay="500"/>
                                  </p:stCondLst>
                                  <p:childTnLst>
                                    <p:set>
                                      <p:cBhvr>
                                        <p:cTn id="16" dur="1" fill="hold">
                                          <p:stCondLst>
                                            <p:cond delay="0"/>
                                          </p:stCondLst>
                                        </p:cTn>
                                        <p:tgtEl>
                                          <p:spTgt spid="43019"/>
                                        </p:tgtEl>
                                        <p:attrNameLst>
                                          <p:attrName>style.visibility</p:attrName>
                                        </p:attrNameLst>
                                      </p:cBhvr>
                                      <p:to>
                                        <p:strVal val="visible"/>
                                      </p:to>
                                    </p:set>
                                    <p:anim calcmode="lin" valueType="num">
                                      <p:cBhvr>
                                        <p:cTn id="17" dur="500" fill="hold"/>
                                        <p:tgtEl>
                                          <p:spTgt spid="43019"/>
                                        </p:tgtEl>
                                        <p:attrNameLst>
                                          <p:attrName>ppt_x</p:attrName>
                                        </p:attrNameLst>
                                      </p:cBhvr>
                                      <p:tavLst>
                                        <p:tav tm="0">
                                          <p:val>
                                            <p:strVal val="#ppt_x-#ppt_w/2"/>
                                          </p:val>
                                        </p:tav>
                                        <p:tav tm="100000">
                                          <p:val>
                                            <p:strVal val="#ppt_x"/>
                                          </p:val>
                                        </p:tav>
                                      </p:tavLst>
                                    </p:anim>
                                    <p:anim calcmode="lin" valueType="num">
                                      <p:cBhvr>
                                        <p:cTn id="18" dur="500" fill="hold"/>
                                        <p:tgtEl>
                                          <p:spTgt spid="43019"/>
                                        </p:tgtEl>
                                        <p:attrNameLst>
                                          <p:attrName>ppt_y</p:attrName>
                                        </p:attrNameLst>
                                      </p:cBhvr>
                                      <p:tavLst>
                                        <p:tav tm="0">
                                          <p:val>
                                            <p:strVal val="#ppt_y"/>
                                          </p:val>
                                        </p:tav>
                                        <p:tav tm="100000">
                                          <p:val>
                                            <p:strVal val="#ppt_y"/>
                                          </p:val>
                                        </p:tav>
                                      </p:tavLst>
                                    </p:anim>
                                    <p:anim calcmode="lin" valueType="num">
                                      <p:cBhvr>
                                        <p:cTn id="19" dur="500" fill="hold"/>
                                        <p:tgtEl>
                                          <p:spTgt spid="43019"/>
                                        </p:tgtEl>
                                        <p:attrNameLst>
                                          <p:attrName>ppt_w</p:attrName>
                                        </p:attrNameLst>
                                      </p:cBhvr>
                                      <p:tavLst>
                                        <p:tav tm="0">
                                          <p:val>
                                            <p:fltVal val="0"/>
                                          </p:val>
                                        </p:tav>
                                        <p:tav tm="100000">
                                          <p:val>
                                            <p:strVal val="#ppt_w"/>
                                          </p:val>
                                        </p:tav>
                                      </p:tavLst>
                                    </p:anim>
                                    <p:anim calcmode="lin" valueType="num">
                                      <p:cBhvr>
                                        <p:cTn id="20" dur="500" fill="hold"/>
                                        <p:tgtEl>
                                          <p:spTgt spid="43019"/>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2500"/>
                            </p:stCondLst>
                            <p:childTnLst>
                              <p:par>
                                <p:cTn id="22" presetID="4" presetClass="entr" presetSubtype="32" fill="hold" nodeType="afterEffect">
                                  <p:stCondLst>
                                    <p:cond delay="500"/>
                                  </p:stCondLst>
                                  <p:childTnLst>
                                    <p:set>
                                      <p:cBhvr>
                                        <p:cTn id="23" dur="1" fill="hold">
                                          <p:stCondLst>
                                            <p:cond delay="0"/>
                                          </p:stCondLst>
                                        </p:cTn>
                                        <p:tgtEl>
                                          <p:spTgt spid="43023"/>
                                        </p:tgtEl>
                                        <p:attrNameLst>
                                          <p:attrName>style.visibility</p:attrName>
                                        </p:attrNameLst>
                                      </p:cBhvr>
                                      <p:to>
                                        <p:strVal val="visible"/>
                                      </p:to>
                                    </p:set>
                                    <p:animEffect transition="in" filter="box(out)">
                                      <p:cBhvr>
                                        <p:cTn id="24" dur="500"/>
                                        <p:tgtEl>
                                          <p:spTgt spid="43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4034" name="Rectangle 2"/>
          <p:cNvSpPr>
            <a:spLocks/>
          </p:cNvSpPr>
          <p:nvPr/>
        </p:nvSpPr>
        <p:spPr bwMode="auto">
          <a:xfrm>
            <a:off x="-36512" y="-40481"/>
            <a:ext cx="9205913" cy="5191125"/>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nvGrpSpPr>
          <p:cNvPr id="44035" name="Group 3"/>
          <p:cNvGrpSpPr>
            <a:grpSpLocks/>
          </p:cNvGrpSpPr>
          <p:nvPr/>
        </p:nvGrpSpPr>
        <p:grpSpPr bwMode="auto">
          <a:xfrm>
            <a:off x="7020520" y="-41672"/>
            <a:ext cx="1385888" cy="1375767"/>
            <a:chOff x="0" y="0"/>
            <a:chExt cx="2328" cy="2312"/>
          </a:xfrm>
        </p:grpSpPr>
        <p:sp>
          <p:nvSpPr>
            <p:cNvPr id="44036"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4037"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44038" name="Rectangle 6"/>
          <p:cNvSpPr>
            <a:spLocks/>
          </p:cNvSpPr>
          <p:nvPr/>
        </p:nvSpPr>
        <p:spPr bwMode="auto">
          <a:xfrm>
            <a:off x="685205" y="2566988"/>
            <a:ext cx="34480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S T A T U S </a:t>
            </a:r>
          </a:p>
          <a:p>
            <a:pPr algn="l"/>
            <a:r>
              <a:rPr lang="en-US" sz="1700">
                <a:solidFill>
                  <a:srgbClr val="FFFFFF"/>
                </a:solidFill>
                <a:latin typeface="Montserrat-Bold" charset="0"/>
                <a:ea typeface="ＭＳ Ｐゴシック" charset="0"/>
                <a:cs typeface="Montserrat-Bold" charset="0"/>
                <a:sym typeface="Montserrat-Bold" charset="0"/>
              </a:rPr>
              <a:t>A T   P R E S E N T</a:t>
            </a:r>
          </a:p>
        </p:txBody>
      </p:sp>
      <p:sp>
        <p:nvSpPr>
          <p:cNvPr id="44039" name="Rectangle 7"/>
          <p:cNvSpPr>
            <a:spLocks/>
          </p:cNvSpPr>
          <p:nvPr/>
        </p:nvSpPr>
        <p:spPr bwMode="auto">
          <a:xfrm>
            <a:off x="687586" y="3364706"/>
            <a:ext cx="34480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a:t>
            </a:r>
          </a:p>
        </p:txBody>
      </p:sp>
      <p:pic>
        <p:nvPicPr>
          <p:cNvPr id="44040"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81241" y="4162425"/>
            <a:ext cx="138713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4041" name="Line 9"/>
          <p:cNvSpPr>
            <a:spLocks noChangeShapeType="1"/>
          </p:cNvSpPr>
          <p:nvPr/>
        </p:nvSpPr>
        <p:spPr bwMode="auto">
          <a:xfrm>
            <a:off x="718543" y="4433888"/>
            <a:ext cx="6403181"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44042" name="Group 10"/>
          <p:cNvGrpSpPr>
            <a:grpSpLocks/>
          </p:cNvGrpSpPr>
          <p:nvPr/>
        </p:nvGrpSpPr>
        <p:grpSpPr bwMode="auto">
          <a:xfrm>
            <a:off x="8169473" y="4824412"/>
            <a:ext cx="761405" cy="176213"/>
            <a:chOff x="0" y="0"/>
            <a:chExt cx="1279" cy="296"/>
          </a:xfrm>
        </p:grpSpPr>
        <p:pic>
          <p:nvPicPr>
            <p:cNvPr id="4404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4044"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4045"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29</a:t>
              </a:r>
            </a:p>
          </p:txBody>
        </p:sp>
        <p:sp>
          <p:nvSpPr>
            <p:cNvPr id="44046"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 calcmode="lin" valueType="num">
                                      <p:cBhvr additive="base">
                                        <p:cTn id="7" dur="500" fill="hold"/>
                                        <p:tgtEl>
                                          <p:spTgt spid="44038"/>
                                        </p:tgtEl>
                                        <p:attrNameLst>
                                          <p:attrName>ppt_x</p:attrName>
                                        </p:attrNameLst>
                                      </p:cBhvr>
                                      <p:tavLst>
                                        <p:tav tm="0">
                                          <p:val>
                                            <p:strVal val="0-#ppt_w/2"/>
                                          </p:val>
                                        </p:tav>
                                        <p:tav tm="100000">
                                          <p:val>
                                            <p:strVal val="#ppt_x"/>
                                          </p:val>
                                        </p:tav>
                                      </p:tavLst>
                                    </p:anim>
                                    <p:anim calcmode="lin" valueType="num">
                                      <p:cBhvr additive="base">
                                        <p:cTn id="8" dur="500" fill="hold"/>
                                        <p:tgtEl>
                                          <p:spTgt spid="4403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500"/>
                                  </p:stCondLst>
                                  <p:childTnLst>
                                    <p:set>
                                      <p:cBhvr>
                                        <p:cTn id="11" dur="1" fill="hold">
                                          <p:stCondLst>
                                            <p:cond delay="0"/>
                                          </p:stCondLst>
                                        </p:cTn>
                                        <p:tgtEl>
                                          <p:spTgt spid="44039"/>
                                        </p:tgtEl>
                                        <p:attrNameLst>
                                          <p:attrName>style.visibility</p:attrName>
                                        </p:attrNameLst>
                                      </p:cBhvr>
                                      <p:to>
                                        <p:strVal val="visible"/>
                                      </p:to>
                                    </p:set>
                                    <p:anim calcmode="lin" valueType="num">
                                      <p:cBhvr additive="base">
                                        <p:cTn id="12" dur="500" fill="hold"/>
                                        <p:tgtEl>
                                          <p:spTgt spid="44039"/>
                                        </p:tgtEl>
                                        <p:attrNameLst>
                                          <p:attrName>ppt_x</p:attrName>
                                        </p:attrNameLst>
                                      </p:cBhvr>
                                      <p:tavLst>
                                        <p:tav tm="0">
                                          <p:val>
                                            <p:strVal val="0-#ppt_w/2"/>
                                          </p:val>
                                        </p:tav>
                                        <p:tav tm="100000">
                                          <p:val>
                                            <p:strVal val="#ppt_x"/>
                                          </p:val>
                                        </p:tav>
                                      </p:tavLst>
                                    </p:anim>
                                    <p:anim calcmode="lin" valueType="num">
                                      <p:cBhvr additive="base">
                                        <p:cTn id="13" dur="500" fill="hold"/>
                                        <p:tgtEl>
                                          <p:spTgt spid="4403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44041"/>
                                        </p:tgtEl>
                                        <p:attrNameLst>
                                          <p:attrName>style.visibility</p:attrName>
                                        </p:attrNameLst>
                                      </p:cBhvr>
                                      <p:to>
                                        <p:strVal val="visible"/>
                                      </p:to>
                                    </p:set>
                                    <p:animEffect transition="in" filter="wipe(right)">
                                      <p:cBhvr>
                                        <p:cTn id="18" dur="500"/>
                                        <p:tgtEl>
                                          <p:spTgt spid="44041"/>
                                        </p:tgtEl>
                                      </p:cBhvr>
                                    </p:animEffect>
                                  </p:childTnLst>
                                </p:cTn>
                              </p:par>
                            </p:childTnLst>
                          </p:cTn>
                        </p:par>
                        <p:par>
                          <p:cTn id="19" fill="hold" nodeType="afterGroup">
                            <p:stCondLst>
                              <p:cond delay="500"/>
                            </p:stCondLst>
                            <p:childTnLst>
                              <p:par>
                                <p:cTn id="20" presetID="23" presetClass="entr" presetSubtype="16" fill="hold" nodeType="afterEffect">
                                  <p:stCondLst>
                                    <p:cond delay="300"/>
                                  </p:stCondLst>
                                  <p:childTnLst>
                                    <p:set>
                                      <p:cBhvr>
                                        <p:cTn id="21" dur="1" fill="hold">
                                          <p:stCondLst>
                                            <p:cond delay="0"/>
                                          </p:stCondLst>
                                        </p:cTn>
                                        <p:tgtEl>
                                          <p:spTgt spid="44040"/>
                                        </p:tgtEl>
                                        <p:attrNameLst>
                                          <p:attrName>style.visibility</p:attrName>
                                        </p:attrNameLst>
                                      </p:cBhvr>
                                      <p:to>
                                        <p:strVal val="visible"/>
                                      </p:to>
                                    </p:set>
                                    <p:anim calcmode="lin" valueType="num">
                                      <p:cBhvr>
                                        <p:cTn id="22" dur="500" fill="hold"/>
                                        <p:tgtEl>
                                          <p:spTgt spid="44040"/>
                                        </p:tgtEl>
                                        <p:attrNameLst>
                                          <p:attrName>ppt_w</p:attrName>
                                        </p:attrNameLst>
                                      </p:cBhvr>
                                      <p:tavLst>
                                        <p:tav tm="0">
                                          <p:val>
                                            <p:fltVal val="0"/>
                                          </p:val>
                                        </p:tav>
                                        <p:tav tm="100000">
                                          <p:val>
                                            <p:strVal val="#ppt_w"/>
                                          </p:val>
                                        </p:tav>
                                      </p:tavLst>
                                    </p:anim>
                                    <p:anim calcmode="lin" valueType="num">
                                      <p:cBhvr>
                                        <p:cTn id="23" dur="500" fill="hold"/>
                                        <p:tgtEl>
                                          <p:spTgt spid="440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utoUpdateAnimBg="0"/>
      <p:bldP spid="44039" grpId="0" autoUpdateAnimBg="0"/>
      <p:bldP spid="440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7410" name="Rectangle 2"/>
          <p:cNvSpPr>
            <a:spLocks/>
          </p:cNvSpPr>
          <p:nvPr/>
        </p:nvSpPr>
        <p:spPr bwMode="auto">
          <a:xfrm>
            <a:off x="-35719" y="-40481"/>
            <a:ext cx="9205913" cy="5191125"/>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nvGrpSpPr>
          <p:cNvPr id="17411" name="Group 3"/>
          <p:cNvGrpSpPr>
            <a:grpSpLocks/>
          </p:cNvGrpSpPr>
          <p:nvPr/>
        </p:nvGrpSpPr>
        <p:grpSpPr bwMode="auto">
          <a:xfrm rot="10800000">
            <a:off x="6601420" y="3776067"/>
            <a:ext cx="1385888" cy="1376363"/>
            <a:chOff x="0" y="0"/>
            <a:chExt cx="2328" cy="2312"/>
          </a:xfrm>
        </p:grpSpPr>
        <p:sp>
          <p:nvSpPr>
            <p:cNvPr id="17412"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7413"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17414" name="Rectangle 6"/>
          <p:cNvSpPr>
            <a:spLocks/>
          </p:cNvSpPr>
          <p:nvPr/>
        </p:nvSpPr>
        <p:spPr bwMode="auto">
          <a:xfrm>
            <a:off x="3609380" y="969169"/>
            <a:ext cx="22431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W E L C O M E</a:t>
            </a:r>
          </a:p>
        </p:txBody>
      </p:sp>
      <p:sp>
        <p:nvSpPr>
          <p:cNvPr id="17415" name="Rectangle 7"/>
          <p:cNvSpPr>
            <a:spLocks/>
          </p:cNvSpPr>
          <p:nvPr/>
        </p:nvSpPr>
        <p:spPr bwMode="auto">
          <a:xfrm>
            <a:off x="3611761" y="1419225"/>
            <a:ext cx="34480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 and reliability.</a:t>
            </a:r>
          </a:p>
        </p:txBody>
      </p:sp>
      <p:sp>
        <p:nvSpPr>
          <p:cNvPr id="17416" name="Line 8"/>
          <p:cNvSpPr>
            <a:spLocks noChangeShapeType="1"/>
          </p:cNvSpPr>
          <p:nvPr/>
        </p:nvSpPr>
        <p:spPr bwMode="auto">
          <a:xfrm rot="10800000" flipH="1">
            <a:off x="3671292" y="3971330"/>
            <a:ext cx="1662708"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17417" name="Picture 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14353" y="3700462"/>
            <a:ext cx="138713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17418" name="Group 10"/>
          <p:cNvGrpSpPr>
            <a:grpSpLocks/>
          </p:cNvGrpSpPr>
          <p:nvPr/>
        </p:nvGrpSpPr>
        <p:grpSpPr bwMode="auto">
          <a:xfrm>
            <a:off x="8169473" y="4824412"/>
            <a:ext cx="761405" cy="176213"/>
            <a:chOff x="0" y="0"/>
            <a:chExt cx="1279" cy="296"/>
          </a:xfrm>
        </p:grpSpPr>
        <p:pic>
          <p:nvPicPr>
            <p:cNvPr id="1741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7420"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7421"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17422"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414"/>
                                        </p:tgtEl>
                                        <p:attrNameLst>
                                          <p:attrName>style.visibility</p:attrName>
                                        </p:attrNameLst>
                                      </p:cBhvr>
                                      <p:to>
                                        <p:strVal val="visible"/>
                                      </p:to>
                                    </p:set>
                                    <p:anim calcmode="lin" valueType="num">
                                      <p:cBhvr>
                                        <p:cTn id="7" dur="500" fill="hold"/>
                                        <p:tgtEl>
                                          <p:spTgt spid="17414"/>
                                        </p:tgtEl>
                                        <p:attrNameLst>
                                          <p:attrName>ppt_w</p:attrName>
                                        </p:attrNameLst>
                                      </p:cBhvr>
                                      <p:tavLst>
                                        <p:tav tm="0">
                                          <p:val>
                                            <p:fltVal val="0"/>
                                          </p:val>
                                        </p:tav>
                                        <p:tav tm="100000">
                                          <p:val>
                                            <p:strVal val="#ppt_w"/>
                                          </p:val>
                                        </p:tav>
                                      </p:tavLst>
                                    </p:anim>
                                    <p:anim calcmode="lin" valueType="num">
                                      <p:cBhvr>
                                        <p:cTn id="8" dur="500" fill="hold"/>
                                        <p:tgtEl>
                                          <p:spTgt spid="17414"/>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7415"/>
                                        </p:tgtEl>
                                        <p:attrNameLst>
                                          <p:attrName>style.visibility</p:attrName>
                                        </p:attrNameLst>
                                      </p:cBhvr>
                                      <p:to>
                                        <p:strVal val="visible"/>
                                      </p:to>
                                    </p:set>
                                    <p:animEffect transition="in" filter="wipe(left)">
                                      <p:cBhvr>
                                        <p:cTn id="12" dur="500"/>
                                        <p:tgtEl>
                                          <p:spTgt spid="17415"/>
                                        </p:tgtEl>
                                      </p:cBhvr>
                                    </p:animEffect>
                                  </p:childTnLst>
                                </p:cTn>
                              </p:par>
                            </p:childTnLst>
                          </p:cTn>
                        </p:par>
                        <p:par>
                          <p:cTn id="13" fill="hold" nodeType="afterGroup">
                            <p:stCondLst>
                              <p:cond delay="1500"/>
                            </p:stCondLst>
                            <p:childTnLst>
                              <p:par>
                                <p:cTn id="14" presetID="2" presetClass="entr" presetSubtype="2" fill="hold" nodeType="afterEffect">
                                  <p:stCondLst>
                                    <p:cond delay="300"/>
                                  </p:stCondLst>
                                  <p:childTnLst>
                                    <p:set>
                                      <p:cBhvr>
                                        <p:cTn id="15" dur="1" fill="hold">
                                          <p:stCondLst>
                                            <p:cond delay="0"/>
                                          </p:stCondLst>
                                        </p:cTn>
                                        <p:tgtEl>
                                          <p:spTgt spid="17417"/>
                                        </p:tgtEl>
                                        <p:attrNameLst>
                                          <p:attrName>style.visibility</p:attrName>
                                        </p:attrNameLst>
                                      </p:cBhvr>
                                      <p:to>
                                        <p:strVal val="visible"/>
                                      </p:to>
                                    </p:set>
                                    <p:anim calcmode="lin" valueType="num">
                                      <p:cBhvr additive="base">
                                        <p:cTn id="16" dur="500" fill="hold"/>
                                        <p:tgtEl>
                                          <p:spTgt spid="17417"/>
                                        </p:tgtEl>
                                        <p:attrNameLst>
                                          <p:attrName>ppt_x</p:attrName>
                                        </p:attrNameLst>
                                      </p:cBhvr>
                                      <p:tavLst>
                                        <p:tav tm="0">
                                          <p:val>
                                            <p:strVal val="1+#ppt_w/2"/>
                                          </p:val>
                                        </p:tav>
                                        <p:tav tm="100000">
                                          <p:val>
                                            <p:strVal val="#ppt_x"/>
                                          </p:val>
                                        </p:tav>
                                      </p:tavLst>
                                    </p:anim>
                                    <p:anim calcmode="lin" valueType="num">
                                      <p:cBhvr additive="base">
                                        <p:cTn id="17" dur="500" fill="hold"/>
                                        <p:tgtEl>
                                          <p:spTgt spid="17417"/>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2300"/>
                            </p:stCondLst>
                            <p:childTnLst>
                              <p:par>
                                <p:cTn id="19" presetID="2" presetClass="entr" presetSubtype="2" fill="hold" grpId="0" nodeType="afterEffect">
                                  <p:stCondLst>
                                    <p:cond delay="300"/>
                                  </p:stCondLst>
                                  <p:childTnLst>
                                    <p:set>
                                      <p:cBhvr>
                                        <p:cTn id="20" dur="1" fill="hold">
                                          <p:stCondLst>
                                            <p:cond delay="0"/>
                                          </p:stCondLst>
                                        </p:cTn>
                                        <p:tgtEl>
                                          <p:spTgt spid="17416"/>
                                        </p:tgtEl>
                                        <p:attrNameLst>
                                          <p:attrName>style.visibility</p:attrName>
                                        </p:attrNameLst>
                                      </p:cBhvr>
                                      <p:to>
                                        <p:strVal val="visible"/>
                                      </p:to>
                                    </p:set>
                                    <p:anim calcmode="lin" valueType="num">
                                      <p:cBhvr additive="base">
                                        <p:cTn id="21" dur="500" fill="hold"/>
                                        <p:tgtEl>
                                          <p:spTgt spid="17416"/>
                                        </p:tgtEl>
                                        <p:attrNameLst>
                                          <p:attrName>ppt_x</p:attrName>
                                        </p:attrNameLst>
                                      </p:cBhvr>
                                      <p:tavLst>
                                        <p:tav tm="0">
                                          <p:val>
                                            <p:strVal val="1+#ppt_w/2"/>
                                          </p:val>
                                        </p:tav>
                                        <p:tav tm="100000">
                                          <p:val>
                                            <p:strVal val="#ppt_x"/>
                                          </p:val>
                                        </p:tav>
                                      </p:tavLst>
                                    </p:anim>
                                    <p:anim calcmode="lin" valueType="num">
                                      <p:cBhvr additive="base">
                                        <p:cTn id="22" dur="500" fill="hold"/>
                                        <p:tgtEl>
                                          <p:spTgt spid="174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autoUpdateAnimBg="0"/>
      <p:bldP spid="17415" grpId="0" autoUpdateAnimBg="0"/>
      <p:bldP spid="174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45057" name="Group 1"/>
          <p:cNvGrpSpPr>
            <a:grpSpLocks/>
          </p:cNvGrpSpPr>
          <p:nvPr/>
        </p:nvGrpSpPr>
        <p:grpSpPr bwMode="auto">
          <a:xfrm>
            <a:off x="4563071" y="1567458"/>
            <a:ext cx="733425" cy="2152650"/>
            <a:chOff x="0" y="0"/>
            <a:chExt cx="1232" cy="3616"/>
          </a:xfrm>
        </p:grpSpPr>
        <p:sp>
          <p:nvSpPr>
            <p:cNvPr id="45058" name="Rectangle 2"/>
            <p:cNvSpPr>
              <a:spLocks/>
            </p:cNvSpPr>
            <p:nvPr/>
          </p:nvSpPr>
          <p:spPr bwMode="auto">
            <a:xfrm>
              <a:off x="1" y="166"/>
              <a:ext cx="1231" cy="3450"/>
            </a:xfrm>
            <a:prstGeom prst="rect">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59" name="Oval 3"/>
            <p:cNvSpPr>
              <a:spLocks/>
            </p:cNvSpPr>
            <p:nvPr/>
          </p:nvSpPr>
          <p:spPr bwMode="auto">
            <a:xfrm>
              <a:off x="0" y="0"/>
              <a:ext cx="1228" cy="337"/>
            </a:xfrm>
            <a:prstGeom prst="ellipse">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5060" name="Group 4"/>
          <p:cNvGrpSpPr>
            <a:grpSpLocks/>
          </p:cNvGrpSpPr>
          <p:nvPr/>
        </p:nvGrpSpPr>
        <p:grpSpPr bwMode="auto">
          <a:xfrm>
            <a:off x="3902869" y="2097881"/>
            <a:ext cx="734021" cy="1622227"/>
            <a:chOff x="0" y="0"/>
            <a:chExt cx="1233" cy="2724"/>
          </a:xfrm>
        </p:grpSpPr>
        <p:sp>
          <p:nvSpPr>
            <p:cNvPr id="45061" name="Rectangle 5"/>
            <p:cNvSpPr>
              <a:spLocks/>
            </p:cNvSpPr>
            <p:nvPr/>
          </p:nvSpPr>
          <p:spPr bwMode="auto">
            <a:xfrm>
              <a:off x="1" y="148"/>
              <a:ext cx="1232" cy="2576"/>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62" name="Oval 6"/>
            <p:cNvSpPr>
              <a:spLocks/>
            </p:cNvSpPr>
            <p:nvPr/>
          </p:nvSpPr>
          <p:spPr bwMode="auto">
            <a:xfrm>
              <a:off x="0" y="0"/>
              <a:ext cx="1230" cy="301"/>
            </a:xfrm>
            <a:prstGeom prst="ellipse">
              <a:avLst/>
            </a:prstGeom>
            <a:solidFill>
              <a:schemeClr val="bg2">
                <a:lumMod val="7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5063" name="Group 7"/>
          <p:cNvGrpSpPr>
            <a:grpSpLocks/>
          </p:cNvGrpSpPr>
          <p:nvPr/>
        </p:nvGrpSpPr>
        <p:grpSpPr bwMode="auto">
          <a:xfrm>
            <a:off x="3439716" y="2656284"/>
            <a:ext cx="733425" cy="1062038"/>
            <a:chOff x="0" y="0"/>
            <a:chExt cx="1231" cy="1783"/>
          </a:xfrm>
        </p:grpSpPr>
        <p:sp>
          <p:nvSpPr>
            <p:cNvPr id="45064" name="Rectangle 8"/>
            <p:cNvSpPr>
              <a:spLocks/>
            </p:cNvSpPr>
            <p:nvPr/>
          </p:nvSpPr>
          <p:spPr bwMode="auto">
            <a:xfrm>
              <a:off x="2" y="139"/>
              <a:ext cx="1229" cy="1644"/>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65" name="Oval 9"/>
            <p:cNvSpPr>
              <a:spLocks/>
            </p:cNvSpPr>
            <p:nvPr/>
          </p:nvSpPr>
          <p:spPr bwMode="auto">
            <a:xfrm>
              <a:off x="0" y="0"/>
              <a:ext cx="1229" cy="281"/>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5066" name="Group 10"/>
          <p:cNvGrpSpPr>
            <a:grpSpLocks/>
          </p:cNvGrpSpPr>
          <p:nvPr/>
        </p:nvGrpSpPr>
        <p:grpSpPr bwMode="auto">
          <a:xfrm>
            <a:off x="4929783" y="3139083"/>
            <a:ext cx="733425" cy="581025"/>
            <a:chOff x="0" y="0"/>
            <a:chExt cx="1232" cy="976"/>
          </a:xfrm>
        </p:grpSpPr>
        <p:sp>
          <p:nvSpPr>
            <p:cNvPr id="45067" name="Rectangle 11"/>
            <p:cNvSpPr>
              <a:spLocks/>
            </p:cNvSpPr>
            <p:nvPr/>
          </p:nvSpPr>
          <p:spPr bwMode="auto">
            <a:xfrm>
              <a:off x="1" y="101"/>
              <a:ext cx="1231" cy="875"/>
            </a:xfrm>
            <a:prstGeom prst="rect">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68" name="Oval 12"/>
            <p:cNvSpPr>
              <a:spLocks/>
            </p:cNvSpPr>
            <p:nvPr/>
          </p:nvSpPr>
          <p:spPr bwMode="auto">
            <a:xfrm>
              <a:off x="0" y="0"/>
              <a:ext cx="1228" cy="205"/>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45069" name="Rectangle 1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R E S E N T   S T A T U S</a:t>
            </a:r>
          </a:p>
        </p:txBody>
      </p:sp>
      <p:sp>
        <p:nvSpPr>
          <p:cNvPr id="45070" name="Rectangle 14"/>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5071" name="Rectangle 15"/>
          <p:cNvSpPr>
            <a:spLocks/>
          </p:cNvSpPr>
          <p:nvPr/>
        </p:nvSpPr>
        <p:spPr bwMode="auto">
          <a:xfrm>
            <a:off x="-40482" y="3719512"/>
            <a:ext cx="9205913" cy="1423988"/>
          </a:xfrm>
          <a:prstGeom prst="rect">
            <a:avLst/>
          </a:prstGeom>
          <a:solidFill>
            <a:srgbClr val="E6EBF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45072" name="Group 16"/>
          <p:cNvGrpSpPr>
            <a:grpSpLocks/>
          </p:cNvGrpSpPr>
          <p:nvPr/>
        </p:nvGrpSpPr>
        <p:grpSpPr bwMode="auto">
          <a:xfrm>
            <a:off x="798314" y="1509117"/>
            <a:ext cx="1817489" cy="400050"/>
            <a:chOff x="0" y="0"/>
            <a:chExt cx="3053" cy="672"/>
          </a:xfrm>
        </p:grpSpPr>
        <p:sp>
          <p:nvSpPr>
            <p:cNvPr id="45073" name="Rectangle 17"/>
            <p:cNvSpPr>
              <a:spLocks/>
            </p:cNvSpPr>
            <p:nvPr/>
          </p:nvSpPr>
          <p:spPr bwMode="auto">
            <a:xfrm>
              <a:off x="661"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OF THIS FACT</a:t>
              </a:r>
            </a:p>
          </p:txBody>
        </p:sp>
        <p:pic>
          <p:nvPicPr>
            <p:cNvPr id="45074" name="Picture 18"/>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0" y="96"/>
              <a:ext cx="497"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75" name="Rectangle 19"/>
          <p:cNvSpPr>
            <a:spLocks/>
          </p:cNvSpPr>
          <p:nvPr/>
        </p:nvSpPr>
        <p:spPr bwMode="auto">
          <a:xfrm>
            <a:off x="801290" y="1909167"/>
            <a:ext cx="2114526"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grpSp>
        <p:nvGrpSpPr>
          <p:cNvPr id="45076" name="Group 20"/>
          <p:cNvGrpSpPr>
            <a:grpSpLocks/>
          </p:cNvGrpSpPr>
          <p:nvPr/>
        </p:nvGrpSpPr>
        <p:grpSpPr bwMode="auto">
          <a:xfrm>
            <a:off x="804862" y="2599730"/>
            <a:ext cx="1810941" cy="400050"/>
            <a:chOff x="0" y="0"/>
            <a:chExt cx="3042" cy="672"/>
          </a:xfrm>
        </p:grpSpPr>
        <p:sp>
          <p:nvSpPr>
            <p:cNvPr id="45077" name="Rectangle 21"/>
            <p:cNvSpPr>
              <a:spLocks/>
            </p:cNvSpPr>
            <p:nvPr/>
          </p:nvSpPr>
          <p:spPr bwMode="auto">
            <a:xfrm>
              <a:off x="650"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OF THIS FACT</a:t>
              </a:r>
            </a:p>
          </p:txBody>
        </p:sp>
        <p:pic>
          <p:nvPicPr>
            <p:cNvPr id="45078" name="Picture 22"/>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0" y="96"/>
              <a:ext cx="473"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79" name="Rectangle 23"/>
          <p:cNvSpPr>
            <a:spLocks/>
          </p:cNvSpPr>
          <p:nvPr/>
        </p:nvSpPr>
        <p:spPr bwMode="auto">
          <a:xfrm>
            <a:off x="801290" y="2999780"/>
            <a:ext cx="204251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grpSp>
        <p:nvGrpSpPr>
          <p:cNvPr id="45080" name="Group 24"/>
          <p:cNvGrpSpPr>
            <a:grpSpLocks/>
          </p:cNvGrpSpPr>
          <p:nvPr/>
        </p:nvGrpSpPr>
        <p:grpSpPr bwMode="auto">
          <a:xfrm>
            <a:off x="6381750" y="1509117"/>
            <a:ext cx="1810941" cy="400050"/>
            <a:chOff x="0" y="0"/>
            <a:chExt cx="3042" cy="672"/>
          </a:xfrm>
        </p:grpSpPr>
        <p:sp>
          <p:nvSpPr>
            <p:cNvPr id="45081" name="Rectangle 25"/>
            <p:cNvSpPr>
              <a:spLocks/>
            </p:cNvSpPr>
            <p:nvPr/>
          </p:nvSpPr>
          <p:spPr bwMode="auto">
            <a:xfrm>
              <a:off x="650"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rgbClr val="8C96A0"/>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rgbClr val="8C96A0"/>
                  </a:solidFill>
                  <a:latin typeface="Montserrat-Bold" charset="0"/>
                  <a:ea typeface="ＭＳ Ｐゴシック" charset="0"/>
                  <a:cs typeface="Montserrat-Bold" charset="0"/>
                  <a:sym typeface="Montserrat-Bold" charset="0"/>
                </a:rPr>
                <a:t>OF THIS FACT</a:t>
              </a:r>
            </a:p>
          </p:txBody>
        </p:sp>
        <p:pic>
          <p:nvPicPr>
            <p:cNvPr id="45082" name="Picture 26"/>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0" y="96"/>
              <a:ext cx="472"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83" name="Rectangle 27"/>
          <p:cNvSpPr>
            <a:spLocks/>
          </p:cNvSpPr>
          <p:nvPr/>
        </p:nvSpPr>
        <p:spPr bwMode="auto">
          <a:xfrm>
            <a:off x="6378178" y="1909167"/>
            <a:ext cx="200101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grpSp>
        <p:nvGrpSpPr>
          <p:cNvPr id="45084" name="Group 28"/>
          <p:cNvGrpSpPr>
            <a:grpSpLocks/>
          </p:cNvGrpSpPr>
          <p:nvPr/>
        </p:nvGrpSpPr>
        <p:grpSpPr bwMode="auto">
          <a:xfrm>
            <a:off x="6410325" y="2599730"/>
            <a:ext cx="1782366" cy="400050"/>
            <a:chOff x="0" y="0"/>
            <a:chExt cx="2994" cy="672"/>
          </a:xfrm>
        </p:grpSpPr>
        <p:sp>
          <p:nvSpPr>
            <p:cNvPr id="45085" name="Rectangle 29"/>
            <p:cNvSpPr>
              <a:spLocks/>
            </p:cNvSpPr>
            <p:nvPr/>
          </p:nvSpPr>
          <p:spPr bwMode="auto">
            <a:xfrm>
              <a:off x="602"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a:t>
              </a:r>
            </a:p>
            <a:p>
              <a:pPr algn="l">
                <a:lnSpc>
                  <a:spcPct val="80000"/>
                </a:lnSpc>
              </a:pPr>
              <a:r>
                <a:rPr lang="en-US" sz="1100">
                  <a:solidFill>
                    <a:schemeClr val="tx1"/>
                  </a:solidFill>
                  <a:latin typeface="Montserrat-Bold" charset="0"/>
                  <a:ea typeface="ＭＳ Ｐゴシック" charset="0"/>
                  <a:cs typeface="Montserrat-Bold" charset="0"/>
                  <a:sym typeface="Montserrat-Bold" charset="0"/>
                </a:rPr>
                <a:t>OF THIS FACT</a:t>
              </a:r>
            </a:p>
          </p:txBody>
        </p:sp>
        <p:pic>
          <p:nvPicPr>
            <p:cNvPr id="45086" name="Picture 30"/>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0" y="96"/>
              <a:ext cx="377"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87" name="Rectangle 31"/>
          <p:cNvSpPr>
            <a:spLocks/>
          </p:cNvSpPr>
          <p:nvPr/>
        </p:nvSpPr>
        <p:spPr bwMode="auto">
          <a:xfrm>
            <a:off x="6378178" y="2999780"/>
            <a:ext cx="205582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sp>
        <p:nvSpPr>
          <p:cNvPr id="45088" name="Rectangle 32"/>
          <p:cNvSpPr>
            <a:spLocks/>
          </p:cNvSpPr>
          <p:nvPr/>
        </p:nvSpPr>
        <p:spPr bwMode="auto">
          <a:xfrm>
            <a:off x="3604617" y="3007519"/>
            <a:ext cx="4286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42%</a:t>
            </a:r>
          </a:p>
        </p:txBody>
      </p:sp>
      <p:sp>
        <p:nvSpPr>
          <p:cNvPr id="45089" name="Rectangle 33"/>
          <p:cNvSpPr>
            <a:spLocks/>
          </p:cNvSpPr>
          <p:nvPr/>
        </p:nvSpPr>
        <p:spPr bwMode="auto">
          <a:xfrm>
            <a:off x="4057055" y="2355056"/>
            <a:ext cx="4286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55%</a:t>
            </a:r>
          </a:p>
        </p:txBody>
      </p:sp>
      <p:sp>
        <p:nvSpPr>
          <p:cNvPr id="45090" name="Rectangle 34"/>
          <p:cNvSpPr>
            <a:spLocks/>
          </p:cNvSpPr>
          <p:nvPr/>
        </p:nvSpPr>
        <p:spPr bwMode="auto">
          <a:xfrm>
            <a:off x="4709517" y="1854993"/>
            <a:ext cx="4810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60%</a:t>
            </a:r>
          </a:p>
        </p:txBody>
      </p:sp>
      <p:sp>
        <p:nvSpPr>
          <p:cNvPr id="45091" name="Rectangle 35"/>
          <p:cNvSpPr>
            <a:spLocks/>
          </p:cNvSpPr>
          <p:nvPr/>
        </p:nvSpPr>
        <p:spPr bwMode="auto">
          <a:xfrm>
            <a:off x="5109567" y="3307556"/>
            <a:ext cx="4619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30%</a:t>
            </a:r>
          </a:p>
        </p:txBody>
      </p:sp>
      <p:sp>
        <p:nvSpPr>
          <p:cNvPr id="45092" name="Rectangle 36"/>
          <p:cNvSpPr>
            <a:spLocks/>
          </p:cNvSpPr>
          <p:nvPr/>
        </p:nvSpPr>
        <p:spPr bwMode="auto">
          <a:xfrm>
            <a:off x="725686" y="4002881"/>
            <a:ext cx="76533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41414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 This letterhead design is meant to project an image of professionalism and reliability. By using simple alignments we have created a very spacious feeling. The simplicity suggests strength and the spaciousness contributes.</a:t>
            </a:r>
          </a:p>
        </p:txBody>
      </p:sp>
      <p:grpSp>
        <p:nvGrpSpPr>
          <p:cNvPr id="45093" name="Group 37"/>
          <p:cNvGrpSpPr>
            <a:grpSpLocks/>
          </p:cNvGrpSpPr>
          <p:nvPr/>
        </p:nvGrpSpPr>
        <p:grpSpPr bwMode="auto">
          <a:xfrm>
            <a:off x="5562600" y="3495675"/>
            <a:ext cx="214313" cy="223838"/>
            <a:chOff x="0" y="0"/>
            <a:chExt cx="360" cy="376"/>
          </a:xfrm>
        </p:grpSpPr>
        <p:sp>
          <p:nvSpPr>
            <p:cNvPr id="45094" name="Rectangle 38"/>
            <p:cNvSpPr>
              <a:spLocks/>
            </p:cNvSpPr>
            <p:nvPr/>
          </p:nvSpPr>
          <p:spPr bwMode="auto">
            <a:xfrm flipH="1">
              <a:off x="0" y="0"/>
              <a:ext cx="360" cy="376"/>
            </a:xfrm>
            <a:prstGeom prst="rect">
              <a:avLst/>
            </a:prstGeom>
            <a:solidFill>
              <a:srgbClr val="28323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95" name="Rectangle 39"/>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4</a:t>
              </a:r>
            </a:p>
          </p:txBody>
        </p:sp>
      </p:grpSp>
      <p:grpSp>
        <p:nvGrpSpPr>
          <p:cNvPr id="45096" name="Group 40"/>
          <p:cNvGrpSpPr>
            <a:grpSpLocks/>
          </p:cNvGrpSpPr>
          <p:nvPr/>
        </p:nvGrpSpPr>
        <p:grpSpPr bwMode="auto">
          <a:xfrm>
            <a:off x="5186362" y="2305050"/>
            <a:ext cx="214313" cy="223838"/>
            <a:chOff x="0" y="0"/>
            <a:chExt cx="360" cy="376"/>
          </a:xfrm>
        </p:grpSpPr>
        <p:sp>
          <p:nvSpPr>
            <p:cNvPr id="45097" name="Rectangle 41"/>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98" name="Rectangle 42"/>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3</a:t>
              </a:r>
            </a:p>
          </p:txBody>
        </p:sp>
      </p:grpSp>
      <p:grpSp>
        <p:nvGrpSpPr>
          <p:cNvPr id="45099" name="Group 43"/>
          <p:cNvGrpSpPr>
            <a:grpSpLocks/>
          </p:cNvGrpSpPr>
          <p:nvPr/>
        </p:nvGrpSpPr>
        <p:grpSpPr bwMode="auto">
          <a:xfrm>
            <a:off x="3790950" y="2366962"/>
            <a:ext cx="214313" cy="223838"/>
            <a:chOff x="0" y="0"/>
            <a:chExt cx="360" cy="376"/>
          </a:xfrm>
        </p:grpSpPr>
        <p:sp>
          <p:nvSpPr>
            <p:cNvPr id="45100" name="Rectangle 44"/>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101" name="Rectangle 45"/>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nvGrpSpPr>
          <p:cNvPr id="45102" name="Group 46"/>
          <p:cNvGrpSpPr>
            <a:grpSpLocks/>
          </p:cNvGrpSpPr>
          <p:nvPr/>
        </p:nvGrpSpPr>
        <p:grpSpPr bwMode="auto">
          <a:xfrm>
            <a:off x="3343275" y="3324225"/>
            <a:ext cx="214313" cy="223838"/>
            <a:chOff x="0" y="0"/>
            <a:chExt cx="360" cy="376"/>
          </a:xfrm>
        </p:grpSpPr>
        <p:sp>
          <p:nvSpPr>
            <p:cNvPr id="45103" name="Rectangle 47"/>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104" name="Rectangle 48"/>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1</a:t>
              </a:r>
            </a:p>
          </p:txBody>
        </p:sp>
      </p:grpSp>
      <p:grpSp>
        <p:nvGrpSpPr>
          <p:cNvPr id="45105" name="Group 49"/>
          <p:cNvGrpSpPr>
            <a:grpSpLocks/>
          </p:cNvGrpSpPr>
          <p:nvPr/>
        </p:nvGrpSpPr>
        <p:grpSpPr bwMode="auto">
          <a:xfrm>
            <a:off x="8169474" y="4824412"/>
            <a:ext cx="759619" cy="176213"/>
            <a:chOff x="0" y="0"/>
            <a:chExt cx="1275" cy="296"/>
          </a:xfrm>
        </p:grpSpPr>
        <p:pic>
          <p:nvPicPr>
            <p:cNvPr id="45106"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5107" name="Rectangle 5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108" name="Rectangle 5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30</a:t>
              </a:r>
            </a:p>
          </p:txBody>
        </p:sp>
        <p:sp>
          <p:nvSpPr>
            <p:cNvPr id="45109" name="Rectangle 5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wipe(down)">
                                      <p:cBhvr>
                                        <p:cTn id="7" dur="500"/>
                                        <p:tgtEl>
                                          <p:spTgt spid="45063"/>
                                        </p:tgtEl>
                                      </p:cBhvr>
                                    </p:animEffect>
                                  </p:childTnLst>
                                </p:cTn>
                              </p:par>
                            </p:childTnLst>
                          </p:cTn>
                        </p:par>
                        <p:par>
                          <p:cTn id="8" fill="hold" nodeType="afterGroup">
                            <p:stCondLst>
                              <p:cond delay="500"/>
                            </p:stCondLst>
                            <p:childTnLst>
                              <p:par>
                                <p:cTn id="9" presetID="23" presetClass="entr" presetSubtype="16" fill="hold" nodeType="afterEffect">
                                  <p:stCondLst>
                                    <p:cond delay="300"/>
                                  </p:stCondLst>
                                  <p:childTnLst>
                                    <p:set>
                                      <p:cBhvr>
                                        <p:cTn id="10" dur="1" fill="hold">
                                          <p:stCondLst>
                                            <p:cond delay="0"/>
                                          </p:stCondLst>
                                        </p:cTn>
                                        <p:tgtEl>
                                          <p:spTgt spid="45102"/>
                                        </p:tgtEl>
                                        <p:attrNameLst>
                                          <p:attrName>style.visibility</p:attrName>
                                        </p:attrNameLst>
                                      </p:cBhvr>
                                      <p:to>
                                        <p:strVal val="visible"/>
                                      </p:to>
                                    </p:set>
                                    <p:anim calcmode="lin" valueType="num">
                                      <p:cBhvr>
                                        <p:cTn id="11" dur="500" fill="hold"/>
                                        <p:tgtEl>
                                          <p:spTgt spid="45102"/>
                                        </p:tgtEl>
                                        <p:attrNameLst>
                                          <p:attrName>ppt_w</p:attrName>
                                        </p:attrNameLst>
                                      </p:cBhvr>
                                      <p:tavLst>
                                        <p:tav tm="0">
                                          <p:val>
                                            <p:fltVal val="0"/>
                                          </p:val>
                                        </p:tav>
                                        <p:tav tm="100000">
                                          <p:val>
                                            <p:strVal val="#ppt_w"/>
                                          </p:val>
                                        </p:tav>
                                      </p:tavLst>
                                    </p:anim>
                                    <p:anim calcmode="lin" valueType="num">
                                      <p:cBhvr>
                                        <p:cTn id="12" dur="500" fill="hold"/>
                                        <p:tgtEl>
                                          <p:spTgt spid="45102"/>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300"/>
                            </p:stCondLst>
                            <p:childTnLst>
                              <p:par>
                                <p:cTn id="14" presetID="23" presetClass="entr" presetSubtype="16" fill="hold" grpId="0" nodeType="afterEffect">
                                  <p:stCondLst>
                                    <p:cond delay="300"/>
                                  </p:stCondLst>
                                  <p:childTnLst>
                                    <p:set>
                                      <p:cBhvr>
                                        <p:cTn id="15" dur="1" fill="hold">
                                          <p:stCondLst>
                                            <p:cond delay="0"/>
                                          </p:stCondLst>
                                        </p:cTn>
                                        <p:tgtEl>
                                          <p:spTgt spid="45088"/>
                                        </p:tgtEl>
                                        <p:attrNameLst>
                                          <p:attrName>style.visibility</p:attrName>
                                        </p:attrNameLst>
                                      </p:cBhvr>
                                      <p:to>
                                        <p:strVal val="visible"/>
                                      </p:to>
                                    </p:set>
                                    <p:anim calcmode="lin" valueType="num">
                                      <p:cBhvr>
                                        <p:cTn id="16" dur="500" fill="hold"/>
                                        <p:tgtEl>
                                          <p:spTgt spid="45088"/>
                                        </p:tgtEl>
                                        <p:attrNameLst>
                                          <p:attrName>ppt_w</p:attrName>
                                        </p:attrNameLst>
                                      </p:cBhvr>
                                      <p:tavLst>
                                        <p:tav tm="0">
                                          <p:val>
                                            <p:fltVal val="0"/>
                                          </p:val>
                                        </p:tav>
                                        <p:tav tm="100000">
                                          <p:val>
                                            <p:strVal val="#ppt_w"/>
                                          </p:val>
                                        </p:tav>
                                      </p:tavLst>
                                    </p:anim>
                                    <p:anim calcmode="lin" valueType="num">
                                      <p:cBhvr>
                                        <p:cTn id="17" dur="500" fill="hold"/>
                                        <p:tgtEl>
                                          <p:spTgt spid="45088"/>
                                        </p:tgtEl>
                                        <p:attrNameLst>
                                          <p:attrName>ppt_h</p:attrName>
                                        </p:attrNameLst>
                                      </p:cBhvr>
                                      <p:tavLst>
                                        <p:tav tm="0">
                                          <p:val>
                                            <p:fltVal val="0"/>
                                          </p:val>
                                        </p:tav>
                                        <p:tav tm="100000">
                                          <p:val>
                                            <p:strVal val="#ppt_h"/>
                                          </p:val>
                                        </p:tav>
                                      </p:tavLst>
                                    </p:anim>
                                  </p:childTnLst>
                                </p:cTn>
                              </p:par>
                            </p:childTnLst>
                          </p:cTn>
                        </p:par>
                        <p:par>
                          <p:cTn id="18" fill="hold" nodeType="afterGroup">
                            <p:stCondLst>
                              <p:cond delay="2100"/>
                            </p:stCondLst>
                            <p:childTnLst>
                              <p:par>
                                <p:cTn id="19" presetID="2" presetClass="entr" presetSubtype="8" fill="hold" nodeType="afterEffect">
                                  <p:stCondLst>
                                    <p:cond delay="300"/>
                                  </p:stCondLst>
                                  <p:childTnLst>
                                    <p:set>
                                      <p:cBhvr>
                                        <p:cTn id="20" dur="1" fill="hold">
                                          <p:stCondLst>
                                            <p:cond delay="0"/>
                                          </p:stCondLst>
                                        </p:cTn>
                                        <p:tgtEl>
                                          <p:spTgt spid="45072"/>
                                        </p:tgtEl>
                                        <p:attrNameLst>
                                          <p:attrName>style.visibility</p:attrName>
                                        </p:attrNameLst>
                                      </p:cBhvr>
                                      <p:to>
                                        <p:strVal val="visible"/>
                                      </p:to>
                                    </p:set>
                                    <p:anim calcmode="lin" valueType="num">
                                      <p:cBhvr additive="base">
                                        <p:cTn id="21" dur="500" fill="hold"/>
                                        <p:tgtEl>
                                          <p:spTgt spid="45072"/>
                                        </p:tgtEl>
                                        <p:attrNameLst>
                                          <p:attrName>ppt_x</p:attrName>
                                        </p:attrNameLst>
                                      </p:cBhvr>
                                      <p:tavLst>
                                        <p:tav tm="0">
                                          <p:val>
                                            <p:strVal val="0-#ppt_w/2"/>
                                          </p:val>
                                        </p:tav>
                                        <p:tav tm="100000">
                                          <p:val>
                                            <p:strVal val="#ppt_x"/>
                                          </p:val>
                                        </p:tav>
                                      </p:tavLst>
                                    </p:anim>
                                    <p:anim calcmode="lin" valueType="num">
                                      <p:cBhvr additive="base">
                                        <p:cTn id="22" dur="500" fill="hold"/>
                                        <p:tgtEl>
                                          <p:spTgt spid="45072"/>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2900"/>
                            </p:stCondLst>
                            <p:childTnLst>
                              <p:par>
                                <p:cTn id="24" presetID="2" presetClass="entr" presetSubtype="8" fill="hold" grpId="0" nodeType="afterEffect">
                                  <p:stCondLst>
                                    <p:cond delay="300"/>
                                  </p:stCondLst>
                                  <p:childTnLst>
                                    <p:set>
                                      <p:cBhvr>
                                        <p:cTn id="25" dur="1" fill="hold">
                                          <p:stCondLst>
                                            <p:cond delay="0"/>
                                          </p:stCondLst>
                                        </p:cTn>
                                        <p:tgtEl>
                                          <p:spTgt spid="45075"/>
                                        </p:tgtEl>
                                        <p:attrNameLst>
                                          <p:attrName>style.visibility</p:attrName>
                                        </p:attrNameLst>
                                      </p:cBhvr>
                                      <p:to>
                                        <p:strVal val="visible"/>
                                      </p:to>
                                    </p:set>
                                    <p:anim calcmode="lin" valueType="num">
                                      <p:cBhvr additive="base">
                                        <p:cTn id="26" dur="500" fill="hold"/>
                                        <p:tgtEl>
                                          <p:spTgt spid="45075"/>
                                        </p:tgtEl>
                                        <p:attrNameLst>
                                          <p:attrName>ppt_x</p:attrName>
                                        </p:attrNameLst>
                                      </p:cBhvr>
                                      <p:tavLst>
                                        <p:tav tm="0">
                                          <p:val>
                                            <p:strVal val="0-#ppt_w/2"/>
                                          </p:val>
                                        </p:tav>
                                        <p:tav tm="100000">
                                          <p:val>
                                            <p:strVal val="#ppt_x"/>
                                          </p:val>
                                        </p:tav>
                                      </p:tavLst>
                                    </p:anim>
                                    <p:anim calcmode="lin" valueType="num">
                                      <p:cBhvr additive="base">
                                        <p:cTn id="27" dur="500" fill="hold"/>
                                        <p:tgtEl>
                                          <p:spTgt spid="4507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45060"/>
                                        </p:tgtEl>
                                        <p:attrNameLst>
                                          <p:attrName>style.visibility</p:attrName>
                                        </p:attrNameLst>
                                      </p:cBhvr>
                                      <p:to>
                                        <p:strVal val="visible"/>
                                      </p:to>
                                    </p:set>
                                    <p:animEffect transition="in" filter="wipe(down)">
                                      <p:cBhvr>
                                        <p:cTn id="32" dur="500"/>
                                        <p:tgtEl>
                                          <p:spTgt spid="45060"/>
                                        </p:tgtEl>
                                      </p:cBhvr>
                                    </p:animEffect>
                                  </p:childTnLst>
                                </p:cTn>
                              </p:par>
                            </p:childTnLst>
                          </p:cTn>
                        </p:par>
                        <p:par>
                          <p:cTn id="33" fill="hold" nodeType="afterGroup">
                            <p:stCondLst>
                              <p:cond delay="500"/>
                            </p:stCondLst>
                            <p:childTnLst>
                              <p:par>
                                <p:cTn id="34" presetID="2" presetClass="entr" presetSubtype="1" fill="hold" nodeType="afterEffect">
                                  <p:stCondLst>
                                    <p:cond delay="300"/>
                                  </p:stCondLst>
                                  <p:childTnLst>
                                    <p:set>
                                      <p:cBhvr>
                                        <p:cTn id="35" dur="1" fill="hold">
                                          <p:stCondLst>
                                            <p:cond delay="0"/>
                                          </p:stCondLst>
                                        </p:cTn>
                                        <p:tgtEl>
                                          <p:spTgt spid="45099"/>
                                        </p:tgtEl>
                                        <p:attrNameLst>
                                          <p:attrName>style.visibility</p:attrName>
                                        </p:attrNameLst>
                                      </p:cBhvr>
                                      <p:to>
                                        <p:strVal val="visible"/>
                                      </p:to>
                                    </p:set>
                                    <p:anim calcmode="lin" valueType="num">
                                      <p:cBhvr additive="base">
                                        <p:cTn id="36" dur="500" fill="hold"/>
                                        <p:tgtEl>
                                          <p:spTgt spid="45099"/>
                                        </p:tgtEl>
                                        <p:attrNameLst>
                                          <p:attrName>ppt_x</p:attrName>
                                        </p:attrNameLst>
                                      </p:cBhvr>
                                      <p:tavLst>
                                        <p:tav tm="0">
                                          <p:val>
                                            <p:strVal val="#ppt_x"/>
                                          </p:val>
                                        </p:tav>
                                        <p:tav tm="100000">
                                          <p:val>
                                            <p:strVal val="#ppt_x"/>
                                          </p:val>
                                        </p:tav>
                                      </p:tavLst>
                                    </p:anim>
                                    <p:anim calcmode="lin" valueType="num">
                                      <p:cBhvr additive="base">
                                        <p:cTn id="37" dur="500" fill="hold"/>
                                        <p:tgtEl>
                                          <p:spTgt spid="45099"/>
                                        </p:tgtEl>
                                        <p:attrNameLst>
                                          <p:attrName>ppt_y</p:attrName>
                                        </p:attrNameLst>
                                      </p:cBhvr>
                                      <p:tavLst>
                                        <p:tav tm="0">
                                          <p:val>
                                            <p:strVal val="0-#ppt_h/2"/>
                                          </p:val>
                                        </p:tav>
                                        <p:tav tm="100000">
                                          <p:val>
                                            <p:strVal val="#ppt_y"/>
                                          </p:val>
                                        </p:tav>
                                      </p:tavLst>
                                    </p:anim>
                                  </p:childTnLst>
                                </p:cTn>
                              </p:par>
                            </p:childTnLst>
                          </p:cTn>
                        </p:par>
                        <p:par>
                          <p:cTn id="38" fill="hold" nodeType="afterGroup">
                            <p:stCondLst>
                              <p:cond delay="1300"/>
                            </p:stCondLst>
                            <p:childTnLst>
                              <p:par>
                                <p:cTn id="39" presetID="23" presetClass="entr" presetSubtype="16" fill="hold" grpId="0" nodeType="afterEffect">
                                  <p:stCondLst>
                                    <p:cond delay="300"/>
                                  </p:stCondLst>
                                  <p:childTnLst>
                                    <p:set>
                                      <p:cBhvr>
                                        <p:cTn id="40" dur="1" fill="hold">
                                          <p:stCondLst>
                                            <p:cond delay="0"/>
                                          </p:stCondLst>
                                        </p:cTn>
                                        <p:tgtEl>
                                          <p:spTgt spid="45089"/>
                                        </p:tgtEl>
                                        <p:attrNameLst>
                                          <p:attrName>style.visibility</p:attrName>
                                        </p:attrNameLst>
                                      </p:cBhvr>
                                      <p:to>
                                        <p:strVal val="visible"/>
                                      </p:to>
                                    </p:set>
                                    <p:anim calcmode="lin" valueType="num">
                                      <p:cBhvr>
                                        <p:cTn id="41" dur="500" fill="hold"/>
                                        <p:tgtEl>
                                          <p:spTgt spid="45089"/>
                                        </p:tgtEl>
                                        <p:attrNameLst>
                                          <p:attrName>ppt_w</p:attrName>
                                        </p:attrNameLst>
                                      </p:cBhvr>
                                      <p:tavLst>
                                        <p:tav tm="0">
                                          <p:val>
                                            <p:fltVal val="0"/>
                                          </p:val>
                                        </p:tav>
                                        <p:tav tm="100000">
                                          <p:val>
                                            <p:strVal val="#ppt_w"/>
                                          </p:val>
                                        </p:tav>
                                      </p:tavLst>
                                    </p:anim>
                                    <p:anim calcmode="lin" valueType="num">
                                      <p:cBhvr>
                                        <p:cTn id="42" dur="500" fill="hold"/>
                                        <p:tgtEl>
                                          <p:spTgt spid="45089"/>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5076"/>
                                        </p:tgtEl>
                                        <p:attrNameLst>
                                          <p:attrName>style.visibility</p:attrName>
                                        </p:attrNameLst>
                                      </p:cBhvr>
                                      <p:to>
                                        <p:strVal val="visible"/>
                                      </p:to>
                                    </p:set>
                                    <p:animEffect transition="in" filter="wipe(left)">
                                      <p:cBhvr>
                                        <p:cTn id="47" dur="500"/>
                                        <p:tgtEl>
                                          <p:spTgt spid="45076"/>
                                        </p:tgtEl>
                                      </p:cBhvr>
                                    </p:animEffect>
                                  </p:childTnLst>
                                </p:cTn>
                              </p:par>
                            </p:childTnLst>
                          </p:cTn>
                        </p:par>
                        <p:par>
                          <p:cTn id="48" fill="hold" nodeType="afterGroup">
                            <p:stCondLst>
                              <p:cond delay="500"/>
                            </p:stCondLst>
                            <p:childTnLst>
                              <p:par>
                                <p:cTn id="49" presetID="22" presetClass="entr" presetSubtype="8" fill="hold" grpId="0" nodeType="afterEffect">
                                  <p:stCondLst>
                                    <p:cond delay="300"/>
                                  </p:stCondLst>
                                  <p:childTnLst>
                                    <p:set>
                                      <p:cBhvr>
                                        <p:cTn id="50" dur="1" fill="hold">
                                          <p:stCondLst>
                                            <p:cond delay="0"/>
                                          </p:stCondLst>
                                        </p:cTn>
                                        <p:tgtEl>
                                          <p:spTgt spid="45079"/>
                                        </p:tgtEl>
                                        <p:attrNameLst>
                                          <p:attrName>style.visibility</p:attrName>
                                        </p:attrNameLst>
                                      </p:cBhvr>
                                      <p:to>
                                        <p:strVal val="visible"/>
                                      </p:to>
                                    </p:set>
                                    <p:animEffect transition="in" filter="wipe(left)">
                                      <p:cBhvr>
                                        <p:cTn id="51" dur="500"/>
                                        <p:tgtEl>
                                          <p:spTgt spid="4507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45057"/>
                                        </p:tgtEl>
                                        <p:attrNameLst>
                                          <p:attrName>style.visibility</p:attrName>
                                        </p:attrNameLst>
                                      </p:cBhvr>
                                      <p:to>
                                        <p:strVal val="visible"/>
                                      </p:to>
                                    </p:set>
                                    <p:animEffect transition="in" filter="wipe(down)">
                                      <p:cBhvr>
                                        <p:cTn id="56" dur="500"/>
                                        <p:tgtEl>
                                          <p:spTgt spid="45057"/>
                                        </p:tgtEl>
                                      </p:cBhvr>
                                    </p:animEffect>
                                  </p:childTnLst>
                                </p:cTn>
                              </p:par>
                            </p:childTnLst>
                          </p:cTn>
                        </p:par>
                        <p:par>
                          <p:cTn id="57" fill="hold" nodeType="afterGroup">
                            <p:stCondLst>
                              <p:cond delay="500"/>
                            </p:stCondLst>
                            <p:childTnLst>
                              <p:par>
                                <p:cTn id="58" presetID="23" presetClass="entr" presetSubtype="16" fill="hold" nodeType="afterEffect">
                                  <p:stCondLst>
                                    <p:cond delay="300"/>
                                  </p:stCondLst>
                                  <p:childTnLst>
                                    <p:set>
                                      <p:cBhvr>
                                        <p:cTn id="59" dur="1" fill="hold">
                                          <p:stCondLst>
                                            <p:cond delay="0"/>
                                          </p:stCondLst>
                                        </p:cTn>
                                        <p:tgtEl>
                                          <p:spTgt spid="45096"/>
                                        </p:tgtEl>
                                        <p:attrNameLst>
                                          <p:attrName>style.visibility</p:attrName>
                                        </p:attrNameLst>
                                      </p:cBhvr>
                                      <p:to>
                                        <p:strVal val="visible"/>
                                      </p:to>
                                    </p:set>
                                    <p:anim calcmode="lin" valueType="num">
                                      <p:cBhvr>
                                        <p:cTn id="60" dur="500" fill="hold"/>
                                        <p:tgtEl>
                                          <p:spTgt spid="45096"/>
                                        </p:tgtEl>
                                        <p:attrNameLst>
                                          <p:attrName>ppt_w</p:attrName>
                                        </p:attrNameLst>
                                      </p:cBhvr>
                                      <p:tavLst>
                                        <p:tav tm="0">
                                          <p:val>
                                            <p:fltVal val="0"/>
                                          </p:val>
                                        </p:tav>
                                        <p:tav tm="100000">
                                          <p:val>
                                            <p:strVal val="#ppt_w"/>
                                          </p:val>
                                        </p:tav>
                                      </p:tavLst>
                                    </p:anim>
                                    <p:anim calcmode="lin" valueType="num">
                                      <p:cBhvr>
                                        <p:cTn id="61" dur="500" fill="hold"/>
                                        <p:tgtEl>
                                          <p:spTgt spid="45096"/>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300"/>
                            </p:stCondLst>
                            <p:childTnLst>
                              <p:par>
                                <p:cTn id="63" presetID="4" presetClass="entr" presetSubtype="32" fill="hold" grpId="0" nodeType="afterEffect">
                                  <p:stCondLst>
                                    <p:cond delay="300"/>
                                  </p:stCondLst>
                                  <p:childTnLst>
                                    <p:set>
                                      <p:cBhvr>
                                        <p:cTn id="64" dur="1" fill="hold">
                                          <p:stCondLst>
                                            <p:cond delay="0"/>
                                          </p:stCondLst>
                                        </p:cTn>
                                        <p:tgtEl>
                                          <p:spTgt spid="45090"/>
                                        </p:tgtEl>
                                        <p:attrNameLst>
                                          <p:attrName>style.visibility</p:attrName>
                                        </p:attrNameLst>
                                      </p:cBhvr>
                                      <p:to>
                                        <p:strVal val="visible"/>
                                      </p:to>
                                    </p:set>
                                    <p:animEffect transition="in" filter="box(out)">
                                      <p:cBhvr>
                                        <p:cTn id="65" dur="500"/>
                                        <p:tgtEl>
                                          <p:spTgt spid="4509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2" fill="hold" nodeType="clickEffect">
                                  <p:stCondLst>
                                    <p:cond delay="0"/>
                                  </p:stCondLst>
                                  <p:childTnLst>
                                    <p:set>
                                      <p:cBhvr>
                                        <p:cTn id="69" dur="1" fill="hold">
                                          <p:stCondLst>
                                            <p:cond delay="0"/>
                                          </p:stCondLst>
                                        </p:cTn>
                                        <p:tgtEl>
                                          <p:spTgt spid="45080"/>
                                        </p:tgtEl>
                                        <p:attrNameLst>
                                          <p:attrName>style.visibility</p:attrName>
                                        </p:attrNameLst>
                                      </p:cBhvr>
                                      <p:to>
                                        <p:strVal val="visible"/>
                                      </p:to>
                                    </p:set>
                                    <p:anim calcmode="lin" valueType="num">
                                      <p:cBhvr additive="base">
                                        <p:cTn id="70" dur="500" fill="hold"/>
                                        <p:tgtEl>
                                          <p:spTgt spid="45080"/>
                                        </p:tgtEl>
                                        <p:attrNameLst>
                                          <p:attrName>ppt_x</p:attrName>
                                        </p:attrNameLst>
                                      </p:cBhvr>
                                      <p:tavLst>
                                        <p:tav tm="0">
                                          <p:val>
                                            <p:strVal val="1+#ppt_w/2"/>
                                          </p:val>
                                        </p:tav>
                                        <p:tav tm="100000">
                                          <p:val>
                                            <p:strVal val="#ppt_x"/>
                                          </p:val>
                                        </p:tav>
                                      </p:tavLst>
                                    </p:anim>
                                    <p:anim calcmode="lin" valueType="num">
                                      <p:cBhvr additive="base">
                                        <p:cTn id="71" dur="500" fill="hold"/>
                                        <p:tgtEl>
                                          <p:spTgt spid="45080"/>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500"/>
                            </p:stCondLst>
                            <p:childTnLst>
                              <p:par>
                                <p:cTn id="73" presetID="2" presetClass="entr" presetSubtype="2" fill="hold" grpId="0" nodeType="afterEffect">
                                  <p:stCondLst>
                                    <p:cond delay="300"/>
                                  </p:stCondLst>
                                  <p:childTnLst>
                                    <p:set>
                                      <p:cBhvr>
                                        <p:cTn id="74" dur="1" fill="hold">
                                          <p:stCondLst>
                                            <p:cond delay="0"/>
                                          </p:stCondLst>
                                        </p:cTn>
                                        <p:tgtEl>
                                          <p:spTgt spid="45083"/>
                                        </p:tgtEl>
                                        <p:attrNameLst>
                                          <p:attrName>style.visibility</p:attrName>
                                        </p:attrNameLst>
                                      </p:cBhvr>
                                      <p:to>
                                        <p:strVal val="visible"/>
                                      </p:to>
                                    </p:set>
                                    <p:anim calcmode="lin" valueType="num">
                                      <p:cBhvr additive="base">
                                        <p:cTn id="75" dur="500" fill="hold"/>
                                        <p:tgtEl>
                                          <p:spTgt spid="45083"/>
                                        </p:tgtEl>
                                        <p:attrNameLst>
                                          <p:attrName>ppt_x</p:attrName>
                                        </p:attrNameLst>
                                      </p:cBhvr>
                                      <p:tavLst>
                                        <p:tav tm="0">
                                          <p:val>
                                            <p:strVal val="1+#ppt_w/2"/>
                                          </p:val>
                                        </p:tav>
                                        <p:tav tm="100000">
                                          <p:val>
                                            <p:strVal val="#ppt_x"/>
                                          </p:val>
                                        </p:tav>
                                      </p:tavLst>
                                    </p:anim>
                                    <p:anim calcmode="lin" valueType="num">
                                      <p:cBhvr additive="base">
                                        <p:cTn id="76" dur="500" fill="hold"/>
                                        <p:tgtEl>
                                          <p:spTgt spid="45083"/>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nodeType="clickEffect">
                                  <p:stCondLst>
                                    <p:cond delay="0"/>
                                  </p:stCondLst>
                                  <p:childTnLst>
                                    <p:set>
                                      <p:cBhvr>
                                        <p:cTn id="80" dur="1" fill="hold">
                                          <p:stCondLst>
                                            <p:cond delay="0"/>
                                          </p:stCondLst>
                                        </p:cTn>
                                        <p:tgtEl>
                                          <p:spTgt spid="45066"/>
                                        </p:tgtEl>
                                        <p:attrNameLst>
                                          <p:attrName>style.visibility</p:attrName>
                                        </p:attrNameLst>
                                      </p:cBhvr>
                                      <p:to>
                                        <p:strVal val="visible"/>
                                      </p:to>
                                    </p:set>
                                    <p:animEffect transition="in" filter="wipe(down)">
                                      <p:cBhvr>
                                        <p:cTn id="81" dur="500"/>
                                        <p:tgtEl>
                                          <p:spTgt spid="45066"/>
                                        </p:tgtEl>
                                      </p:cBhvr>
                                    </p:animEffect>
                                  </p:childTnLst>
                                </p:cTn>
                              </p:par>
                            </p:childTnLst>
                          </p:cTn>
                        </p:par>
                        <p:par>
                          <p:cTn id="82" fill="hold" nodeType="afterGroup">
                            <p:stCondLst>
                              <p:cond delay="500"/>
                            </p:stCondLst>
                            <p:childTnLst>
                              <p:par>
                                <p:cTn id="83" presetID="22" presetClass="entr" presetSubtype="4" fill="hold" nodeType="afterEffect">
                                  <p:stCondLst>
                                    <p:cond delay="300"/>
                                  </p:stCondLst>
                                  <p:childTnLst>
                                    <p:set>
                                      <p:cBhvr>
                                        <p:cTn id="84" dur="1" fill="hold">
                                          <p:stCondLst>
                                            <p:cond delay="0"/>
                                          </p:stCondLst>
                                        </p:cTn>
                                        <p:tgtEl>
                                          <p:spTgt spid="45093"/>
                                        </p:tgtEl>
                                        <p:attrNameLst>
                                          <p:attrName>style.visibility</p:attrName>
                                        </p:attrNameLst>
                                      </p:cBhvr>
                                      <p:to>
                                        <p:strVal val="visible"/>
                                      </p:to>
                                    </p:set>
                                    <p:animEffect transition="in" filter="wipe(down)">
                                      <p:cBhvr>
                                        <p:cTn id="85" dur="500"/>
                                        <p:tgtEl>
                                          <p:spTgt spid="45093"/>
                                        </p:tgtEl>
                                      </p:cBhvr>
                                    </p:animEffect>
                                  </p:childTnLst>
                                </p:cTn>
                              </p:par>
                            </p:childTnLst>
                          </p:cTn>
                        </p:par>
                        <p:par>
                          <p:cTn id="86" fill="hold" nodeType="afterGroup">
                            <p:stCondLst>
                              <p:cond delay="1300"/>
                            </p:stCondLst>
                            <p:childTnLst>
                              <p:par>
                                <p:cTn id="87" presetID="23" presetClass="entr" presetSubtype="16" fill="hold" grpId="0" nodeType="afterEffect">
                                  <p:stCondLst>
                                    <p:cond delay="300"/>
                                  </p:stCondLst>
                                  <p:childTnLst>
                                    <p:set>
                                      <p:cBhvr>
                                        <p:cTn id="88" dur="1" fill="hold">
                                          <p:stCondLst>
                                            <p:cond delay="0"/>
                                          </p:stCondLst>
                                        </p:cTn>
                                        <p:tgtEl>
                                          <p:spTgt spid="45091"/>
                                        </p:tgtEl>
                                        <p:attrNameLst>
                                          <p:attrName>style.visibility</p:attrName>
                                        </p:attrNameLst>
                                      </p:cBhvr>
                                      <p:to>
                                        <p:strVal val="visible"/>
                                      </p:to>
                                    </p:set>
                                    <p:anim calcmode="lin" valueType="num">
                                      <p:cBhvr>
                                        <p:cTn id="89" dur="500" fill="hold"/>
                                        <p:tgtEl>
                                          <p:spTgt spid="45091"/>
                                        </p:tgtEl>
                                        <p:attrNameLst>
                                          <p:attrName>ppt_w</p:attrName>
                                        </p:attrNameLst>
                                      </p:cBhvr>
                                      <p:tavLst>
                                        <p:tav tm="0">
                                          <p:val>
                                            <p:fltVal val="0"/>
                                          </p:val>
                                        </p:tav>
                                        <p:tav tm="100000">
                                          <p:val>
                                            <p:strVal val="#ppt_w"/>
                                          </p:val>
                                        </p:tav>
                                      </p:tavLst>
                                    </p:anim>
                                    <p:anim calcmode="lin" valueType="num">
                                      <p:cBhvr>
                                        <p:cTn id="90" dur="500" fill="hold"/>
                                        <p:tgtEl>
                                          <p:spTgt spid="45091"/>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45084"/>
                                        </p:tgtEl>
                                        <p:attrNameLst>
                                          <p:attrName>style.visibility</p:attrName>
                                        </p:attrNameLst>
                                      </p:cBhvr>
                                      <p:to>
                                        <p:strVal val="visible"/>
                                      </p:to>
                                    </p:set>
                                    <p:animEffect transition="in" filter="wipe(left)">
                                      <p:cBhvr>
                                        <p:cTn id="95" dur="500"/>
                                        <p:tgtEl>
                                          <p:spTgt spid="45084"/>
                                        </p:tgtEl>
                                      </p:cBhvr>
                                    </p:animEffect>
                                  </p:childTnLst>
                                </p:cTn>
                              </p:par>
                            </p:childTnLst>
                          </p:cTn>
                        </p:par>
                        <p:par>
                          <p:cTn id="96" fill="hold" nodeType="afterGroup">
                            <p:stCondLst>
                              <p:cond delay="500"/>
                            </p:stCondLst>
                            <p:childTnLst>
                              <p:par>
                                <p:cTn id="97" presetID="22" presetClass="entr" presetSubtype="8" fill="hold" grpId="0" nodeType="afterEffect">
                                  <p:stCondLst>
                                    <p:cond delay="300"/>
                                  </p:stCondLst>
                                  <p:childTnLst>
                                    <p:set>
                                      <p:cBhvr>
                                        <p:cTn id="98" dur="1" fill="hold">
                                          <p:stCondLst>
                                            <p:cond delay="0"/>
                                          </p:stCondLst>
                                        </p:cTn>
                                        <p:tgtEl>
                                          <p:spTgt spid="45087"/>
                                        </p:tgtEl>
                                        <p:attrNameLst>
                                          <p:attrName>style.visibility</p:attrName>
                                        </p:attrNameLst>
                                      </p:cBhvr>
                                      <p:to>
                                        <p:strVal val="visible"/>
                                      </p:to>
                                    </p:set>
                                    <p:animEffect transition="in" filter="wipe(left)">
                                      <p:cBhvr>
                                        <p:cTn id="99" dur="500"/>
                                        <p:tgtEl>
                                          <p:spTgt spid="4508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3" presetClass="entr" presetSubtype="32" fill="hold" grpId="0" nodeType="clickEffect">
                                  <p:stCondLst>
                                    <p:cond delay="0"/>
                                  </p:stCondLst>
                                  <p:iterate type="lt">
                                    <p:tmPct val="100000"/>
                                  </p:iterate>
                                  <p:childTnLst>
                                    <p:set>
                                      <p:cBhvr>
                                        <p:cTn id="103" dur="1" fill="hold">
                                          <p:stCondLst>
                                            <p:cond delay="0"/>
                                          </p:stCondLst>
                                        </p:cTn>
                                        <p:tgtEl>
                                          <p:spTgt spid="45071"/>
                                        </p:tgtEl>
                                        <p:attrNameLst>
                                          <p:attrName>style.visibility</p:attrName>
                                        </p:attrNameLst>
                                      </p:cBhvr>
                                      <p:to>
                                        <p:strVal val="visible"/>
                                      </p:to>
                                    </p:set>
                                    <p:anim calcmode="lin" valueType="num">
                                      <p:cBhvr>
                                        <p:cTn id="104" dur="75" fill="hold"/>
                                        <p:tgtEl>
                                          <p:spTgt spid="45071"/>
                                        </p:tgtEl>
                                        <p:attrNameLst>
                                          <p:attrName>ppt_w</p:attrName>
                                        </p:attrNameLst>
                                      </p:cBhvr>
                                      <p:tavLst>
                                        <p:tav tm="0">
                                          <p:val>
                                            <p:strVal val="4*#ppt_w"/>
                                          </p:val>
                                        </p:tav>
                                        <p:tav tm="100000">
                                          <p:val>
                                            <p:strVal val="#ppt_w"/>
                                          </p:val>
                                        </p:tav>
                                      </p:tavLst>
                                    </p:anim>
                                    <p:anim calcmode="lin" valueType="num">
                                      <p:cBhvr>
                                        <p:cTn id="105" dur="75" fill="hold"/>
                                        <p:tgtEl>
                                          <p:spTgt spid="45071"/>
                                        </p:tgtEl>
                                        <p:attrNameLst>
                                          <p:attrName>ppt_h</p:attrName>
                                        </p:attrNameLst>
                                      </p:cBhvr>
                                      <p:tavLst>
                                        <p:tav tm="0">
                                          <p:val>
                                            <p:strVal val="4*#ppt_h"/>
                                          </p:val>
                                        </p:tav>
                                        <p:tav tm="100000">
                                          <p:val>
                                            <p:strVal val="#ppt_h"/>
                                          </p:val>
                                        </p:tav>
                                      </p:tavLst>
                                    </p:anim>
                                  </p:childTnLst>
                                </p:cTn>
                              </p:par>
                            </p:childTnLst>
                          </p:cTn>
                        </p:par>
                        <p:par>
                          <p:cTn id="106" fill="hold" nodeType="afterGroup">
                            <p:stCondLst>
                              <p:cond delay="75"/>
                            </p:stCondLst>
                            <p:childTnLst>
                              <p:par>
                                <p:cTn id="107" presetID="22" presetClass="entr" presetSubtype="8" fill="hold" grpId="0" nodeType="afterEffect">
                                  <p:stCondLst>
                                    <p:cond delay="500"/>
                                  </p:stCondLst>
                                  <p:childTnLst>
                                    <p:set>
                                      <p:cBhvr>
                                        <p:cTn id="108" dur="1" fill="hold">
                                          <p:stCondLst>
                                            <p:cond delay="0"/>
                                          </p:stCondLst>
                                        </p:cTn>
                                        <p:tgtEl>
                                          <p:spTgt spid="45092"/>
                                        </p:tgtEl>
                                        <p:attrNameLst>
                                          <p:attrName>style.visibility</p:attrName>
                                        </p:attrNameLst>
                                      </p:cBhvr>
                                      <p:to>
                                        <p:strVal val="visible"/>
                                      </p:to>
                                    </p:set>
                                    <p:animEffect transition="in" filter="wipe(left)">
                                      <p:cBhvr>
                                        <p:cTn id="109" dur="500"/>
                                        <p:tgtEl>
                                          <p:spTgt spid="45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1" grpId="0" animBg="1"/>
      <p:bldP spid="45075" grpId="0" autoUpdateAnimBg="0"/>
      <p:bldP spid="45079" grpId="0" autoUpdateAnimBg="0"/>
      <p:bldP spid="45083" grpId="0" autoUpdateAnimBg="0"/>
      <p:bldP spid="45087" grpId="0" autoUpdateAnimBg="0"/>
      <p:bldP spid="45088" grpId="0" autoUpdateAnimBg="0"/>
      <p:bldP spid="45089" grpId="0" autoUpdateAnimBg="0"/>
      <p:bldP spid="45090" grpId="0" autoUpdateAnimBg="0"/>
      <p:bldP spid="45091" grpId="0" autoUpdateAnimBg="0"/>
      <p:bldP spid="4509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4608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2867025"/>
            <a:ext cx="91821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6082" name="Rectangle 2"/>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R E S E N T   S T A T U S</a:t>
            </a:r>
          </a:p>
        </p:txBody>
      </p:sp>
      <p:sp>
        <p:nvSpPr>
          <p:cNvPr id="46083" name="Rectangle 3"/>
          <p:cNvSpPr>
            <a:spLocks/>
          </p:cNvSpPr>
          <p:nvPr/>
        </p:nvSpPr>
        <p:spPr bwMode="auto">
          <a:xfrm>
            <a:off x="725686" y="902494"/>
            <a:ext cx="75819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6084" name="Rectangle 4"/>
          <p:cNvSpPr>
            <a:spLocks/>
          </p:cNvSpPr>
          <p:nvPr/>
        </p:nvSpPr>
        <p:spPr bwMode="auto">
          <a:xfrm>
            <a:off x="-26194" y="2862263"/>
            <a:ext cx="9205913" cy="2295525"/>
          </a:xfrm>
          <a:prstGeom prst="rect">
            <a:avLst/>
          </a:prstGeom>
          <a:solidFill>
            <a:schemeClr val="accent1">
              <a:alpha val="89999"/>
            </a:schemeClr>
          </a:solidFill>
          <a:ln>
            <a:noFill/>
          </a:ln>
          <a:extLst/>
        </p:spPr>
        <p:txBody>
          <a:bodyPr lIns="0" tIns="0" rIns="0" bIns="0"/>
          <a:lstStyle/>
          <a:p>
            <a:endParaRPr lang="en-US"/>
          </a:p>
        </p:txBody>
      </p:sp>
      <p:sp>
        <p:nvSpPr>
          <p:cNvPr id="46085" name="Rectangle 5"/>
          <p:cNvSpPr>
            <a:spLocks/>
          </p:cNvSpPr>
          <p:nvPr/>
        </p:nvSpPr>
        <p:spPr bwMode="auto">
          <a:xfrm>
            <a:off x="0" y="1452562"/>
            <a:ext cx="9165431" cy="1414463"/>
          </a:xfrm>
          <a:prstGeom prst="rect">
            <a:avLst/>
          </a:prstGeom>
          <a:solidFill>
            <a:schemeClr val="accent4">
              <a:lumMod val="95000"/>
            </a:schemeClr>
          </a:solidFill>
          <a:ln>
            <a:noFill/>
          </a:ln>
          <a:extLst/>
        </p:spPr>
        <p:txBody>
          <a:bodyPr lIns="0" tIns="0" rIns="0" bIns="0"/>
          <a:lstStyle/>
          <a:p>
            <a:endParaRPr lang="en-US"/>
          </a:p>
        </p:txBody>
      </p:sp>
      <p:graphicFrame>
        <p:nvGraphicFramePr>
          <p:cNvPr id="3" name="Object 6"/>
          <p:cNvGraphicFramePr>
            <a:graphicFrameLocks noChangeAspect="1"/>
          </p:cNvGraphicFramePr>
          <p:nvPr>
            <p:extLst>
              <p:ext uri="{D42A27DB-BD31-4B8C-83A1-F6EECF244321}">
                <p14:modId xmlns:p14="http://schemas.microsoft.com/office/powerpoint/2010/main" val="3686255072"/>
              </p:ext>
            </p:extLst>
          </p:nvPr>
        </p:nvGraphicFramePr>
        <p:xfrm>
          <a:off x="1633764" y="1399867"/>
          <a:ext cx="780948" cy="1159183"/>
        </p:xfrm>
        <a:graphic>
          <a:graphicData uri="http://schemas.openxmlformats.org/drawingml/2006/chart">
            <c:chart xmlns:c="http://schemas.openxmlformats.org/drawingml/2006/chart" xmlns:r="http://schemas.openxmlformats.org/officeDocument/2006/relationships" r:id="rId3"/>
          </a:graphicData>
        </a:graphic>
      </p:graphicFrame>
      <p:sp>
        <p:nvSpPr>
          <p:cNvPr id="46087" name="Oval 7"/>
          <p:cNvSpPr>
            <a:spLocks/>
          </p:cNvSpPr>
          <p:nvPr/>
        </p:nvSpPr>
        <p:spPr bwMode="auto">
          <a:xfrm>
            <a:off x="1679377" y="1818084"/>
            <a:ext cx="679251" cy="679252"/>
          </a:xfrm>
          <a:prstGeom prst="ellipse">
            <a:avLst/>
          </a:prstGeom>
          <a:solidFill>
            <a:schemeClr val="accent4">
              <a:lumMod val="95000"/>
            </a:schemeClr>
          </a:solidFill>
          <a:ln>
            <a:noFill/>
          </a:ln>
          <a:extLst/>
        </p:spPr>
        <p:txBody>
          <a:bodyPr lIns="0" tIns="0" rIns="0" bIns="0"/>
          <a:lstStyle/>
          <a:p>
            <a:endParaRPr lang="en-US"/>
          </a:p>
        </p:txBody>
      </p:sp>
      <p:graphicFrame>
        <p:nvGraphicFramePr>
          <p:cNvPr id="4" name="Object 8"/>
          <p:cNvGraphicFramePr>
            <a:graphicFrameLocks noChangeAspect="1"/>
          </p:cNvGraphicFramePr>
          <p:nvPr>
            <p:extLst>
              <p:ext uri="{D42A27DB-BD31-4B8C-83A1-F6EECF244321}">
                <p14:modId xmlns:p14="http://schemas.microsoft.com/office/powerpoint/2010/main" val="1187423320"/>
              </p:ext>
            </p:extLst>
          </p:nvPr>
        </p:nvGraphicFramePr>
        <p:xfrm>
          <a:off x="4111823" y="1370795"/>
          <a:ext cx="799361" cy="1187571"/>
        </p:xfrm>
        <a:graphic>
          <a:graphicData uri="http://schemas.openxmlformats.org/drawingml/2006/chart">
            <c:chart xmlns:c="http://schemas.openxmlformats.org/drawingml/2006/chart" xmlns:r="http://schemas.openxmlformats.org/officeDocument/2006/relationships" r:id="rId4"/>
          </a:graphicData>
        </a:graphic>
      </p:graphicFrame>
      <p:sp>
        <p:nvSpPr>
          <p:cNvPr id="46089" name="Oval 9"/>
          <p:cNvSpPr>
            <a:spLocks/>
          </p:cNvSpPr>
          <p:nvPr/>
        </p:nvSpPr>
        <p:spPr bwMode="auto">
          <a:xfrm>
            <a:off x="4174926" y="1803795"/>
            <a:ext cx="679251" cy="679252"/>
          </a:xfrm>
          <a:prstGeom prst="ellipse">
            <a:avLst/>
          </a:prstGeom>
          <a:solidFill>
            <a:schemeClr val="accent4">
              <a:lumMod val="95000"/>
            </a:schemeClr>
          </a:solidFill>
          <a:ln>
            <a:noFill/>
          </a:ln>
          <a:extLst/>
        </p:spPr>
        <p:txBody>
          <a:bodyPr lIns="0" tIns="0" rIns="0" bIns="0"/>
          <a:lstStyle/>
          <a:p>
            <a:endParaRPr lang="en-US"/>
          </a:p>
        </p:txBody>
      </p:sp>
      <p:graphicFrame>
        <p:nvGraphicFramePr>
          <p:cNvPr id="2" name="Object 10"/>
          <p:cNvGraphicFramePr>
            <a:graphicFrameLocks noChangeAspect="1"/>
          </p:cNvGraphicFramePr>
          <p:nvPr>
            <p:extLst>
              <p:ext uri="{D42A27DB-BD31-4B8C-83A1-F6EECF244321}">
                <p14:modId xmlns:p14="http://schemas.microsoft.com/office/powerpoint/2010/main" val="3118451086"/>
              </p:ext>
            </p:extLst>
          </p:nvPr>
        </p:nvGraphicFramePr>
        <p:xfrm>
          <a:off x="6654535" y="1412703"/>
          <a:ext cx="835067" cy="1133014"/>
        </p:xfrm>
        <a:graphic>
          <a:graphicData uri="http://schemas.openxmlformats.org/drawingml/2006/chart">
            <c:chart xmlns:c="http://schemas.openxmlformats.org/drawingml/2006/chart" xmlns:r="http://schemas.openxmlformats.org/officeDocument/2006/relationships" r:id="rId5"/>
          </a:graphicData>
        </a:graphic>
      </p:graphicFrame>
      <p:sp>
        <p:nvSpPr>
          <p:cNvPr id="46091" name="Oval 11"/>
          <p:cNvSpPr>
            <a:spLocks/>
          </p:cNvSpPr>
          <p:nvPr/>
        </p:nvSpPr>
        <p:spPr bwMode="auto">
          <a:xfrm>
            <a:off x="6724452" y="1814909"/>
            <a:ext cx="679251" cy="679252"/>
          </a:xfrm>
          <a:prstGeom prst="ellipse">
            <a:avLst/>
          </a:prstGeom>
          <a:solidFill>
            <a:schemeClr val="accent4">
              <a:lumMod val="95000"/>
            </a:schemeClr>
          </a:solidFill>
          <a:ln>
            <a:noFill/>
          </a:ln>
          <a:extLst/>
        </p:spPr>
        <p:txBody>
          <a:bodyPr lIns="0" tIns="0" rIns="0" bIns="0"/>
          <a:lstStyle/>
          <a:p>
            <a:endParaRPr lang="en-US"/>
          </a:p>
        </p:txBody>
      </p:sp>
      <p:grpSp>
        <p:nvGrpSpPr>
          <p:cNvPr id="46092" name="Group 12"/>
          <p:cNvGrpSpPr>
            <a:grpSpLocks/>
          </p:cNvGrpSpPr>
          <p:nvPr/>
        </p:nvGrpSpPr>
        <p:grpSpPr bwMode="auto">
          <a:xfrm>
            <a:off x="2095500" y="1878806"/>
            <a:ext cx="352425" cy="200025"/>
            <a:chOff x="0" y="0"/>
            <a:chExt cx="592" cy="336"/>
          </a:xfrm>
        </p:grpSpPr>
        <p:sp>
          <p:nvSpPr>
            <p:cNvPr id="46093" name="AutoShape 13"/>
            <p:cNvSpPr>
              <a:spLocks/>
            </p:cNvSpPr>
            <p:nvPr/>
          </p:nvSpPr>
          <p:spPr bwMode="auto">
            <a:xfrm rot="-5400000">
              <a:off x="128" y="-128"/>
              <a:ext cx="336" cy="591"/>
            </a:xfrm>
            <a:custGeom>
              <a:avLst/>
              <a:gdLst/>
              <a:ahLst/>
              <a:cxnLst/>
              <a:rect l="0" t="0" r="r" b="b"/>
              <a:pathLst>
                <a:path w="13970" h="21600">
                  <a:moveTo>
                    <a:pt x="0" y="0"/>
                  </a:moveTo>
                  <a:lnTo>
                    <a:pt x="0" y="5792"/>
                  </a:lnTo>
                  <a:lnTo>
                    <a:pt x="-7630" y="8711"/>
                  </a:lnTo>
                  <a:lnTo>
                    <a:pt x="0" y="11630"/>
                  </a:lnTo>
                  <a:lnTo>
                    <a:pt x="0" y="21600"/>
                  </a:lnTo>
                  <a:lnTo>
                    <a:pt x="13970" y="21600"/>
                  </a:lnTo>
                  <a:lnTo>
                    <a:pt x="13970"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094" name="Rectangle 14"/>
            <p:cNvSpPr>
              <a:spLocks/>
            </p:cNvSpPr>
            <p:nvPr/>
          </p:nvSpPr>
          <p:spPr bwMode="auto">
            <a:xfrm>
              <a:off x="31" y="12"/>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25%</a:t>
              </a:r>
            </a:p>
          </p:txBody>
        </p:sp>
      </p:grpSp>
      <p:grpSp>
        <p:nvGrpSpPr>
          <p:cNvPr id="46095" name="Group 15"/>
          <p:cNvGrpSpPr>
            <a:grpSpLocks/>
          </p:cNvGrpSpPr>
          <p:nvPr/>
        </p:nvGrpSpPr>
        <p:grpSpPr bwMode="auto">
          <a:xfrm>
            <a:off x="4586288" y="1597819"/>
            <a:ext cx="352425" cy="200025"/>
            <a:chOff x="0" y="0"/>
            <a:chExt cx="592" cy="336"/>
          </a:xfrm>
        </p:grpSpPr>
        <p:sp>
          <p:nvSpPr>
            <p:cNvPr id="46096" name="AutoShape 16"/>
            <p:cNvSpPr>
              <a:spLocks/>
            </p:cNvSpPr>
            <p:nvPr/>
          </p:nvSpPr>
          <p:spPr bwMode="auto">
            <a:xfrm rot="-5400000">
              <a:off x="128" y="-128"/>
              <a:ext cx="336" cy="591"/>
            </a:xfrm>
            <a:custGeom>
              <a:avLst/>
              <a:gdLst/>
              <a:ahLst/>
              <a:cxnLst/>
              <a:rect l="0" t="0" r="r" b="b"/>
              <a:pathLst>
                <a:path w="15279" h="21600">
                  <a:moveTo>
                    <a:pt x="0" y="0"/>
                  </a:moveTo>
                  <a:lnTo>
                    <a:pt x="0" y="2928"/>
                  </a:lnTo>
                  <a:lnTo>
                    <a:pt x="-6321" y="5847"/>
                  </a:lnTo>
                  <a:lnTo>
                    <a:pt x="0" y="8766"/>
                  </a:lnTo>
                  <a:lnTo>
                    <a:pt x="0" y="21600"/>
                  </a:lnTo>
                  <a:lnTo>
                    <a:pt x="15279" y="21600"/>
                  </a:lnTo>
                  <a:lnTo>
                    <a:pt x="15279"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097" name="Rectangle 17"/>
            <p:cNvSpPr>
              <a:spLocks/>
            </p:cNvSpPr>
            <p:nvPr/>
          </p:nvSpPr>
          <p:spPr bwMode="auto">
            <a:xfrm>
              <a:off x="31" y="20"/>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10%</a:t>
              </a:r>
            </a:p>
          </p:txBody>
        </p:sp>
      </p:grpSp>
      <p:grpSp>
        <p:nvGrpSpPr>
          <p:cNvPr id="46098" name="Group 18"/>
          <p:cNvGrpSpPr>
            <a:grpSpLocks/>
          </p:cNvGrpSpPr>
          <p:nvPr/>
        </p:nvGrpSpPr>
        <p:grpSpPr bwMode="auto">
          <a:xfrm>
            <a:off x="7115175" y="1902619"/>
            <a:ext cx="352425" cy="200025"/>
            <a:chOff x="0" y="0"/>
            <a:chExt cx="592" cy="336"/>
          </a:xfrm>
        </p:grpSpPr>
        <p:sp>
          <p:nvSpPr>
            <p:cNvPr id="46099" name="AutoShape 19"/>
            <p:cNvSpPr>
              <a:spLocks/>
            </p:cNvSpPr>
            <p:nvPr/>
          </p:nvSpPr>
          <p:spPr bwMode="auto">
            <a:xfrm rot="-5400000">
              <a:off x="128" y="-128"/>
              <a:ext cx="336" cy="591"/>
            </a:xfrm>
            <a:custGeom>
              <a:avLst/>
              <a:gdLst/>
              <a:ahLst/>
              <a:cxnLst/>
              <a:rect l="0" t="0" r="r" b="b"/>
              <a:pathLst>
                <a:path w="18144" h="20074">
                  <a:moveTo>
                    <a:pt x="-3456" y="-1526"/>
                  </a:moveTo>
                  <a:lnTo>
                    <a:pt x="0" y="2450"/>
                  </a:lnTo>
                  <a:lnTo>
                    <a:pt x="0" y="20074"/>
                  </a:lnTo>
                  <a:lnTo>
                    <a:pt x="18144" y="20074"/>
                  </a:lnTo>
                  <a:lnTo>
                    <a:pt x="18144" y="0"/>
                  </a:lnTo>
                  <a:lnTo>
                    <a:pt x="12083" y="0"/>
                  </a:lnTo>
                  <a:lnTo>
                    <a:pt x="-3456" y="-1526"/>
                  </a:lnTo>
                  <a:close/>
                  <a:moveTo>
                    <a:pt x="-3456" y="-1526"/>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100" name="Rectangle 20"/>
            <p:cNvSpPr>
              <a:spLocks/>
            </p:cNvSpPr>
            <p:nvPr/>
          </p:nvSpPr>
          <p:spPr bwMode="auto">
            <a:xfrm>
              <a:off x="31" y="4"/>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45%</a:t>
              </a:r>
            </a:p>
          </p:txBody>
        </p:sp>
      </p:grpSp>
      <p:sp>
        <p:nvSpPr>
          <p:cNvPr id="46101" name="Rectangle 21"/>
          <p:cNvSpPr>
            <a:spLocks/>
          </p:cNvSpPr>
          <p:nvPr/>
        </p:nvSpPr>
        <p:spPr bwMode="auto">
          <a:xfrm>
            <a:off x="174724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bg2"/>
                </a:solidFill>
                <a:latin typeface="Montserrat-Regular" charset="0"/>
                <a:ea typeface="ＭＳ Ｐゴシック" charset="0"/>
                <a:cs typeface="Montserrat-Regular" charset="0"/>
                <a:sym typeface="Montserrat-Regular" charset="0"/>
              </a:rPr>
              <a:t>75%</a:t>
            </a:r>
          </a:p>
        </p:txBody>
      </p:sp>
      <p:sp>
        <p:nvSpPr>
          <p:cNvPr id="46102" name="Rectangle 22"/>
          <p:cNvSpPr>
            <a:spLocks/>
          </p:cNvSpPr>
          <p:nvPr/>
        </p:nvSpPr>
        <p:spPr bwMode="auto">
          <a:xfrm>
            <a:off x="4271367"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a:solidFill>
                  <a:srgbClr val="505A64"/>
                </a:solidFill>
                <a:latin typeface="Montserrat-Regular" charset="0"/>
                <a:ea typeface="ＭＳ Ｐゴシック" charset="0"/>
                <a:cs typeface="Montserrat-Regular" charset="0"/>
                <a:sym typeface="Montserrat-Regular" charset="0"/>
              </a:rPr>
              <a:t>90%</a:t>
            </a:r>
          </a:p>
        </p:txBody>
      </p:sp>
      <p:sp>
        <p:nvSpPr>
          <p:cNvPr id="46103" name="Rectangle 23"/>
          <p:cNvSpPr>
            <a:spLocks/>
          </p:cNvSpPr>
          <p:nvPr/>
        </p:nvSpPr>
        <p:spPr bwMode="auto">
          <a:xfrm>
            <a:off x="675739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accent2"/>
                </a:solidFill>
                <a:latin typeface="Montserrat-Regular" charset="0"/>
                <a:ea typeface="ＭＳ Ｐゴシック" charset="0"/>
                <a:cs typeface="Montserrat-Regular" charset="0"/>
                <a:sym typeface="Montserrat-Regular" charset="0"/>
              </a:rPr>
              <a:t>65%</a:t>
            </a:r>
          </a:p>
        </p:txBody>
      </p:sp>
      <p:grpSp>
        <p:nvGrpSpPr>
          <p:cNvPr id="46104" name="Group 24"/>
          <p:cNvGrpSpPr>
            <a:grpSpLocks/>
          </p:cNvGrpSpPr>
          <p:nvPr/>
        </p:nvGrpSpPr>
        <p:grpSpPr bwMode="auto">
          <a:xfrm>
            <a:off x="942975" y="3167063"/>
            <a:ext cx="1259086" cy="314325"/>
            <a:chOff x="0" y="0"/>
            <a:chExt cx="2115" cy="528"/>
          </a:xfrm>
        </p:grpSpPr>
        <p:sp>
          <p:nvSpPr>
            <p:cNvPr id="46105" name="Rectangle 25"/>
            <p:cNvSpPr>
              <a:spLocks/>
            </p:cNvSpPr>
            <p:nvPr/>
          </p:nvSpPr>
          <p:spPr bwMode="auto">
            <a:xfrm>
              <a:off x="0" y="40"/>
              <a:ext cx="152" cy="152"/>
            </a:xfrm>
            <a:prstGeom prst="rect">
              <a:avLst/>
            </a:prstGeom>
            <a:solidFill>
              <a:schemeClr val="bg2"/>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06" name="Rectangle 26"/>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Solid Fact Name</a:t>
              </a:r>
            </a:p>
          </p:txBody>
        </p:sp>
        <p:sp>
          <p:nvSpPr>
            <p:cNvPr id="46107" name="Rectangle 27"/>
            <p:cNvSpPr>
              <a:spLocks/>
            </p:cNvSpPr>
            <p:nvPr/>
          </p:nvSpPr>
          <p:spPr bwMode="auto">
            <a:xfrm>
              <a:off x="0" y="328"/>
              <a:ext cx="152" cy="152"/>
            </a:xfrm>
            <a:prstGeom prst="rect">
              <a:avLst/>
            </a:prstGeom>
            <a:solidFill>
              <a:schemeClr val="accent3"/>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08" name="Rectangle 28"/>
            <p:cNvSpPr>
              <a:spLocks/>
            </p:cNvSpPr>
            <p:nvPr/>
          </p:nvSpPr>
          <p:spPr bwMode="auto">
            <a:xfrm>
              <a:off x="347" y="288"/>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46109" name="Group 29"/>
          <p:cNvGrpSpPr>
            <a:grpSpLocks/>
          </p:cNvGrpSpPr>
          <p:nvPr/>
        </p:nvGrpSpPr>
        <p:grpSpPr bwMode="auto">
          <a:xfrm>
            <a:off x="944166" y="3723680"/>
            <a:ext cx="2085975" cy="723900"/>
            <a:chOff x="0" y="0"/>
            <a:chExt cx="3504" cy="1216"/>
          </a:xfrm>
        </p:grpSpPr>
        <p:sp>
          <p:nvSpPr>
            <p:cNvPr id="46110" name="Rectangle 30"/>
            <p:cNvSpPr>
              <a:spLocks/>
            </p:cNvSpPr>
            <p:nvPr/>
          </p:nvSpPr>
          <p:spPr bwMode="auto">
            <a:xfrm>
              <a:off x="0" y="0"/>
              <a:ext cx="3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46111" name="Rectangle 31"/>
            <p:cNvSpPr>
              <a:spLocks/>
            </p:cNvSpPr>
            <p:nvPr/>
          </p:nvSpPr>
          <p:spPr bwMode="auto">
            <a:xfrm>
              <a:off x="0" y="480"/>
              <a:ext cx="350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C8F0FF"/>
                  </a:solidFill>
                  <a:latin typeface="Montserrat-Regular" charset="0"/>
                  <a:ea typeface="ＭＳ Ｐゴシック" charset="0"/>
                  <a:cs typeface="Montserrat-Regular" charset="0"/>
                  <a:sym typeface="Montserrat-Regular" charset="0"/>
                </a:rPr>
                <a:t>This letterhead design is meant to project andon image of professionalism and reliability. By using simple alignments we have.</a:t>
              </a:r>
            </a:p>
          </p:txBody>
        </p:sp>
      </p:grpSp>
      <p:grpSp>
        <p:nvGrpSpPr>
          <p:cNvPr id="46112" name="Group 32"/>
          <p:cNvGrpSpPr>
            <a:grpSpLocks/>
          </p:cNvGrpSpPr>
          <p:nvPr/>
        </p:nvGrpSpPr>
        <p:grpSpPr bwMode="auto">
          <a:xfrm>
            <a:off x="3514725" y="3167063"/>
            <a:ext cx="1259086" cy="314325"/>
            <a:chOff x="0" y="0"/>
            <a:chExt cx="2115" cy="528"/>
          </a:xfrm>
        </p:grpSpPr>
        <p:sp>
          <p:nvSpPr>
            <p:cNvPr id="46113" name="Rectangle 33"/>
            <p:cNvSpPr>
              <a:spLocks/>
            </p:cNvSpPr>
            <p:nvPr/>
          </p:nvSpPr>
          <p:spPr bwMode="auto">
            <a:xfrm>
              <a:off x="0" y="40"/>
              <a:ext cx="152" cy="152"/>
            </a:xfrm>
            <a:prstGeom prst="rect">
              <a:avLst/>
            </a:prstGeom>
            <a:solidFill>
              <a:srgbClr val="505A64"/>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14" name="Rectangle 34"/>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Solid Fact Name</a:t>
              </a:r>
            </a:p>
          </p:txBody>
        </p:sp>
        <p:sp>
          <p:nvSpPr>
            <p:cNvPr id="46115" name="Rectangle 35"/>
            <p:cNvSpPr>
              <a:spLocks/>
            </p:cNvSpPr>
            <p:nvPr/>
          </p:nvSpPr>
          <p:spPr bwMode="auto">
            <a:xfrm>
              <a:off x="0" y="328"/>
              <a:ext cx="152" cy="152"/>
            </a:xfrm>
            <a:prstGeom prst="rect">
              <a:avLst/>
            </a:prstGeom>
            <a:solidFill>
              <a:schemeClr val="accent3"/>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16" name="Rectangle 36"/>
            <p:cNvSpPr>
              <a:spLocks/>
            </p:cNvSpPr>
            <p:nvPr/>
          </p:nvSpPr>
          <p:spPr bwMode="auto">
            <a:xfrm>
              <a:off x="347" y="288"/>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46117" name="Group 37"/>
          <p:cNvGrpSpPr>
            <a:grpSpLocks/>
          </p:cNvGrpSpPr>
          <p:nvPr/>
        </p:nvGrpSpPr>
        <p:grpSpPr bwMode="auto">
          <a:xfrm>
            <a:off x="3515916" y="3723680"/>
            <a:ext cx="2085975" cy="723900"/>
            <a:chOff x="0" y="0"/>
            <a:chExt cx="3504" cy="1216"/>
          </a:xfrm>
        </p:grpSpPr>
        <p:sp>
          <p:nvSpPr>
            <p:cNvPr id="46118" name="Rectangle 38"/>
            <p:cNvSpPr>
              <a:spLocks/>
            </p:cNvSpPr>
            <p:nvPr/>
          </p:nvSpPr>
          <p:spPr bwMode="auto">
            <a:xfrm>
              <a:off x="0" y="0"/>
              <a:ext cx="3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46119" name="Rectangle 39"/>
            <p:cNvSpPr>
              <a:spLocks/>
            </p:cNvSpPr>
            <p:nvPr/>
          </p:nvSpPr>
          <p:spPr bwMode="auto">
            <a:xfrm>
              <a:off x="0" y="480"/>
              <a:ext cx="350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C8F0FF"/>
                  </a:solidFill>
                  <a:latin typeface="Montserrat-Regular" charset="0"/>
                  <a:ea typeface="ＭＳ Ｐゴシック" charset="0"/>
                  <a:cs typeface="Montserrat-Regular" charset="0"/>
                  <a:sym typeface="Montserrat-Regular" charset="0"/>
                </a:rPr>
                <a:t>This letterhead design is meant to project andon image of professionalism and reliability. By using simple alignments we have.</a:t>
              </a:r>
            </a:p>
          </p:txBody>
        </p:sp>
      </p:grpSp>
      <p:grpSp>
        <p:nvGrpSpPr>
          <p:cNvPr id="46120" name="Group 40"/>
          <p:cNvGrpSpPr>
            <a:grpSpLocks/>
          </p:cNvGrpSpPr>
          <p:nvPr/>
        </p:nvGrpSpPr>
        <p:grpSpPr bwMode="auto">
          <a:xfrm>
            <a:off x="6086475" y="3167063"/>
            <a:ext cx="1259086" cy="314325"/>
            <a:chOff x="0" y="0"/>
            <a:chExt cx="2115" cy="528"/>
          </a:xfrm>
        </p:grpSpPr>
        <p:sp>
          <p:nvSpPr>
            <p:cNvPr id="46121" name="Rectangle 41"/>
            <p:cNvSpPr>
              <a:spLocks/>
            </p:cNvSpPr>
            <p:nvPr/>
          </p:nvSpPr>
          <p:spPr bwMode="auto">
            <a:xfrm>
              <a:off x="0" y="40"/>
              <a:ext cx="152" cy="152"/>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22" name="Rectangle 42"/>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Solid Fact Name</a:t>
              </a:r>
            </a:p>
          </p:txBody>
        </p:sp>
        <p:sp>
          <p:nvSpPr>
            <p:cNvPr id="46123" name="Rectangle 43"/>
            <p:cNvSpPr>
              <a:spLocks/>
            </p:cNvSpPr>
            <p:nvPr/>
          </p:nvSpPr>
          <p:spPr bwMode="auto">
            <a:xfrm>
              <a:off x="0" y="328"/>
              <a:ext cx="152" cy="152"/>
            </a:xfrm>
            <a:prstGeom prst="rect">
              <a:avLst/>
            </a:prstGeom>
            <a:solidFill>
              <a:schemeClr val="accent3"/>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24" name="Rectangle 44"/>
            <p:cNvSpPr>
              <a:spLocks/>
            </p:cNvSpPr>
            <p:nvPr/>
          </p:nvSpPr>
          <p:spPr bwMode="auto">
            <a:xfrm>
              <a:off x="347" y="288"/>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46125" name="Group 45"/>
          <p:cNvGrpSpPr>
            <a:grpSpLocks/>
          </p:cNvGrpSpPr>
          <p:nvPr/>
        </p:nvGrpSpPr>
        <p:grpSpPr bwMode="auto">
          <a:xfrm>
            <a:off x="6087666" y="3723680"/>
            <a:ext cx="2085975" cy="723900"/>
            <a:chOff x="0" y="0"/>
            <a:chExt cx="3504" cy="1216"/>
          </a:xfrm>
        </p:grpSpPr>
        <p:sp>
          <p:nvSpPr>
            <p:cNvPr id="46126" name="Rectangle 46"/>
            <p:cNvSpPr>
              <a:spLocks/>
            </p:cNvSpPr>
            <p:nvPr/>
          </p:nvSpPr>
          <p:spPr bwMode="auto">
            <a:xfrm>
              <a:off x="0" y="0"/>
              <a:ext cx="3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46127" name="Rectangle 47"/>
            <p:cNvSpPr>
              <a:spLocks/>
            </p:cNvSpPr>
            <p:nvPr/>
          </p:nvSpPr>
          <p:spPr bwMode="auto">
            <a:xfrm>
              <a:off x="0" y="480"/>
              <a:ext cx="350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C8F0FF"/>
                  </a:solidFill>
                  <a:latin typeface="Montserrat-Regular" charset="0"/>
                  <a:ea typeface="ＭＳ Ｐゴシック" charset="0"/>
                  <a:cs typeface="Montserrat-Regular" charset="0"/>
                  <a:sym typeface="Montserrat-Regular" charset="0"/>
                </a:rPr>
                <a:t>This letterhead design is meant to project andon image of professionalism and reliability. By using simple alignments we have.</a:t>
              </a:r>
            </a:p>
          </p:txBody>
        </p:sp>
      </p:grpSp>
      <p:grpSp>
        <p:nvGrpSpPr>
          <p:cNvPr id="46128" name="Group 48"/>
          <p:cNvGrpSpPr>
            <a:grpSpLocks/>
          </p:cNvGrpSpPr>
          <p:nvPr/>
        </p:nvGrpSpPr>
        <p:grpSpPr bwMode="auto">
          <a:xfrm>
            <a:off x="8169473" y="4824412"/>
            <a:ext cx="761405" cy="176213"/>
            <a:chOff x="0" y="0"/>
            <a:chExt cx="1279" cy="296"/>
          </a:xfrm>
        </p:grpSpPr>
        <p:pic>
          <p:nvPicPr>
            <p:cNvPr id="46129"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6130" name="Rectangle 5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131" name="Rectangle 5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31</a:t>
              </a:r>
            </a:p>
          </p:txBody>
        </p:sp>
        <p:sp>
          <p:nvSpPr>
            <p:cNvPr id="46132" name="Rectangle 5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46085"/>
                                        </p:tgtEl>
                                        <p:attrNameLst>
                                          <p:attrName>style.visibility</p:attrName>
                                        </p:attrNameLst>
                                      </p:cBhvr>
                                      <p:to>
                                        <p:strVal val="visible"/>
                                      </p:to>
                                    </p:set>
                                    <p:anim calcmode="lin" valueType="num">
                                      <p:cBhvr>
                                        <p:cTn id="7" dur="75" fill="hold"/>
                                        <p:tgtEl>
                                          <p:spTgt spid="46085"/>
                                        </p:tgtEl>
                                        <p:attrNameLst>
                                          <p:attrName>ppt_w</p:attrName>
                                        </p:attrNameLst>
                                      </p:cBhvr>
                                      <p:tavLst>
                                        <p:tav tm="0">
                                          <p:val>
                                            <p:strVal val="4*#ppt_w"/>
                                          </p:val>
                                        </p:tav>
                                        <p:tav tm="100000">
                                          <p:val>
                                            <p:strVal val="#ppt_w"/>
                                          </p:val>
                                        </p:tav>
                                      </p:tavLst>
                                    </p:anim>
                                    <p:anim calcmode="lin" valueType="num">
                                      <p:cBhvr>
                                        <p:cTn id="8" dur="75" fill="hold"/>
                                        <p:tgtEl>
                                          <p:spTgt spid="46085"/>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32" fill="hold" grpId="0" nodeType="afterEffect">
                                  <p:stCondLst>
                                    <p:cond delay="100"/>
                                  </p:stCondLst>
                                  <p:iterate type="lt">
                                    <p:tmPct val="100000"/>
                                  </p:iterate>
                                  <p:childTnLst>
                                    <p:set>
                                      <p:cBhvr>
                                        <p:cTn id="11" dur="1" fill="hold">
                                          <p:stCondLst>
                                            <p:cond delay="0"/>
                                          </p:stCondLst>
                                        </p:cTn>
                                        <p:tgtEl>
                                          <p:spTgt spid="46087"/>
                                        </p:tgtEl>
                                        <p:attrNameLst>
                                          <p:attrName>style.visibility</p:attrName>
                                        </p:attrNameLst>
                                      </p:cBhvr>
                                      <p:to>
                                        <p:strVal val="visible"/>
                                      </p:to>
                                    </p:set>
                                    <p:anim calcmode="lin" valueType="num">
                                      <p:cBhvr>
                                        <p:cTn id="12" dur="75" fill="hold"/>
                                        <p:tgtEl>
                                          <p:spTgt spid="46087"/>
                                        </p:tgtEl>
                                        <p:attrNameLst>
                                          <p:attrName>ppt_w</p:attrName>
                                        </p:attrNameLst>
                                      </p:cBhvr>
                                      <p:tavLst>
                                        <p:tav tm="0">
                                          <p:val>
                                            <p:strVal val="4*#ppt_w"/>
                                          </p:val>
                                        </p:tav>
                                        <p:tav tm="100000">
                                          <p:val>
                                            <p:strVal val="#ppt_w"/>
                                          </p:val>
                                        </p:tav>
                                      </p:tavLst>
                                    </p:anim>
                                    <p:anim calcmode="lin" valueType="num">
                                      <p:cBhvr>
                                        <p:cTn id="13" dur="75" fill="hold"/>
                                        <p:tgtEl>
                                          <p:spTgt spid="46087"/>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250"/>
                            </p:stCondLst>
                            <p:childTnLst>
                              <p:par>
                                <p:cTn id="15" presetID="23" presetClass="entr" presetSubtype="32" fill="hold" grpId="0" nodeType="afterEffect">
                                  <p:stCondLst>
                                    <p:cond delay="100"/>
                                  </p:stCondLst>
                                  <p:iterate type="lt">
                                    <p:tmPct val="100000"/>
                                  </p:iterate>
                                  <p:childTnLst>
                                    <p:set>
                                      <p:cBhvr>
                                        <p:cTn id="16" dur="1" fill="hold">
                                          <p:stCondLst>
                                            <p:cond delay="0"/>
                                          </p:stCondLst>
                                        </p:cTn>
                                        <p:tgtEl>
                                          <p:spTgt spid="46089"/>
                                        </p:tgtEl>
                                        <p:attrNameLst>
                                          <p:attrName>style.visibility</p:attrName>
                                        </p:attrNameLst>
                                      </p:cBhvr>
                                      <p:to>
                                        <p:strVal val="visible"/>
                                      </p:to>
                                    </p:set>
                                    <p:anim calcmode="lin" valueType="num">
                                      <p:cBhvr>
                                        <p:cTn id="17" dur="75" fill="hold"/>
                                        <p:tgtEl>
                                          <p:spTgt spid="46089"/>
                                        </p:tgtEl>
                                        <p:attrNameLst>
                                          <p:attrName>ppt_w</p:attrName>
                                        </p:attrNameLst>
                                      </p:cBhvr>
                                      <p:tavLst>
                                        <p:tav tm="0">
                                          <p:val>
                                            <p:strVal val="4*#ppt_w"/>
                                          </p:val>
                                        </p:tav>
                                        <p:tav tm="100000">
                                          <p:val>
                                            <p:strVal val="#ppt_w"/>
                                          </p:val>
                                        </p:tav>
                                      </p:tavLst>
                                    </p:anim>
                                    <p:anim calcmode="lin" valueType="num">
                                      <p:cBhvr>
                                        <p:cTn id="18" dur="75" fill="hold"/>
                                        <p:tgtEl>
                                          <p:spTgt spid="46089"/>
                                        </p:tgtEl>
                                        <p:attrNameLst>
                                          <p:attrName>ppt_h</p:attrName>
                                        </p:attrNameLst>
                                      </p:cBhvr>
                                      <p:tavLst>
                                        <p:tav tm="0">
                                          <p:val>
                                            <p:strVal val="4*#ppt_h"/>
                                          </p:val>
                                        </p:tav>
                                        <p:tav tm="100000">
                                          <p:val>
                                            <p:strVal val="#ppt_h"/>
                                          </p:val>
                                        </p:tav>
                                      </p:tavLst>
                                    </p:anim>
                                  </p:childTnLst>
                                </p:cTn>
                              </p:par>
                            </p:childTnLst>
                          </p:cTn>
                        </p:par>
                        <p:par>
                          <p:cTn id="19" fill="hold" nodeType="afterGroup">
                            <p:stCondLst>
                              <p:cond delay="425"/>
                            </p:stCondLst>
                            <p:childTnLst>
                              <p:par>
                                <p:cTn id="20" presetID="23" presetClass="entr" presetSubtype="32" fill="hold" grpId="0" nodeType="afterEffect">
                                  <p:stCondLst>
                                    <p:cond delay="100"/>
                                  </p:stCondLst>
                                  <p:iterate type="lt">
                                    <p:tmPct val="100000"/>
                                  </p:iterate>
                                  <p:childTnLst>
                                    <p:set>
                                      <p:cBhvr>
                                        <p:cTn id="21" dur="1" fill="hold">
                                          <p:stCondLst>
                                            <p:cond delay="0"/>
                                          </p:stCondLst>
                                        </p:cTn>
                                        <p:tgtEl>
                                          <p:spTgt spid="46091"/>
                                        </p:tgtEl>
                                        <p:attrNameLst>
                                          <p:attrName>style.visibility</p:attrName>
                                        </p:attrNameLst>
                                      </p:cBhvr>
                                      <p:to>
                                        <p:strVal val="visible"/>
                                      </p:to>
                                    </p:set>
                                    <p:anim calcmode="lin" valueType="num">
                                      <p:cBhvr>
                                        <p:cTn id="22" dur="75" fill="hold"/>
                                        <p:tgtEl>
                                          <p:spTgt spid="46091"/>
                                        </p:tgtEl>
                                        <p:attrNameLst>
                                          <p:attrName>ppt_w</p:attrName>
                                        </p:attrNameLst>
                                      </p:cBhvr>
                                      <p:tavLst>
                                        <p:tav tm="0">
                                          <p:val>
                                            <p:strVal val="4*#ppt_w"/>
                                          </p:val>
                                        </p:tav>
                                        <p:tav tm="100000">
                                          <p:val>
                                            <p:strVal val="#ppt_w"/>
                                          </p:val>
                                        </p:tav>
                                      </p:tavLst>
                                    </p:anim>
                                    <p:anim calcmode="lin" valueType="num">
                                      <p:cBhvr>
                                        <p:cTn id="23" dur="75" fill="hold"/>
                                        <p:tgtEl>
                                          <p:spTgt spid="46091"/>
                                        </p:tgtEl>
                                        <p:attrNameLst>
                                          <p:attrName>ppt_h</p:attrName>
                                        </p:attrNameLst>
                                      </p:cBhvr>
                                      <p:tavLst>
                                        <p:tav tm="0">
                                          <p:val>
                                            <p:strVal val="4*#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childTnLst>
                                </p:cTn>
                              </p:par>
                            </p:childTnLst>
                          </p:cTn>
                        </p:par>
                        <p:par>
                          <p:cTn id="30" fill="hold" nodeType="afterGroup">
                            <p:stCondLst>
                              <p:cond delay="500"/>
                            </p:stCondLst>
                            <p:childTnLst>
                              <p:par>
                                <p:cTn id="31" presetID="23" presetClass="entr" presetSubtype="16" fill="hold" grpId="0" nodeType="afterEffect">
                                  <p:stCondLst>
                                    <p:cond delay="500"/>
                                  </p:stCondLst>
                                  <p:childTnLst>
                                    <p:set>
                                      <p:cBhvr>
                                        <p:cTn id="32" dur="1" fill="hold">
                                          <p:stCondLst>
                                            <p:cond delay="0"/>
                                          </p:stCondLst>
                                        </p:cTn>
                                        <p:tgtEl>
                                          <p:spTgt spid="46101"/>
                                        </p:tgtEl>
                                        <p:attrNameLst>
                                          <p:attrName>style.visibility</p:attrName>
                                        </p:attrNameLst>
                                      </p:cBhvr>
                                      <p:to>
                                        <p:strVal val="visible"/>
                                      </p:to>
                                    </p:set>
                                    <p:anim calcmode="lin" valueType="num">
                                      <p:cBhvr>
                                        <p:cTn id="33" dur="500" fill="hold"/>
                                        <p:tgtEl>
                                          <p:spTgt spid="46101"/>
                                        </p:tgtEl>
                                        <p:attrNameLst>
                                          <p:attrName>ppt_w</p:attrName>
                                        </p:attrNameLst>
                                      </p:cBhvr>
                                      <p:tavLst>
                                        <p:tav tm="0">
                                          <p:val>
                                            <p:fltVal val="0"/>
                                          </p:val>
                                        </p:tav>
                                        <p:tav tm="100000">
                                          <p:val>
                                            <p:strVal val="#ppt_w"/>
                                          </p:val>
                                        </p:tav>
                                      </p:tavLst>
                                    </p:anim>
                                    <p:anim calcmode="lin" valueType="num">
                                      <p:cBhvr>
                                        <p:cTn id="34" dur="500" fill="hold"/>
                                        <p:tgtEl>
                                          <p:spTgt spid="46101"/>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500"/>
                            </p:stCondLst>
                            <p:childTnLst>
                              <p:par>
                                <p:cTn id="36" presetID="23" presetClass="entr" presetSubtype="16" fill="hold" nodeType="afterEffect">
                                  <p:stCondLst>
                                    <p:cond delay="500"/>
                                  </p:stCondLst>
                                  <p:childTnLst>
                                    <p:set>
                                      <p:cBhvr>
                                        <p:cTn id="37" dur="1" fill="hold">
                                          <p:stCondLst>
                                            <p:cond delay="0"/>
                                          </p:stCondLst>
                                        </p:cTn>
                                        <p:tgtEl>
                                          <p:spTgt spid="46092"/>
                                        </p:tgtEl>
                                        <p:attrNameLst>
                                          <p:attrName>style.visibility</p:attrName>
                                        </p:attrNameLst>
                                      </p:cBhvr>
                                      <p:to>
                                        <p:strVal val="visible"/>
                                      </p:to>
                                    </p:set>
                                    <p:anim calcmode="lin" valueType="num">
                                      <p:cBhvr>
                                        <p:cTn id="38" dur="500" fill="hold"/>
                                        <p:tgtEl>
                                          <p:spTgt spid="46092"/>
                                        </p:tgtEl>
                                        <p:attrNameLst>
                                          <p:attrName>ppt_w</p:attrName>
                                        </p:attrNameLst>
                                      </p:cBhvr>
                                      <p:tavLst>
                                        <p:tav tm="0">
                                          <p:val>
                                            <p:fltVal val="0"/>
                                          </p:val>
                                        </p:tav>
                                        <p:tav tm="100000">
                                          <p:val>
                                            <p:strVal val="#ppt_w"/>
                                          </p:val>
                                        </p:tav>
                                      </p:tavLst>
                                    </p:anim>
                                    <p:anim calcmode="lin" valueType="num">
                                      <p:cBhvr>
                                        <p:cTn id="39" dur="500" fill="hold"/>
                                        <p:tgtEl>
                                          <p:spTgt spid="46092"/>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nodeType="clickEffect">
                                  <p:stCondLst>
                                    <p:cond delay="0"/>
                                  </p:stCondLst>
                                  <p:childTnLst>
                                    <p:set>
                                      <p:cBhvr>
                                        <p:cTn id="43" dur="1" fill="hold">
                                          <p:stCondLst>
                                            <p:cond delay="0"/>
                                          </p:stCondLst>
                                        </p:cTn>
                                        <p:tgtEl>
                                          <p:spTgt spid="46104"/>
                                        </p:tgtEl>
                                        <p:attrNameLst>
                                          <p:attrName>style.visibility</p:attrName>
                                        </p:attrNameLst>
                                      </p:cBhvr>
                                      <p:to>
                                        <p:strVal val="visible"/>
                                      </p:to>
                                    </p:set>
                                    <p:anim calcmode="lin" valueType="num">
                                      <p:cBhvr additive="base">
                                        <p:cTn id="44" dur="500" fill="hold"/>
                                        <p:tgtEl>
                                          <p:spTgt spid="46104"/>
                                        </p:tgtEl>
                                        <p:attrNameLst>
                                          <p:attrName>ppt_x</p:attrName>
                                        </p:attrNameLst>
                                      </p:cBhvr>
                                      <p:tavLst>
                                        <p:tav tm="0">
                                          <p:val>
                                            <p:strVal val="0-#ppt_w/2"/>
                                          </p:val>
                                        </p:tav>
                                        <p:tav tm="100000">
                                          <p:val>
                                            <p:strVal val="#ppt_x"/>
                                          </p:val>
                                        </p:tav>
                                      </p:tavLst>
                                    </p:anim>
                                    <p:anim calcmode="lin" valueType="num">
                                      <p:cBhvr additive="base">
                                        <p:cTn id="45" dur="500" fill="hold"/>
                                        <p:tgtEl>
                                          <p:spTgt spid="46104"/>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2" presetClass="entr" presetSubtype="8" fill="hold" nodeType="afterEffect">
                                  <p:stCondLst>
                                    <p:cond delay="300"/>
                                  </p:stCondLst>
                                  <p:childTnLst>
                                    <p:set>
                                      <p:cBhvr>
                                        <p:cTn id="48" dur="1" fill="hold">
                                          <p:stCondLst>
                                            <p:cond delay="0"/>
                                          </p:stCondLst>
                                        </p:cTn>
                                        <p:tgtEl>
                                          <p:spTgt spid="46109"/>
                                        </p:tgtEl>
                                        <p:attrNameLst>
                                          <p:attrName>style.visibility</p:attrName>
                                        </p:attrNameLst>
                                      </p:cBhvr>
                                      <p:to>
                                        <p:strVal val="visible"/>
                                      </p:to>
                                    </p:set>
                                    <p:anim calcmode="lin" valueType="num">
                                      <p:cBhvr additive="base">
                                        <p:cTn id="49" dur="500" fill="hold"/>
                                        <p:tgtEl>
                                          <p:spTgt spid="46109"/>
                                        </p:tgtEl>
                                        <p:attrNameLst>
                                          <p:attrName>ppt_x</p:attrName>
                                        </p:attrNameLst>
                                      </p:cBhvr>
                                      <p:tavLst>
                                        <p:tav tm="0">
                                          <p:val>
                                            <p:strVal val="0-#ppt_w/2"/>
                                          </p:val>
                                        </p:tav>
                                        <p:tav tm="100000">
                                          <p:val>
                                            <p:strVal val="#ppt_x"/>
                                          </p:val>
                                        </p:tav>
                                      </p:tavLst>
                                    </p:anim>
                                    <p:anim calcmode="lin" valueType="num">
                                      <p:cBhvr additive="base">
                                        <p:cTn id="50" dur="500" fill="hold"/>
                                        <p:tgtEl>
                                          <p:spTgt spid="4610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p:cTn id="55" dur="500" fill="hold"/>
                                        <p:tgtEl>
                                          <p:spTgt spid="4"/>
                                        </p:tgtEl>
                                        <p:attrNameLst>
                                          <p:attrName>ppt_w</p:attrName>
                                        </p:attrNameLst>
                                      </p:cBhvr>
                                      <p:tavLst>
                                        <p:tav tm="0">
                                          <p:val>
                                            <p:fltVal val="0"/>
                                          </p:val>
                                        </p:tav>
                                        <p:tav tm="100000">
                                          <p:val>
                                            <p:strVal val="#ppt_w"/>
                                          </p:val>
                                        </p:tav>
                                      </p:tavLst>
                                    </p:anim>
                                    <p:anim calcmode="lin" valueType="num">
                                      <p:cBhvr>
                                        <p:cTn id="56" dur="500" fill="hold"/>
                                        <p:tgtEl>
                                          <p:spTgt spid="4"/>
                                        </p:tgtEl>
                                        <p:attrNameLst>
                                          <p:attrName>ppt_h</p:attrName>
                                        </p:attrNameLst>
                                      </p:cBhvr>
                                      <p:tavLst>
                                        <p:tav tm="0">
                                          <p:val>
                                            <p:fltVal val="0"/>
                                          </p:val>
                                        </p:tav>
                                        <p:tav tm="100000">
                                          <p:val>
                                            <p:strVal val="#ppt_h"/>
                                          </p:val>
                                        </p:tav>
                                      </p:tavLst>
                                    </p:anim>
                                  </p:childTnLst>
                                </p:cTn>
                              </p:par>
                            </p:childTnLst>
                          </p:cTn>
                        </p:par>
                        <p:par>
                          <p:cTn id="57" fill="hold" nodeType="afterGroup">
                            <p:stCondLst>
                              <p:cond delay="500"/>
                            </p:stCondLst>
                            <p:childTnLst>
                              <p:par>
                                <p:cTn id="58" presetID="23" presetClass="entr" presetSubtype="16" fill="hold" grpId="0" nodeType="afterEffect">
                                  <p:stCondLst>
                                    <p:cond delay="500"/>
                                  </p:stCondLst>
                                  <p:childTnLst>
                                    <p:set>
                                      <p:cBhvr>
                                        <p:cTn id="59" dur="1" fill="hold">
                                          <p:stCondLst>
                                            <p:cond delay="0"/>
                                          </p:stCondLst>
                                        </p:cTn>
                                        <p:tgtEl>
                                          <p:spTgt spid="46102"/>
                                        </p:tgtEl>
                                        <p:attrNameLst>
                                          <p:attrName>style.visibility</p:attrName>
                                        </p:attrNameLst>
                                      </p:cBhvr>
                                      <p:to>
                                        <p:strVal val="visible"/>
                                      </p:to>
                                    </p:set>
                                    <p:anim calcmode="lin" valueType="num">
                                      <p:cBhvr>
                                        <p:cTn id="60" dur="500" fill="hold"/>
                                        <p:tgtEl>
                                          <p:spTgt spid="46102"/>
                                        </p:tgtEl>
                                        <p:attrNameLst>
                                          <p:attrName>ppt_w</p:attrName>
                                        </p:attrNameLst>
                                      </p:cBhvr>
                                      <p:tavLst>
                                        <p:tav tm="0">
                                          <p:val>
                                            <p:fltVal val="0"/>
                                          </p:val>
                                        </p:tav>
                                        <p:tav tm="100000">
                                          <p:val>
                                            <p:strVal val="#ppt_w"/>
                                          </p:val>
                                        </p:tav>
                                      </p:tavLst>
                                    </p:anim>
                                    <p:anim calcmode="lin" valueType="num">
                                      <p:cBhvr>
                                        <p:cTn id="61" dur="500" fill="hold"/>
                                        <p:tgtEl>
                                          <p:spTgt spid="46102"/>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500"/>
                            </p:stCondLst>
                            <p:childTnLst>
                              <p:par>
                                <p:cTn id="63" presetID="17" presetClass="entr" presetSubtype="8" fill="hold" nodeType="afterEffect">
                                  <p:stCondLst>
                                    <p:cond delay="500"/>
                                  </p:stCondLst>
                                  <p:childTnLst>
                                    <p:set>
                                      <p:cBhvr>
                                        <p:cTn id="64" dur="1" fill="hold">
                                          <p:stCondLst>
                                            <p:cond delay="0"/>
                                          </p:stCondLst>
                                        </p:cTn>
                                        <p:tgtEl>
                                          <p:spTgt spid="46095"/>
                                        </p:tgtEl>
                                        <p:attrNameLst>
                                          <p:attrName>style.visibility</p:attrName>
                                        </p:attrNameLst>
                                      </p:cBhvr>
                                      <p:to>
                                        <p:strVal val="visible"/>
                                      </p:to>
                                    </p:set>
                                    <p:anim calcmode="lin" valueType="num">
                                      <p:cBhvr>
                                        <p:cTn id="65" dur="500" fill="hold"/>
                                        <p:tgtEl>
                                          <p:spTgt spid="46095"/>
                                        </p:tgtEl>
                                        <p:attrNameLst>
                                          <p:attrName>ppt_x</p:attrName>
                                        </p:attrNameLst>
                                      </p:cBhvr>
                                      <p:tavLst>
                                        <p:tav tm="0">
                                          <p:val>
                                            <p:strVal val="#ppt_x-#ppt_w/2"/>
                                          </p:val>
                                        </p:tav>
                                        <p:tav tm="100000">
                                          <p:val>
                                            <p:strVal val="#ppt_x"/>
                                          </p:val>
                                        </p:tav>
                                      </p:tavLst>
                                    </p:anim>
                                    <p:anim calcmode="lin" valueType="num">
                                      <p:cBhvr>
                                        <p:cTn id="66" dur="500" fill="hold"/>
                                        <p:tgtEl>
                                          <p:spTgt spid="46095"/>
                                        </p:tgtEl>
                                        <p:attrNameLst>
                                          <p:attrName>ppt_y</p:attrName>
                                        </p:attrNameLst>
                                      </p:cBhvr>
                                      <p:tavLst>
                                        <p:tav tm="0">
                                          <p:val>
                                            <p:strVal val="#ppt_y"/>
                                          </p:val>
                                        </p:tav>
                                        <p:tav tm="100000">
                                          <p:val>
                                            <p:strVal val="#ppt_y"/>
                                          </p:val>
                                        </p:tav>
                                      </p:tavLst>
                                    </p:anim>
                                    <p:anim calcmode="lin" valueType="num">
                                      <p:cBhvr>
                                        <p:cTn id="67" dur="500" fill="hold"/>
                                        <p:tgtEl>
                                          <p:spTgt spid="46095"/>
                                        </p:tgtEl>
                                        <p:attrNameLst>
                                          <p:attrName>ppt_w</p:attrName>
                                        </p:attrNameLst>
                                      </p:cBhvr>
                                      <p:tavLst>
                                        <p:tav tm="0">
                                          <p:val>
                                            <p:fltVal val="0"/>
                                          </p:val>
                                        </p:tav>
                                        <p:tav tm="100000">
                                          <p:val>
                                            <p:strVal val="#ppt_w"/>
                                          </p:val>
                                        </p:tav>
                                      </p:tavLst>
                                    </p:anim>
                                    <p:anim calcmode="lin" valueType="num">
                                      <p:cBhvr>
                                        <p:cTn id="68" dur="500" fill="hold"/>
                                        <p:tgtEl>
                                          <p:spTgt spid="46095"/>
                                        </p:tgtEl>
                                        <p:attrNameLst>
                                          <p:attrName>ppt_h</p:attrName>
                                        </p:attrNameLst>
                                      </p:cBhvr>
                                      <p:tavLst>
                                        <p:tav tm="0">
                                          <p:val>
                                            <p:strVal val="#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46112"/>
                                        </p:tgtEl>
                                        <p:attrNameLst>
                                          <p:attrName>style.visibility</p:attrName>
                                        </p:attrNameLst>
                                      </p:cBhvr>
                                      <p:to>
                                        <p:strVal val="visible"/>
                                      </p:to>
                                    </p:set>
                                    <p:animEffect transition="in" filter="wipe(left)">
                                      <p:cBhvr>
                                        <p:cTn id="73" dur="500"/>
                                        <p:tgtEl>
                                          <p:spTgt spid="46112"/>
                                        </p:tgtEl>
                                      </p:cBhvr>
                                    </p:animEffect>
                                  </p:childTnLst>
                                </p:cTn>
                              </p:par>
                            </p:childTnLst>
                          </p:cTn>
                        </p:par>
                        <p:par>
                          <p:cTn id="74" fill="hold" nodeType="afterGroup">
                            <p:stCondLst>
                              <p:cond delay="500"/>
                            </p:stCondLst>
                            <p:childTnLst>
                              <p:par>
                                <p:cTn id="75" presetID="22" presetClass="entr" presetSubtype="8" fill="hold" nodeType="afterEffect">
                                  <p:stCondLst>
                                    <p:cond delay="500"/>
                                  </p:stCondLst>
                                  <p:childTnLst>
                                    <p:set>
                                      <p:cBhvr>
                                        <p:cTn id="76" dur="1" fill="hold">
                                          <p:stCondLst>
                                            <p:cond delay="0"/>
                                          </p:stCondLst>
                                        </p:cTn>
                                        <p:tgtEl>
                                          <p:spTgt spid="46117"/>
                                        </p:tgtEl>
                                        <p:attrNameLst>
                                          <p:attrName>style.visibility</p:attrName>
                                        </p:attrNameLst>
                                      </p:cBhvr>
                                      <p:to>
                                        <p:strVal val="visible"/>
                                      </p:to>
                                    </p:set>
                                    <p:animEffect transition="in" filter="wipe(left)">
                                      <p:cBhvr>
                                        <p:cTn id="77" dur="500"/>
                                        <p:tgtEl>
                                          <p:spTgt spid="4611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2"/>
                                        </p:tgtEl>
                                        <p:attrNameLst>
                                          <p:attrName>style.visibility</p:attrName>
                                        </p:attrNameLst>
                                      </p:cBhvr>
                                      <p:to>
                                        <p:strVal val="visible"/>
                                      </p:to>
                                    </p:set>
                                    <p:anim calcmode="lin" valueType="num">
                                      <p:cBhvr>
                                        <p:cTn id="82" dur="500" fill="hold"/>
                                        <p:tgtEl>
                                          <p:spTgt spid="2"/>
                                        </p:tgtEl>
                                        <p:attrNameLst>
                                          <p:attrName>ppt_w</p:attrName>
                                        </p:attrNameLst>
                                      </p:cBhvr>
                                      <p:tavLst>
                                        <p:tav tm="0">
                                          <p:val>
                                            <p:fltVal val="0"/>
                                          </p:val>
                                        </p:tav>
                                        <p:tav tm="100000">
                                          <p:val>
                                            <p:strVal val="#ppt_w"/>
                                          </p:val>
                                        </p:tav>
                                      </p:tavLst>
                                    </p:anim>
                                    <p:anim calcmode="lin" valueType="num">
                                      <p:cBhvr>
                                        <p:cTn id="83" dur="500" fill="hold"/>
                                        <p:tgtEl>
                                          <p:spTgt spid="2"/>
                                        </p:tgtEl>
                                        <p:attrNameLst>
                                          <p:attrName>ppt_h</p:attrName>
                                        </p:attrNameLst>
                                      </p:cBhvr>
                                      <p:tavLst>
                                        <p:tav tm="0">
                                          <p:val>
                                            <p:fltVal val="0"/>
                                          </p:val>
                                        </p:tav>
                                        <p:tav tm="100000">
                                          <p:val>
                                            <p:strVal val="#ppt_h"/>
                                          </p:val>
                                        </p:tav>
                                      </p:tavLst>
                                    </p:anim>
                                  </p:childTnLst>
                                </p:cTn>
                              </p:par>
                            </p:childTnLst>
                          </p:cTn>
                        </p:par>
                        <p:par>
                          <p:cTn id="84" fill="hold" nodeType="afterGroup">
                            <p:stCondLst>
                              <p:cond delay="500"/>
                            </p:stCondLst>
                            <p:childTnLst>
                              <p:par>
                                <p:cTn id="85" presetID="23" presetClass="entr" presetSubtype="16" fill="hold" grpId="0" nodeType="afterEffect">
                                  <p:stCondLst>
                                    <p:cond delay="500"/>
                                  </p:stCondLst>
                                  <p:childTnLst>
                                    <p:set>
                                      <p:cBhvr>
                                        <p:cTn id="86" dur="1" fill="hold">
                                          <p:stCondLst>
                                            <p:cond delay="0"/>
                                          </p:stCondLst>
                                        </p:cTn>
                                        <p:tgtEl>
                                          <p:spTgt spid="46103"/>
                                        </p:tgtEl>
                                        <p:attrNameLst>
                                          <p:attrName>style.visibility</p:attrName>
                                        </p:attrNameLst>
                                      </p:cBhvr>
                                      <p:to>
                                        <p:strVal val="visible"/>
                                      </p:to>
                                    </p:set>
                                    <p:anim calcmode="lin" valueType="num">
                                      <p:cBhvr>
                                        <p:cTn id="87" dur="500" fill="hold"/>
                                        <p:tgtEl>
                                          <p:spTgt spid="46103"/>
                                        </p:tgtEl>
                                        <p:attrNameLst>
                                          <p:attrName>ppt_w</p:attrName>
                                        </p:attrNameLst>
                                      </p:cBhvr>
                                      <p:tavLst>
                                        <p:tav tm="0">
                                          <p:val>
                                            <p:fltVal val="0"/>
                                          </p:val>
                                        </p:tav>
                                        <p:tav tm="100000">
                                          <p:val>
                                            <p:strVal val="#ppt_w"/>
                                          </p:val>
                                        </p:tav>
                                      </p:tavLst>
                                    </p:anim>
                                    <p:anim calcmode="lin" valueType="num">
                                      <p:cBhvr>
                                        <p:cTn id="88" dur="500" fill="hold"/>
                                        <p:tgtEl>
                                          <p:spTgt spid="46103"/>
                                        </p:tgtEl>
                                        <p:attrNameLst>
                                          <p:attrName>ppt_h</p:attrName>
                                        </p:attrNameLst>
                                      </p:cBhvr>
                                      <p:tavLst>
                                        <p:tav tm="0">
                                          <p:val>
                                            <p:fltVal val="0"/>
                                          </p:val>
                                        </p:tav>
                                        <p:tav tm="100000">
                                          <p:val>
                                            <p:strVal val="#ppt_h"/>
                                          </p:val>
                                        </p:tav>
                                      </p:tavLst>
                                    </p:anim>
                                  </p:childTnLst>
                                </p:cTn>
                              </p:par>
                            </p:childTnLst>
                          </p:cTn>
                        </p:par>
                        <p:par>
                          <p:cTn id="89" fill="hold" nodeType="afterGroup">
                            <p:stCondLst>
                              <p:cond delay="1500"/>
                            </p:stCondLst>
                            <p:childTnLst>
                              <p:par>
                                <p:cTn id="90" presetID="2" presetClass="entr" presetSubtype="2" fill="hold" nodeType="afterEffect">
                                  <p:stCondLst>
                                    <p:cond delay="500"/>
                                  </p:stCondLst>
                                  <p:childTnLst>
                                    <p:set>
                                      <p:cBhvr>
                                        <p:cTn id="91" dur="1" fill="hold">
                                          <p:stCondLst>
                                            <p:cond delay="0"/>
                                          </p:stCondLst>
                                        </p:cTn>
                                        <p:tgtEl>
                                          <p:spTgt spid="46098"/>
                                        </p:tgtEl>
                                        <p:attrNameLst>
                                          <p:attrName>style.visibility</p:attrName>
                                        </p:attrNameLst>
                                      </p:cBhvr>
                                      <p:to>
                                        <p:strVal val="visible"/>
                                      </p:to>
                                    </p:set>
                                    <p:anim calcmode="lin" valueType="num">
                                      <p:cBhvr additive="base">
                                        <p:cTn id="92" dur="500" fill="hold"/>
                                        <p:tgtEl>
                                          <p:spTgt spid="46098"/>
                                        </p:tgtEl>
                                        <p:attrNameLst>
                                          <p:attrName>ppt_x</p:attrName>
                                        </p:attrNameLst>
                                      </p:cBhvr>
                                      <p:tavLst>
                                        <p:tav tm="0">
                                          <p:val>
                                            <p:strVal val="1+#ppt_w/2"/>
                                          </p:val>
                                        </p:tav>
                                        <p:tav tm="100000">
                                          <p:val>
                                            <p:strVal val="#ppt_x"/>
                                          </p:val>
                                        </p:tav>
                                      </p:tavLst>
                                    </p:anim>
                                    <p:anim calcmode="lin" valueType="num">
                                      <p:cBhvr additive="base">
                                        <p:cTn id="93" dur="500" fill="hold"/>
                                        <p:tgtEl>
                                          <p:spTgt spid="46098"/>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2" fill="hold" nodeType="clickEffect">
                                  <p:stCondLst>
                                    <p:cond delay="0"/>
                                  </p:stCondLst>
                                  <p:childTnLst>
                                    <p:set>
                                      <p:cBhvr>
                                        <p:cTn id="97" dur="1" fill="hold">
                                          <p:stCondLst>
                                            <p:cond delay="0"/>
                                          </p:stCondLst>
                                        </p:cTn>
                                        <p:tgtEl>
                                          <p:spTgt spid="46120"/>
                                        </p:tgtEl>
                                        <p:attrNameLst>
                                          <p:attrName>style.visibility</p:attrName>
                                        </p:attrNameLst>
                                      </p:cBhvr>
                                      <p:to>
                                        <p:strVal val="visible"/>
                                      </p:to>
                                    </p:set>
                                    <p:anim calcmode="lin" valueType="num">
                                      <p:cBhvr additive="base">
                                        <p:cTn id="98" dur="500" fill="hold"/>
                                        <p:tgtEl>
                                          <p:spTgt spid="46120"/>
                                        </p:tgtEl>
                                        <p:attrNameLst>
                                          <p:attrName>ppt_x</p:attrName>
                                        </p:attrNameLst>
                                      </p:cBhvr>
                                      <p:tavLst>
                                        <p:tav tm="0">
                                          <p:val>
                                            <p:strVal val="1+#ppt_w/2"/>
                                          </p:val>
                                        </p:tav>
                                        <p:tav tm="100000">
                                          <p:val>
                                            <p:strVal val="#ppt_x"/>
                                          </p:val>
                                        </p:tav>
                                      </p:tavLst>
                                    </p:anim>
                                    <p:anim calcmode="lin" valueType="num">
                                      <p:cBhvr additive="base">
                                        <p:cTn id="99" dur="500" fill="hold"/>
                                        <p:tgtEl>
                                          <p:spTgt spid="46120"/>
                                        </p:tgtEl>
                                        <p:attrNameLst>
                                          <p:attrName>ppt_y</p:attrName>
                                        </p:attrNameLst>
                                      </p:cBhvr>
                                      <p:tavLst>
                                        <p:tav tm="0">
                                          <p:val>
                                            <p:strVal val="#ppt_y"/>
                                          </p:val>
                                        </p:tav>
                                        <p:tav tm="100000">
                                          <p:val>
                                            <p:strVal val="#ppt_y"/>
                                          </p:val>
                                        </p:tav>
                                      </p:tavLst>
                                    </p:anim>
                                  </p:childTnLst>
                                </p:cTn>
                              </p:par>
                            </p:childTnLst>
                          </p:cTn>
                        </p:par>
                        <p:par>
                          <p:cTn id="100" fill="hold" nodeType="afterGroup">
                            <p:stCondLst>
                              <p:cond delay="500"/>
                            </p:stCondLst>
                            <p:childTnLst>
                              <p:par>
                                <p:cTn id="101" presetID="2" presetClass="entr" presetSubtype="2" fill="hold" nodeType="afterEffect">
                                  <p:stCondLst>
                                    <p:cond delay="300"/>
                                  </p:stCondLst>
                                  <p:childTnLst>
                                    <p:set>
                                      <p:cBhvr>
                                        <p:cTn id="102" dur="1" fill="hold">
                                          <p:stCondLst>
                                            <p:cond delay="0"/>
                                          </p:stCondLst>
                                        </p:cTn>
                                        <p:tgtEl>
                                          <p:spTgt spid="46125"/>
                                        </p:tgtEl>
                                        <p:attrNameLst>
                                          <p:attrName>style.visibility</p:attrName>
                                        </p:attrNameLst>
                                      </p:cBhvr>
                                      <p:to>
                                        <p:strVal val="visible"/>
                                      </p:to>
                                    </p:set>
                                    <p:anim calcmode="lin" valueType="num">
                                      <p:cBhvr additive="base">
                                        <p:cTn id="103" dur="500" fill="hold"/>
                                        <p:tgtEl>
                                          <p:spTgt spid="46125"/>
                                        </p:tgtEl>
                                        <p:attrNameLst>
                                          <p:attrName>ppt_x</p:attrName>
                                        </p:attrNameLst>
                                      </p:cBhvr>
                                      <p:tavLst>
                                        <p:tav tm="0">
                                          <p:val>
                                            <p:strVal val="1+#ppt_w/2"/>
                                          </p:val>
                                        </p:tav>
                                        <p:tav tm="100000">
                                          <p:val>
                                            <p:strVal val="#ppt_x"/>
                                          </p:val>
                                        </p:tav>
                                      </p:tavLst>
                                    </p:anim>
                                    <p:anim calcmode="lin" valueType="num">
                                      <p:cBhvr additive="base">
                                        <p:cTn id="104" dur="500" fill="hold"/>
                                        <p:tgtEl>
                                          <p:spTgt spid="46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p:bldGraphic spid="3" grpId="0">
        <p:bldAsOne/>
      </p:bldGraphic>
      <p:bldP spid="46087" grpId="0" animBg="1"/>
      <p:bldGraphic spid="4" grpId="0">
        <p:bldAsOne/>
      </p:bldGraphic>
      <p:bldP spid="46089" grpId="0" animBg="1"/>
      <p:bldGraphic spid="2" grpId="0">
        <p:bldAsOne/>
      </p:bldGraphic>
      <p:bldP spid="46091" grpId="0" animBg="1"/>
      <p:bldP spid="46101" grpId="0" autoUpdateAnimBg="0"/>
      <p:bldP spid="46102" grpId="0" autoUpdateAnimBg="0"/>
      <p:bldP spid="4610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471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688" y="1542455"/>
            <a:ext cx="1697831" cy="301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238" y="1543050"/>
            <a:ext cx="1697831" cy="3018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7107" name="Rectangle 3"/>
          <p:cNvSpPr>
            <a:spLocks/>
          </p:cNvSpPr>
          <p:nvPr/>
        </p:nvSpPr>
        <p:spPr bwMode="auto">
          <a:xfrm>
            <a:off x="4348162" y="1540669"/>
            <a:ext cx="1700213" cy="3019425"/>
          </a:xfrm>
          <a:prstGeom prst="rect">
            <a:avLst/>
          </a:prstGeom>
          <a:solidFill>
            <a:schemeClr val="accent1">
              <a:alpha val="64999"/>
            </a:schemeClr>
          </a:solidFill>
          <a:ln>
            <a:noFill/>
          </a:ln>
          <a:extLst/>
        </p:spPr>
        <p:txBody>
          <a:bodyPr lIns="0" tIns="0" rIns="0" bIns="0"/>
          <a:lstStyle/>
          <a:p>
            <a:endParaRPr lang="en-US"/>
          </a:p>
        </p:txBody>
      </p:sp>
      <p:sp>
        <p:nvSpPr>
          <p:cNvPr id="47108" name="Rectangle 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R E S E N T   S T A T U S</a:t>
            </a:r>
          </a:p>
        </p:txBody>
      </p:sp>
      <p:sp>
        <p:nvSpPr>
          <p:cNvPr id="47109" name="Rectangle 5"/>
          <p:cNvSpPr>
            <a:spLocks/>
          </p:cNvSpPr>
          <p:nvPr/>
        </p:nvSpPr>
        <p:spPr bwMode="auto">
          <a:xfrm>
            <a:off x="725686" y="902494"/>
            <a:ext cx="7496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7110" name="Rectangle 6"/>
          <p:cNvSpPr>
            <a:spLocks/>
          </p:cNvSpPr>
          <p:nvPr/>
        </p:nvSpPr>
        <p:spPr bwMode="auto">
          <a:xfrm>
            <a:off x="723305" y="1881188"/>
            <a:ext cx="9763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Yes!</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WE HAVE</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DONE IT</a:t>
            </a:r>
          </a:p>
        </p:txBody>
      </p:sp>
      <p:grpSp>
        <p:nvGrpSpPr>
          <p:cNvPr id="47111" name="Group 7"/>
          <p:cNvGrpSpPr>
            <a:grpSpLocks/>
          </p:cNvGrpSpPr>
          <p:nvPr/>
        </p:nvGrpSpPr>
        <p:grpSpPr bwMode="auto">
          <a:xfrm>
            <a:off x="1966912" y="1912144"/>
            <a:ext cx="1509713" cy="1509713"/>
            <a:chOff x="0" y="0"/>
            <a:chExt cx="2536" cy="2536"/>
          </a:xfrm>
        </p:grpSpPr>
        <p:sp>
          <p:nvSpPr>
            <p:cNvPr id="47112" name="Rectangle 8"/>
            <p:cNvSpPr>
              <a:spLocks/>
            </p:cNvSpPr>
            <p:nvPr/>
          </p:nvSpPr>
          <p:spPr bwMode="auto">
            <a:xfrm>
              <a:off x="0" y="0"/>
              <a:ext cx="2536" cy="2536"/>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47113" name="Rectangle 9"/>
            <p:cNvSpPr>
              <a:spLocks/>
            </p:cNvSpPr>
            <p:nvPr/>
          </p:nvSpPr>
          <p:spPr bwMode="auto">
            <a:xfrm>
              <a:off x="223" y="260"/>
              <a:ext cx="2088"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100">
                  <a:solidFill>
                    <a:srgbClr val="FFFFFF"/>
                  </a:solidFill>
                  <a:latin typeface="Montserrat-Bold" charset="0"/>
                  <a:ea typeface="ＭＳ Ｐゴシック" charset="0"/>
                  <a:cs typeface="Montserrat-Bold" charset="0"/>
                  <a:sym typeface="Montserrat-Bold" charset="0"/>
                </a:rPr>
                <a:t>76%</a:t>
              </a:r>
            </a:p>
          </p:txBody>
        </p:sp>
        <p:sp>
          <p:nvSpPr>
            <p:cNvPr id="47114" name="Rectangle 10"/>
            <p:cNvSpPr>
              <a:spLocks/>
            </p:cNvSpPr>
            <p:nvPr/>
          </p:nvSpPr>
          <p:spPr bwMode="auto">
            <a:xfrm>
              <a:off x="386" y="1403"/>
              <a:ext cx="17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grpSp>
      <p:sp>
        <p:nvSpPr>
          <p:cNvPr id="47115" name="Rectangle 11"/>
          <p:cNvSpPr>
            <a:spLocks/>
          </p:cNvSpPr>
          <p:nvPr/>
        </p:nvSpPr>
        <p:spPr bwMode="auto">
          <a:xfrm>
            <a:off x="725686" y="3620045"/>
            <a:ext cx="1700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alignments we have created a very spacious feel. The simplicity suggests stringed and the spaciousness contributes.</a:t>
            </a:r>
          </a:p>
        </p:txBody>
      </p:sp>
      <p:grpSp>
        <p:nvGrpSpPr>
          <p:cNvPr id="47116" name="Group 12"/>
          <p:cNvGrpSpPr>
            <a:grpSpLocks/>
          </p:cNvGrpSpPr>
          <p:nvPr/>
        </p:nvGrpSpPr>
        <p:grpSpPr bwMode="auto">
          <a:xfrm>
            <a:off x="804863" y="2747963"/>
            <a:ext cx="975717" cy="676275"/>
            <a:chOff x="0" y="0"/>
            <a:chExt cx="1639" cy="1136"/>
          </a:xfrm>
        </p:grpSpPr>
        <p:sp>
          <p:nvSpPr>
            <p:cNvPr id="47117" name="AutoShape 13"/>
            <p:cNvSpPr>
              <a:spLocks/>
            </p:cNvSpPr>
            <p:nvPr/>
          </p:nvSpPr>
          <p:spPr bwMode="auto">
            <a:xfrm>
              <a:off x="0" y="623"/>
              <a:ext cx="845" cy="512"/>
            </a:xfrm>
            <a:prstGeom prst="triangle">
              <a:avLst>
                <a:gd name="adj" fmla="val 50000"/>
              </a:avLst>
            </a:prstGeom>
            <a:solidFill>
              <a:srgbClr val="9B9B9B">
                <a:alpha val="75000"/>
              </a:srgb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sp>
          <p:nvSpPr>
            <p:cNvPr id="47118" name="AutoShape 14"/>
            <p:cNvSpPr>
              <a:spLocks/>
            </p:cNvSpPr>
            <p:nvPr/>
          </p:nvSpPr>
          <p:spPr bwMode="auto">
            <a:xfrm>
              <a:off x="591" y="0"/>
              <a:ext cx="1048" cy="1136"/>
            </a:xfrm>
            <a:prstGeom prst="triangle">
              <a:avLst>
                <a:gd name="adj" fmla="val 50000"/>
              </a:avLst>
            </a:prstGeom>
            <a:solidFill>
              <a:schemeClr val="accent2">
                <a:alpha val="84999"/>
              </a:scheme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sp>
        <p:nvSpPr>
          <p:cNvPr id="47119" name="Rectangle 15"/>
          <p:cNvSpPr>
            <a:spLocks/>
          </p:cNvSpPr>
          <p:nvPr/>
        </p:nvSpPr>
        <p:spPr bwMode="auto">
          <a:xfrm>
            <a:off x="7105055" y="2690813"/>
            <a:ext cx="11144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No!</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WE HAVE</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LOST IT</a:t>
            </a:r>
          </a:p>
        </p:txBody>
      </p:sp>
      <p:grpSp>
        <p:nvGrpSpPr>
          <p:cNvPr id="47120" name="Group 16"/>
          <p:cNvGrpSpPr>
            <a:grpSpLocks/>
          </p:cNvGrpSpPr>
          <p:nvPr/>
        </p:nvGrpSpPr>
        <p:grpSpPr bwMode="auto">
          <a:xfrm>
            <a:off x="5295900" y="2740818"/>
            <a:ext cx="1509713" cy="1509713"/>
            <a:chOff x="0" y="0"/>
            <a:chExt cx="2536" cy="2536"/>
          </a:xfrm>
        </p:grpSpPr>
        <p:sp>
          <p:nvSpPr>
            <p:cNvPr id="47121" name="Rectangle 17"/>
            <p:cNvSpPr>
              <a:spLocks/>
            </p:cNvSpPr>
            <p:nvPr/>
          </p:nvSpPr>
          <p:spPr bwMode="auto">
            <a:xfrm>
              <a:off x="0" y="0"/>
              <a:ext cx="2536" cy="2536"/>
            </a:xfrm>
            <a:prstGeom prst="rect">
              <a:avLst/>
            </a:prstGeom>
            <a:solidFill>
              <a:schemeClr val="accent2">
                <a:alpha val="95000"/>
              </a:schemeClr>
            </a:solidFill>
            <a:ln>
              <a:noFill/>
            </a:ln>
            <a:extLst>
              <a:ext uri="{91240B29-F687-4F45-9708-019B960494DF}">
                <a14:hiddenLine xmlns:a14="http://schemas.microsoft.com/office/drawing/2010/main" w="25400" cap="flat">
                  <a:solidFill>
                    <a:schemeClr val="tx1">
                      <a:alpha val="95000"/>
                    </a:schemeClr>
                  </a:solidFill>
                  <a:miter lim="800000"/>
                  <a:headEnd type="none" w="med" len="med"/>
                  <a:tailEnd type="none" w="med" len="med"/>
                </a14:hiddenLine>
              </a:ext>
            </a:extLst>
          </p:spPr>
          <p:txBody>
            <a:bodyPr lIns="0" tIns="0" rIns="0" bIns="0"/>
            <a:lstStyle/>
            <a:p>
              <a:endParaRPr lang="en-US"/>
            </a:p>
          </p:txBody>
        </p:sp>
        <p:sp>
          <p:nvSpPr>
            <p:cNvPr id="47122" name="Rectangle 18"/>
            <p:cNvSpPr>
              <a:spLocks/>
            </p:cNvSpPr>
            <p:nvPr/>
          </p:nvSpPr>
          <p:spPr bwMode="auto">
            <a:xfrm>
              <a:off x="191" y="292"/>
              <a:ext cx="2088"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100">
                  <a:solidFill>
                    <a:schemeClr val="tx1"/>
                  </a:solidFill>
                  <a:latin typeface="Montserrat-Bold" charset="0"/>
                  <a:ea typeface="ＭＳ Ｐゴシック" charset="0"/>
                  <a:cs typeface="Montserrat-Bold" charset="0"/>
                  <a:sym typeface="Montserrat-Bold" charset="0"/>
                </a:rPr>
                <a:t>24%</a:t>
              </a:r>
            </a:p>
          </p:txBody>
        </p:sp>
        <p:sp>
          <p:nvSpPr>
            <p:cNvPr id="47123" name="Rectangle 19"/>
            <p:cNvSpPr>
              <a:spLocks/>
            </p:cNvSpPr>
            <p:nvPr/>
          </p:nvSpPr>
          <p:spPr bwMode="auto">
            <a:xfrm>
              <a:off x="354" y="1435"/>
              <a:ext cx="17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 OF THIS FACT</a:t>
              </a:r>
            </a:p>
          </p:txBody>
        </p:sp>
      </p:grpSp>
      <p:grpSp>
        <p:nvGrpSpPr>
          <p:cNvPr id="47124" name="Group 20"/>
          <p:cNvGrpSpPr>
            <a:grpSpLocks/>
          </p:cNvGrpSpPr>
          <p:nvPr/>
        </p:nvGrpSpPr>
        <p:grpSpPr bwMode="auto">
          <a:xfrm>
            <a:off x="6985397" y="3595688"/>
            <a:ext cx="976908" cy="657225"/>
            <a:chOff x="0" y="0"/>
            <a:chExt cx="1641" cy="1104"/>
          </a:xfrm>
        </p:grpSpPr>
        <p:sp>
          <p:nvSpPr>
            <p:cNvPr id="47125" name="AutoShape 21"/>
            <p:cNvSpPr>
              <a:spLocks/>
            </p:cNvSpPr>
            <p:nvPr/>
          </p:nvSpPr>
          <p:spPr bwMode="auto">
            <a:xfrm>
              <a:off x="0" y="0"/>
              <a:ext cx="1000" cy="1104"/>
            </a:xfrm>
            <a:prstGeom prst="triangle">
              <a:avLst>
                <a:gd name="adj" fmla="val 50000"/>
              </a:avLst>
            </a:prstGeom>
            <a:solidFill>
              <a:schemeClr val="accent1">
                <a:alpha val="75000"/>
              </a:scheme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sp>
          <p:nvSpPr>
            <p:cNvPr id="47126" name="AutoShape 22"/>
            <p:cNvSpPr>
              <a:spLocks/>
            </p:cNvSpPr>
            <p:nvPr/>
          </p:nvSpPr>
          <p:spPr bwMode="auto">
            <a:xfrm>
              <a:off x="793" y="600"/>
              <a:ext cx="848" cy="504"/>
            </a:xfrm>
            <a:prstGeom prst="triangle">
              <a:avLst>
                <a:gd name="adj" fmla="val 50000"/>
              </a:avLst>
            </a:prstGeom>
            <a:solidFill>
              <a:srgbClr val="9B9B9B">
                <a:alpha val="75000"/>
              </a:srgb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grpSp>
      <p:sp>
        <p:nvSpPr>
          <p:cNvPr id="47127" name="Rectangle 23"/>
          <p:cNvSpPr>
            <a:spLocks/>
          </p:cNvSpPr>
          <p:nvPr/>
        </p:nvSpPr>
        <p:spPr bwMode="auto">
          <a:xfrm>
            <a:off x="6521648" y="1564481"/>
            <a:ext cx="1700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alignments we have created a very spacious feel. The simplicity suggests stringed and the spaciousness contributes.</a:t>
            </a:r>
          </a:p>
        </p:txBody>
      </p:sp>
      <p:grpSp>
        <p:nvGrpSpPr>
          <p:cNvPr id="47128" name="Group 24"/>
          <p:cNvGrpSpPr>
            <a:grpSpLocks/>
          </p:cNvGrpSpPr>
          <p:nvPr/>
        </p:nvGrpSpPr>
        <p:grpSpPr bwMode="auto">
          <a:xfrm>
            <a:off x="8169474" y="4824412"/>
            <a:ext cx="759619" cy="176213"/>
            <a:chOff x="0" y="0"/>
            <a:chExt cx="1275" cy="296"/>
          </a:xfrm>
        </p:grpSpPr>
        <p:pic>
          <p:nvPicPr>
            <p:cNvPr id="47129"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7130" name="Rectangle 2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7131" name="Rectangle 2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32</a:t>
              </a:r>
            </a:p>
          </p:txBody>
        </p:sp>
        <p:sp>
          <p:nvSpPr>
            <p:cNvPr id="47132" name="Rectangle 2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d"/>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p:cTn id="7" dur="500" fill="hold"/>
                                        <p:tgtEl>
                                          <p:spTgt spid="47106"/>
                                        </p:tgtEl>
                                        <p:attrNameLst>
                                          <p:attrName>ppt_w</p:attrName>
                                        </p:attrNameLst>
                                      </p:cBhvr>
                                      <p:tavLst>
                                        <p:tav tm="0">
                                          <p:val>
                                            <p:fltVal val="0"/>
                                          </p:val>
                                        </p:tav>
                                        <p:tav tm="100000">
                                          <p:val>
                                            <p:strVal val="#ppt_w"/>
                                          </p:val>
                                        </p:tav>
                                      </p:tavLst>
                                    </p:anim>
                                    <p:anim calcmode="lin" valueType="num">
                                      <p:cBhvr>
                                        <p:cTn id="8" dur="500" fill="hold"/>
                                        <p:tgtEl>
                                          <p:spTgt spid="47106"/>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7" presetClass="entr" presetSubtype="8" fill="hold" nodeType="afterEffect">
                                  <p:stCondLst>
                                    <p:cond delay="500"/>
                                  </p:stCondLst>
                                  <p:childTnLst>
                                    <p:set>
                                      <p:cBhvr>
                                        <p:cTn id="11" dur="1" fill="hold">
                                          <p:stCondLst>
                                            <p:cond delay="0"/>
                                          </p:stCondLst>
                                        </p:cTn>
                                        <p:tgtEl>
                                          <p:spTgt spid="47105"/>
                                        </p:tgtEl>
                                        <p:attrNameLst>
                                          <p:attrName>style.visibility</p:attrName>
                                        </p:attrNameLst>
                                      </p:cBhvr>
                                      <p:to>
                                        <p:strVal val="visible"/>
                                      </p:to>
                                    </p:set>
                                    <p:anim calcmode="lin" valueType="num">
                                      <p:cBhvr>
                                        <p:cTn id="12" dur="500" fill="hold"/>
                                        <p:tgtEl>
                                          <p:spTgt spid="47105"/>
                                        </p:tgtEl>
                                        <p:attrNameLst>
                                          <p:attrName>ppt_x</p:attrName>
                                        </p:attrNameLst>
                                      </p:cBhvr>
                                      <p:tavLst>
                                        <p:tav tm="0">
                                          <p:val>
                                            <p:strVal val="#ppt_x-#ppt_w/2"/>
                                          </p:val>
                                        </p:tav>
                                        <p:tav tm="100000">
                                          <p:val>
                                            <p:strVal val="#ppt_x"/>
                                          </p:val>
                                        </p:tav>
                                      </p:tavLst>
                                    </p:anim>
                                    <p:anim calcmode="lin" valueType="num">
                                      <p:cBhvr>
                                        <p:cTn id="13" dur="500" fill="hold"/>
                                        <p:tgtEl>
                                          <p:spTgt spid="47105"/>
                                        </p:tgtEl>
                                        <p:attrNameLst>
                                          <p:attrName>ppt_y</p:attrName>
                                        </p:attrNameLst>
                                      </p:cBhvr>
                                      <p:tavLst>
                                        <p:tav tm="0">
                                          <p:val>
                                            <p:strVal val="#ppt_y"/>
                                          </p:val>
                                        </p:tav>
                                        <p:tav tm="100000">
                                          <p:val>
                                            <p:strVal val="#ppt_y"/>
                                          </p:val>
                                        </p:tav>
                                      </p:tavLst>
                                    </p:anim>
                                    <p:anim calcmode="lin" valueType="num">
                                      <p:cBhvr>
                                        <p:cTn id="14" dur="500" fill="hold"/>
                                        <p:tgtEl>
                                          <p:spTgt spid="47105"/>
                                        </p:tgtEl>
                                        <p:attrNameLst>
                                          <p:attrName>ppt_w</p:attrName>
                                        </p:attrNameLst>
                                      </p:cBhvr>
                                      <p:tavLst>
                                        <p:tav tm="0">
                                          <p:val>
                                            <p:fltVal val="0"/>
                                          </p:val>
                                        </p:tav>
                                        <p:tav tm="100000">
                                          <p:val>
                                            <p:strVal val="#ppt_w"/>
                                          </p:val>
                                        </p:tav>
                                      </p:tavLst>
                                    </p:anim>
                                    <p:anim calcmode="lin" valueType="num">
                                      <p:cBhvr>
                                        <p:cTn id="15" dur="500" fill="hold"/>
                                        <p:tgtEl>
                                          <p:spTgt spid="47105"/>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1500"/>
                            </p:stCondLst>
                            <p:childTnLst>
                              <p:par>
                                <p:cTn id="17" presetID="23" presetClass="entr" presetSubtype="32" fill="hold" grpId="0" nodeType="afterEffect">
                                  <p:stCondLst>
                                    <p:cond delay="300"/>
                                  </p:stCondLst>
                                  <p:iterate type="lt">
                                    <p:tmPct val="100000"/>
                                  </p:iterate>
                                  <p:childTnLst>
                                    <p:set>
                                      <p:cBhvr>
                                        <p:cTn id="18" dur="1" fill="hold">
                                          <p:stCondLst>
                                            <p:cond delay="0"/>
                                          </p:stCondLst>
                                        </p:cTn>
                                        <p:tgtEl>
                                          <p:spTgt spid="47107"/>
                                        </p:tgtEl>
                                        <p:attrNameLst>
                                          <p:attrName>style.visibility</p:attrName>
                                        </p:attrNameLst>
                                      </p:cBhvr>
                                      <p:to>
                                        <p:strVal val="visible"/>
                                      </p:to>
                                    </p:set>
                                    <p:anim calcmode="lin" valueType="num">
                                      <p:cBhvr>
                                        <p:cTn id="19" dur="75" fill="hold"/>
                                        <p:tgtEl>
                                          <p:spTgt spid="47107"/>
                                        </p:tgtEl>
                                        <p:attrNameLst>
                                          <p:attrName>ppt_w</p:attrName>
                                        </p:attrNameLst>
                                      </p:cBhvr>
                                      <p:tavLst>
                                        <p:tav tm="0">
                                          <p:val>
                                            <p:strVal val="4*#ppt_w"/>
                                          </p:val>
                                        </p:tav>
                                        <p:tav tm="100000">
                                          <p:val>
                                            <p:strVal val="#ppt_w"/>
                                          </p:val>
                                        </p:tav>
                                      </p:tavLst>
                                    </p:anim>
                                    <p:anim calcmode="lin" valueType="num">
                                      <p:cBhvr>
                                        <p:cTn id="20" dur="75" fill="hold"/>
                                        <p:tgtEl>
                                          <p:spTgt spid="47107"/>
                                        </p:tgtEl>
                                        <p:attrNameLst>
                                          <p:attrName>ppt_h</p:attrName>
                                        </p:attrNameLst>
                                      </p:cBhvr>
                                      <p:tavLst>
                                        <p:tav tm="0">
                                          <p:val>
                                            <p:strVal val="4*#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47111"/>
                                        </p:tgtEl>
                                        <p:attrNameLst>
                                          <p:attrName>style.visibility</p:attrName>
                                        </p:attrNameLst>
                                      </p:cBhvr>
                                      <p:to>
                                        <p:strVal val="visible"/>
                                      </p:to>
                                    </p:set>
                                    <p:anim calcmode="lin" valueType="num">
                                      <p:cBhvr>
                                        <p:cTn id="25" dur="500" fill="hold"/>
                                        <p:tgtEl>
                                          <p:spTgt spid="47111"/>
                                        </p:tgtEl>
                                        <p:attrNameLst>
                                          <p:attrName>ppt_w</p:attrName>
                                        </p:attrNameLst>
                                      </p:cBhvr>
                                      <p:tavLst>
                                        <p:tav tm="0">
                                          <p:val>
                                            <p:fltVal val="0"/>
                                          </p:val>
                                        </p:tav>
                                        <p:tav tm="100000">
                                          <p:val>
                                            <p:strVal val="#ppt_w"/>
                                          </p:val>
                                        </p:tav>
                                      </p:tavLst>
                                    </p:anim>
                                    <p:anim calcmode="lin" valueType="num">
                                      <p:cBhvr>
                                        <p:cTn id="26" dur="500" fill="hold"/>
                                        <p:tgtEl>
                                          <p:spTgt spid="47111"/>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7110"/>
                                        </p:tgtEl>
                                        <p:attrNameLst>
                                          <p:attrName>style.visibility</p:attrName>
                                        </p:attrNameLst>
                                      </p:cBhvr>
                                      <p:to>
                                        <p:strVal val="visible"/>
                                      </p:to>
                                    </p:set>
                                    <p:animEffect transition="in" filter="wipe(left)">
                                      <p:cBhvr>
                                        <p:cTn id="31" dur="500"/>
                                        <p:tgtEl>
                                          <p:spTgt spid="47110"/>
                                        </p:tgtEl>
                                      </p:cBhvr>
                                    </p:animEffect>
                                  </p:childTnLst>
                                </p:cTn>
                              </p:par>
                            </p:childTnLst>
                          </p:cTn>
                        </p:par>
                        <p:par>
                          <p:cTn id="32" fill="hold" nodeType="afterGroup">
                            <p:stCondLst>
                              <p:cond delay="500"/>
                            </p:stCondLst>
                            <p:childTnLst>
                              <p:par>
                                <p:cTn id="33" presetID="22" presetClass="entr" presetSubtype="4" fill="hold" nodeType="afterEffect">
                                  <p:stCondLst>
                                    <p:cond delay="300"/>
                                  </p:stCondLst>
                                  <p:childTnLst>
                                    <p:set>
                                      <p:cBhvr>
                                        <p:cTn id="34" dur="1" fill="hold">
                                          <p:stCondLst>
                                            <p:cond delay="0"/>
                                          </p:stCondLst>
                                        </p:cTn>
                                        <p:tgtEl>
                                          <p:spTgt spid="47116"/>
                                        </p:tgtEl>
                                        <p:attrNameLst>
                                          <p:attrName>style.visibility</p:attrName>
                                        </p:attrNameLst>
                                      </p:cBhvr>
                                      <p:to>
                                        <p:strVal val="visible"/>
                                      </p:to>
                                    </p:set>
                                    <p:animEffect transition="in" filter="wipe(down)">
                                      <p:cBhvr>
                                        <p:cTn id="35" dur="500"/>
                                        <p:tgtEl>
                                          <p:spTgt spid="47116"/>
                                        </p:tgtEl>
                                      </p:cBhvr>
                                    </p:animEffect>
                                  </p:childTnLst>
                                </p:cTn>
                              </p:par>
                            </p:childTnLst>
                          </p:cTn>
                        </p:par>
                        <p:par>
                          <p:cTn id="36" fill="hold" nodeType="afterGroup">
                            <p:stCondLst>
                              <p:cond delay="1300"/>
                            </p:stCondLst>
                            <p:childTnLst>
                              <p:par>
                                <p:cTn id="37" presetID="2" presetClass="entr" presetSubtype="8" fill="hold" grpId="0" nodeType="afterEffect">
                                  <p:stCondLst>
                                    <p:cond delay="300"/>
                                  </p:stCondLst>
                                  <p:childTnLst>
                                    <p:set>
                                      <p:cBhvr>
                                        <p:cTn id="38" dur="1" fill="hold">
                                          <p:stCondLst>
                                            <p:cond delay="0"/>
                                          </p:stCondLst>
                                        </p:cTn>
                                        <p:tgtEl>
                                          <p:spTgt spid="47115"/>
                                        </p:tgtEl>
                                        <p:attrNameLst>
                                          <p:attrName>style.visibility</p:attrName>
                                        </p:attrNameLst>
                                      </p:cBhvr>
                                      <p:to>
                                        <p:strVal val="visible"/>
                                      </p:to>
                                    </p:set>
                                    <p:anim calcmode="lin" valueType="num">
                                      <p:cBhvr additive="base">
                                        <p:cTn id="39" dur="500" fill="hold"/>
                                        <p:tgtEl>
                                          <p:spTgt spid="47115"/>
                                        </p:tgtEl>
                                        <p:attrNameLst>
                                          <p:attrName>ppt_x</p:attrName>
                                        </p:attrNameLst>
                                      </p:cBhvr>
                                      <p:tavLst>
                                        <p:tav tm="0">
                                          <p:val>
                                            <p:strVal val="0-#ppt_w/2"/>
                                          </p:val>
                                        </p:tav>
                                        <p:tav tm="100000">
                                          <p:val>
                                            <p:strVal val="#ppt_x"/>
                                          </p:val>
                                        </p:tav>
                                      </p:tavLst>
                                    </p:anim>
                                    <p:anim calcmode="lin" valueType="num">
                                      <p:cBhvr additive="base">
                                        <p:cTn id="40" dur="500" fill="hold"/>
                                        <p:tgtEl>
                                          <p:spTgt spid="47115"/>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7127"/>
                                        </p:tgtEl>
                                        <p:attrNameLst>
                                          <p:attrName>style.visibility</p:attrName>
                                        </p:attrNameLst>
                                      </p:cBhvr>
                                      <p:to>
                                        <p:strVal val="visible"/>
                                      </p:to>
                                    </p:set>
                                    <p:anim calcmode="lin" valueType="num">
                                      <p:cBhvr additive="base">
                                        <p:cTn id="45" dur="500" fill="hold"/>
                                        <p:tgtEl>
                                          <p:spTgt spid="47127"/>
                                        </p:tgtEl>
                                        <p:attrNameLst>
                                          <p:attrName>ppt_x</p:attrName>
                                        </p:attrNameLst>
                                      </p:cBhvr>
                                      <p:tavLst>
                                        <p:tav tm="0">
                                          <p:val>
                                            <p:strVal val="1+#ppt_w/2"/>
                                          </p:val>
                                        </p:tav>
                                        <p:tav tm="100000">
                                          <p:val>
                                            <p:strVal val="#ppt_x"/>
                                          </p:val>
                                        </p:tav>
                                      </p:tavLst>
                                    </p:anim>
                                    <p:anim calcmode="lin" valueType="num">
                                      <p:cBhvr additive="base">
                                        <p:cTn id="46" dur="500" fill="hold"/>
                                        <p:tgtEl>
                                          <p:spTgt spid="47127"/>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23" presetClass="entr" presetSubtype="16" fill="hold" nodeType="afterEffect">
                                  <p:stCondLst>
                                    <p:cond delay="300"/>
                                  </p:stCondLst>
                                  <p:childTnLst>
                                    <p:set>
                                      <p:cBhvr>
                                        <p:cTn id="49" dur="1" fill="hold">
                                          <p:stCondLst>
                                            <p:cond delay="0"/>
                                          </p:stCondLst>
                                        </p:cTn>
                                        <p:tgtEl>
                                          <p:spTgt spid="47120"/>
                                        </p:tgtEl>
                                        <p:attrNameLst>
                                          <p:attrName>style.visibility</p:attrName>
                                        </p:attrNameLst>
                                      </p:cBhvr>
                                      <p:to>
                                        <p:strVal val="visible"/>
                                      </p:to>
                                    </p:set>
                                    <p:anim calcmode="lin" valueType="num">
                                      <p:cBhvr>
                                        <p:cTn id="50" dur="500" fill="hold"/>
                                        <p:tgtEl>
                                          <p:spTgt spid="47120"/>
                                        </p:tgtEl>
                                        <p:attrNameLst>
                                          <p:attrName>ppt_w</p:attrName>
                                        </p:attrNameLst>
                                      </p:cBhvr>
                                      <p:tavLst>
                                        <p:tav tm="0">
                                          <p:val>
                                            <p:fltVal val="0"/>
                                          </p:val>
                                        </p:tav>
                                        <p:tav tm="100000">
                                          <p:val>
                                            <p:strVal val="#ppt_w"/>
                                          </p:val>
                                        </p:tav>
                                      </p:tavLst>
                                    </p:anim>
                                    <p:anim calcmode="lin" valueType="num">
                                      <p:cBhvr>
                                        <p:cTn id="51" dur="500" fill="hold"/>
                                        <p:tgtEl>
                                          <p:spTgt spid="47120"/>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7119"/>
                                        </p:tgtEl>
                                        <p:attrNameLst>
                                          <p:attrName>style.visibility</p:attrName>
                                        </p:attrNameLst>
                                      </p:cBhvr>
                                      <p:to>
                                        <p:strVal val="visible"/>
                                      </p:to>
                                    </p:set>
                                    <p:animEffect transition="in" filter="wipe(left)">
                                      <p:cBhvr>
                                        <p:cTn id="56" dur="500"/>
                                        <p:tgtEl>
                                          <p:spTgt spid="47119"/>
                                        </p:tgtEl>
                                      </p:cBhvr>
                                    </p:animEffect>
                                  </p:childTnLst>
                                </p:cTn>
                              </p:par>
                            </p:childTnLst>
                          </p:cTn>
                        </p:par>
                        <p:par>
                          <p:cTn id="57" fill="hold" nodeType="afterGroup">
                            <p:stCondLst>
                              <p:cond delay="500"/>
                            </p:stCondLst>
                            <p:childTnLst>
                              <p:par>
                                <p:cTn id="58" presetID="22" presetClass="entr" presetSubtype="4" fill="hold" nodeType="afterEffect">
                                  <p:stCondLst>
                                    <p:cond delay="300"/>
                                  </p:stCondLst>
                                  <p:childTnLst>
                                    <p:set>
                                      <p:cBhvr>
                                        <p:cTn id="59" dur="1" fill="hold">
                                          <p:stCondLst>
                                            <p:cond delay="0"/>
                                          </p:stCondLst>
                                        </p:cTn>
                                        <p:tgtEl>
                                          <p:spTgt spid="47124"/>
                                        </p:tgtEl>
                                        <p:attrNameLst>
                                          <p:attrName>style.visibility</p:attrName>
                                        </p:attrNameLst>
                                      </p:cBhvr>
                                      <p:to>
                                        <p:strVal val="visible"/>
                                      </p:to>
                                    </p:set>
                                    <p:animEffect transition="in" filter="wipe(down)">
                                      <p:cBhvr>
                                        <p:cTn id="60" dur="500"/>
                                        <p:tgtEl>
                                          <p:spTgt spid="47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nimBg="1"/>
      <p:bldP spid="47110" grpId="0" autoUpdateAnimBg="0"/>
      <p:bldP spid="47115" grpId="0" autoUpdateAnimBg="0"/>
      <p:bldP spid="47119" grpId="0" autoUpdateAnimBg="0"/>
      <p:bldP spid="4712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812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P R E S E N T   S T A T U S</a:t>
            </a:r>
          </a:p>
        </p:txBody>
      </p:sp>
      <p:sp>
        <p:nvSpPr>
          <p:cNvPr id="48130" name="Rectangle 2"/>
          <p:cNvSpPr>
            <a:spLocks/>
          </p:cNvSpPr>
          <p:nvPr/>
        </p:nvSpPr>
        <p:spPr bwMode="auto">
          <a:xfrm>
            <a:off x="725686" y="4026694"/>
            <a:ext cx="7496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8131" name="Rectangle 3"/>
          <p:cNvSpPr>
            <a:spLocks/>
          </p:cNvSpPr>
          <p:nvPr/>
        </p:nvSpPr>
        <p:spPr bwMode="auto">
          <a:xfrm>
            <a:off x="725686" y="2864644"/>
            <a:ext cx="22479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800" dirty="0">
                <a:solidFill>
                  <a:schemeClr val="accent2"/>
                </a:solidFill>
                <a:latin typeface="Montserrat-Bold" charset="0"/>
                <a:ea typeface="ＭＳ Ｐゴシック" charset="0"/>
                <a:cs typeface="Montserrat-Bold" charset="0"/>
                <a:sym typeface="Montserrat-Bold" charset="0"/>
              </a:rPr>
              <a:t>This letterhead design is meant to project an image of professionalism and reliability. By using simple alignments we have created a very spacious feeling. The simplicity suggests strength.</a:t>
            </a:r>
          </a:p>
        </p:txBody>
      </p:sp>
      <p:sp>
        <p:nvSpPr>
          <p:cNvPr id="48132" name="Rectangle 4"/>
          <p:cNvSpPr>
            <a:spLocks/>
          </p:cNvSpPr>
          <p:nvPr/>
        </p:nvSpPr>
        <p:spPr bwMode="auto">
          <a:xfrm>
            <a:off x="3535561" y="3033713"/>
            <a:ext cx="46863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sp>
        <p:nvSpPr>
          <p:cNvPr id="48133" name="Rectangle 5"/>
          <p:cNvSpPr>
            <a:spLocks/>
          </p:cNvSpPr>
          <p:nvPr/>
        </p:nvSpPr>
        <p:spPr bwMode="auto">
          <a:xfrm>
            <a:off x="723305" y="1635919"/>
            <a:ext cx="22479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2300">
                <a:solidFill>
                  <a:schemeClr val="tx1"/>
                </a:solidFill>
                <a:latin typeface="Montserrat-Bold" charset="0"/>
                <a:ea typeface="ＭＳ Ｐゴシック" charset="0"/>
                <a:cs typeface="Montserrat-Bold" charset="0"/>
                <a:sym typeface="Montserrat-Bold" charset="0"/>
              </a:rPr>
              <a:t>Extra HEADING FOR THIS TEXT AS EXAMPLE</a:t>
            </a:r>
          </a:p>
        </p:txBody>
      </p:sp>
      <p:pic>
        <p:nvPicPr>
          <p:cNvPr id="481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775" y="1585913"/>
            <a:ext cx="46863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8135" name="Line 7"/>
          <p:cNvSpPr>
            <a:spLocks noChangeShapeType="1"/>
          </p:cNvSpPr>
          <p:nvPr/>
        </p:nvSpPr>
        <p:spPr bwMode="auto">
          <a:xfrm>
            <a:off x="723305" y="1076325"/>
            <a:ext cx="7496770"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48136"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91491" y="607219"/>
            <a:ext cx="8296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48137" name="Group 9"/>
          <p:cNvGrpSpPr>
            <a:grpSpLocks/>
          </p:cNvGrpSpPr>
          <p:nvPr/>
        </p:nvGrpSpPr>
        <p:grpSpPr bwMode="auto">
          <a:xfrm>
            <a:off x="8169474" y="4824412"/>
            <a:ext cx="759619" cy="176213"/>
            <a:chOff x="0" y="0"/>
            <a:chExt cx="1275" cy="296"/>
          </a:xfrm>
        </p:grpSpPr>
        <p:pic>
          <p:nvPicPr>
            <p:cNvPr id="4813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8139" name="Rectangle 1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8140" name="Rectangle 1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33</a:t>
              </a:r>
            </a:p>
          </p:txBody>
        </p:sp>
        <p:sp>
          <p:nvSpPr>
            <p:cNvPr id="48141" name="Rectangle 1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 calcmode="lin" valueType="num">
                                      <p:cBhvr additive="base">
                                        <p:cTn id="7" dur="500" fill="hold"/>
                                        <p:tgtEl>
                                          <p:spTgt spid="48133"/>
                                        </p:tgtEl>
                                        <p:attrNameLst>
                                          <p:attrName>ppt_x</p:attrName>
                                        </p:attrNameLst>
                                      </p:cBhvr>
                                      <p:tavLst>
                                        <p:tav tm="0">
                                          <p:val>
                                            <p:strVal val="0-#ppt_w/2"/>
                                          </p:val>
                                        </p:tav>
                                        <p:tav tm="100000">
                                          <p:val>
                                            <p:strVal val="#ppt_x"/>
                                          </p:val>
                                        </p:tav>
                                      </p:tavLst>
                                    </p:anim>
                                    <p:anim calcmode="lin" valueType="num">
                                      <p:cBhvr additive="base">
                                        <p:cTn id="8" dur="500" fill="hold"/>
                                        <p:tgtEl>
                                          <p:spTgt spid="4813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48131"/>
                                        </p:tgtEl>
                                        <p:attrNameLst>
                                          <p:attrName>style.visibility</p:attrName>
                                        </p:attrNameLst>
                                      </p:cBhvr>
                                      <p:to>
                                        <p:strVal val="visible"/>
                                      </p:to>
                                    </p:set>
                                    <p:anim calcmode="lin" valueType="num">
                                      <p:cBhvr additive="base">
                                        <p:cTn id="12" dur="500" fill="hold"/>
                                        <p:tgtEl>
                                          <p:spTgt spid="48131"/>
                                        </p:tgtEl>
                                        <p:attrNameLst>
                                          <p:attrName>ppt_x</p:attrName>
                                        </p:attrNameLst>
                                      </p:cBhvr>
                                      <p:tavLst>
                                        <p:tav tm="0">
                                          <p:val>
                                            <p:strVal val="0-#ppt_w/2"/>
                                          </p:val>
                                        </p:tav>
                                        <p:tav tm="100000">
                                          <p:val>
                                            <p:strVal val="#ppt_x"/>
                                          </p:val>
                                        </p:tav>
                                      </p:tavLst>
                                    </p:anim>
                                    <p:anim calcmode="lin" valueType="num">
                                      <p:cBhvr additive="base">
                                        <p:cTn id="13" dur="500" fill="hold"/>
                                        <p:tgtEl>
                                          <p:spTgt spid="4813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48134"/>
                                        </p:tgtEl>
                                        <p:attrNameLst>
                                          <p:attrName>style.visibility</p:attrName>
                                        </p:attrNameLst>
                                      </p:cBhvr>
                                      <p:to>
                                        <p:strVal val="visible"/>
                                      </p:to>
                                    </p:set>
                                    <p:anim calcmode="lin" valueType="num">
                                      <p:cBhvr>
                                        <p:cTn id="18" dur="500" fill="hold"/>
                                        <p:tgtEl>
                                          <p:spTgt spid="48134"/>
                                        </p:tgtEl>
                                        <p:attrNameLst>
                                          <p:attrName>ppt_w</p:attrName>
                                        </p:attrNameLst>
                                      </p:cBhvr>
                                      <p:tavLst>
                                        <p:tav tm="0">
                                          <p:val>
                                            <p:fltVal val="0"/>
                                          </p:val>
                                        </p:tav>
                                        <p:tav tm="100000">
                                          <p:val>
                                            <p:strVal val="#ppt_w"/>
                                          </p:val>
                                        </p:tav>
                                      </p:tavLst>
                                    </p:anim>
                                    <p:anim calcmode="lin" valueType="num">
                                      <p:cBhvr>
                                        <p:cTn id="19" dur="500" fill="hold"/>
                                        <p:tgtEl>
                                          <p:spTgt spid="48134"/>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300"/>
                                  </p:stCondLst>
                                  <p:childTnLst>
                                    <p:set>
                                      <p:cBhvr>
                                        <p:cTn id="22" dur="1" fill="hold">
                                          <p:stCondLst>
                                            <p:cond delay="0"/>
                                          </p:stCondLst>
                                        </p:cTn>
                                        <p:tgtEl>
                                          <p:spTgt spid="48132"/>
                                        </p:tgtEl>
                                        <p:attrNameLst>
                                          <p:attrName>style.visibility</p:attrName>
                                        </p:attrNameLst>
                                      </p:cBhvr>
                                      <p:to>
                                        <p:strVal val="visible"/>
                                      </p:to>
                                    </p:set>
                                    <p:animEffect transition="in" filter="wipe(left)">
                                      <p:cBhvr>
                                        <p:cTn id="23" dur="500"/>
                                        <p:tgtEl>
                                          <p:spTgt spid="481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48130"/>
                                        </p:tgtEl>
                                        <p:attrNameLst>
                                          <p:attrName>style.visibility</p:attrName>
                                        </p:attrNameLst>
                                      </p:cBhvr>
                                      <p:to>
                                        <p:strVal val="visible"/>
                                      </p:to>
                                    </p:set>
                                    <p:anim calcmode="lin" valueType="num">
                                      <p:cBhvr>
                                        <p:cTn id="28" dur="500" fill="hold"/>
                                        <p:tgtEl>
                                          <p:spTgt spid="48130"/>
                                        </p:tgtEl>
                                        <p:attrNameLst>
                                          <p:attrName>ppt_w</p:attrName>
                                        </p:attrNameLst>
                                      </p:cBhvr>
                                      <p:tavLst>
                                        <p:tav tm="0">
                                          <p:val>
                                            <p:fltVal val="0"/>
                                          </p:val>
                                        </p:tav>
                                        <p:tav tm="100000">
                                          <p:val>
                                            <p:strVal val="#ppt_w"/>
                                          </p:val>
                                        </p:tav>
                                      </p:tavLst>
                                    </p:anim>
                                    <p:anim calcmode="lin" valueType="num">
                                      <p:cBhvr>
                                        <p:cTn id="29" dur="500" fill="hold"/>
                                        <p:tgtEl>
                                          <p:spTgt spid="4813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1" grpId="0" autoUpdateAnimBg="0"/>
      <p:bldP spid="48132" grpId="0" autoUpdateAnimBg="0"/>
      <p:bldP spid="4813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9154" name="Rectangle 2"/>
          <p:cNvSpPr>
            <a:spLocks/>
          </p:cNvSpPr>
          <p:nvPr/>
        </p:nvSpPr>
        <p:spPr bwMode="auto">
          <a:xfrm>
            <a:off x="-40482" y="-40481"/>
            <a:ext cx="9205913" cy="5191125"/>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nvGrpSpPr>
          <p:cNvPr id="49155" name="Group 3"/>
          <p:cNvGrpSpPr>
            <a:grpSpLocks/>
          </p:cNvGrpSpPr>
          <p:nvPr/>
        </p:nvGrpSpPr>
        <p:grpSpPr bwMode="auto">
          <a:xfrm>
            <a:off x="934045" y="-9525"/>
            <a:ext cx="1385888" cy="1375767"/>
            <a:chOff x="0" y="0"/>
            <a:chExt cx="2328" cy="2312"/>
          </a:xfrm>
        </p:grpSpPr>
        <p:sp>
          <p:nvSpPr>
            <p:cNvPr id="49156"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9157"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49158" name="Rectangle 6"/>
          <p:cNvSpPr>
            <a:spLocks/>
          </p:cNvSpPr>
          <p:nvPr/>
        </p:nvSpPr>
        <p:spPr bwMode="auto">
          <a:xfrm>
            <a:off x="1542455" y="3533775"/>
            <a:ext cx="23526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P L A N</a:t>
            </a:r>
          </a:p>
          <a:p>
            <a:pPr algn="r"/>
            <a:r>
              <a:rPr lang="en-US" sz="1700">
                <a:solidFill>
                  <a:srgbClr val="FFFFFF"/>
                </a:solidFill>
                <a:latin typeface="Montserrat-Bold" charset="0"/>
                <a:ea typeface="ＭＳ Ｐゴシック" charset="0"/>
                <a:cs typeface="Montserrat-Bold" charset="0"/>
                <a:sym typeface="Montserrat-Bold" charset="0"/>
              </a:rPr>
              <a:t>F O R   C O M P A N Y</a:t>
            </a:r>
          </a:p>
          <a:p>
            <a:pPr algn="r"/>
            <a:r>
              <a:rPr lang="en-US" sz="1700">
                <a:solidFill>
                  <a:srgbClr val="FFFFFF"/>
                </a:solidFill>
                <a:latin typeface="Montserrat-Bold" charset="0"/>
                <a:ea typeface="ＭＳ Ｐゴシック" charset="0"/>
                <a:cs typeface="Montserrat-Bold" charset="0"/>
                <a:sym typeface="Montserrat-Bold" charset="0"/>
              </a:rPr>
              <a:t>F U T U R E</a:t>
            </a:r>
          </a:p>
        </p:txBody>
      </p:sp>
      <p:sp>
        <p:nvSpPr>
          <p:cNvPr id="49159" name="Rectangle 7"/>
          <p:cNvSpPr>
            <a:spLocks/>
          </p:cNvSpPr>
          <p:nvPr/>
        </p:nvSpPr>
        <p:spPr bwMode="auto">
          <a:xfrm>
            <a:off x="4349949" y="3569494"/>
            <a:ext cx="34480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a:t>
            </a:r>
          </a:p>
        </p:txBody>
      </p:sp>
      <p:pic>
        <p:nvPicPr>
          <p:cNvPr id="49160"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66266" y="857250"/>
            <a:ext cx="138713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9161" name="Freeform 9"/>
          <p:cNvSpPr>
            <a:spLocks/>
          </p:cNvSpPr>
          <p:nvPr/>
        </p:nvSpPr>
        <p:spPr bwMode="auto">
          <a:xfrm>
            <a:off x="3265289" y="1194197"/>
            <a:ext cx="585788" cy="2290763"/>
          </a:xfrm>
          <a:custGeom>
            <a:avLst/>
            <a:gdLst>
              <a:gd name="T0" fmla="*/ 21600 w 21600"/>
              <a:gd name="T1" fmla="*/ 21600 h 21600"/>
              <a:gd name="T2" fmla="*/ 21600 w 21600"/>
              <a:gd name="T3" fmla="*/ 0 h 21600"/>
              <a:gd name="T4" fmla="*/ 0 w 21600"/>
              <a:gd name="T5" fmla="*/ 0 h 21600"/>
            </a:gdLst>
            <a:ahLst/>
            <a:cxnLst>
              <a:cxn ang="0">
                <a:pos x="T0" y="T1"/>
              </a:cxn>
              <a:cxn ang="0">
                <a:pos x="T2" y="T3"/>
              </a:cxn>
              <a:cxn ang="0">
                <a:pos x="T4" y="T5"/>
              </a:cxn>
            </a:cxnLst>
            <a:rect l="0" t="0" r="r" b="b"/>
            <a:pathLst>
              <a:path w="21600" h="21600">
                <a:moveTo>
                  <a:pt x="21600" y="21600"/>
                </a:moveTo>
                <a:lnTo>
                  <a:pt x="21600" y="0"/>
                </a:lnTo>
                <a:lnTo>
                  <a:pt x="0" y="0"/>
                </a:lnTo>
              </a:path>
            </a:pathLst>
          </a:cu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9162" name="Rectangle 10"/>
          <p:cNvSpPr>
            <a:spLocks/>
          </p:cNvSpPr>
          <p:nvPr/>
        </p:nvSpPr>
        <p:spPr bwMode="auto">
          <a:xfrm>
            <a:off x="4349949" y="3005138"/>
            <a:ext cx="379285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nvGrpSpPr>
          <p:cNvPr id="49163" name="Group 11"/>
          <p:cNvGrpSpPr>
            <a:grpSpLocks/>
          </p:cNvGrpSpPr>
          <p:nvPr/>
        </p:nvGrpSpPr>
        <p:grpSpPr bwMode="auto">
          <a:xfrm>
            <a:off x="8169473" y="4824412"/>
            <a:ext cx="761405" cy="176213"/>
            <a:chOff x="0" y="0"/>
            <a:chExt cx="1279" cy="296"/>
          </a:xfrm>
        </p:grpSpPr>
        <p:pic>
          <p:nvPicPr>
            <p:cNvPr id="4916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9165" name="Rectangle 1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9166" name="Rectangle 1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34</a:t>
              </a:r>
            </a:p>
          </p:txBody>
        </p:sp>
        <p:sp>
          <p:nvSpPr>
            <p:cNvPr id="49167" name="Rectangle 1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49154"/>
                                        </p:tgtEl>
                                        <p:attrNameLst>
                                          <p:attrName>style.visibility</p:attrName>
                                        </p:attrNameLst>
                                      </p:cBhvr>
                                      <p:to>
                                        <p:strVal val="visible"/>
                                      </p:to>
                                    </p:set>
                                    <p:anim calcmode="lin" valueType="num">
                                      <p:cBhvr>
                                        <p:cTn id="7" dur="75" fill="hold"/>
                                        <p:tgtEl>
                                          <p:spTgt spid="49154"/>
                                        </p:tgtEl>
                                        <p:attrNameLst>
                                          <p:attrName>ppt_w</p:attrName>
                                        </p:attrNameLst>
                                      </p:cBhvr>
                                      <p:tavLst>
                                        <p:tav tm="0">
                                          <p:val>
                                            <p:strVal val="4*#ppt_w"/>
                                          </p:val>
                                        </p:tav>
                                        <p:tav tm="100000">
                                          <p:val>
                                            <p:strVal val="#ppt_w"/>
                                          </p:val>
                                        </p:tav>
                                      </p:tavLst>
                                    </p:anim>
                                    <p:anim calcmode="lin" valueType="num">
                                      <p:cBhvr>
                                        <p:cTn id="8" dur="75" fill="hold"/>
                                        <p:tgtEl>
                                          <p:spTgt spid="49154"/>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49158"/>
                                        </p:tgtEl>
                                        <p:attrNameLst>
                                          <p:attrName>style.visibility</p:attrName>
                                        </p:attrNameLst>
                                      </p:cBhvr>
                                      <p:to>
                                        <p:strVal val="visible"/>
                                      </p:to>
                                    </p:set>
                                    <p:animEffect transition="in" filter="wipe(right)">
                                      <p:cBhvr>
                                        <p:cTn id="13" dur="500"/>
                                        <p:tgtEl>
                                          <p:spTgt spid="49158"/>
                                        </p:tgtEl>
                                      </p:cBhvr>
                                    </p:animEffect>
                                  </p:childTnLst>
                                </p:cTn>
                              </p:par>
                            </p:childTnLst>
                          </p:cTn>
                        </p:par>
                        <p:par>
                          <p:cTn id="14" fill="hold" nodeType="afterGroup">
                            <p:stCondLst>
                              <p:cond delay="500"/>
                            </p:stCondLst>
                            <p:childTnLst>
                              <p:par>
                                <p:cTn id="15" presetID="2" presetClass="entr" presetSubtype="2" fill="hold" grpId="0" nodeType="afterEffect">
                                  <p:stCondLst>
                                    <p:cond delay="300"/>
                                  </p:stCondLst>
                                  <p:childTnLst>
                                    <p:set>
                                      <p:cBhvr>
                                        <p:cTn id="16" dur="1" fill="hold">
                                          <p:stCondLst>
                                            <p:cond delay="0"/>
                                          </p:stCondLst>
                                        </p:cTn>
                                        <p:tgtEl>
                                          <p:spTgt spid="49159"/>
                                        </p:tgtEl>
                                        <p:attrNameLst>
                                          <p:attrName>style.visibility</p:attrName>
                                        </p:attrNameLst>
                                      </p:cBhvr>
                                      <p:to>
                                        <p:strVal val="visible"/>
                                      </p:to>
                                    </p:set>
                                    <p:anim calcmode="lin" valueType="num">
                                      <p:cBhvr additive="base">
                                        <p:cTn id="17" dur="500" fill="hold"/>
                                        <p:tgtEl>
                                          <p:spTgt spid="49159"/>
                                        </p:tgtEl>
                                        <p:attrNameLst>
                                          <p:attrName>ppt_x</p:attrName>
                                        </p:attrNameLst>
                                      </p:cBhvr>
                                      <p:tavLst>
                                        <p:tav tm="0">
                                          <p:val>
                                            <p:strVal val="1+#ppt_w/2"/>
                                          </p:val>
                                        </p:tav>
                                        <p:tav tm="100000">
                                          <p:val>
                                            <p:strVal val="#ppt_x"/>
                                          </p:val>
                                        </p:tav>
                                      </p:tavLst>
                                    </p:anim>
                                    <p:anim calcmode="lin" valueType="num">
                                      <p:cBhvr additive="base">
                                        <p:cTn id="18" dur="500" fill="hold"/>
                                        <p:tgtEl>
                                          <p:spTgt spid="4915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300"/>
                            </p:stCondLst>
                            <p:childTnLst>
                              <p:par>
                                <p:cTn id="20" presetID="2" presetClass="entr" presetSubtype="2" fill="hold" grpId="0" nodeType="afterEffect">
                                  <p:stCondLst>
                                    <p:cond delay="300"/>
                                  </p:stCondLst>
                                  <p:childTnLst>
                                    <p:set>
                                      <p:cBhvr>
                                        <p:cTn id="21" dur="1" fill="hold">
                                          <p:stCondLst>
                                            <p:cond delay="0"/>
                                          </p:stCondLst>
                                        </p:cTn>
                                        <p:tgtEl>
                                          <p:spTgt spid="49162"/>
                                        </p:tgtEl>
                                        <p:attrNameLst>
                                          <p:attrName>style.visibility</p:attrName>
                                        </p:attrNameLst>
                                      </p:cBhvr>
                                      <p:to>
                                        <p:strVal val="visible"/>
                                      </p:to>
                                    </p:set>
                                    <p:anim calcmode="lin" valueType="num">
                                      <p:cBhvr additive="base">
                                        <p:cTn id="22" dur="500" fill="hold"/>
                                        <p:tgtEl>
                                          <p:spTgt spid="49162"/>
                                        </p:tgtEl>
                                        <p:attrNameLst>
                                          <p:attrName>ppt_x</p:attrName>
                                        </p:attrNameLst>
                                      </p:cBhvr>
                                      <p:tavLst>
                                        <p:tav tm="0">
                                          <p:val>
                                            <p:strVal val="1+#ppt_w/2"/>
                                          </p:val>
                                        </p:tav>
                                        <p:tav tm="100000">
                                          <p:val>
                                            <p:strVal val="#ppt_x"/>
                                          </p:val>
                                        </p:tav>
                                      </p:tavLst>
                                    </p:anim>
                                    <p:anim calcmode="lin" valueType="num">
                                      <p:cBhvr additive="base">
                                        <p:cTn id="23" dur="500" fill="hold"/>
                                        <p:tgtEl>
                                          <p:spTgt spid="4916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49161"/>
                                        </p:tgtEl>
                                        <p:attrNameLst>
                                          <p:attrName>style.visibility</p:attrName>
                                        </p:attrNameLst>
                                      </p:cBhvr>
                                      <p:to>
                                        <p:strVal val="visible"/>
                                      </p:to>
                                    </p:set>
                                    <p:animEffect transition="in" filter="strips(downLeft)">
                                      <p:cBhvr>
                                        <p:cTn id="28" dur="500"/>
                                        <p:tgtEl>
                                          <p:spTgt spid="49161"/>
                                        </p:tgtEl>
                                      </p:cBhvr>
                                    </p:animEffect>
                                  </p:childTnLst>
                                </p:cTn>
                              </p:par>
                            </p:childTnLst>
                          </p:cTn>
                        </p:par>
                        <p:par>
                          <p:cTn id="29" fill="hold" nodeType="afterGroup">
                            <p:stCondLst>
                              <p:cond delay="500"/>
                            </p:stCondLst>
                            <p:childTnLst>
                              <p:par>
                                <p:cTn id="30" presetID="23" presetClass="entr" presetSubtype="16" fill="hold" nodeType="afterEffect">
                                  <p:stCondLst>
                                    <p:cond delay="500"/>
                                  </p:stCondLst>
                                  <p:childTnLst>
                                    <p:set>
                                      <p:cBhvr>
                                        <p:cTn id="31" dur="1" fill="hold">
                                          <p:stCondLst>
                                            <p:cond delay="0"/>
                                          </p:stCondLst>
                                        </p:cTn>
                                        <p:tgtEl>
                                          <p:spTgt spid="49160"/>
                                        </p:tgtEl>
                                        <p:attrNameLst>
                                          <p:attrName>style.visibility</p:attrName>
                                        </p:attrNameLst>
                                      </p:cBhvr>
                                      <p:to>
                                        <p:strVal val="visible"/>
                                      </p:to>
                                    </p:set>
                                    <p:anim calcmode="lin" valueType="num">
                                      <p:cBhvr>
                                        <p:cTn id="32" dur="500" fill="hold"/>
                                        <p:tgtEl>
                                          <p:spTgt spid="49160"/>
                                        </p:tgtEl>
                                        <p:attrNameLst>
                                          <p:attrName>ppt_w</p:attrName>
                                        </p:attrNameLst>
                                      </p:cBhvr>
                                      <p:tavLst>
                                        <p:tav tm="0">
                                          <p:val>
                                            <p:fltVal val="0"/>
                                          </p:val>
                                        </p:tav>
                                        <p:tav tm="100000">
                                          <p:val>
                                            <p:strVal val="#ppt_w"/>
                                          </p:val>
                                        </p:tav>
                                      </p:tavLst>
                                    </p:anim>
                                    <p:anim calcmode="lin" valueType="num">
                                      <p:cBhvr>
                                        <p:cTn id="33" dur="500" fill="hold"/>
                                        <p:tgtEl>
                                          <p:spTgt spid="491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49158" grpId="0" autoUpdateAnimBg="0"/>
      <p:bldP spid="49159" grpId="0" autoUpdateAnimBg="0"/>
      <p:bldP spid="49161" grpId="0" animBg="1"/>
      <p:bldP spid="4916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0177" name="Oval 1"/>
          <p:cNvSpPr>
            <a:spLocks/>
          </p:cNvSpPr>
          <p:nvPr/>
        </p:nvSpPr>
        <p:spPr bwMode="auto">
          <a:xfrm>
            <a:off x="4600575" y="1357312"/>
            <a:ext cx="3081338" cy="3081338"/>
          </a:xfrm>
          <a:prstGeom prst="ellipse">
            <a:avLst/>
          </a:prstGeom>
          <a:solidFill>
            <a:schemeClr val="bg2"/>
          </a:solidFill>
          <a:ln>
            <a:noFill/>
          </a:ln>
          <a:extLst/>
        </p:spPr>
        <p:txBody>
          <a:bodyPr lIns="0" tIns="0" rIns="0" bIns="0"/>
          <a:lstStyle/>
          <a:p>
            <a:endParaRPr lang="en-US"/>
          </a:p>
        </p:txBody>
      </p:sp>
      <p:sp>
        <p:nvSpPr>
          <p:cNvPr id="50178" name="Oval 2"/>
          <p:cNvSpPr>
            <a:spLocks/>
          </p:cNvSpPr>
          <p:nvPr/>
        </p:nvSpPr>
        <p:spPr bwMode="auto">
          <a:xfrm>
            <a:off x="3131344" y="3090862"/>
            <a:ext cx="2338388" cy="2338388"/>
          </a:xfrm>
          <a:prstGeom prst="ellipse">
            <a:avLst/>
          </a:prstGeom>
          <a:solidFill>
            <a:schemeClr val="bg2"/>
          </a:solidFill>
          <a:ln>
            <a:noFill/>
          </a:ln>
          <a:extLst/>
        </p:spPr>
        <p:txBody>
          <a:bodyPr lIns="0" tIns="0" rIns="0" bIns="0"/>
          <a:lstStyle/>
          <a:p>
            <a:endParaRPr lang="en-US"/>
          </a:p>
        </p:txBody>
      </p:sp>
      <p:sp>
        <p:nvSpPr>
          <p:cNvPr id="50179" name="Rectangle 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0180" name="Rectangle 4"/>
          <p:cNvSpPr>
            <a:spLocks/>
          </p:cNvSpPr>
          <p:nvPr/>
        </p:nvSpPr>
        <p:spPr bwMode="auto">
          <a:xfrm>
            <a:off x="725686" y="902494"/>
            <a:ext cx="7496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501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1213" y="1532930"/>
            <a:ext cx="2202061" cy="3624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0182" name="Oval 6"/>
          <p:cNvSpPr>
            <a:spLocks/>
          </p:cNvSpPr>
          <p:nvPr/>
        </p:nvSpPr>
        <p:spPr bwMode="auto">
          <a:xfrm>
            <a:off x="2252663" y="1423988"/>
            <a:ext cx="1857375" cy="1857375"/>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0183" name="Oval 7"/>
          <p:cNvSpPr>
            <a:spLocks/>
          </p:cNvSpPr>
          <p:nvPr/>
        </p:nvSpPr>
        <p:spPr bwMode="auto">
          <a:xfrm>
            <a:off x="423863" y="2890838"/>
            <a:ext cx="2609850" cy="2609850"/>
          </a:xfrm>
          <a:prstGeom prst="ellipse">
            <a:avLst/>
          </a:prstGeom>
          <a:solidFill>
            <a:schemeClr val="accent1">
              <a:lumMod val="20000"/>
              <a:lumOff val="80000"/>
            </a:schemeClr>
          </a:solidFill>
          <a:ln>
            <a:noFill/>
          </a:ln>
          <a:extLst/>
        </p:spPr>
        <p:txBody>
          <a:bodyPr lIns="0" tIns="0" rIns="0" bIns="0"/>
          <a:lstStyle/>
          <a:p>
            <a:endParaRPr lang="en-US"/>
          </a:p>
        </p:txBody>
      </p:sp>
      <p:pic>
        <p:nvPicPr>
          <p:cNvPr id="5018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394472"/>
            <a:ext cx="357188" cy="310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85" name="Group 9"/>
          <p:cNvGrpSpPr>
            <a:grpSpLocks/>
          </p:cNvGrpSpPr>
          <p:nvPr/>
        </p:nvGrpSpPr>
        <p:grpSpPr bwMode="auto">
          <a:xfrm>
            <a:off x="3763565" y="3833217"/>
            <a:ext cx="1109663" cy="809625"/>
            <a:chOff x="0" y="0"/>
            <a:chExt cx="1864" cy="1360"/>
          </a:xfrm>
        </p:grpSpPr>
        <p:sp>
          <p:nvSpPr>
            <p:cNvPr id="50186" name="Rectangle 10"/>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50187" name="Rectangle 11"/>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pic>
        <p:nvPicPr>
          <p:cNvPr id="5018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2233" y="1819275"/>
            <a:ext cx="326231"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89" name="Group 13"/>
          <p:cNvGrpSpPr>
            <a:grpSpLocks/>
          </p:cNvGrpSpPr>
          <p:nvPr/>
        </p:nvGrpSpPr>
        <p:grpSpPr bwMode="auto">
          <a:xfrm>
            <a:off x="5116115" y="2271117"/>
            <a:ext cx="1109663" cy="809625"/>
            <a:chOff x="0" y="0"/>
            <a:chExt cx="1864" cy="1360"/>
          </a:xfrm>
        </p:grpSpPr>
        <p:sp>
          <p:nvSpPr>
            <p:cNvPr id="50190" name="Rectangle 14"/>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lumMod val="60000"/>
                      <a:lumOff val="40000"/>
                    </a:schemeClr>
                  </a:solidFill>
                  <a:latin typeface="Montserrat-Bold" charset="0"/>
                  <a:ea typeface="ＭＳ Ｐゴシック" charset="0"/>
                  <a:cs typeface="Montserrat-Bold" charset="0"/>
                  <a:sym typeface="Montserrat-Bold" charset="0"/>
                </a:rPr>
                <a:t>HEADTEXT OF THIS FACT</a:t>
              </a:r>
            </a:p>
          </p:txBody>
        </p:sp>
        <p:sp>
          <p:nvSpPr>
            <p:cNvPr id="50191" name="Rectangle 15"/>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pic>
        <p:nvPicPr>
          <p:cNvPr id="50192"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6387" y="3343275"/>
            <a:ext cx="300038" cy="300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93" name="Group 17"/>
          <p:cNvGrpSpPr>
            <a:grpSpLocks/>
          </p:cNvGrpSpPr>
          <p:nvPr/>
        </p:nvGrpSpPr>
        <p:grpSpPr bwMode="auto">
          <a:xfrm>
            <a:off x="1196578" y="3776067"/>
            <a:ext cx="1109663" cy="809625"/>
            <a:chOff x="0" y="0"/>
            <a:chExt cx="1864" cy="1360"/>
          </a:xfrm>
        </p:grpSpPr>
        <p:sp>
          <p:nvSpPr>
            <p:cNvPr id="50194" name="Rectangle 18"/>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 OF THIS FACT</a:t>
              </a:r>
            </a:p>
          </p:txBody>
        </p:sp>
        <p:sp>
          <p:nvSpPr>
            <p:cNvPr id="50195" name="Rectangle 19"/>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pic>
        <p:nvPicPr>
          <p:cNvPr id="50196"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4662" y="1619250"/>
            <a:ext cx="3381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97" name="Group 21"/>
          <p:cNvGrpSpPr>
            <a:grpSpLocks/>
          </p:cNvGrpSpPr>
          <p:nvPr/>
        </p:nvGrpSpPr>
        <p:grpSpPr bwMode="auto">
          <a:xfrm>
            <a:off x="2653903" y="2090142"/>
            <a:ext cx="1109663" cy="809625"/>
            <a:chOff x="0" y="0"/>
            <a:chExt cx="1864" cy="1360"/>
          </a:xfrm>
        </p:grpSpPr>
        <p:sp>
          <p:nvSpPr>
            <p:cNvPr id="50198" name="Rectangle 22"/>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HEADTEXT OF THIS FACT</a:t>
              </a:r>
            </a:p>
          </p:txBody>
        </p:sp>
        <p:sp>
          <p:nvSpPr>
            <p:cNvPr id="50199" name="Rectangle 23"/>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sp>
        <p:nvSpPr>
          <p:cNvPr id="50200" name="Rectangle 24"/>
          <p:cNvSpPr>
            <a:spLocks/>
          </p:cNvSpPr>
          <p:nvPr/>
        </p:nvSpPr>
        <p:spPr bwMode="auto">
          <a:xfrm>
            <a:off x="723305" y="1576388"/>
            <a:ext cx="12954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65000"/>
              </a:lnSpc>
            </a:pPr>
            <a:r>
              <a:rPr lang="en-US" sz="2800">
                <a:solidFill>
                  <a:schemeClr val="tx1"/>
                </a:solidFill>
                <a:latin typeface="Montserrat-Bold" charset="0"/>
                <a:ea typeface="ＭＳ Ｐゴシック" charset="0"/>
                <a:cs typeface="Montserrat-Bold" charset="0"/>
                <a:sym typeface="Montserrat-Bold" charset="0"/>
              </a:rPr>
              <a:t>Four</a:t>
            </a:r>
            <a:br>
              <a:rPr lang="en-US" sz="2800">
                <a:solidFill>
                  <a:schemeClr val="tx1"/>
                </a:solidFill>
                <a:latin typeface="Montserrat-Bold" charset="0"/>
                <a:ea typeface="ＭＳ Ｐゴシック" charset="0"/>
                <a:cs typeface="Montserrat-Bold" charset="0"/>
                <a:sym typeface="Montserrat-Bold" charset="0"/>
              </a:rPr>
            </a:br>
            <a:r>
              <a:rPr lang="en-US" sz="2800">
                <a:solidFill>
                  <a:schemeClr val="tx1"/>
                </a:solidFill>
                <a:latin typeface="Montserrat-Bold" charset="0"/>
                <a:ea typeface="ＭＳ Ｐゴシック" charset="0"/>
                <a:cs typeface="Montserrat-Bold" charset="0"/>
                <a:sym typeface="Montserrat-Bold" charset="0"/>
              </a:rPr>
              <a:t>STEPS</a:t>
            </a:r>
          </a:p>
          <a:p>
            <a:pPr algn="r">
              <a:lnSpc>
                <a:spcPct val="65000"/>
              </a:lnSpc>
            </a:pPr>
            <a:r>
              <a:rPr lang="en-US" sz="2800">
                <a:solidFill>
                  <a:schemeClr val="tx1"/>
                </a:solidFill>
                <a:latin typeface="Montserrat-Bold" charset="0"/>
                <a:ea typeface="ＭＳ Ｐゴシック" charset="0"/>
                <a:cs typeface="Montserrat-Bold" charset="0"/>
                <a:sym typeface="Montserrat-Bold" charset="0"/>
              </a:rPr>
              <a:t>PLAN</a:t>
            </a:r>
          </a:p>
        </p:txBody>
      </p:sp>
      <p:grpSp>
        <p:nvGrpSpPr>
          <p:cNvPr id="50201" name="Group 25"/>
          <p:cNvGrpSpPr>
            <a:grpSpLocks/>
          </p:cNvGrpSpPr>
          <p:nvPr/>
        </p:nvGrpSpPr>
        <p:grpSpPr bwMode="auto">
          <a:xfrm>
            <a:off x="8169474" y="4824412"/>
            <a:ext cx="759619" cy="176213"/>
            <a:chOff x="0" y="0"/>
            <a:chExt cx="1275" cy="296"/>
          </a:xfrm>
        </p:grpSpPr>
        <p:pic>
          <p:nvPicPr>
            <p:cNvPr id="50202"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0203" name="Rectangle 2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0204" name="Rectangle 2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35</a:t>
              </a:r>
            </a:p>
          </p:txBody>
        </p:sp>
        <p:sp>
          <p:nvSpPr>
            <p:cNvPr id="50205" name="Rectangle 2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200"/>
                                        </p:tgtEl>
                                        <p:attrNameLst>
                                          <p:attrName>style.visibility</p:attrName>
                                        </p:attrNameLst>
                                      </p:cBhvr>
                                      <p:to>
                                        <p:strVal val="visible"/>
                                      </p:to>
                                    </p:set>
                                    <p:anim calcmode="lin" valueType="num">
                                      <p:cBhvr additive="base">
                                        <p:cTn id="7" dur="500" fill="hold"/>
                                        <p:tgtEl>
                                          <p:spTgt spid="50200"/>
                                        </p:tgtEl>
                                        <p:attrNameLst>
                                          <p:attrName>ppt_x</p:attrName>
                                        </p:attrNameLst>
                                      </p:cBhvr>
                                      <p:tavLst>
                                        <p:tav tm="0">
                                          <p:val>
                                            <p:strVal val="0-#ppt_w/2"/>
                                          </p:val>
                                        </p:tav>
                                        <p:tav tm="100000">
                                          <p:val>
                                            <p:strVal val="#ppt_x"/>
                                          </p:val>
                                        </p:tav>
                                      </p:tavLst>
                                    </p:anim>
                                    <p:anim calcmode="lin" valueType="num">
                                      <p:cBhvr additive="base">
                                        <p:cTn id="8" dur="500" fill="hold"/>
                                        <p:tgtEl>
                                          <p:spTgt spid="5020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32" fill="hold" grpId="0" nodeType="afterEffect">
                                  <p:stCondLst>
                                    <p:cond delay="300"/>
                                  </p:stCondLst>
                                  <p:iterate type="lt">
                                    <p:tmPct val="100000"/>
                                  </p:iterate>
                                  <p:childTnLst>
                                    <p:set>
                                      <p:cBhvr>
                                        <p:cTn id="11" dur="1" fill="hold">
                                          <p:stCondLst>
                                            <p:cond delay="0"/>
                                          </p:stCondLst>
                                        </p:cTn>
                                        <p:tgtEl>
                                          <p:spTgt spid="50182"/>
                                        </p:tgtEl>
                                        <p:attrNameLst>
                                          <p:attrName>style.visibility</p:attrName>
                                        </p:attrNameLst>
                                      </p:cBhvr>
                                      <p:to>
                                        <p:strVal val="visible"/>
                                      </p:to>
                                    </p:set>
                                    <p:anim calcmode="lin" valueType="num">
                                      <p:cBhvr>
                                        <p:cTn id="12" dur="75" fill="hold"/>
                                        <p:tgtEl>
                                          <p:spTgt spid="50182"/>
                                        </p:tgtEl>
                                        <p:attrNameLst>
                                          <p:attrName>ppt_w</p:attrName>
                                        </p:attrNameLst>
                                      </p:cBhvr>
                                      <p:tavLst>
                                        <p:tav tm="0">
                                          <p:val>
                                            <p:strVal val="4*#ppt_w"/>
                                          </p:val>
                                        </p:tav>
                                        <p:tav tm="100000">
                                          <p:val>
                                            <p:strVal val="#ppt_w"/>
                                          </p:val>
                                        </p:tav>
                                      </p:tavLst>
                                    </p:anim>
                                    <p:anim calcmode="lin" valueType="num">
                                      <p:cBhvr>
                                        <p:cTn id="13" dur="75" fill="hold"/>
                                        <p:tgtEl>
                                          <p:spTgt spid="50182"/>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50196"/>
                                        </p:tgtEl>
                                        <p:attrNameLst>
                                          <p:attrName>style.visibility</p:attrName>
                                        </p:attrNameLst>
                                      </p:cBhvr>
                                      <p:to>
                                        <p:strVal val="visible"/>
                                      </p:to>
                                    </p:set>
                                    <p:anim calcmode="lin" valueType="num">
                                      <p:cBhvr>
                                        <p:cTn id="18" dur="500" fill="hold"/>
                                        <p:tgtEl>
                                          <p:spTgt spid="50196"/>
                                        </p:tgtEl>
                                        <p:attrNameLst>
                                          <p:attrName>ppt_w</p:attrName>
                                        </p:attrNameLst>
                                      </p:cBhvr>
                                      <p:tavLst>
                                        <p:tav tm="0">
                                          <p:val>
                                            <p:fltVal val="0"/>
                                          </p:val>
                                        </p:tav>
                                        <p:tav tm="100000">
                                          <p:val>
                                            <p:strVal val="#ppt_w"/>
                                          </p:val>
                                        </p:tav>
                                      </p:tavLst>
                                    </p:anim>
                                    <p:anim calcmode="lin" valueType="num">
                                      <p:cBhvr>
                                        <p:cTn id="19" dur="500" fill="hold"/>
                                        <p:tgtEl>
                                          <p:spTgt spid="50196"/>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17" presetClass="entr" presetSubtype="8" fill="hold" nodeType="afterEffect">
                                  <p:stCondLst>
                                    <p:cond delay="300"/>
                                  </p:stCondLst>
                                  <p:childTnLst>
                                    <p:set>
                                      <p:cBhvr>
                                        <p:cTn id="22" dur="1" fill="hold">
                                          <p:stCondLst>
                                            <p:cond delay="0"/>
                                          </p:stCondLst>
                                        </p:cTn>
                                        <p:tgtEl>
                                          <p:spTgt spid="50197"/>
                                        </p:tgtEl>
                                        <p:attrNameLst>
                                          <p:attrName>style.visibility</p:attrName>
                                        </p:attrNameLst>
                                      </p:cBhvr>
                                      <p:to>
                                        <p:strVal val="visible"/>
                                      </p:to>
                                    </p:set>
                                    <p:anim calcmode="lin" valueType="num">
                                      <p:cBhvr>
                                        <p:cTn id="23" dur="500" fill="hold"/>
                                        <p:tgtEl>
                                          <p:spTgt spid="50197"/>
                                        </p:tgtEl>
                                        <p:attrNameLst>
                                          <p:attrName>ppt_x</p:attrName>
                                        </p:attrNameLst>
                                      </p:cBhvr>
                                      <p:tavLst>
                                        <p:tav tm="0">
                                          <p:val>
                                            <p:strVal val="#ppt_x-#ppt_w/2"/>
                                          </p:val>
                                        </p:tav>
                                        <p:tav tm="100000">
                                          <p:val>
                                            <p:strVal val="#ppt_x"/>
                                          </p:val>
                                        </p:tav>
                                      </p:tavLst>
                                    </p:anim>
                                    <p:anim calcmode="lin" valueType="num">
                                      <p:cBhvr>
                                        <p:cTn id="24" dur="500" fill="hold"/>
                                        <p:tgtEl>
                                          <p:spTgt spid="50197"/>
                                        </p:tgtEl>
                                        <p:attrNameLst>
                                          <p:attrName>ppt_y</p:attrName>
                                        </p:attrNameLst>
                                      </p:cBhvr>
                                      <p:tavLst>
                                        <p:tav tm="0">
                                          <p:val>
                                            <p:strVal val="#ppt_y"/>
                                          </p:val>
                                        </p:tav>
                                        <p:tav tm="100000">
                                          <p:val>
                                            <p:strVal val="#ppt_y"/>
                                          </p:val>
                                        </p:tav>
                                      </p:tavLst>
                                    </p:anim>
                                    <p:anim calcmode="lin" valueType="num">
                                      <p:cBhvr>
                                        <p:cTn id="25" dur="500" fill="hold"/>
                                        <p:tgtEl>
                                          <p:spTgt spid="50197"/>
                                        </p:tgtEl>
                                        <p:attrNameLst>
                                          <p:attrName>ppt_w</p:attrName>
                                        </p:attrNameLst>
                                      </p:cBhvr>
                                      <p:tavLst>
                                        <p:tav tm="0">
                                          <p:val>
                                            <p:fltVal val="0"/>
                                          </p:val>
                                        </p:tav>
                                        <p:tav tm="100000">
                                          <p:val>
                                            <p:strVal val="#ppt_w"/>
                                          </p:val>
                                        </p:tav>
                                      </p:tavLst>
                                    </p:anim>
                                    <p:anim calcmode="lin" valueType="num">
                                      <p:cBhvr>
                                        <p:cTn id="26" dur="500" fill="hold"/>
                                        <p:tgtEl>
                                          <p:spTgt spid="50197"/>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50181"/>
                                        </p:tgtEl>
                                        <p:attrNameLst>
                                          <p:attrName>style.visibility</p:attrName>
                                        </p:attrNameLst>
                                      </p:cBhvr>
                                      <p:to>
                                        <p:strVal val="visible"/>
                                      </p:to>
                                    </p:set>
                                    <p:anim calcmode="lin" valueType="num">
                                      <p:cBhvr additive="base">
                                        <p:cTn id="31" dur="500" fill="hold"/>
                                        <p:tgtEl>
                                          <p:spTgt spid="50181"/>
                                        </p:tgtEl>
                                        <p:attrNameLst>
                                          <p:attrName>ppt_x</p:attrName>
                                        </p:attrNameLst>
                                      </p:cBhvr>
                                      <p:tavLst>
                                        <p:tav tm="0">
                                          <p:val>
                                            <p:strVal val="1+#ppt_w/2"/>
                                          </p:val>
                                        </p:tav>
                                        <p:tav tm="100000">
                                          <p:val>
                                            <p:strVal val="#ppt_x"/>
                                          </p:val>
                                        </p:tav>
                                      </p:tavLst>
                                    </p:anim>
                                    <p:anim calcmode="lin" valueType="num">
                                      <p:cBhvr additive="base">
                                        <p:cTn id="32" dur="500" fill="hold"/>
                                        <p:tgtEl>
                                          <p:spTgt spid="50181"/>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3" presetClass="entr" presetSubtype="32" fill="hold" grpId="0" nodeType="afterEffect">
                                  <p:stCondLst>
                                    <p:cond delay="500"/>
                                  </p:stCondLst>
                                  <p:iterate type="lt">
                                    <p:tmPct val="100000"/>
                                  </p:iterate>
                                  <p:childTnLst>
                                    <p:set>
                                      <p:cBhvr>
                                        <p:cTn id="35" dur="1" fill="hold">
                                          <p:stCondLst>
                                            <p:cond delay="0"/>
                                          </p:stCondLst>
                                        </p:cTn>
                                        <p:tgtEl>
                                          <p:spTgt spid="50177"/>
                                        </p:tgtEl>
                                        <p:attrNameLst>
                                          <p:attrName>style.visibility</p:attrName>
                                        </p:attrNameLst>
                                      </p:cBhvr>
                                      <p:to>
                                        <p:strVal val="visible"/>
                                      </p:to>
                                    </p:set>
                                    <p:anim calcmode="lin" valueType="num">
                                      <p:cBhvr>
                                        <p:cTn id="36" dur="75" fill="hold"/>
                                        <p:tgtEl>
                                          <p:spTgt spid="50177"/>
                                        </p:tgtEl>
                                        <p:attrNameLst>
                                          <p:attrName>ppt_w</p:attrName>
                                        </p:attrNameLst>
                                      </p:cBhvr>
                                      <p:tavLst>
                                        <p:tav tm="0">
                                          <p:val>
                                            <p:strVal val="4*#ppt_w"/>
                                          </p:val>
                                        </p:tav>
                                        <p:tav tm="100000">
                                          <p:val>
                                            <p:strVal val="#ppt_w"/>
                                          </p:val>
                                        </p:tav>
                                      </p:tavLst>
                                    </p:anim>
                                    <p:anim calcmode="lin" valueType="num">
                                      <p:cBhvr>
                                        <p:cTn id="37" dur="75" fill="hold"/>
                                        <p:tgtEl>
                                          <p:spTgt spid="50177"/>
                                        </p:tgtEl>
                                        <p:attrNameLst>
                                          <p:attrName>ppt_h</p:attrName>
                                        </p:attrNameLst>
                                      </p:cBhvr>
                                      <p:tavLst>
                                        <p:tav tm="0">
                                          <p:val>
                                            <p:strVal val="4*#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8" fill="hold" nodeType="clickEffect">
                                  <p:stCondLst>
                                    <p:cond delay="0"/>
                                  </p:stCondLst>
                                  <p:childTnLst>
                                    <p:set>
                                      <p:cBhvr>
                                        <p:cTn id="41" dur="1" fill="hold">
                                          <p:stCondLst>
                                            <p:cond delay="0"/>
                                          </p:stCondLst>
                                        </p:cTn>
                                        <p:tgtEl>
                                          <p:spTgt spid="50188"/>
                                        </p:tgtEl>
                                        <p:attrNameLst>
                                          <p:attrName>style.visibility</p:attrName>
                                        </p:attrNameLst>
                                      </p:cBhvr>
                                      <p:to>
                                        <p:strVal val="visible"/>
                                      </p:to>
                                    </p:set>
                                    <p:anim calcmode="lin" valueType="num">
                                      <p:cBhvr>
                                        <p:cTn id="42" dur="500" fill="hold"/>
                                        <p:tgtEl>
                                          <p:spTgt spid="50188"/>
                                        </p:tgtEl>
                                        <p:attrNameLst>
                                          <p:attrName>ppt_x</p:attrName>
                                        </p:attrNameLst>
                                      </p:cBhvr>
                                      <p:tavLst>
                                        <p:tav tm="0">
                                          <p:val>
                                            <p:strVal val="#ppt_x-#ppt_w/2"/>
                                          </p:val>
                                        </p:tav>
                                        <p:tav tm="100000">
                                          <p:val>
                                            <p:strVal val="#ppt_x"/>
                                          </p:val>
                                        </p:tav>
                                      </p:tavLst>
                                    </p:anim>
                                    <p:anim calcmode="lin" valueType="num">
                                      <p:cBhvr>
                                        <p:cTn id="43" dur="500" fill="hold"/>
                                        <p:tgtEl>
                                          <p:spTgt spid="50188"/>
                                        </p:tgtEl>
                                        <p:attrNameLst>
                                          <p:attrName>ppt_y</p:attrName>
                                        </p:attrNameLst>
                                      </p:cBhvr>
                                      <p:tavLst>
                                        <p:tav tm="0">
                                          <p:val>
                                            <p:strVal val="#ppt_y"/>
                                          </p:val>
                                        </p:tav>
                                        <p:tav tm="100000">
                                          <p:val>
                                            <p:strVal val="#ppt_y"/>
                                          </p:val>
                                        </p:tav>
                                      </p:tavLst>
                                    </p:anim>
                                    <p:anim calcmode="lin" valueType="num">
                                      <p:cBhvr>
                                        <p:cTn id="44" dur="500" fill="hold"/>
                                        <p:tgtEl>
                                          <p:spTgt spid="50188"/>
                                        </p:tgtEl>
                                        <p:attrNameLst>
                                          <p:attrName>ppt_w</p:attrName>
                                        </p:attrNameLst>
                                      </p:cBhvr>
                                      <p:tavLst>
                                        <p:tav tm="0">
                                          <p:val>
                                            <p:fltVal val="0"/>
                                          </p:val>
                                        </p:tav>
                                        <p:tav tm="100000">
                                          <p:val>
                                            <p:strVal val="#ppt_w"/>
                                          </p:val>
                                        </p:tav>
                                      </p:tavLst>
                                    </p:anim>
                                    <p:anim calcmode="lin" valueType="num">
                                      <p:cBhvr>
                                        <p:cTn id="45" dur="500" fill="hold"/>
                                        <p:tgtEl>
                                          <p:spTgt spid="50188"/>
                                        </p:tgtEl>
                                        <p:attrNameLst>
                                          <p:attrName>ppt_h</p:attrName>
                                        </p:attrNameLst>
                                      </p:cBhvr>
                                      <p:tavLst>
                                        <p:tav tm="0">
                                          <p:val>
                                            <p:strVal val="#ppt_h"/>
                                          </p:val>
                                        </p:tav>
                                        <p:tav tm="100000">
                                          <p:val>
                                            <p:strVal val="#ppt_h"/>
                                          </p:val>
                                        </p:tav>
                                      </p:tavLst>
                                    </p:anim>
                                  </p:childTnLst>
                                </p:cTn>
                              </p:par>
                            </p:childTnLst>
                          </p:cTn>
                        </p:par>
                        <p:par>
                          <p:cTn id="46" fill="hold" nodeType="afterGroup">
                            <p:stCondLst>
                              <p:cond delay="500"/>
                            </p:stCondLst>
                            <p:childTnLst>
                              <p:par>
                                <p:cTn id="47" presetID="22" presetClass="entr" presetSubtype="8" fill="hold" nodeType="afterEffect">
                                  <p:stCondLst>
                                    <p:cond delay="300"/>
                                  </p:stCondLst>
                                  <p:childTnLst>
                                    <p:set>
                                      <p:cBhvr>
                                        <p:cTn id="48" dur="1" fill="hold">
                                          <p:stCondLst>
                                            <p:cond delay="0"/>
                                          </p:stCondLst>
                                        </p:cTn>
                                        <p:tgtEl>
                                          <p:spTgt spid="50189"/>
                                        </p:tgtEl>
                                        <p:attrNameLst>
                                          <p:attrName>style.visibility</p:attrName>
                                        </p:attrNameLst>
                                      </p:cBhvr>
                                      <p:to>
                                        <p:strVal val="visible"/>
                                      </p:to>
                                    </p:set>
                                    <p:animEffect transition="in" filter="wipe(left)">
                                      <p:cBhvr>
                                        <p:cTn id="49" dur="500"/>
                                        <p:tgtEl>
                                          <p:spTgt spid="5018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32" fill="hold" grpId="0" nodeType="clickEffect">
                                  <p:stCondLst>
                                    <p:cond delay="0"/>
                                  </p:stCondLst>
                                  <p:iterate type="lt">
                                    <p:tmPct val="100000"/>
                                  </p:iterate>
                                  <p:childTnLst>
                                    <p:set>
                                      <p:cBhvr>
                                        <p:cTn id="53" dur="1" fill="hold">
                                          <p:stCondLst>
                                            <p:cond delay="0"/>
                                          </p:stCondLst>
                                        </p:cTn>
                                        <p:tgtEl>
                                          <p:spTgt spid="50178"/>
                                        </p:tgtEl>
                                        <p:attrNameLst>
                                          <p:attrName>style.visibility</p:attrName>
                                        </p:attrNameLst>
                                      </p:cBhvr>
                                      <p:to>
                                        <p:strVal val="visible"/>
                                      </p:to>
                                    </p:set>
                                    <p:anim calcmode="lin" valueType="num">
                                      <p:cBhvr>
                                        <p:cTn id="54" dur="75" fill="hold"/>
                                        <p:tgtEl>
                                          <p:spTgt spid="50178"/>
                                        </p:tgtEl>
                                        <p:attrNameLst>
                                          <p:attrName>ppt_w</p:attrName>
                                        </p:attrNameLst>
                                      </p:cBhvr>
                                      <p:tavLst>
                                        <p:tav tm="0">
                                          <p:val>
                                            <p:strVal val="4*#ppt_w"/>
                                          </p:val>
                                        </p:tav>
                                        <p:tav tm="100000">
                                          <p:val>
                                            <p:strVal val="#ppt_w"/>
                                          </p:val>
                                        </p:tav>
                                      </p:tavLst>
                                    </p:anim>
                                    <p:anim calcmode="lin" valueType="num">
                                      <p:cBhvr>
                                        <p:cTn id="55" dur="75" fill="hold"/>
                                        <p:tgtEl>
                                          <p:spTgt spid="50178"/>
                                        </p:tgtEl>
                                        <p:attrNameLst>
                                          <p:attrName>ppt_h</p:attrName>
                                        </p:attrNameLst>
                                      </p:cBhvr>
                                      <p:tavLst>
                                        <p:tav tm="0">
                                          <p:val>
                                            <p:strVal val="4*#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nodeType="clickEffect">
                                  <p:stCondLst>
                                    <p:cond delay="0"/>
                                  </p:stCondLst>
                                  <p:childTnLst>
                                    <p:set>
                                      <p:cBhvr>
                                        <p:cTn id="59" dur="1" fill="hold">
                                          <p:stCondLst>
                                            <p:cond delay="0"/>
                                          </p:stCondLst>
                                        </p:cTn>
                                        <p:tgtEl>
                                          <p:spTgt spid="50184"/>
                                        </p:tgtEl>
                                        <p:attrNameLst>
                                          <p:attrName>style.visibility</p:attrName>
                                        </p:attrNameLst>
                                      </p:cBhvr>
                                      <p:to>
                                        <p:strVal val="visible"/>
                                      </p:to>
                                    </p:set>
                                    <p:anim calcmode="lin" valueType="num">
                                      <p:cBhvr>
                                        <p:cTn id="60" dur="500" fill="hold"/>
                                        <p:tgtEl>
                                          <p:spTgt spid="50184"/>
                                        </p:tgtEl>
                                        <p:attrNameLst>
                                          <p:attrName>ppt_w</p:attrName>
                                        </p:attrNameLst>
                                      </p:cBhvr>
                                      <p:tavLst>
                                        <p:tav tm="0">
                                          <p:val>
                                            <p:fltVal val="0"/>
                                          </p:val>
                                        </p:tav>
                                        <p:tav tm="100000">
                                          <p:val>
                                            <p:strVal val="#ppt_w"/>
                                          </p:val>
                                        </p:tav>
                                      </p:tavLst>
                                    </p:anim>
                                    <p:anim calcmode="lin" valueType="num">
                                      <p:cBhvr>
                                        <p:cTn id="61" dur="500" fill="hold"/>
                                        <p:tgtEl>
                                          <p:spTgt spid="50184"/>
                                        </p:tgtEl>
                                        <p:attrNameLst>
                                          <p:attrName>ppt_h</p:attrName>
                                        </p:attrNameLst>
                                      </p:cBhvr>
                                      <p:tavLst>
                                        <p:tav tm="0">
                                          <p:val>
                                            <p:fltVal val="0"/>
                                          </p:val>
                                        </p:tav>
                                        <p:tav tm="100000">
                                          <p:val>
                                            <p:strVal val="#ppt_h"/>
                                          </p:val>
                                        </p:tav>
                                      </p:tavLst>
                                    </p:anim>
                                  </p:childTnLst>
                                </p:cTn>
                              </p:par>
                            </p:childTnLst>
                          </p:cTn>
                        </p:par>
                        <p:par>
                          <p:cTn id="62" fill="hold" nodeType="afterGroup">
                            <p:stCondLst>
                              <p:cond delay="500"/>
                            </p:stCondLst>
                            <p:childTnLst>
                              <p:par>
                                <p:cTn id="63" presetID="22" presetClass="entr" presetSubtype="8" fill="hold" nodeType="afterEffect">
                                  <p:stCondLst>
                                    <p:cond delay="500"/>
                                  </p:stCondLst>
                                  <p:childTnLst>
                                    <p:set>
                                      <p:cBhvr>
                                        <p:cTn id="64" dur="1" fill="hold">
                                          <p:stCondLst>
                                            <p:cond delay="0"/>
                                          </p:stCondLst>
                                        </p:cTn>
                                        <p:tgtEl>
                                          <p:spTgt spid="50185"/>
                                        </p:tgtEl>
                                        <p:attrNameLst>
                                          <p:attrName>style.visibility</p:attrName>
                                        </p:attrNameLst>
                                      </p:cBhvr>
                                      <p:to>
                                        <p:strVal val="visible"/>
                                      </p:to>
                                    </p:set>
                                    <p:animEffect transition="in" filter="wipe(left)">
                                      <p:cBhvr>
                                        <p:cTn id="65" dur="500"/>
                                        <p:tgtEl>
                                          <p:spTgt spid="5018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50183"/>
                                        </p:tgtEl>
                                        <p:attrNameLst>
                                          <p:attrName>style.visibility</p:attrName>
                                        </p:attrNameLst>
                                      </p:cBhvr>
                                      <p:to>
                                        <p:strVal val="visible"/>
                                      </p:to>
                                    </p:set>
                                    <p:anim calcmode="lin" valueType="num">
                                      <p:cBhvr additive="base">
                                        <p:cTn id="70" dur="500" fill="hold"/>
                                        <p:tgtEl>
                                          <p:spTgt spid="50183"/>
                                        </p:tgtEl>
                                        <p:attrNameLst>
                                          <p:attrName>ppt_x</p:attrName>
                                        </p:attrNameLst>
                                      </p:cBhvr>
                                      <p:tavLst>
                                        <p:tav tm="0">
                                          <p:val>
                                            <p:strVal val="#ppt_x"/>
                                          </p:val>
                                        </p:tav>
                                        <p:tav tm="100000">
                                          <p:val>
                                            <p:strVal val="#ppt_x"/>
                                          </p:val>
                                        </p:tav>
                                      </p:tavLst>
                                    </p:anim>
                                    <p:anim calcmode="lin" valueType="num">
                                      <p:cBhvr additive="base">
                                        <p:cTn id="71" dur="500" fill="hold"/>
                                        <p:tgtEl>
                                          <p:spTgt spid="50183"/>
                                        </p:tgtEl>
                                        <p:attrNameLst>
                                          <p:attrName>ppt_y</p:attrName>
                                        </p:attrNameLst>
                                      </p:cBhvr>
                                      <p:tavLst>
                                        <p:tav tm="0">
                                          <p:val>
                                            <p:strVal val="1+#ppt_h/2"/>
                                          </p:val>
                                        </p:tav>
                                        <p:tav tm="100000">
                                          <p:val>
                                            <p:strVal val="#ppt_y"/>
                                          </p:val>
                                        </p:tav>
                                      </p:tavLst>
                                    </p:anim>
                                  </p:childTnLst>
                                </p:cTn>
                              </p:par>
                            </p:childTnLst>
                          </p:cTn>
                        </p:par>
                        <p:par>
                          <p:cTn id="72" fill="hold" nodeType="afterGroup">
                            <p:stCondLst>
                              <p:cond delay="500"/>
                            </p:stCondLst>
                            <p:childTnLst>
                              <p:par>
                                <p:cTn id="73" presetID="2" presetClass="entr" presetSubtype="4" fill="hold" nodeType="afterEffect">
                                  <p:stCondLst>
                                    <p:cond delay="300"/>
                                  </p:stCondLst>
                                  <p:childTnLst>
                                    <p:set>
                                      <p:cBhvr>
                                        <p:cTn id="74" dur="1" fill="hold">
                                          <p:stCondLst>
                                            <p:cond delay="0"/>
                                          </p:stCondLst>
                                        </p:cTn>
                                        <p:tgtEl>
                                          <p:spTgt spid="50192"/>
                                        </p:tgtEl>
                                        <p:attrNameLst>
                                          <p:attrName>style.visibility</p:attrName>
                                        </p:attrNameLst>
                                      </p:cBhvr>
                                      <p:to>
                                        <p:strVal val="visible"/>
                                      </p:to>
                                    </p:set>
                                    <p:anim calcmode="lin" valueType="num">
                                      <p:cBhvr additive="base">
                                        <p:cTn id="75" dur="500" fill="hold"/>
                                        <p:tgtEl>
                                          <p:spTgt spid="50192"/>
                                        </p:tgtEl>
                                        <p:attrNameLst>
                                          <p:attrName>ppt_x</p:attrName>
                                        </p:attrNameLst>
                                      </p:cBhvr>
                                      <p:tavLst>
                                        <p:tav tm="0">
                                          <p:val>
                                            <p:strVal val="#ppt_x"/>
                                          </p:val>
                                        </p:tav>
                                        <p:tav tm="100000">
                                          <p:val>
                                            <p:strVal val="#ppt_x"/>
                                          </p:val>
                                        </p:tav>
                                      </p:tavLst>
                                    </p:anim>
                                    <p:anim calcmode="lin" valueType="num">
                                      <p:cBhvr additive="base">
                                        <p:cTn id="76" dur="500" fill="hold"/>
                                        <p:tgtEl>
                                          <p:spTgt spid="50192"/>
                                        </p:tgtEl>
                                        <p:attrNameLst>
                                          <p:attrName>ppt_y</p:attrName>
                                        </p:attrNameLst>
                                      </p:cBhvr>
                                      <p:tavLst>
                                        <p:tav tm="0">
                                          <p:val>
                                            <p:strVal val="1+#ppt_h/2"/>
                                          </p:val>
                                        </p:tav>
                                        <p:tav tm="100000">
                                          <p:val>
                                            <p:strVal val="#ppt_y"/>
                                          </p:val>
                                        </p:tav>
                                      </p:tavLst>
                                    </p:anim>
                                  </p:childTnLst>
                                </p:cTn>
                              </p:par>
                            </p:childTnLst>
                          </p:cTn>
                        </p:par>
                        <p:par>
                          <p:cTn id="77" fill="hold" nodeType="afterGroup">
                            <p:stCondLst>
                              <p:cond delay="1300"/>
                            </p:stCondLst>
                            <p:childTnLst>
                              <p:par>
                                <p:cTn id="78" presetID="2" presetClass="entr" presetSubtype="4" fill="hold" nodeType="afterEffect">
                                  <p:stCondLst>
                                    <p:cond delay="300"/>
                                  </p:stCondLst>
                                  <p:childTnLst>
                                    <p:set>
                                      <p:cBhvr>
                                        <p:cTn id="79" dur="1" fill="hold">
                                          <p:stCondLst>
                                            <p:cond delay="0"/>
                                          </p:stCondLst>
                                        </p:cTn>
                                        <p:tgtEl>
                                          <p:spTgt spid="50193"/>
                                        </p:tgtEl>
                                        <p:attrNameLst>
                                          <p:attrName>style.visibility</p:attrName>
                                        </p:attrNameLst>
                                      </p:cBhvr>
                                      <p:to>
                                        <p:strVal val="visible"/>
                                      </p:to>
                                    </p:set>
                                    <p:anim calcmode="lin" valueType="num">
                                      <p:cBhvr additive="base">
                                        <p:cTn id="80" dur="500" fill="hold"/>
                                        <p:tgtEl>
                                          <p:spTgt spid="50193"/>
                                        </p:tgtEl>
                                        <p:attrNameLst>
                                          <p:attrName>ppt_x</p:attrName>
                                        </p:attrNameLst>
                                      </p:cBhvr>
                                      <p:tavLst>
                                        <p:tav tm="0">
                                          <p:val>
                                            <p:strVal val="#ppt_x"/>
                                          </p:val>
                                        </p:tav>
                                        <p:tav tm="100000">
                                          <p:val>
                                            <p:strVal val="#ppt_x"/>
                                          </p:val>
                                        </p:tav>
                                      </p:tavLst>
                                    </p:anim>
                                    <p:anim calcmode="lin" valueType="num">
                                      <p:cBhvr additive="base">
                                        <p:cTn id="81" dur="500" fill="hold"/>
                                        <p:tgtEl>
                                          <p:spTgt spid="501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7" grpId="0" animBg="1"/>
      <p:bldP spid="50178" grpId="0" animBg="1"/>
      <p:bldP spid="50182" grpId="0" animBg="1"/>
      <p:bldP spid="50183" grpId="0" animBg="1"/>
      <p:bldP spid="5020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1201"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1202"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481137"/>
            <a:ext cx="7600950"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1204" name="Rectangle 4"/>
          <p:cNvSpPr>
            <a:spLocks/>
          </p:cNvSpPr>
          <p:nvPr/>
        </p:nvSpPr>
        <p:spPr bwMode="auto">
          <a:xfrm>
            <a:off x="723900" y="1473994"/>
            <a:ext cx="4733925" cy="1900238"/>
          </a:xfrm>
          <a:prstGeom prst="rect">
            <a:avLst/>
          </a:prstGeom>
          <a:solidFill>
            <a:schemeClr val="bg2">
              <a:alpha val="84999"/>
            </a:schemeClr>
          </a:solidFill>
          <a:ln>
            <a:noFill/>
          </a:ln>
          <a:extLst/>
        </p:spPr>
        <p:txBody>
          <a:bodyPr lIns="0" tIns="0" rIns="0" bIns="0"/>
          <a:lstStyle/>
          <a:p>
            <a:endParaRPr lang="en-US"/>
          </a:p>
        </p:txBody>
      </p:sp>
      <p:sp>
        <p:nvSpPr>
          <p:cNvPr id="51205" name="Rectangle 5"/>
          <p:cNvSpPr>
            <a:spLocks/>
          </p:cNvSpPr>
          <p:nvPr/>
        </p:nvSpPr>
        <p:spPr bwMode="auto">
          <a:xfrm>
            <a:off x="725686" y="3679031"/>
            <a:ext cx="760095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 and reliability. This letterhead design is meant to project an image of professionalism and reliability. By using simple alignments we have created a very spacious feeling. The simplicity suggests strength and the spaciousnes contributes to the aesthetics of the layout.</a:t>
            </a:r>
          </a:p>
        </p:txBody>
      </p:sp>
      <p:sp>
        <p:nvSpPr>
          <p:cNvPr id="51206" name="Rectangle 6"/>
          <p:cNvSpPr>
            <a:spLocks/>
          </p:cNvSpPr>
          <p:nvPr/>
        </p:nvSpPr>
        <p:spPr bwMode="auto">
          <a:xfrm>
            <a:off x="1144786" y="2616994"/>
            <a:ext cx="38909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a:t>
            </a:r>
          </a:p>
        </p:txBody>
      </p:sp>
      <p:sp>
        <p:nvSpPr>
          <p:cNvPr id="51207" name="Rectangle 7"/>
          <p:cNvSpPr>
            <a:spLocks/>
          </p:cNvSpPr>
          <p:nvPr/>
        </p:nvSpPr>
        <p:spPr bwMode="auto">
          <a:xfrm>
            <a:off x="1144786" y="1821656"/>
            <a:ext cx="38909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90000"/>
              </a:lnSpc>
            </a:pPr>
            <a:r>
              <a:rPr lang="en-US" sz="1300">
                <a:solidFill>
                  <a:srgbClr val="C8F0FF"/>
                </a:solidFill>
                <a:latin typeface="Montserrat-Bold" charset="0"/>
                <a:ea typeface="ＭＳ Ｐゴシック" charset="0"/>
                <a:cs typeface="Montserrat-Bold" charset="0"/>
                <a:sym typeface="Montserrat-Bold" charset="0"/>
              </a:rPr>
              <a:t>contributes to the aesthetics of the layout These basic qualities along with the colours, are consistent the aesthetic.</a:t>
            </a:r>
          </a:p>
        </p:txBody>
      </p:sp>
      <p:grpSp>
        <p:nvGrpSpPr>
          <p:cNvPr id="51208" name="Group 8"/>
          <p:cNvGrpSpPr>
            <a:grpSpLocks/>
          </p:cNvGrpSpPr>
          <p:nvPr/>
        </p:nvGrpSpPr>
        <p:grpSpPr bwMode="auto">
          <a:xfrm>
            <a:off x="8169474" y="4824412"/>
            <a:ext cx="759619" cy="176213"/>
            <a:chOff x="0" y="0"/>
            <a:chExt cx="1275" cy="296"/>
          </a:xfrm>
        </p:grpSpPr>
        <p:pic>
          <p:nvPicPr>
            <p:cNvPr id="5120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1210" name="Rectangle 10"/>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1211" name="Rectangle 1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36</a:t>
              </a:r>
            </a:p>
          </p:txBody>
        </p:sp>
        <p:sp>
          <p:nvSpPr>
            <p:cNvPr id="51212" name="Rectangle 12"/>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p:cTn id="7" dur="500" fill="hold"/>
                                        <p:tgtEl>
                                          <p:spTgt spid="51203"/>
                                        </p:tgtEl>
                                        <p:attrNameLst>
                                          <p:attrName>ppt_w</p:attrName>
                                        </p:attrNameLst>
                                      </p:cBhvr>
                                      <p:tavLst>
                                        <p:tav tm="0">
                                          <p:val>
                                            <p:fltVal val="0"/>
                                          </p:val>
                                        </p:tav>
                                        <p:tav tm="100000">
                                          <p:val>
                                            <p:strVal val="#ppt_w"/>
                                          </p:val>
                                        </p:tav>
                                      </p:tavLst>
                                    </p:anim>
                                    <p:anim calcmode="lin" valueType="num">
                                      <p:cBhvr>
                                        <p:cTn id="8" dur="500" fill="hold"/>
                                        <p:tgtEl>
                                          <p:spTgt spid="5120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51204"/>
                                        </p:tgtEl>
                                        <p:attrNameLst>
                                          <p:attrName>style.visibility</p:attrName>
                                        </p:attrNameLst>
                                      </p:cBhvr>
                                      <p:to>
                                        <p:strVal val="visible"/>
                                      </p:to>
                                    </p:set>
                                    <p:anim calcmode="lin" valueType="num">
                                      <p:cBhvr>
                                        <p:cTn id="12" dur="75" fill="hold"/>
                                        <p:tgtEl>
                                          <p:spTgt spid="51204"/>
                                        </p:tgtEl>
                                        <p:attrNameLst>
                                          <p:attrName>ppt_w</p:attrName>
                                        </p:attrNameLst>
                                      </p:cBhvr>
                                      <p:tavLst>
                                        <p:tav tm="0">
                                          <p:val>
                                            <p:strVal val="4*#ppt_w"/>
                                          </p:val>
                                        </p:tav>
                                        <p:tav tm="100000">
                                          <p:val>
                                            <p:strVal val="#ppt_w"/>
                                          </p:val>
                                        </p:tav>
                                      </p:tavLst>
                                    </p:anim>
                                    <p:anim calcmode="lin" valueType="num">
                                      <p:cBhvr>
                                        <p:cTn id="13" dur="75" fill="hold"/>
                                        <p:tgtEl>
                                          <p:spTgt spid="51204"/>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1207"/>
                                        </p:tgtEl>
                                        <p:attrNameLst>
                                          <p:attrName>style.visibility</p:attrName>
                                        </p:attrNameLst>
                                      </p:cBhvr>
                                      <p:to>
                                        <p:strVal val="visible"/>
                                      </p:to>
                                    </p:set>
                                    <p:animEffect transition="in" filter="wipe(left)">
                                      <p:cBhvr>
                                        <p:cTn id="18" dur="500"/>
                                        <p:tgtEl>
                                          <p:spTgt spid="51207"/>
                                        </p:tgtEl>
                                      </p:cBhvr>
                                    </p:animEffect>
                                  </p:childTnLst>
                                </p:cTn>
                              </p:par>
                            </p:childTnLst>
                          </p:cTn>
                        </p:par>
                        <p:par>
                          <p:cTn id="19" fill="hold" nodeType="afterGroup">
                            <p:stCondLst>
                              <p:cond delay="500"/>
                            </p:stCondLst>
                            <p:childTnLst>
                              <p:par>
                                <p:cTn id="20" presetID="22" presetClass="entr" presetSubtype="8" fill="hold" grpId="0" nodeType="afterEffect">
                                  <p:stCondLst>
                                    <p:cond delay="500"/>
                                  </p:stCondLst>
                                  <p:childTnLst>
                                    <p:set>
                                      <p:cBhvr>
                                        <p:cTn id="21" dur="1" fill="hold">
                                          <p:stCondLst>
                                            <p:cond delay="0"/>
                                          </p:stCondLst>
                                        </p:cTn>
                                        <p:tgtEl>
                                          <p:spTgt spid="51206"/>
                                        </p:tgtEl>
                                        <p:attrNameLst>
                                          <p:attrName>style.visibility</p:attrName>
                                        </p:attrNameLst>
                                      </p:cBhvr>
                                      <p:to>
                                        <p:strVal val="visible"/>
                                      </p:to>
                                    </p:set>
                                    <p:animEffect transition="in" filter="wipe(left)">
                                      <p:cBhvr>
                                        <p:cTn id="22" dur="500"/>
                                        <p:tgtEl>
                                          <p:spTgt spid="512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205"/>
                                        </p:tgtEl>
                                        <p:attrNameLst>
                                          <p:attrName>style.visibility</p:attrName>
                                        </p:attrNameLst>
                                      </p:cBhvr>
                                      <p:to>
                                        <p:strVal val="visible"/>
                                      </p:to>
                                    </p:set>
                                    <p:animEffect transition="in" filter="wipe(up)">
                                      <p:cBhvr>
                                        <p:cTn id="27"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utoUpdateAnimBg="0"/>
      <p:bldP spid="51206" grpId="0" autoUpdateAnimBg="0"/>
      <p:bldP spid="5120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2225"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2226"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52227" name="Freeform 3"/>
          <p:cNvSpPr>
            <a:spLocks/>
          </p:cNvSpPr>
          <p:nvPr/>
        </p:nvSpPr>
        <p:spPr bwMode="auto">
          <a:xfrm>
            <a:off x="4198740" y="1677591"/>
            <a:ext cx="1351359" cy="1539478"/>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solidFill>
            <a:srgbClr val="505A64"/>
          </a:solidFill>
          <a:ln>
            <a:noFill/>
          </a:ln>
          <a:extLst>
            <a:ext uri="{91240B29-F687-4F45-9708-019B960494DF}">
              <a14:hiddenLine xmlns:a14="http://schemas.microsoft.com/office/drawing/2010/main" w="3175" cap="flat">
                <a:solidFill>
                  <a:schemeClr val="tx1"/>
                </a:solidFill>
                <a:miter lim="800000"/>
                <a:headEnd type="none" w="med" len="med"/>
                <a:tailEnd type="none" w="med" len="med"/>
              </a14:hiddenLine>
            </a:ext>
          </a:extLst>
        </p:spPr>
        <p:txBody>
          <a:bodyPr lIns="0" tIns="0" rIns="0" bIns="0"/>
          <a:lstStyle/>
          <a:p>
            <a:endParaRPr lang="en-US"/>
          </a:p>
        </p:txBody>
      </p:sp>
      <p:sp>
        <p:nvSpPr>
          <p:cNvPr id="52228" name="Freeform 4"/>
          <p:cNvSpPr>
            <a:spLocks/>
          </p:cNvSpPr>
          <p:nvPr/>
        </p:nvSpPr>
        <p:spPr bwMode="auto">
          <a:xfrm rot="10800000">
            <a:off x="3078362" y="2491978"/>
            <a:ext cx="1351359" cy="1538883"/>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solidFill>
            <a:schemeClr val="accent1"/>
          </a:solidFill>
          <a:ln>
            <a:noFill/>
          </a:ln>
          <a:extLst/>
        </p:spPr>
        <p:txBody>
          <a:bodyPr lIns="0" tIns="0" rIns="0" bIns="0"/>
          <a:lstStyle/>
          <a:p>
            <a:endParaRPr lang="en-US"/>
          </a:p>
        </p:txBody>
      </p:sp>
      <p:grpSp>
        <p:nvGrpSpPr>
          <p:cNvPr id="52229" name="Group 5"/>
          <p:cNvGrpSpPr>
            <a:grpSpLocks/>
          </p:cNvGrpSpPr>
          <p:nvPr/>
        </p:nvGrpSpPr>
        <p:grpSpPr bwMode="auto">
          <a:xfrm>
            <a:off x="3078361" y="3305771"/>
            <a:ext cx="2471738" cy="2353270"/>
            <a:chOff x="0" y="0"/>
            <a:chExt cx="4151" cy="3953"/>
          </a:xfrm>
          <a:solidFill>
            <a:schemeClr val="accent2"/>
          </a:solidFill>
        </p:grpSpPr>
        <p:sp>
          <p:nvSpPr>
            <p:cNvPr id="52230" name="Freeform 6"/>
            <p:cNvSpPr>
              <a:spLocks/>
            </p:cNvSpPr>
            <p:nvPr/>
          </p:nvSpPr>
          <p:spPr bwMode="auto">
            <a:xfrm>
              <a:off x="1881" y="0"/>
              <a:ext cx="2270" cy="2585"/>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grpFill/>
            <a:ln>
              <a:noFill/>
            </a:ln>
            <a:extLst>
              <a:ext uri="{91240B29-F687-4F45-9708-019B960494DF}">
                <a14:hiddenLine xmlns:a14="http://schemas.microsoft.com/office/drawing/2010/main" w="3175" cap="flat">
                  <a:solidFill>
                    <a:schemeClr val="tx1"/>
                  </a:solidFill>
                  <a:miter lim="800000"/>
                  <a:headEnd type="none" w="med" len="med"/>
                  <a:tailEnd type="none" w="med" len="med"/>
                </a14:hiddenLine>
              </a:ext>
            </a:extLst>
          </p:spPr>
          <p:txBody>
            <a:bodyPr lIns="0" tIns="0" rIns="0" bIns="0"/>
            <a:lstStyle/>
            <a:p>
              <a:endParaRPr lang="en-US"/>
            </a:p>
          </p:txBody>
        </p:sp>
        <p:sp>
          <p:nvSpPr>
            <p:cNvPr id="52231" name="Freeform 7"/>
            <p:cNvSpPr>
              <a:spLocks/>
            </p:cNvSpPr>
            <p:nvPr/>
          </p:nvSpPr>
          <p:spPr bwMode="auto">
            <a:xfrm rot="10800000">
              <a:off x="0" y="1367"/>
              <a:ext cx="2270" cy="2586"/>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grpFill/>
            <a:ln>
              <a:noFill/>
            </a:ln>
            <a:extLst>
              <a:ext uri="{91240B29-F687-4F45-9708-019B960494DF}">
                <a14:hiddenLine xmlns:a14="http://schemas.microsoft.com/office/drawing/2010/main" w="3175"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52232" name="Group 8"/>
          <p:cNvGrpSpPr>
            <a:grpSpLocks/>
          </p:cNvGrpSpPr>
          <p:nvPr/>
        </p:nvGrpSpPr>
        <p:grpSpPr bwMode="auto">
          <a:xfrm>
            <a:off x="4460081" y="3752850"/>
            <a:ext cx="642938" cy="642938"/>
            <a:chOff x="0" y="0"/>
            <a:chExt cx="1080" cy="1080"/>
          </a:xfrm>
        </p:grpSpPr>
        <p:sp>
          <p:nvSpPr>
            <p:cNvPr id="52233" name="Oval 9"/>
            <p:cNvSpPr>
              <a:spLocks/>
            </p:cNvSpPr>
            <p:nvPr/>
          </p:nvSpPr>
          <p:spPr bwMode="auto">
            <a:xfrm>
              <a:off x="0" y="0"/>
              <a:ext cx="1080" cy="1080"/>
            </a:xfrm>
            <a:prstGeom prst="ellipse">
              <a:avLst/>
            </a:prstGeom>
            <a:solidFill>
              <a:srgbClr val="6E6E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22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 y="254"/>
              <a:ext cx="600"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grpSp>
        <p:nvGrpSpPr>
          <p:cNvPr id="52235" name="Group 11"/>
          <p:cNvGrpSpPr>
            <a:grpSpLocks/>
          </p:cNvGrpSpPr>
          <p:nvPr/>
        </p:nvGrpSpPr>
        <p:grpSpPr bwMode="auto">
          <a:xfrm>
            <a:off x="3531393" y="2943225"/>
            <a:ext cx="642938" cy="642938"/>
            <a:chOff x="0" y="0"/>
            <a:chExt cx="1080" cy="1080"/>
          </a:xfrm>
        </p:grpSpPr>
        <p:sp>
          <p:nvSpPr>
            <p:cNvPr id="52236" name="Oval 12"/>
            <p:cNvSpPr>
              <a:spLocks/>
            </p:cNvSpPr>
            <p:nvPr/>
          </p:nvSpPr>
          <p:spPr bwMode="auto">
            <a:xfrm>
              <a:off x="0" y="0"/>
              <a:ext cx="1080" cy="1080"/>
            </a:xfrm>
            <a:prstGeom prst="ellipse">
              <a:avLst/>
            </a:pr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22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 y="240"/>
              <a:ext cx="548"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grpSp>
        <p:nvGrpSpPr>
          <p:cNvPr id="52238" name="Group 14"/>
          <p:cNvGrpSpPr>
            <a:grpSpLocks/>
          </p:cNvGrpSpPr>
          <p:nvPr/>
        </p:nvGrpSpPr>
        <p:grpSpPr bwMode="auto">
          <a:xfrm>
            <a:off x="4460081" y="2124075"/>
            <a:ext cx="642938" cy="642938"/>
            <a:chOff x="0" y="0"/>
            <a:chExt cx="1080" cy="1080"/>
          </a:xfrm>
        </p:grpSpPr>
        <p:sp>
          <p:nvSpPr>
            <p:cNvPr id="52239" name="Oval 15"/>
            <p:cNvSpPr>
              <a:spLocks/>
            </p:cNvSpPr>
            <p:nvPr/>
          </p:nvSpPr>
          <p:spPr bwMode="auto">
            <a:xfrm>
              <a:off x="0" y="0"/>
              <a:ext cx="1080" cy="108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224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 y="240"/>
              <a:ext cx="568"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sp>
        <p:nvSpPr>
          <p:cNvPr id="52241" name="AutoShape 17"/>
          <p:cNvSpPr>
            <a:spLocks/>
          </p:cNvSpPr>
          <p:nvPr/>
        </p:nvSpPr>
        <p:spPr bwMode="auto">
          <a:xfrm>
            <a:off x="5391150" y="1857375"/>
            <a:ext cx="1209675" cy="1209675"/>
          </a:xfrm>
          <a:prstGeom prst="wedgeEllipseCallout">
            <a:avLst>
              <a:gd name="adj1" fmla="val -76949"/>
              <a:gd name="adj2" fmla="val 16435"/>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52242" name="AutoShape 18"/>
          <p:cNvSpPr>
            <a:spLocks/>
          </p:cNvSpPr>
          <p:nvPr/>
        </p:nvSpPr>
        <p:spPr bwMode="auto">
          <a:xfrm>
            <a:off x="5429250" y="3367088"/>
            <a:ext cx="1209675" cy="1209675"/>
          </a:xfrm>
          <a:prstGeom prst="wedgeEllipseCallout">
            <a:avLst>
              <a:gd name="adj1" fmla="val -78778"/>
              <a:gd name="adj2" fmla="val -11153"/>
            </a:avLst>
          </a:prstGeom>
          <a:solidFill>
            <a:schemeClr val="accent4">
              <a:lumMod val="85000"/>
              <a:alpha val="79999"/>
            </a:schemeClr>
          </a:solidFill>
          <a:ln>
            <a:noFill/>
          </a:ln>
          <a:extLst/>
        </p:spPr>
        <p:txBody>
          <a:bodyPr lIns="0" tIns="0" rIns="0" bIns="0"/>
          <a:lstStyle/>
          <a:p>
            <a:endParaRPr lang="en-US"/>
          </a:p>
        </p:txBody>
      </p:sp>
      <p:sp>
        <p:nvSpPr>
          <p:cNvPr id="52243" name="AutoShape 19"/>
          <p:cNvSpPr>
            <a:spLocks/>
          </p:cNvSpPr>
          <p:nvPr/>
        </p:nvSpPr>
        <p:spPr bwMode="auto">
          <a:xfrm>
            <a:off x="2100263" y="2652713"/>
            <a:ext cx="1209675" cy="1209675"/>
          </a:xfrm>
          <a:prstGeom prst="wedgeEllipseCallout">
            <a:avLst>
              <a:gd name="adj1" fmla="val 66491"/>
              <a:gd name="adj2" fmla="val 2421"/>
            </a:avLst>
          </a:prstGeom>
          <a:solidFill>
            <a:schemeClr val="tx2">
              <a:lumMod val="75000"/>
              <a:alpha val="79999"/>
            </a:schemeClr>
          </a:solidFill>
          <a:ln>
            <a:noFill/>
          </a:ln>
          <a:extLst/>
        </p:spPr>
        <p:txBody>
          <a:bodyPr lIns="0" tIns="0" rIns="0" bIns="0"/>
          <a:lstStyle/>
          <a:p>
            <a:endParaRPr lang="en-US"/>
          </a:p>
        </p:txBody>
      </p:sp>
      <p:grpSp>
        <p:nvGrpSpPr>
          <p:cNvPr id="52244" name="Group 20"/>
          <p:cNvGrpSpPr>
            <a:grpSpLocks/>
          </p:cNvGrpSpPr>
          <p:nvPr/>
        </p:nvGrpSpPr>
        <p:grpSpPr bwMode="auto">
          <a:xfrm>
            <a:off x="5642372" y="2000250"/>
            <a:ext cx="752475" cy="863799"/>
            <a:chOff x="0" y="0"/>
            <a:chExt cx="1264" cy="1451"/>
          </a:xfrm>
        </p:grpSpPr>
        <p:sp>
          <p:nvSpPr>
            <p:cNvPr id="52245" name="Rectangle 21"/>
            <p:cNvSpPr>
              <a:spLocks/>
            </p:cNvSpPr>
            <p:nvPr/>
          </p:nvSpPr>
          <p:spPr bwMode="auto">
            <a:xfrm>
              <a:off x="0" y="691"/>
              <a:ext cx="12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Example</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 FACT</a:t>
              </a:r>
            </a:p>
          </p:txBody>
        </p:sp>
        <p:sp>
          <p:nvSpPr>
            <p:cNvPr id="52246" name="Rectangle 22"/>
            <p:cNvSpPr>
              <a:spLocks/>
            </p:cNvSpPr>
            <p:nvPr/>
          </p:nvSpPr>
          <p:spPr bwMode="auto">
            <a:xfrm>
              <a:off x="40" y="0"/>
              <a:ext cx="1152"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2800">
                  <a:solidFill>
                    <a:srgbClr val="FFFFFF"/>
                  </a:solidFill>
                  <a:latin typeface="Montserrat-Bold" charset="0"/>
                  <a:ea typeface="ＭＳ Ｐゴシック" charset="0"/>
                  <a:cs typeface="Montserrat-Bold" charset="0"/>
                  <a:sym typeface="Montserrat-Bold" charset="0"/>
                </a:rPr>
                <a:t>8%</a:t>
              </a:r>
            </a:p>
          </p:txBody>
        </p:sp>
      </p:grpSp>
      <p:grpSp>
        <p:nvGrpSpPr>
          <p:cNvPr id="52247" name="Group 23"/>
          <p:cNvGrpSpPr>
            <a:grpSpLocks/>
          </p:cNvGrpSpPr>
          <p:nvPr/>
        </p:nvGrpSpPr>
        <p:grpSpPr bwMode="auto">
          <a:xfrm>
            <a:off x="5657255" y="3524250"/>
            <a:ext cx="771525" cy="863799"/>
            <a:chOff x="0" y="0"/>
            <a:chExt cx="1296" cy="1451"/>
          </a:xfrm>
        </p:grpSpPr>
        <p:sp>
          <p:nvSpPr>
            <p:cNvPr id="52248" name="Rectangle 24"/>
            <p:cNvSpPr>
              <a:spLocks/>
            </p:cNvSpPr>
            <p:nvPr/>
          </p:nvSpPr>
          <p:spPr bwMode="auto">
            <a:xfrm>
              <a:off x="31" y="691"/>
              <a:ext cx="12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Example</a:t>
              </a:r>
            </a:p>
            <a:p>
              <a:pPr>
                <a:lnSpc>
                  <a:spcPct val="80000"/>
                </a:lnSpc>
              </a:pPr>
              <a:r>
                <a:rPr lang="en-US" sz="900">
                  <a:solidFill>
                    <a:schemeClr val="tx1"/>
                  </a:solidFill>
                  <a:latin typeface="Montserrat-Bold" charset="0"/>
                  <a:ea typeface="ＭＳ Ｐゴシック" charset="0"/>
                  <a:cs typeface="Montserrat-Bold" charset="0"/>
                  <a:sym typeface="Montserrat-Bold" charset="0"/>
                </a:rPr>
                <a:t>HEADTEXT FACT</a:t>
              </a:r>
            </a:p>
          </p:txBody>
        </p:sp>
        <p:sp>
          <p:nvSpPr>
            <p:cNvPr id="52249" name="Rectangle 25"/>
            <p:cNvSpPr>
              <a:spLocks/>
            </p:cNvSpPr>
            <p:nvPr/>
          </p:nvSpPr>
          <p:spPr bwMode="auto">
            <a:xfrm>
              <a:off x="0" y="0"/>
              <a:ext cx="1296"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2800">
                  <a:solidFill>
                    <a:schemeClr val="tx1"/>
                  </a:solidFill>
                  <a:latin typeface="Montserrat-Bold" charset="0"/>
                  <a:ea typeface="ＭＳ Ｐゴシック" charset="0"/>
                  <a:cs typeface="Montserrat-Bold" charset="0"/>
                  <a:sym typeface="Montserrat-Bold" charset="0"/>
                </a:rPr>
                <a:t>12%</a:t>
              </a:r>
            </a:p>
          </p:txBody>
        </p:sp>
      </p:grpSp>
      <p:grpSp>
        <p:nvGrpSpPr>
          <p:cNvPr id="52250" name="Group 26"/>
          <p:cNvGrpSpPr>
            <a:grpSpLocks/>
          </p:cNvGrpSpPr>
          <p:nvPr/>
        </p:nvGrpSpPr>
        <p:grpSpPr bwMode="auto">
          <a:xfrm>
            <a:off x="2280642" y="2843213"/>
            <a:ext cx="885825" cy="863799"/>
            <a:chOff x="0" y="0"/>
            <a:chExt cx="1488" cy="1451"/>
          </a:xfrm>
        </p:grpSpPr>
        <p:sp>
          <p:nvSpPr>
            <p:cNvPr id="52251" name="Rectangle 27"/>
            <p:cNvSpPr>
              <a:spLocks/>
            </p:cNvSpPr>
            <p:nvPr/>
          </p:nvSpPr>
          <p:spPr bwMode="auto">
            <a:xfrm>
              <a:off x="127" y="691"/>
              <a:ext cx="12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Example</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 FACT</a:t>
              </a:r>
            </a:p>
          </p:txBody>
        </p:sp>
        <p:sp>
          <p:nvSpPr>
            <p:cNvPr id="52252" name="Rectangle 28"/>
            <p:cNvSpPr>
              <a:spLocks/>
            </p:cNvSpPr>
            <p:nvPr/>
          </p:nvSpPr>
          <p:spPr bwMode="auto">
            <a:xfrm>
              <a:off x="0" y="0"/>
              <a:ext cx="1488"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2800">
                  <a:solidFill>
                    <a:srgbClr val="FFFFFF"/>
                  </a:solidFill>
                  <a:latin typeface="Montserrat-Bold" charset="0"/>
                  <a:ea typeface="ＭＳ Ｐゴシック" charset="0"/>
                  <a:cs typeface="Montserrat-Bold" charset="0"/>
                  <a:sym typeface="Montserrat-Bold" charset="0"/>
                </a:rPr>
                <a:t>66%</a:t>
              </a:r>
            </a:p>
          </p:txBody>
        </p:sp>
      </p:grpSp>
      <p:sp>
        <p:nvSpPr>
          <p:cNvPr id="52253" name="Rectangle 29"/>
          <p:cNvSpPr>
            <a:spLocks/>
          </p:cNvSpPr>
          <p:nvPr/>
        </p:nvSpPr>
        <p:spPr bwMode="auto">
          <a:xfrm>
            <a:off x="6964561" y="2045494"/>
            <a:ext cx="147420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52254" name="AutoShape 30"/>
          <p:cNvSpPr>
            <a:spLocks/>
          </p:cNvSpPr>
          <p:nvPr/>
        </p:nvSpPr>
        <p:spPr bwMode="auto">
          <a:xfrm rot="2700000">
            <a:off x="6749653" y="2393156"/>
            <a:ext cx="142875" cy="142875"/>
          </a:xfrm>
          <a:prstGeom prst="rtTriangle">
            <a:avLst/>
          </a:prstGeom>
          <a:solidFill>
            <a:schemeClr val="accent4">
              <a:lumMod val="85000"/>
            </a:schemeClr>
          </a:solidFill>
          <a:ln>
            <a:noFill/>
          </a:ln>
          <a:extLst/>
        </p:spPr>
        <p:txBody>
          <a:bodyPr lIns="0" tIns="0" rIns="0" bIns="0"/>
          <a:lstStyle/>
          <a:p>
            <a:endParaRPr lang="en-US"/>
          </a:p>
        </p:txBody>
      </p:sp>
      <p:sp>
        <p:nvSpPr>
          <p:cNvPr id="52255" name="Rectangle 31"/>
          <p:cNvSpPr>
            <a:spLocks/>
          </p:cNvSpPr>
          <p:nvPr/>
        </p:nvSpPr>
        <p:spPr bwMode="auto">
          <a:xfrm>
            <a:off x="6964561" y="3612356"/>
            <a:ext cx="147420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52256" name="AutoShape 32"/>
          <p:cNvSpPr>
            <a:spLocks/>
          </p:cNvSpPr>
          <p:nvPr/>
        </p:nvSpPr>
        <p:spPr bwMode="auto">
          <a:xfrm rot="2700000">
            <a:off x="6749653" y="3960019"/>
            <a:ext cx="142875" cy="142875"/>
          </a:xfrm>
          <a:prstGeom prst="rtTriangle">
            <a:avLst/>
          </a:prstGeom>
          <a:solidFill>
            <a:schemeClr val="accent4">
              <a:lumMod val="85000"/>
            </a:schemeClr>
          </a:solidFill>
          <a:ln>
            <a:noFill/>
          </a:ln>
          <a:extLst/>
        </p:spPr>
        <p:txBody>
          <a:bodyPr lIns="0" tIns="0" rIns="0" bIns="0"/>
          <a:lstStyle/>
          <a:p>
            <a:endParaRPr lang="en-US"/>
          </a:p>
        </p:txBody>
      </p:sp>
      <p:sp>
        <p:nvSpPr>
          <p:cNvPr id="52257" name="Rectangle 33"/>
          <p:cNvSpPr>
            <a:spLocks/>
          </p:cNvSpPr>
          <p:nvPr/>
        </p:nvSpPr>
        <p:spPr bwMode="auto">
          <a:xfrm>
            <a:off x="723305" y="3826669"/>
            <a:ext cx="1431131"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dirty="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sp>
        <p:nvSpPr>
          <p:cNvPr id="52258" name="AutoShape 34"/>
          <p:cNvSpPr>
            <a:spLocks/>
          </p:cNvSpPr>
          <p:nvPr/>
        </p:nvSpPr>
        <p:spPr bwMode="auto">
          <a:xfrm rot="10800000">
            <a:off x="2244328" y="3879056"/>
            <a:ext cx="142875" cy="142875"/>
          </a:xfrm>
          <a:prstGeom prst="rtTriangle">
            <a:avLst/>
          </a:prstGeom>
          <a:solidFill>
            <a:schemeClr val="accent4">
              <a:lumMod val="85000"/>
            </a:schemeClr>
          </a:solidFill>
          <a:ln>
            <a:noFill/>
          </a:ln>
          <a:extLst/>
        </p:spPr>
        <p:txBody>
          <a:bodyPr lIns="0" tIns="0" rIns="0" bIns="0"/>
          <a:lstStyle/>
          <a:p>
            <a:endParaRPr lang="en-US"/>
          </a:p>
        </p:txBody>
      </p:sp>
      <p:sp>
        <p:nvSpPr>
          <p:cNvPr id="52259" name="Rectangle 35"/>
          <p:cNvSpPr>
            <a:spLocks/>
          </p:cNvSpPr>
          <p:nvPr/>
        </p:nvSpPr>
        <p:spPr bwMode="auto">
          <a:xfrm>
            <a:off x="697111" y="1559719"/>
            <a:ext cx="282892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90000"/>
              </a:lnSpc>
            </a:pPr>
            <a:r>
              <a:rPr lang="en-US" sz="1300" dirty="0">
                <a:solidFill>
                  <a:schemeClr val="tx1"/>
                </a:solidFill>
                <a:latin typeface="Montserrat-Bold" charset="0"/>
                <a:ea typeface="ＭＳ Ｐゴシック" charset="0"/>
                <a:cs typeface="Montserrat-Bold" charset="0"/>
                <a:sym typeface="Montserrat-Bold" charset="0"/>
              </a:rPr>
              <a:t>contributes to the aesthetics of the layout These basic qualities along with the colors,</a:t>
            </a:r>
          </a:p>
        </p:txBody>
      </p:sp>
      <p:grpSp>
        <p:nvGrpSpPr>
          <p:cNvPr id="52260" name="Group 36"/>
          <p:cNvGrpSpPr>
            <a:grpSpLocks/>
          </p:cNvGrpSpPr>
          <p:nvPr/>
        </p:nvGrpSpPr>
        <p:grpSpPr bwMode="auto">
          <a:xfrm>
            <a:off x="8169474" y="4824412"/>
            <a:ext cx="759619" cy="176213"/>
            <a:chOff x="0" y="0"/>
            <a:chExt cx="1275" cy="296"/>
          </a:xfrm>
        </p:grpSpPr>
        <p:pic>
          <p:nvPicPr>
            <p:cNvPr id="52261"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2262" name="Rectangle 3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2263" name="Rectangle 3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37</a:t>
              </a:r>
            </a:p>
          </p:txBody>
        </p:sp>
        <p:sp>
          <p:nvSpPr>
            <p:cNvPr id="52264" name="Rectangle 4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59"/>
                                        </p:tgtEl>
                                        <p:attrNameLst>
                                          <p:attrName>style.visibility</p:attrName>
                                        </p:attrNameLst>
                                      </p:cBhvr>
                                      <p:to>
                                        <p:strVal val="visible"/>
                                      </p:to>
                                    </p:set>
                                    <p:anim calcmode="lin" valueType="num">
                                      <p:cBhvr additive="base">
                                        <p:cTn id="7" dur="500" fill="hold"/>
                                        <p:tgtEl>
                                          <p:spTgt spid="52259"/>
                                        </p:tgtEl>
                                        <p:attrNameLst>
                                          <p:attrName>ppt_x</p:attrName>
                                        </p:attrNameLst>
                                      </p:cBhvr>
                                      <p:tavLst>
                                        <p:tav tm="0">
                                          <p:val>
                                            <p:strVal val="0-#ppt_w/2"/>
                                          </p:val>
                                        </p:tav>
                                        <p:tav tm="100000">
                                          <p:val>
                                            <p:strVal val="#ppt_x"/>
                                          </p:val>
                                        </p:tav>
                                      </p:tavLst>
                                    </p:anim>
                                    <p:anim calcmode="lin" valueType="num">
                                      <p:cBhvr additive="base">
                                        <p:cTn id="8" dur="500" fill="hold"/>
                                        <p:tgtEl>
                                          <p:spTgt spid="522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2227"/>
                                        </p:tgtEl>
                                        <p:attrNameLst>
                                          <p:attrName>style.visibility</p:attrName>
                                        </p:attrNameLst>
                                      </p:cBhvr>
                                      <p:to>
                                        <p:strVal val="visible"/>
                                      </p:to>
                                    </p:set>
                                    <p:animEffect transition="in" filter="wipe(up)">
                                      <p:cBhvr>
                                        <p:cTn id="13" dur="500"/>
                                        <p:tgtEl>
                                          <p:spTgt spid="52227"/>
                                        </p:tgtEl>
                                      </p:cBhvr>
                                    </p:animEffect>
                                  </p:childTnLst>
                                </p:cTn>
                              </p:par>
                            </p:childTnLst>
                          </p:cTn>
                        </p:par>
                        <p:par>
                          <p:cTn id="14" fill="hold" nodeType="afterGroup">
                            <p:stCondLst>
                              <p:cond delay="500"/>
                            </p:stCondLst>
                            <p:childTnLst>
                              <p:par>
                                <p:cTn id="15" presetID="23" presetClass="entr" presetSubtype="16" fill="hold" nodeType="afterEffect">
                                  <p:stCondLst>
                                    <p:cond delay="500"/>
                                  </p:stCondLst>
                                  <p:childTnLst>
                                    <p:set>
                                      <p:cBhvr>
                                        <p:cTn id="16" dur="1" fill="hold">
                                          <p:stCondLst>
                                            <p:cond delay="0"/>
                                          </p:stCondLst>
                                        </p:cTn>
                                        <p:tgtEl>
                                          <p:spTgt spid="52238"/>
                                        </p:tgtEl>
                                        <p:attrNameLst>
                                          <p:attrName>style.visibility</p:attrName>
                                        </p:attrNameLst>
                                      </p:cBhvr>
                                      <p:to>
                                        <p:strVal val="visible"/>
                                      </p:to>
                                    </p:set>
                                    <p:anim calcmode="lin" valueType="num">
                                      <p:cBhvr>
                                        <p:cTn id="17" dur="500" fill="hold"/>
                                        <p:tgtEl>
                                          <p:spTgt spid="52238"/>
                                        </p:tgtEl>
                                        <p:attrNameLst>
                                          <p:attrName>ppt_w</p:attrName>
                                        </p:attrNameLst>
                                      </p:cBhvr>
                                      <p:tavLst>
                                        <p:tav tm="0">
                                          <p:val>
                                            <p:fltVal val="0"/>
                                          </p:val>
                                        </p:tav>
                                        <p:tav tm="100000">
                                          <p:val>
                                            <p:strVal val="#ppt_w"/>
                                          </p:val>
                                        </p:tav>
                                      </p:tavLst>
                                    </p:anim>
                                    <p:anim calcmode="lin" valueType="num">
                                      <p:cBhvr>
                                        <p:cTn id="18" dur="500" fill="hold"/>
                                        <p:tgtEl>
                                          <p:spTgt spid="52238"/>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2" fill="hold" grpId="0" nodeType="clickEffect">
                                  <p:stCondLst>
                                    <p:cond delay="0"/>
                                  </p:stCondLst>
                                  <p:iterate type="lt">
                                    <p:tmPct val="100000"/>
                                  </p:iterate>
                                  <p:childTnLst>
                                    <p:set>
                                      <p:cBhvr>
                                        <p:cTn id="22" dur="1" fill="hold">
                                          <p:stCondLst>
                                            <p:cond delay="0"/>
                                          </p:stCondLst>
                                        </p:cTn>
                                        <p:tgtEl>
                                          <p:spTgt spid="52241"/>
                                        </p:tgtEl>
                                        <p:attrNameLst>
                                          <p:attrName>style.visibility</p:attrName>
                                        </p:attrNameLst>
                                      </p:cBhvr>
                                      <p:to>
                                        <p:strVal val="visible"/>
                                      </p:to>
                                    </p:set>
                                    <p:anim calcmode="lin" valueType="num">
                                      <p:cBhvr>
                                        <p:cTn id="23" dur="75" fill="hold"/>
                                        <p:tgtEl>
                                          <p:spTgt spid="52241"/>
                                        </p:tgtEl>
                                        <p:attrNameLst>
                                          <p:attrName>ppt_w</p:attrName>
                                        </p:attrNameLst>
                                      </p:cBhvr>
                                      <p:tavLst>
                                        <p:tav tm="0">
                                          <p:val>
                                            <p:strVal val="4*#ppt_w"/>
                                          </p:val>
                                        </p:tav>
                                        <p:tav tm="100000">
                                          <p:val>
                                            <p:strVal val="#ppt_w"/>
                                          </p:val>
                                        </p:tav>
                                      </p:tavLst>
                                    </p:anim>
                                    <p:anim calcmode="lin" valueType="num">
                                      <p:cBhvr>
                                        <p:cTn id="24" dur="75" fill="hold"/>
                                        <p:tgtEl>
                                          <p:spTgt spid="52241"/>
                                        </p:tgtEl>
                                        <p:attrNameLst>
                                          <p:attrName>ppt_h</p:attrName>
                                        </p:attrNameLst>
                                      </p:cBhvr>
                                      <p:tavLst>
                                        <p:tav tm="0">
                                          <p:val>
                                            <p:strVal val="4*#ppt_h"/>
                                          </p:val>
                                        </p:tav>
                                        <p:tav tm="100000">
                                          <p:val>
                                            <p:strVal val="#ppt_h"/>
                                          </p:val>
                                        </p:tav>
                                      </p:tavLst>
                                    </p:anim>
                                  </p:childTnLst>
                                </p:cTn>
                              </p:par>
                            </p:childTnLst>
                          </p:cTn>
                        </p:par>
                        <p:par>
                          <p:cTn id="25" fill="hold" nodeType="afterGroup">
                            <p:stCondLst>
                              <p:cond delay="75"/>
                            </p:stCondLst>
                            <p:childTnLst>
                              <p:par>
                                <p:cTn id="26" presetID="17" presetClass="entr" presetSubtype="8" fill="hold" nodeType="afterEffect">
                                  <p:stCondLst>
                                    <p:cond delay="500"/>
                                  </p:stCondLst>
                                  <p:childTnLst>
                                    <p:set>
                                      <p:cBhvr>
                                        <p:cTn id="27" dur="1" fill="hold">
                                          <p:stCondLst>
                                            <p:cond delay="0"/>
                                          </p:stCondLst>
                                        </p:cTn>
                                        <p:tgtEl>
                                          <p:spTgt spid="52244"/>
                                        </p:tgtEl>
                                        <p:attrNameLst>
                                          <p:attrName>style.visibility</p:attrName>
                                        </p:attrNameLst>
                                      </p:cBhvr>
                                      <p:to>
                                        <p:strVal val="visible"/>
                                      </p:to>
                                    </p:set>
                                    <p:anim calcmode="lin" valueType="num">
                                      <p:cBhvr>
                                        <p:cTn id="28" dur="500" fill="hold"/>
                                        <p:tgtEl>
                                          <p:spTgt spid="52244"/>
                                        </p:tgtEl>
                                        <p:attrNameLst>
                                          <p:attrName>ppt_x</p:attrName>
                                        </p:attrNameLst>
                                      </p:cBhvr>
                                      <p:tavLst>
                                        <p:tav tm="0">
                                          <p:val>
                                            <p:strVal val="#ppt_x-#ppt_w/2"/>
                                          </p:val>
                                        </p:tav>
                                        <p:tav tm="100000">
                                          <p:val>
                                            <p:strVal val="#ppt_x"/>
                                          </p:val>
                                        </p:tav>
                                      </p:tavLst>
                                    </p:anim>
                                    <p:anim calcmode="lin" valueType="num">
                                      <p:cBhvr>
                                        <p:cTn id="29" dur="500" fill="hold"/>
                                        <p:tgtEl>
                                          <p:spTgt spid="52244"/>
                                        </p:tgtEl>
                                        <p:attrNameLst>
                                          <p:attrName>ppt_y</p:attrName>
                                        </p:attrNameLst>
                                      </p:cBhvr>
                                      <p:tavLst>
                                        <p:tav tm="0">
                                          <p:val>
                                            <p:strVal val="#ppt_y"/>
                                          </p:val>
                                        </p:tav>
                                        <p:tav tm="100000">
                                          <p:val>
                                            <p:strVal val="#ppt_y"/>
                                          </p:val>
                                        </p:tav>
                                      </p:tavLst>
                                    </p:anim>
                                    <p:anim calcmode="lin" valueType="num">
                                      <p:cBhvr>
                                        <p:cTn id="30" dur="500" fill="hold"/>
                                        <p:tgtEl>
                                          <p:spTgt spid="52244"/>
                                        </p:tgtEl>
                                        <p:attrNameLst>
                                          <p:attrName>ppt_w</p:attrName>
                                        </p:attrNameLst>
                                      </p:cBhvr>
                                      <p:tavLst>
                                        <p:tav tm="0">
                                          <p:val>
                                            <p:fltVal val="0"/>
                                          </p:val>
                                        </p:tav>
                                        <p:tav tm="100000">
                                          <p:val>
                                            <p:strVal val="#ppt_w"/>
                                          </p:val>
                                        </p:tav>
                                      </p:tavLst>
                                    </p:anim>
                                    <p:anim calcmode="lin" valueType="num">
                                      <p:cBhvr>
                                        <p:cTn id="31" dur="500" fill="hold"/>
                                        <p:tgtEl>
                                          <p:spTgt spid="52244"/>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1075"/>
                            </p:stCondLst>
                            <p:childTnLst>
                              <p:par>
                                <p:cTn id="33" presetID="2" presetClass="entr" presetSubtype="2" fill="hold" grpId="0" nodeType="afterEffect">
                                  <p:stCondLst>
                                    <p:cond delay="500"/>
                                  </p:stCondLst>
                                  <p:childTnLst>
                                    <p:set>
                                      <p:cBhvr>
                                        <p:cTn id="34" dur="1" fill="hold">
                                          <p:stCondLst>
                                            <p:cond delay="0"/>
                                          </p:stCondLst>
                                        </p:cTn>
                                        <p:tgtEl>
                                          <p:spTgt spid="52254"/>
                                        </p:tgtEl>
                                        <p:attrNameLst>
                                          <p:attrName>style.visibility</p:attrName>
                                        </p:attrNameLst>
                                      </p:cBhvr>
                                      <p:to>
                                        <p:strVal val="visible"/>
                                      </p:to>
                                    </p:set>
                                    <p:anim calcmode="lin" valueType="num">
                                      <p:cBhvr additive="base">
                                        <p:cTn id="35" dur="500" fill="hold"/>
                                        <p:tgtEl>
                                          <p:spTgt spid="52254"/>
                                        </p:tgtEl>
                                        <p:attrNameLst>
                                          <p:attrName>ppt_x</p:attrName>
                                        </p:attrNameLst>
                                      </p:cBhvr>
                                      <p:tavLst>
                                        <p:tav tm="0">
                                          <p:val>
                                            <p:strVal val="1+#ppt_w/2"/>
                                          </p:val>
                                        </p:tav>
                                        <p:tav tm="100000">
                                          <p:val>
                                            <p:strVal val="#ppt_x"/>
                                          </p:val>
                                        </p:tav>
                                      </p:tavLst>
                                    </p:anim>
                                    <p:anim calcmode="lin" valueType="num">
                                      <p:cBhvr additive="base">
                                        <p:cTn id="36" dur="500" fill="hold"/>
                                        <p:tgtEl>
                                          <p:spTgt spid="52254"/>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2075"/>
                            </p:stCondLst>
                            <p:childTnLst>
                              <p:par>
                                <p:cTn id="38" presetID="2" presetClass="entr" presetSubtype="2" fill="hold" grpId="0" nodeType="afterEffect">
                                  <p:stCondLst>
                                    <p:cond delay="500"/>
                                  </p:stCondLst>
                                  <p:childTnLst>
                                    <p:set>
                                      <p:cBhvr>
                                        <p:cTn id="39" dur="1" fill="hold">
                                          <p:stCondLst>
                                            <p:cond delay="0"/>
                                          </p:stCondLst>
                                        </p:cTn>
                                        <p:tgtEl>
                                          <p:spTgt spid="52253"/>
                                        </p:tgtEl>
                                        <p:attrNameLst>
                                          <p:attrName>style.visibility</p:attrName>
                                        </p:attrNameLst>
                                      </p:cBhvr>
                                      <p:to>
                                        <p:strVal val="visible"/>
                                      </p:to>
                                    </p:set>
                                    <p:anim calcmode="lin" valueType="num">
                                      <p:cBhvr additive="base">
                                        <p:cTn id="40" dur="500" fill="hold"/>
                                        <p:tgtEl>
                                          <p:spTgt spid="52253"/>
                                        </p:tgtEl>
                                        <p:attrNameLst>
                                          <p:attrName>ppt_x</p:attrName>
                                        </p:attrNameLst>
                                      </p:cBhvr>
                                      <p:tavLst>
                                        <p:tav tm="0">
                                          <p:val>
                                            <p:strVal val="1+#ppt_w/2"/>
                                          </p:val>
                                        </p:tav>
                                        <p:tav tm="100000">
                                          <p:val>
                                            <p:strVal val="#ppt_x"/>
                                          </p:val>
                                        </p:tav>
                                      </p:tavLst>
                                    </p:anim>
                                    <p:anim calcmode="lin" valueType="num">
                                      <p:cBhvr additive="base">
                                        <p:cTn id="41" dur="500" fill="hold"/>
                                        <p:tgtEl>
                                          <p:spTgt spid="52253"/>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52228"/>
                                        </p:tgtEl>
                                        <p:attrNameLst>
                                          <p:attrName>style.visibility</p:attrName>
                                        </p:attrNameLst>
                                      </p:cBhvr>
                                      <p:to>
                                        <p:strVal val="visible"/>
                                      </p:to>
                                    </p:set>
                                    <p:animEffect transition="in" filter="strips(downLeft)">
                                      <p:cBhvr>
                                        <p:cTn id="46" dur="500"/>
                                        <p:tgtEl>
                                          <p:spTgt spid="52228"/>
                                        </p:tgtEl>
                                      </p:cBhvr>
                                    </p:animEffect>
                                  </p:childTnLst>
                                </p:cTn>
                              </p:par>
                            </p:childTnLst>
                          </p:cTn>
                        </p:par>
                        <p:par>
                          <p:cTn id="47" fill="hold" nodeType="afterGroup">
                            <p:stCondLst>
                              <p:cond delay="500"/>
                            </p:stCondLst>
                            <p:childTnLst>
                              <p:par>
                                <p:cTn id="48" presetID="17" presetClass="entr" presetSubtype="8" fill="hold" nodeType="afterEffect">
                                  <p:stCondLst>
                                    <p:cond delay="500"/>
                                  </p:stCondLst>
                                  <p:childTnLst>
                                    <p:set>
                                      <p:cBhvr>
                                        <p:cTn id="49" dur="1" fill="hold">
                                          <p:stCondLst>
                                            <p:cond delay="0"/>
                                          </p:stCondLst>
                                        </p:cTn>
                                        <p:tgtEl>
                                          <p:spTgt spid="52235"/>
                                        </p:tgtEl>
                                        <p:attrNameLst>
                                          <p:attrName>style.visibility</p:attrName>
                                        </p:attrNameLst>
                                      </p:cBhvr>
                                      <p:to>
                                        <p:strVal val="visible"/>
                                      </p:to>
                                    </p:set>
                                    <p:anim calcmode="lin" valueType="num">
                                      <p:cBhvr>
                                        <p:cTn id="50" dur="500" fill="hold"/>
                                        <p:tgtEl>
                                          <p:spTgt spid="52235"/>
                                        </p:tgtEl>
                                        <p:attrNameLst>
                                          <p:attrName>ppt_x</p:attrName>
                                        </p:attrNameLst>
                                      </p:cBhvr>
                                      <p:tavLst>
                                        <p:tav tm="0">
                                          <p:val>
                                            <p:strVal val="#ppt_x-#ppt_w/2"/>
                                          </p:val>
                                        </p:tav>
                                        <p:tav tm="100000">
                                          <p:val>
                                            <p:strVal val="#ppt_x"/>
                                          </p:val>
                                        </p:tav>
                                      </p:tavLst>
                                    </p:anim>
                                    <p:anim calcmode="lin" valueType="num">
                                      <p:cBhvr>
                                        <p:cTn id="51" dur="500" fill="hold"/>
                                        <p:tgtEl>
                                          <p:spTgt spid="52235"/>
                                        </p:tgtEl>
                                        <p:attrNameLst>
                                          <p:attrName>ppt_y</p:attrName>
                                        </p:attrNameLst>
                                      </p:cBhvr>
                                      <p:tavLst>
                                        <p:tav tm="0">
                                          <p:val>
                                            <p:strVal val="#ppt_y"/>
                                          </p:val>
                                        </p:tav>
                                        <p:tav tm="100000">
                                          <p:val>
                                            <p:strVal val="#ppt_y"/>
                                          </p:val>
                                        </p:tav>
                                      </p:tavLst>
                                    </p:anim>
                                    <p:anim calcmode="lin" valueType="num">
                                      <p:cBhvr>
                                        <p:cTn id="52" dur="500" fill="hold"/>
                                        <p:tgtEl>
                                          <p:spTgt spid="52235"/>
                                        </p:tgtEl>
                                        <p:attrNameLst>
                                          <p:attrName>ppt_w</p:attrName>
                                        </p:attrNameLst>
                                      </p:cBhvr>
                                      <p:tavLst>
                                        <p:tav tm="0">
                                          <p:val>
                                            <p:fltVal val="0"/>
                                          </p:val>
                                        </p:tav>
                                        <p:tav tm="100000">
                                          <p:val>
                                            <p:strVal val="#ppt_w"/>
                                          </p:val>
                                        </p:tav>
                                      </p:tavLst>
                                    </p:anim>
                                    <p:anim calcmode="lin" valueType="num">
                                      <p:cBhvr>
                                        <p:cTn id="53" dur="500" fill="hold"/>
                                        <p:tgtEl>
                                          <p:spTgt spid="52235"/>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32" fill="hold" grpId="0" nodeType="clickEffect">
                                  <p:stCondLst>
                                    <p:cond delay="0"/>
                                  </p:stCondLst>
                                  <p:iterate type="lt">
                                    <p:tmPct val="100000"/>
                                  </p:iterate>
                                  <p:childTnLst>
                                    <p:set>
                                      <p:cBhvr>
                                        <p:cTn id="57" dur="1" fill="hold">
                                          <p:stCondLst>
                                            <p:cond delay="0"/>
                                          </p:stCondLst>
                                        </p:cTn>
                                        <p:tgtEl>
                                          <p:spTgt spid="52243"/>
                                        </p:tgtEl>
                                        <p:attrNameLst>
                                          <p:attrName>style.visibility</p:attrName>
                                        </p:attrNameLst>
                                      </p:cBhvr>
                                      <p:to>
                                        <p:strVal val="visible"/>
                                      </p:to>
                                    </p:set>
                                    <p:anim calcmode="lin" valueType="num">
                                      <p:cBhvr>
                                        <p:cTn id="58" dur="75" fill="hold"/>
                                        <p:tgtEl>
                                          <p:spTgt spid="52243"/>
                                        </p:tgtEl>
                                        <p:attrNameLst>
                                          <p:attrName>ppt_w</p:attrName>
                                        </p:attrNameLst>
                                      </p:cBhvr>
                                      <p:tavLst>
                                        <p:tav tm="0">
                                          <p:val>
                                            <p:strVal val="4*#ppt_w"/>
                                          </p:val>
                                        </p:tav>
                                        <p:tav tm="100000">
                                          <p:val>
                                            <p:strVal val="#ppt_w"/>
                                          </p:val>
                                        </p:tav>
                                      </p:tavLst>
                                    </p:anim>
                                    <p:anim calcmode="lin" valueType="num">
                                      <p:cBhvr>
                                        <p:cTn id="59" dur="75" fill="hold"/>
                                        <p:tgtEl>
                                          <p:spTgt spid="52243"/>
                                        </p:tgtEl>
                                        <p:attrNameLst>
                                          <p:attrName>ppt_h</p:attrName>
                                        </p:attrNameLst>
                                      </p:cBhvr>
                                      <p:tavLst>
                                        <p:tav tm="0">
                                          <p:val>
                                            <p:strVal val="4*#ppt_h"/>
                                          </p:val>
                                        </p:tav>
                                        <p:tav tm="100000">
                                          <p:val>
                                            <p:strVal val="#ppt_h"/>
                                          </p:val>
                                        </p:tav>
                                      </p:tavLst>
                                    </p:anim>
                                  </p:childTnLst>
                                </p:cTn>
                              </p:par>
                            </p:childTnLst>
                          </p:cTn>
                        </p:par>
                        <p:par>
                          <p:cTn id="60" fill="hold" nodeType="afterGroup">
                            <p:stCondLst>
                              <p:cond delay="75"/>
                            </p:stCondLst>
                            <p:childTnLst>
                              <p:par>
                                <p:cTn id="61" presetID="23" presetClass="entr" presetSubtype="16" fill="hold" nodeType="afterEffect">
                                  <p:stCondLst>
                                    <p:cond delay="500"/>
                                  </p:stCondLst>
                                  <p:childTnLst>
                                    <p:set>
                                      <p:cBhvr>
                                        <p:cTn id="62" dur="1" fill="hold">
                                          <p:stCondLst>
                                            <p:cond delay="0"/>
                                          </p:stCondLst>
                                        </p:cTn>
                                        <p:tgtEl>
                                          <p:spTgt spid="52250"/>
                                        </p:tgtEl>
                                        <p:attrNameLst>
                                          <p:attrName>style.visibility</p:attrName>
                                        </p:attrNameLst>
                                      </p:cBhvr>
                                      <p:to>
                                        <p:strVal val="visible"/>
                                      </p:to>
                                    </p:set>
                                    <p:anim calcmode="lin" valueType="num">
                                      <p:cBhvr>
                                        <p:cTn id="63" dur="500" fill="hold"/>
                                        <p:tgtEl>
                                          <p:spTgt spid="52250"/>
                                        </p:tgtEl>
                                        <p:attrNameLst>
                                          <p:attrName>ppt_w</p:attrName>
                                        </p:attrNameLst>
                                      </p:cBhvr>
                                      <p:tavLst>
                                        <p:tav tm="0">
                                          <p:val>
                                            <p:fltVal val="0"/>
                                          </p:val>
                                        </p:tav>
                                        <p:tav tm="100000">
                                          <p:val>
                                            <p:strVal val="#ppt_w"/>
                                          </p:val>
                                        </p:tav>
                                      </p:tavLst>
                                    </p:anim>
                                    <p:anim calcmode="lin" valueType="num">
                                      <p:cBhvr>
                                        <p:cTn id="64" dur="500" fill="hold"/>
                                        <p:tgtEl>
                                          <p:spTgt spid="52250"/>
                                        </p:tgtEl>
                                        <p:attrNameLst>
                                          <p:attrName>ppt_h</p:attrName>
                                        </p:attrNameLst>
                                      </p:cBhvr>
                                      <p:tavLst>
                                        <p:tav tm="0">
                                          <p:val>
                                            <p:fltVal val="0"/>
                                          </p:val>
                                        </p:tav>
                                        <p:tav tm="100000">
                                          <p:val>
                                            <p:strVal val="#ppt_h"/>
                                          </p:val>
                                        </p:tav>
                                      </p:tavLst>
                                    </p:anim>
                                  </p:childTnLst>
                                </p:cTn>
                              </p:par>
                            </p:childTnLst>
                          </p:cTn>
                        </p:par>
                        <p:par>
                          <p:cTn id="65" fill="hold" nodeType="afterGroup">
                            <p:stCondLst>
                              <p:cond delay="1075"/>
                            </p:stCondLst>
                            <p:childTnLst>
                              <p:par>
                                <p:cTn id="66" presetID="2" presetClass="entr" presetSubtype="8" fill="hold" grpId="0" nodeType="afterEffect">
                                  <p:stCondLst>
                                    <p:cond delay="300"/>
                                  </p:stCondLst>
                                  <p:childTnLst>
                                    <p:set>
                                      <p:cBhvr>
                                        <p:cTn id="67" dur="1" fill="hold">
                                          <p:stCondLst>
                                            <p:cond delay="0"/>
                                          </p:stCondLst>
                                        </p:cTn>
                                        <p:tgtEl>
                                          <p:spTgt spid="52258"/>
                                        </p:tgtEl>
                                        <p:attrNameLst>
                                          <p:attrName>style.visibility</p:attrName>
                                        </p:attrNameLst>
                                      </p:cBhvr>
                                      <p:to>
                                        <p:strVal val="visible"/>
                                      </p:to>
                                    </p:set>
                                    <p:anim calcmode="lin" valueType="num">
                                      <p:cBhvr additive="base">
                                        <p:cTn id="68" dur="500" fill="hold"/>
                                        <p:tgtEl>
                                          <p:spTgt spid="52258"/>
                                        </p:tgtEl>
                                        <p:attrNameLst>
                                          <p:attrName>ppt_x</p:attrName>
                                        </p:attrNameLst>
                                      </p:cBhvr>
                                      <p:tavLst>
                                        <p:tav tm="0">
                                          <p:val>
                                            <p:strVal val="0-#ppt_w/2"/>
                                          </p:val>
                                        </p:tav>
                                        <p:tav tm="100000">
                                          <p:val>
                                            <p:strVal val="#ppt_x"/>
                                          </p:val>
                                        </p:tav>
                                      </p:tavLst>
                                    </p:anim>
                                    <p:anim calcmode="lin" valueType="num">
                                      <p:cBhvr additive="base">
                                        <p:cTn id="69" dur="500" fill="hold"/>
                                        <p:tgtEl>
                                          <p:spTgt spid="52258"/>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1875"/>
                            </p:stCondLst>
                            <p:childTnLst>
                              <p:par>
                                <p:cTn id="71" presetID="2" presetClass="entr" presetSubtype="8" fill="hold" grpId="0" nodeType="afterEffect">
                                  <p:stCondLst>
                                    <p:cond delay="300"/>
                                  </p:stCondLst>
                                  <p:childTnLst>
                                    <p:set>
                                      <p:cBhvr>
                                        <p:cTn id="72" dur="1" fill="hold">
                                          <p:stCondLst>
                                            <p:cond delay="0"/>
                                          </p:stCondLst>
                                        </p:cTn>
                                        <p:tgtEl>
                                          <p:spTgt spid="52257"/>
                                        </p:tgtEl>
                                        <p:attrNameLst>
                                          <p:attrName>style.visibility</p:attrName>
                                        </p:attrNameLst>
                                      </p:cBhvr>
                                      <p:to>
                                        <p:strVal val="visible"/>
                                      </p:to>
                                    </p:set>
                                    <p:anim calcmode="lin" valueType="num">
                                      <p:cBhvr additive="base">
                                        <p:cTn id="73" dur="500" fill="hold"/>
                                        <p:tgtEl>
                                          <p:spTgt spid="52257"/>
                                        </p:tgtEl>
                                        <p:attrNameLst>
                                          <p:attrName>ppt_x</p:attrName>
                                        </p:attrNameLst>
                                      </p:cBhvr>
                                      <p:tavLst>
                                        <p:tav tm="0">
                                          <p:val>
                                            <p:strVal val="0-#ppt_w/2"/>
                                          </p:val>
                                        </p:tav>
                                        <p:tav tm="100000">
                                          <p:val>
                                            <p:strVal val="#ppt_x"/>
                                          </p:val>
                                        </p:tav>
                                      </p:tavLst>
                                    </p:anim>
                                    <p:anim calcmode="lin" valueType="num">
                                      <p:cBhvr additive="base">
                                        <p:cTn id="74" dur="500" fill="hold"/>
                                        <p:tgtEl>
                                          <p:spTgt spid="52257"/>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52229"/>
                                        </p:tgtEl>
                                        <p:attrNameLst>
                                          <p:attrName>style.visibility</p:attrName>
                                        </p:attrNameLst>
                                      </p:cBhvr>
                                      <p:to>
                                        <p:strVal val="visible"/>
                                      </p:to>
                                    </p:set>
                                    <p:animEffect transition="in" filter="wipe(up)">
                                      <p:cBhvr>
                                        <p:cTn id="79" dur="500"/>
                                        <p:tgtEl>
                                          <p:spTgt spid="52229"/>
                                        </p:tgtEl>
                                      </p:cBhvr>
                                    </p:animEffect>
                                  </p:childTnLst>
                                </p:cTn>
                              </p:par>
                            </p:childTnLst>
                          </p:cTn>
                        </p:par>
                        <p:par>
                          <p:cTn id="80" fill="hold" nodeType="afterGroup">
                            <p:stCondLst>
                              <p:cond delay="500"/>
                            </p:stCondLst>
                            <p:childTnLst>
                              <p:par>
                                <p:cTn id="81" presetID="23" presetClass="entr" presetSubtype="16" fill="hold" nodeType="afterEffect">
                                  <p:stCondLst>
                                    <p:cond delay="500"/>
                                  </p:stCondLst>
                                  <p:childTnLst>
                                    <p:set>
                                      <p:cBhvr>
                                        <p:cTn id="82" dur="1" fill="hold">
                                          <p:stCondLst>
                                            <p:cond delay="0"/>
                                          </p:stCondLst>
                                        </p:cTn>
                                        <p:tgtEl>
                                          <p:spTgt spid="52232"/>
                                        </p:tgtEl>
                                        <p:attrNameLst>
                                          <p:attrName>style.visibility</p:attrName>
                                        </p:attrNameLst>
                                      </p:cBhvr>
                                      <p:to>
                                        <p:strVal val="visible"/>
                                      </p:to>
                                    </p:set>
                                    <p:anim calcmode="lin" valueType="num">
                                      <p:cBhvr>
                                        <p:cTn id="83" dur="500" fill="hold"/>
                                        <p:tgtEl>
                                          <p:spTgt spid="52232"/>
                                        </p:tgtEl>
                                        <p:attrNameLst>
                                          <p:attrName>ppt_w</p:attrName>
                                        </p:attrNameLst>
                                      </p:cBhvr>
                                      <p:tavLst>
                                        <p:tav tm="0">
                                          <p:val>
                                            <p:fltVal val="0"/>
                                          </p:val>
                                        </p:tav>
                                        <p:tav tm="100000">
                                          <p:val>
                                            <p:strVal val="#ppt_w"/>
                                          </p:val>
                                        </p:tav>
                                      </p:tavLst>
                                    </p:anim>
                                    <p:anim calcmode="lin" valueType="num">
                                      <p:cBhvr>
                                        <p:cTn id="84" dur="500" fill="hold"/>
                                        <p:tgtEl>
                                          <p:spTgt spid="52232"/>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3" presetClass="entr" presetSubtype="16" fill="hold" grpId="0" nodeType="clickEffect">
                                  <p:stCondLst>
                                    <p:cond delay="0"/>
                                  </p:stCondLst>
                                  <p:childTnLst>
                                    <p:set>
                                      <p:cBhvr>
                                        <p:cTn id="88" dur="1" fill="hold">
                                          <p:stCondLst>
                                            <p:cond delay="0"/>
                                          </p:stCondLst>
                                        </p:cTn>
                                        <p:tgtEl>
                                          <p:spTgt spid="52242"/>
                                        </p:tgtEl>
                                        <p:attrNameLst>
                                          <p:attrName>style.visibility</p:attrName>
                                        </p:attrNameLst>
                                      </p:cBhvr>
                                      <p:to>
                                        <p:strVal val="visible"/>
                                      </p:to>
                                    </p:set>
                                    <p:anim calcmode="lin" valueType="num">
                                      <p:cBhvr>
                                        <p:cTn id="89" dur="500" fill="hold"/>
                                        <p:tgtEl>
                                          <p:spTgt spid="52242"/>
                                        </p:tgtEl>
                                        <p:attrNameLst>
                                          <p:attrName>ppt_w</p:attrName>
                                        </p:attrNameLst>
                                      </p:cBhvr>
                                      <p:tavLst>
                                        <p:tav tm="0">
                                          <p:val>
                                            <p:fltVal val="0"/>
                                          </p:val>
                                        </p:tav>
                                        <p:tav tm="100000">
                                          <p:val>
                                            <p:strVal val="#ppt_w"/>
                                          </p:val>
                                        </p:tav>
                                      </p:tavLst>
                                    </p:anim>
                                    <p:anim calcmode="lin" valueType="num">
                                      <p:cBhvr>
                                        <p:cTn id="90" dur="500" fill="hold"/>
                                        <p:tgtEl>
                                          <p:spTgt spid="52242"/>
                                        </p:tgtEl>
                                        <p:attrNameLst>
                                          <p:attrName>ppt_h</p:attrName>
                                        </p:attrNameLst>
                                      </p:cBhvr>
                                      <p:tavLst>
                                        <p:tav tm="0">
                                          <p:val>
                                            <p:fltVal val="0"/>
                                          </p:val>
                                        </p:tav>
                                        <p:tav tm="100000">
                                          <p:val>
                                            <p:strVal val="#ppt_h"/>
                                          </p:val>
                                        </p:tav>
                                      </p:tavLst>
                                    </p:anim>
                                  </p:childTnLst>
                                </p:cTn>
                              </p:par>
                            </p:childTnLst>
                          </p:cTn>
                        </p:par>
                        <p:par>
                          <p:cTn id="91" fill="hold" nodeType="afterGroup">
                            <p:stCondLst>
                              <p:cond delay="500"/>
                            </p:stCondLst>
                            <p:childTnLst>
                              <p:par>
                                <p:cTn id="92" presetID="23" presetClass="entr" presetSubtype="16" fill="hold" nodeType="afterEffect">
                                  <p:stCondLst>
                                    <p:cond delay="500"/>
                                  </p:stCondLst>
                                  <p:childTnLst>
                                    <p:set>
                                      <p:cBhvr>
                                        <p:cTn id="93" dur="1" fill="hold">
                                          <p:stCondLst>
                                            <p:cond delay="0"/>
                                          </p:stCondLst>
                                        </p:cTn>
                                        <p:tgtEl>
                                          <p:spTgt spid="52247"/>
                                        </p:tgtEl>
                                        <p:attrNameLst>
                                          <p:attrName>style.visibility</p:attrName>
                                        </p:attrNameLst>
                                      </p:cBhvr>
                                      <p:to>
                                        <p:strVal val="visible"/>
                                      </p:to>
                                    </p:set>
                                    <p:anim calcmode="lin" valueType="num">
                                      <p:cBhvr>
                                        <p:cTn id="94" dur="500" fill="hold"/>
                                        <p:tgtEl>
                                          <p:spTgt spid="52247"/>
                                        </p:tgtEl>
                                        <p:attrNameLst>
                                          <p:attrName>ppt_w</p:attrName>
                                        </p:attrNameLst>
                                      </p:cBhvr>
                                      <p:tavLst>
                                        <p:tav tm="0">
                                          <p:val>
                                            <p:fltVal val="0"/>
                                          </p:val>
                                        </p:tav>
                                        <p:tav tm="100000">
                                          <p:val>
                                            <p:strVal val="#ppt_w"/>
                                          </p:val>
                                        </p:tav>
                                      </p:tavLst>
                                    </p:anim>
                                    <p:anim calcmode="lin" valueType="num">
                                      <p:cBhvr>
                                        <p:cTn id="95" dur="500" fill="hold"/>
                                        <p:tgtEl>
                                          <p:spTgt spid="52247"/>
                                        </p:tgtEl>
                                        <p:attrNameLst>
                                          <p:attrName>ppt_h</p:attrName>
                                        </p:attrNameLst>
                                      </p:cBhvr>
                                      <p:tavLst>
                                        <p:tav tm="0">
                                          <p:val>
                                            <p:fltVal val="0"/>
                                          </p:val>
                                        </p:tav>
                                        <p:tav tm="100000">
                                          <p:val>
                                            <p:strVal val="#ppt_h"/>
                                          </p:val>
                                        </p:tav>
                                      </p:tavLst>
                                    </p:anim>
                                  </p:childTnLst>
                                </p:cTn>
                              </p:par>
                            </p:childTnLst>
                          </p:cTn>
                        </p:par>
                        <p:par>
                          <p:cTn id="96" fill="hold" nodeType="afterGroup">
                            <p:stCondLst>
                              <p:cond delay="1500"/>
                            </p:stCondLst>
                            <p:childTnLst>
                              <p:par>
                                <p:cTn id="97" presetID="2" presetClass="entr" presetSubtype="2" fill="hold" grpId="0" nodeType="afterEffect">
                                  <p:stCondLst>
                                    <p:cond delay="500"/>
                                  </p:stCondLst>
                                  <p:childTnLst>
                                    <p:set>
                                      <p:cBhvr>
                                        <p:cTn id="98" dur="1" fill="hold">
                                          <p:stCondLst>
                                            <p:cond delay="0"/>
                                          </p:stCondLst>
                                        </p:cTn>
                                        <p:tgtEl>
                                          <p:spTgt spid="52256"/>
                                        </p:tgtEl>
                                        <p:attrNameLst>
                                          <p:attrName>style.visibility</p:attrName>
                                        </p:attrNameLst>
                                      </p:cBhvr>
                                      <p:to>
                                        <p:strVal val="visible"/>
                                      </p:to>
                                    </p:set>
                                    <p:anim calcmode="lin" valueType="num">
                                      <p:cBhvr additive="base">
                                        <p:cTn id="99" dur="500" fill="hold"/>
                                        <p:tgtEl>
                                          <p:spTgt spid="52256"/>
                                        </p:tgtEl>
                                        <p:attrNameLst>
                                          <p:attrName>ppt_x</p:attrName>
                                        </p:attrNameLst>
                                      </p:cBhvr>
                                      <p:tavLst>
                                        <p:tav tm="0">
                                          <p:val>
                                            <p:strVal val="1+#ppt_w/2"/>
                                          </p:val>
                                        </p:tav>
                                        <p:tav tm="100000">
                                          <p:val>
                                            <p:strVal val="#ppt_x"/>
                                          </p:val>
                                        </p:tav>
                                      </p:tavLst>
                                    </p:anim>
                                    <p:anim calcmode="lin" valueType="num">
                                      <p:cBhvr additive="base">
                                        <p:cTn id="100" dur="500" fill="hold"/>
                                        <p:tgtEl>
                                          <p:spTgt spid="52256"/>
                                        </p:tgtEl>
                                        <p:attrNameLst>
                                          <p:attrName>ppt_y</p:attrName>
                                        </p:attrNameLst>
                                      </p:cBhvr>
                                      <p:tavLst>
                                        <p:tav tm="0">
                                          <p:val>
                                            <p:strVal val="#ppt_y"/>
                                          </p:val>
                                        </p:tav>
                                        <p:tav tm="100000">
                                          <p:val>
                                            <p:strVal val="#ppt_y"/>
                                          </p:val>
                                        </p:tav>
                                      </p:tavLst>
                                    </p:anim>
                                  </p:childTnLst>
                                </p:cTn>
                              </p:par>
                            </p:childTnLst>
                          </p:cTn>
                        </p:par>
                        <p:par>
                          <p:cTn id="101" fill="hold" nodeType="afterGroup">
                            <p:stCondLst>
                              <p:cond delay="2500"/>
                            </p:stCondLst>
                            <p:childTnLst>
                              <p:par>
                                <p:cTn id="102" presetID="2" presetClass="entr" presetSubtype="2" fill="hold" grpId="0" nodeType="afterEffect">
                                  <p:stCondLst>
                                    <p:cond delay="500"/>
                                  </p:stCondLst>
                                  <p:childTnLst>
                                    <p:set>
                                      <p:cBhvr>
                                        <p:cTn id="103" dur="1" fill="hold">
                                          <p:stCondLst>
                                            <p:cond delay="0"/>
                                          </p:stCondLst>
                                        </p:cTn>
                                        <p:tgtEl>
                                          <p:spTgt spid="52255"/>
                                        </p:tgtEl>
                                        <p:attrNameLst>
                                          <p:attrName>style.visibility</p:attrName>
                                        </p:attrNameLst>
                                      </p:cBhvr>
                                      <p:to>
                                        <p:strVal val="visible"/>
                                      </p:to>
                                    </p:set>
                                    <p:anim calcmode="lin" valueType="num">
                                      <p:cBhvr additive="base">
                                        <p:cTn id="104" dur="500" fill="hold"/>
                                        <p:tgtEl>
                                          <p:spTgt spid="52255"/>
                                        </p:tgtEl>
                                        <p:attrNameLst>
                                          <p:attrName>ppt_x</p:attrName>
                                        </p:attrNameLst>
                                      </p:cBhvr>
                                      <p:tavLst>
                                        <p:tav tm="0">
                                          <p:val>
                                            <p:strVal val="1+#ppt_w/2"/>
                                          </p:val>
                                        </p:tav>
                                        <p:tav tm="100000">
                                          <p:val>
                                            <p:strVal val="#ppt_x"/>
                                          </p:val>
                                        </p:tav>
                                      </p:tavLst>
                                    </p:anim>
                                    <p:anim calcmode="lin" valueType="num">
                                      <p:cBhvr additive="base">
                                        <p:cTn id="105" dur="500" fill="hold"/>
                                        <p:tgtEl>
                                          <p:spTgt spid="522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nimBg="1"/>
      <p:bldP spid="52228" grpId="0" animBg="1"/>
      <p:bldP spid="52241" grpId="0" animBg="1"/>
      <p:bldP spid="52242" grpId="0" animBg="1"/>
      <p:bldP spid="52243" grpId="0" animBg="1"/>
      <p:bldP spid="52253" grpId="0" autoUpdateAnimBg="0"/>
      <p:bldP spid="52254" grpId="0" animBg="1"/>
      <p:bldP spid="52255" grpId="0" autoUpdateAnimBg="0"/>
      <p:bldP spid="52256" grpId="0" animBg="1"/>
      <p:bldP spid="52257" grpId="0" autoUpdateAnimBg="0"/>
      <p:bldP spid="52258" grpId="0" animBg="1"/>
      <p:bldP spid="5225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532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457325"/>
            <a:ext cx="596265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3250" name="Line 2"/>
          <p:cNvSpPr>
            <a:spLocks noChangeShapeType="1"/>
          </p:cNvSpPr>
          <p:nvPr/>
        </p:nvSpPr>
        <p:spPr bwMode="auto">
          <a:xfrm>
            <a:off x="723305" y="1076325"/>
            <a:ext cx="7496770"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91491" y="607219"/>
            <a:ext cx="8296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3252" name="Rectangle 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3253" name="Rectangle 5"/>
          <p:cNvSpPr>
            <a:spLocks/>
          </p:cNvSpPr>
          <p:nvPr/>
        </p:nvSpPr>
        <p:spPr bwMode="auto">
          <a:xfrm>
            <a:off x="5272087" y="2026444"/>
            <a:ext cx="2947988" cy="2171700"/>
          </a:xfrm>
          <a:prstGeom prst="rect">
            <a:avLst/>
          </a:prstGeom>
          <a:solidFill>
            <a:schemeClr val="accent3">
              <a:lumMod val="60000"/>
              <a:lumOff val="40000"/>
              <a:alpha val="84999"/>
            </a:schemeClr>
          </a:solidFill>
          <a:ln>
            <a:noFill/>
          </a:ln>
          <a:extLst/>
        </p:spPr>
        <p:txBody>
          <a:bodyPr lIns="0" tIns="0" rIns="0" bIns="0"/>
          <a:lstStyle/>
          <a:p>
            <a:endParaRPr lang="en-US"/>
          </a:p>
        </p:txBody>
      </p:sp>
      <p:pic>
        <p:nvPicPr>
          <p:cNvPr id="532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660" y="3350419"/>
            <a:ext cx="38695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3255" name="Group 7"/>
          <p:cNvGrpSpPr>
            <a:grpSpLocks/>
          </p:cNvGrpSpPr>
          <p:nvPr/>
        </p:nvGrpSpPr>
        <p:grpSpPr bwMode="auto">
          <a:xfrm>
            <a:off x="721519" y="3255169"/>
            <a:ext cx="1842492" cy="395288"/>
            <a:chOff x="0" y="0"/>
            <a:chExt cx="3095" cy="664"/>
          </a:xfrm>
        </p:grpSpPr>
        <p:sp>
          <p:nvSpPr>
            <p:cNvPr id="53256" name="Rectangle 8"/>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57" name="Group 9"/>
            <p:cNvGrpSpPr>
              <a:grpSpLocks/>
            </p:cNvGrpSpPr>
            <p:nvPr/>
          </p:nvGrpSpPr>
          <p:grpSpPr bwMode="auto">
            <a:xfrm>
              <a:off x="0" y="140"/>
              <a:ext cx="400" cy="400"/>
              <a:chOff x="0" y="0"/>
              <a:chExt cx="400" cy="400"/>
            </a:xfrm>
          </p:grpSpPr>
          <p:sp>
            <p:nvSpPr>
              <p:cNvPr id="53258" name="Oval 10"/>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59" name="Rectangle 11"/>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grpSp>
      <p:grpSp>
        <p:nvGrpSpPr>
          <p:cNvPr id="53260" name="Group 12"/>
          <p:cNvGrpSpPr>
            <a:grpSpLocks/>
          </p:cNvGrpSpPr>
          <p:nvPr/>
        </p:nvGrpSpPr>
        <p:grpSpPr bwMode="auto">
          <a:xfrm>
            <a:off x="721519" y="3802856"/>
            <a:ext cx="1842492" cy="395288"/>
            <a:chOff x="0" y="0"/>
            <a:chExt cx="3095" cy="664"/>
          </a:xfrm>
        </p:grpSpPr>
        <p:sp>
          <p:nvSpPr>
            <p:cNvPr id="53261" name="Rectangle 13"/>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62" name="Group 14"/>
            <p:cNvGrpSpPr>
              <a:grpSpLocks/>
            </p:cNvGrpSpPr>
            <p:nvPr/>
          </p:nvGrpSpPr>
          <p:grpSpPr bwMode="auto">
            <a:xfrm>
              <a:off x="0" y="140"/>
              <a:ext cx="400" cy="400"/>
              <a:chOff x="0" y="0"/>
              <a:chExt cx="400" cy="400"/>
            </a:xfrm>
          </p:grpSpPr>
          <p:sp>
            <p:nvSpPr>
              <p:cNvPr id="53263" name="Oval 15"/>
              <p:cNvSpPr>
                <a:spLocks/>
              </p:cNvSpPr>
              <p:nvPr/>
            </p:nvSpPr>
            <p:spPr bwMode="auto">
              <a:xfrm>
                <a:off x="0" y="0"/>
                <a:ext cx="400" cy="40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64" name="Rectangle 1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grpSp>
        <p:nvGrpSpPr>
          <p:cNvPr id="53265" name="Group 17"/>
          <p:cNvGrpSpPr>
            <a:grpSpLocks/>
          </p:cNvGrpSpPr>
          <p:nvPr/>
        </p:nvGrpSpPr>
        <p:grpSpPr bwMode="auto">
          <a:xfrm>
            <a:off x="3036094" y="3255169"/>
            <a:ext cx="1842492" cy="395288"/>
            <a:chOff x="0" y="0"/>
            <a:chExt cx="3095" cy="664"/>
          </a:xfrm>
        </p:grpSpPr>
        <p:sp>
          <p:nvSpPr>
            <p:cNvPr id="53266" name="Rectangle 18"/>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67" name="Group 19"/>
            <p:cNvGrpSpPr>
              <a:grpSpLocks/>
            </p:cNvGrpSpPr>
            <p:nvPr/>
          </p:nvGrpSpPr>
          <p:grpSpPr bwMode="auto">
            <a:xfrm>
              <a:off x="0" y="140"/>
              <a:ext cx="400" cy="400"/>
              <a:chOff x="0" y="0"/>
              <a:chExt cx="400" cy="400"/>
            </a:xfrm>
          </p:grpSpPr>
          <p:sp>
            <p:nvSpPr>
              <p:cNvPr id="53268" name="Oval 20"/>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69" name="Rectangle 21"/>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1</a:t>
                </a:r>
              </a:p>
            </p:txBody>
          </p:sp>
        </p:grpSp>
      </p:grpSp>
      <p:grpSp>
        <p:nvGrpSpPr>
          <p:cNvPr id="53270" name="Group 22"/>
          <p:cNvGrpSpPr>
            <a:grpSpLocks/>
          </p:cNvGrpSpPr>
          <p:nvPr/>
        </p:nvGrpSpPr>
        <p:grpSpPr bwMode="auto">
          <a:xfrm>
            <a:off x="3036094" y="3802856"/>
            <a:ext cx="1842492" cy="395288"/>
            <a:chOff x="0" y="0"/>
            <a:chExt cx="3095" cy="664"/>
          </a:xfrm>
        </p:grpSpPr>
        <p:sp>
          <p:nvSpPr>
            <p:cNvPr id="53271" name="Rectangle 23"/>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72" name="Group 24"/>
            <p:cNvGrpSpPr>
              <a:grpSpLocks/>
            </p:cNvGrpSpPr>
            <p:nvPr/>
          </p:nvGrpSpPr>
          <p:grpSpPr bwMode="auto">
            <a:xfrm>
              <a:off x="0" y="140"/>
              <a:ext cx="400" cy="400"/>
              <a:chOff x="0" y="0"/>
              <a:chExt cx="400" cy="400"/>
            </a:xfrm>
          </p:grpSpPr>
          <p:sp>
            <p:nvSpPr>
              <p:cNvPr id="53273" name="Oval 25"/>
              <p:cNvSpPr>
                <a:spLocks/>
              </p:cNvSpPr>
              <p:nvPr/>
            </p:nvSpPr>
            <p:spPr bwMode="auto">
              <a:xfrm>
                <a:off x="0" y="0"/>
                <a:ext cx="400" cy="400"/>
              </a:xfrm>
              <a:prstGeom prst="ellipse">
                <a:avLst/>
              </a:prstGeom>
              <a:solidFill>
                <a:srgbClr val="28323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74" name="Rectangle 2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sp>
        <p:nvSpPr>
          <p:cNvPr id="53275" name="Rectangle 27"/>
          <p:cNvSpPr>
            <a:spLocks/>
          </p:cNvSpPr>
          <p:nvPr/>
        </p:nvSpPr>
        <p:spPr bwMode="auto">
          <a:xfrm>
            <a:off x="6478786" y="3005138"/>
            <a:ext cx="141446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53276" name="Rectangle 28"/>
          <p:cNvSpPr>
            <a:spLocks/>
          </p:cNvSpPr>
          <p:nvPr/>
        </p:nvSpPr>
        <p:spPr bwMode="auto">
          <a:xfrm>
            <a:off x="6478786" y="2357438"/>
            <a:ext cx="1414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dirty="0">
                <a:solidFill>
                  <a:schemeClr val="bg2"/>
                </a:solidFill>
                <a:latin typeface="Montserrat-Regular" charset="0"/>
                <a:ea typeface="ＭＳ Ｐゴシック" charset="0"/>
                <a:cs typeface="Montserrat-Regular" charset="0"/>
                <a:sym typeface="Montserrat-Regular" charset="0"/>
              </a:rPr>
              <a:t>Letterhead design meant project image of professionalism.</a:t>
            </a:r>
          </a:p>
        </p:txBody>
      </p:sp>
      <p:grpSp>
        <p:nvGrpSpPr>
          <p:cNvPr id="53277" name="Group 29"/>
          <p:cNvGrpSpPr>
            <a:grpSpLocks/>
          </p:cNvGrpSpPr>
          <p:nvPr/>
        </p:nvGrpSpPr>
        <p:grpSpPr bwMode="auto">
          <a:xfrm>
            <a:off x="8169474" y="4824412"/>
            <a:ext cx="759619" cy="176213"/>
            <a:chOff x="0" y="0"/>
            <a:chExt cx="1275" cy="296"/>
          </a:xfrm>
        </p:grpSpPr>
        <p:pic>
          <p:nvPicPr>
            <p:cNvPr id="53278"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3279" name="Rectangle 3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80" name="Rectangle 3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38</a:t>
              </a:r>
            </a:p>
          </p:txBody>
        </p:sp>
        <p:sp>
          <p:nvSpPr>
            <p:cNvPr id="53281" name="Rectangle 3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3249"/>
                                        </p:tgtEl>
                                        <p:attrNameLst>
                                          <p:attrName>style.visibility</p:attrName>
                                        </p:attrNameLst>
                                      </p:cBhvr>
                                      <p:to>
                                        <p:strVal val="visible"/>
                                      </p:to>
                                    </p:set>
                                    <p:anim calcmode="lin" valueType="num">
                                      <p:cBhvr additive="base">
                                        <p:cTn id="7" dur="500" fill="hold"/>
                                        <p:tgtEl>
                                          <p:spTgt spid="53249"/>
                                        </p:tgtEl>
                                        <p:attrNameLst>
                                          <p:attrName>ppt_x</p:attrName>
                                        </p:attrNameLst>
                                      </p:cBhvr>
                                      <p:tavLst>
                                        <p:tav tm="0">
                                          <p:val>
                                            <p:strVal val="0-#ppt_w/2"/>
                                          </p:val>
                                        </p:tav>
                                        <p:tav tm="100000">
                                          <p:val>
                                            <p:strVal val="#ppt_x"/>
                                          </p:val>
                                        </p:tav>
                                      </p:tavLst>
                                    </p:anim>
                                    <p:anim calcmode="lin" valueType="num">
                                      <p:cBhvr additive="base">
                                        <p:cTn id="8" dur="500" fill="hold"/>
                                        <p:tgtEl>
                                          <p:spTgt spid="5324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53253"/>
                                        </p:tgtEl>
                                        <p:attrNameLst>
                                          <p:attrName>style.visibility</p:attrName>
                                        </p:attrNameLst>
                                      </p:cBhvr>
                                      <p:to>
                                        <p:strVal val="visible"/>
                                      </p:to>
                                    </p:set>
                                    <p:anim calcmode="lin" valueType="num">
                                      <p:cBhvr>
                                        <p:cTn id="12" dur="75" fill="hold"/>
                                        <p:tgtEl>
                                          <p:spTgt spid="53253"/>
                                        </p:tgtEl>
                                        <p:attrNameLst>
                                          <p:attrName>ppt_w</p:attrName>
                                        </p:attrNameLst>
                                      </p:cBhvr>
                                      <p:tavLst>
                                        <p:tav tm="0">
                                          <p:val>
                                            <p:strVal val="4*#ppt_w"/>
                                          </p:val>
                                        </p:tav>
                                        <p:tav tm="100000">
                                          <p:val>
                                            <p:strVal val="#ppt_w"/>
                                          </p:val>
                                        </p:tav>
                                      </p:tavLst>
                                    </p:anim>
                                    <p:anim calcmode="lin" valueType="num">
                                      <p:cBhvr>
                                        <p:cTn id="13" dur="75" fill="hold"/>
                                        <p:tgtEl>
                                          <p:spTgt spid="53253"/>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53254"/>
                                        </p:tgtEl>
                                        <p:attrNameLst>
                                          <p:attrName>style.visibility</p:attrName>
                                        </p:attrNameLst>
                                      </p:cBhvr>
                                      <p:to>
                                        <p:strVal val="visible"/>
                                      </p:to>
                                    </p:set>
                                    <p:anim calcmode="lin" valueType="num">
                                      <p:cBhvr additive="base">
                                        <p:cTn id="18" dur="500" fill="hold"/>
                                        <p:tgtEl>
                                          <p:spTgt spid="53254"/>
                                        </p:tgtEl>
                                        <p:attrNameLst>
                                          <p:attrName>ppt_x</p:attrName>
                                        </p:attrNameLst>
                                      </p:cBhvr>
                                      <p:tavLst>
                                        <p:tav tm="0">
                                          <p:val>
                                            <p:strVal val="1+#ppt_w/2"/>
                                          </p:val>
                                        </p:tav>
                                        <p:tav tm="100000">
                                          <p:val>
                                            <p:strVal val="#ppt_x"/>
                                          </p:val>
                                        </p:tav>
                                      </p:tavLst>
                                    </p:anim>
                                    <p:anim calcmode="lin" valueType="num">
                                      <p:cBhvr additive="base">
                                        <p:cTn id="19" dur="500" fill="hold"/>
                                        <p:tgtEl>
                                          <p:spTgt spid="53254"/>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grpId="0" nodeType="afterEffect">
                                  <p:stCondLst>
                                    <p:cond delay="300"/>
                                  </p:stCondLst>
                                  <p:childTnLst>
                                    <p:set>
                                      <p:cBhvr>
                                        <p:cTn id="22" dur="1" fill="hold">
                                          <p:stCondLst>
                                            <p:cond delay="0"/>
                                          </p:stCondLst>
                                        </p:cTn>
                                        <p:tgtEl>
                                          <p:spTgt spid="53276"/>
                                        </p:tgtEl>
                                        <p:attrNameLst>
                                          <p:attrName>style.visibility</p:attrName>
                                        </p:attrNameLst>
                                      </p:cBhvr>
                                      <p:to>
                                        <p:strVal val="visible"/>
                                      </p:to>
                                    </p:set>
                                    <p:anim calcmode="lin" valueType="num">
                                      <p:cBhvr additive="base">
                                        <p:cTn id="23" dur="500" fill="hold"/>
                                        <p:tgtEl>
                                          <p:spTgt spid="53276"/>
                                        </p:tgtEl>
                                        <p:attrNameLst>
                                          <p:attrName>ppt_x</p:attrName>
                                        </p:attrNameLst>
                                      </p:cBhvr>
                                      <p:tavLst>
                                        <p:tav tm="0">
                                          <p:val>
                                            <p:strVal val="1+#ppt_w/2"/>
                                          </p:val>
                                        </p:tav>
                                        <p:tav tm="100000">
                                          <p:val>
                                            <p:strVal val="#ppt_x"/>
                                          </p:val>
                                        </p:tav>
                                      </p:tavLst>
                                    </p:anim>
                                    <p:anim calcmode="lin" valueType="num">
                                      <p:cBhvr additive="base">
                                        <p:cTn id="24" dur="500" fill="hold"/>
                                        <p:tgtEl>
                                          <p:spTgt spid="5327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300"/>
                            </p:stCondLst>
                            <p:childTnLst>
                              <p:par>
                                <p:cTn id="26" presetID="2" presetClass="entr" presetSubtype="2" fill="hold" grpId="0" nodeType="afterEffect">
                                  <p:stCondLst>
                                    <p:cond delay="300"/>
                                  </p:stCondLst>
                                  <p:childTnLst>
                                    <p:set>
                                      <p:cBhvr>
                                        <p:cTn id="27" dur="1" fill="hold">
                                          <p:stCondLst>
                                            <p:cond delay="0"/>
                                          </p:stCondLst>
                                        </p:cTn>
                                        <p:tgtEl>
                                          <p:spTgt spid="53275"/>
                                        </p:tgtEl>
                                        <p:attrNameLst>
                                          <p:attrName>style.visibility</p:attrName>
                                        </p:attrNameLst>
                                      </p:cBhvr>
                                      <p:to>
                                        <p:strVal val="visible"/>
                                      </p:to>
                                    </p:set>
                                    <p:anim calcmode="lin" valueType="num">
                                      <p:cBhvr additive="base">
                                        <p:cTn id="28" dur="500" fill="hold"/>
                                        <p:tgtEl>
                                          <p:spTgt spid="53275"/>
                                        </p:tgtEl>
                                        <p:attrNameLst>
                                          <p:attrName>ppt_x</p:attrName>
                                        </p:attrNameLst>
                                      </p:cBhvr>
                                      <p:tavLst>
                                        <p:tav tm="0">
                                          <p:val>
                                            <p:strVal val="1+#ppt_w/2"/>
                                          </p:val>
                                        </p:tav>
                                        <p:tav tm="100000">
                                          <p:val>
                                            <p:strVal val="#ppt_x"/>
                                          </p:val>
                                        </p:tav>
                                      </p:tavLst>
                                    </p:anim>
                                    <p:anim calcmode="lin" valueType="num">
                                      <p:cBhvr additive="base">
                                        <p:cTn id="29" dur="500" fill="hold"/>
                                        <p:tgtEl>
                                          <p:spTgt spid="53275"/>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53255"/>
                                        </p:tgtEl>
                                        <p:attrNameLst>
                                          <p:attrName>style.visibility</p:attrName>
                                        </p:attrNameLst>
                                      </p:cBhvr>
                                      <p:to>
                                        <p:strVal val="visible"/>
                                      </p:to>
                                    </p:set>
                                    <p:anim calcmode="lin" valueType="num">
                                      <p:cBhvr additive="base">
                                        <p:cTn id="34" dur="500" fill="hold"/>
                                        <p:tgtEl>
                                          <p:spTgt spid="53255"/>
                                        </p:tgtEl>
                                        <p:attrNameLst>
                                          <p:attrName>ppt_x</p:attrName>
                                        </p:attrNameLst>
                                      </p:cBhvr>
                                      <p:tavLst>
                                        <p:tav tm="0">
                                          <p:val>
                                            <p:strVal val="0-#ppt_w/2"/>
                                          </p:val>
                                        </p:tav>
                                        <p:tav tm="100000">
                                          <p:val>
                                            <p:strVal val="#ppt_x"/>
                                          </p:val>
                                        </p:tav>
                                      </p:tavLst>
                                    </p:anim>
                                    <p:anim calcmode="lin" valueType="num">
                                      <p:cBhvr additive="base">
                                        <p:cTn id="35" dur="500" fill="hold"/>
                                        <p:tgtEl>
                                          <p:spTgt spid="53255"/>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 presetClass="entr" presetSubtype="8" fill="hold" nodeType="afterEffect">
                                  <p:stCondLst>
                                    <p:cond delay="300"/>
                                  </p:stCondLst>
                                  <p:childTnLst>
                                    <p:set>
                                      <p:cBhvr>
                                        <p:cTn id="38" dur="1" fill="hold">
                                          <p:stCondLst>
                                            <p:cond delay="0"/>
                                          </p:stCondLst>
                                        </p:cTn>
                                        <p:tgtEl>
                                          <p:spTgt spid="53265"/>
                                        </p:tgtEl>
                                        <p:attrNameLst>
                                          <p:attrName>style.visibility</p:attrName>
                                        </p:attrNameLst>
                                      </p:cBhvr>
                                      <p:to>
                                        <p:strVal val="visible"/>
                                      </p:to>
                                    </p:set>
                                    <p:anim calcmode="lin" valueType="num">
                                      <p:cBhvr additive="base">
                                        <p:cTn id="39" dur="500" fill="hold"/>
                                        <p:tgtEl>
                                          <p:spTgt spid="53265"/>
                                        </p:tgtEl>
                                        <p:attrNameLst>
                                          <p:attrName>ppt_x</p:attrName>
                                        </p:attrNameLst>
                                      </p:cBhvr>
                                      <p:tavLst>
                                        <p:tav tm="0">
                                          <p:val>
                                            <p:strVal val="0-#ppt_w/2"/>
                                          </p:val>
                                        </p:tav>
                                        <p:tav tm="100000">
                                          <p:val>
                                            <p:strVal val="#ppt_x"/>
                                          </p:val>
                                        </p:tav>
                                      </p:tavLst>
                                    </p:anim>
                                    <p:anim calcmode="lin" valueType="num">
                                      <p:cBhvr additive="base">
                                        <p:cTn id="40" dur="500" fill="hold"/>
                                        <p:tgtEl>
                                          <p:spTgt spid="53265"/>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1300"/>
                            </p:stCondLst>
                            <p:childTnLst>
                              <p:par>
                                <p:cTn id="42" presetID="22" presetClass="entr" presetSubtype="2" fill="hold" nodeType="afterEffect">
                                  <p:stCondLst>
                                    <p:cond delay="500"/>
                                  </p:stCondLst>
                                  <p:childTnLst>
                                    <p:set>
                                      <p:cBhvr>
                                        <p:cTn id="43" dur="1" fill="hold">
                                          <p:stCondLst>
                                            <p:cond delay="0"/>
                                          </p:stCondLst>
                                        </p:cTn>
                                        <p:tgtEl>
                                          <p:spTgt spid="53260"/>
                                        </p:tgtEl>
                                        <p:attrNameLst>
                                          <p:attrName>style.visibility</p:attrName>
                                        </p:attrNameLst>
                                      </p:cBhvr>
                                      <p:to>
                                        <p:strVal val="visible"/>
                                      </p:to>
                                    </p:set>
                                    <p:animEffect transition="in" filter="wipe(right)">
                                      <p:cBhvr>
                                        <p:cTn id="44" dur="500"/>
                                        <p:tgtEl>
                                          <p:spTgt spid="53260"/>
                                        </p:tgtEl>
                                      </p:cBhvr>
                                    </p:animEffect>
                                  </p:childTnLst>
                                </p:cTn>
                              </p:par>
                            </p:childTnLst>
                          </p:cTn>
                        </p:par>
                        <p:par>
                          <p:cTn id="45" fill="hold" nodeType="afterGroup">
                            <p:stCondLst>
                              <p:cond delay="2300"/>
                            </p:stCondLst>
                            <p:childTnLst>
                              <p:par>
                                <p:cTn id="46" presetID="22" presetClass="entr" presetSubtype="8" fill="hold" nodeType="afterEffect">
                                  <p:stCondLst>
                                    <p:cond delay="200"/>
                                  </p:stCondLst>
                                  <p:childTnLst>
                                    <p:set>
                                      <p:cBhvr>
                                        <p:cTn id="47" dur="1" fill="hold">
                                          <p:stCondLst>
                                            <p:cond delay="0"/>
                                          </p:stCondLst>
                                        </p:cTn>
                                        <p:tgtEl>
                                          <p:spTgt spid="53270"/>
                                        </p:tgtEl>
                                        <p:attrNameLst>
                                          <p:attrName>style.visibility</p:attrName>
                                        </p:attrNameLst>
                                      </p:cBhvr>
                                      <p:to>
                                        <p:strVal val="visible"/>
                                      </p:to>
                                    </p:set>
                                    <p:animEffect transition="in" filter="wipe(left)">
                                      <p:cBhvr>
                                        <p:cTn id="48" dur="500"/>
                                        <p:tgtEl>
                                          <p:spTgt spid="53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nimBg="1"/>
      <p:bldP spid="53275" grpId="0" autoUpdateAnimBg="0"/>
      <p:bldP spid="5327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 y="-4763"/>
            <a:ext cx="9169003" cy="515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4274" name="Rectangle 2"/>
          <p:cNvSpPr>
            <a:spLocks/>
          </p:cNvSpPr>
          <p:nvPr/>
        </p:nvSpPr>
        <p:spPr bwMode="auto">
          <a:xfrm>
            <a:off x="-35719" y="-40481"/>
            <a:ext cx="9205913" cy="5191125"/>
          </a:xfrm>
          <a:prstGeom prst="rect">
            <a:avLst/>
          </a:prstGeom>
          <a:solidFill>
            <a:schemeClr val="accent3">
              <a:alpha val="84999"/>
            </a:schemeClr>
          </a:solidFill>
          <a:ln>
            <a:noFill/>
          </a:ln>
          <a:extLst/>
        </p:spPr>
        <p:txBody>
          <a:bodyPr lIns="0" tIns="0" rIns="0" bIns="0"/>
          <a:lstStyle/>
          <a:p>
            <a:endParaRPr lang="en-US"/>
          </a:p>
        </p:txBody>
      </p:sp>
      <p:sp>
        <p:nvSpPr>
          <p:cNvPr id="54275" name="Rectangle 3"/>
          <p:cNvSpPr>
            <a:spLocks/>
          </p:cNvSpPr>
          <p:nvPr/>
        </p:nvSpPr>
        <p:spPr bwMode="auto">
          <a:xfrm>
            <a:off x="1261467" y="1752600"/>
            <a:ext cx="31575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H A V E   A</a:t>
            </a:r>
          </a:p>
          <a:p>
            <a:pPr algn="r"/>
            <a:r>
              <a:rPr lang="en-US" sz="1700">
                <a:solidFill>
                  <a:srgbClr val="FFFFFF"/>
                </a:solidFill>
                <a:latin typeface="Montserrat-Bold" charset="0"/>
                <a:ea typeface="ＭＳ Ｐゴシック" charset="0"/>
                <a:cs typeface="Montserrat-Bold" charset="0"/>
                <a:sym typeface="Montserrat-Bold" charset="0"/>
              </a:rPr>
              <a:t>C O F F E E   B R E A K</a:t>
            </a:r>
          </a:p>
        </p:txBody>
      </p:sp>
      <p:sp>
        <p:nvSpPr>
          <p:cNvPr id="54276" name="Rectangle 4"/>
          <p:cNvSpPr>
            <a:spLocks/>
          </p:cNvSpPr>
          <p:nvPr/>
        </p:nvSpPr>
        <p:spPr bwMode="auto">
          <a:xfrm>
            <a:off x="1259086" y="2459831"/>
            <a:ext cx="31575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sp>
        <p:nvSpPr>
          <p:cNvPr id="54277" name="Rectangle 5"/>
          <p:cNvSpPr>
            <a:spLocks/>
          </p:cNvSpPr>
          <p:nvPr/>
        </p:nvSpPr>
        <p:spPr bwMode="auto">
          <a:xfrm>
            <a:off x="5066705" y="1664494"/>
            <a:ext cx="1328738"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2300">
                <a:solidFill>
                  <a:srgbClr val="FFFFFF"/>
                </a:solidFill>
                <a:latin typeface="Montserrat-Bold" charset="0"/>
                <a:ea typeface="ＭＳ Ｐゴシック" charset="0"/>
                <a:cs typeface="Montserrat-Bold" charset="0"/>
                <a:sym typeface="Montserrat-Bold" charset="0"/>
              </a:rPr>
              <a:t>We</a:t>
            </a:r>
          </a:p>
          <a:p>
            <a:pPr algn="l">
              <a:lnSpc>
                <a:spcPct val="70000"/>
              </a:lnSpc>
            </a:pPr>
            <a:r>
              <a:rPr lang="en-US" sz="2300">
                <a:solidFill>
                  <a:srgbClr val="FFFFFF"/>
                </a:solidFill>
                <a:latin typeface="Montserrat-Bold" charset="0"/>
                <a:ea typeface="ＭＳ Ｐゴシック" charset="0"/>
                <a:cs typeface="Montserrat-Bold" charset="0"/>
                <a:sym typeface="Montserrat-Bold" charset="0"/>
              </a:rPr>
              <a:t>BACK IN</a:t>
            </a:r>
          </a:p>
        </p:txBody>
      </p:sp>
      <p:grpSp>
        <p:nvGrpSpPr>
          <p:cNvPr id="54278" name="Group 6"/>
          <p:cNvGrpSpPr>
            <a:grpSpLocks/>
          </p:cNvGrpSpPr>
          <p:nvPr/>
        </p:nvGrpSpPr>
        <p:grpSpPr bwMode="auto">
          <a:xfrm>
            <a:off x="5100638" y="2297906"/>
            <a:ext cx="428625" cy="388144"/>
            <a:chOff x="0" y="0"/>
            <a:chExt cx="720" cy="652"/>
          </a:xfrm>
        </p:grpSpPr>
        <p:sp>
          <p:nvSpPr>
            <p:cNvPr id="54279" name="Rectangle 7"/>
            <p:cNvSpPr>
              <a:spLocks/>
            </p:cNvSpPr>
            <p:nvPr/>
          </p:nvSpPr>
          <p:spPr bwMode="auto">
            <a:xfrm>
              <a:off x="0" y="12"/>
              <a:ext cx="720" cy="640"/>
            </a:xfrm>
            <a:prstGeom prst="rect">
              <a:avLst/>
            </a:prstGeom>
            <a:solidFill>
              <a:schemeClr val="accent2">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4280" name="Rectangle 8"/>
            <p:cNvSpPr>
              <a:spLocks/>
            </p:cNvSpPr>
            <p:nvPr/>
          </p:nvSpPr>
          <p:spPr bwMode="auto">
            <a:xfrm>
              <a:off x="79" y="0"/>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tx1"/>
                  </a:solidFill>
                  <a:latin typeface="Montserrat-Bold" charset="0"/>
                  <a:ea typeface="ＭＳ Ｐゴシック" charset="0"/>
                  <a:cs typeface="Montserrat-Bold" charset="0"/>
                  <a:sym typeface="Montserrat-Bold" charset="0"/>
                </a:rPr>
                <a:t>10</a:t>
              </a:r>
            </a:p>
          </p:txBody>
        </p:sp>
      </p:grpSp>
      <p:sp>
        <p:nvSpPr>
          <p:cNvPr id="54281" name="Rectangle 9"/>
          <p:cNvSpPr>
            <a:spLocks/>
          </p:cNvSpPr>
          <p:nvPr/>
        </p:nvSpPr>
        <p:spPr bwMode="auto">
          <a:xfrm>
            <a:off x="5571530" y="2526506"/>
            <a:ext cx="6429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chemeClr val="tx1"/>
                </a:solidFill>
                <a:latin typeface="Montserrat-Bold" charset="0"/>
                <a:ea typeface="ＭＳ Ｐゴシック" charset="0"/>
                <a:cs typeface="Montserrat-Bold" charset="0"/>
                <a:sym typeface="Montserrat-Bold" charset="0"/>
              </a:rPr>
              <a:t>Minutes</a:t>
            </a:r>
          </a:p>
        </p:txBody>
      </p:sp>
      <p:sp>
        <p:nvSpPr>
          <p:cNvPr id="54282" name="Line 10"/>
          <p:cNvSpPr>
            <a:spLocks noChangeShapeType="1"/>
          </p:cNvSpPr>
          <p:nvPr/>
        </p:nvSpPr>
        <p:spPr bwMode="auto">
          <a:xfrm>
            <a:off x="4761905" y="1752600"/>
            <a:ext cx="0" cy="260985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283" name="Rectangle 11"/>
          <p:cNvSpPr>
            <a:spLocks/>
          </p:cNvSpPr>
          <p:nvPr/>
        </p:nvSpPr>
        <p:spPr bwMode="auto">
          <a:xfrm>
            <a:off x="3362325" y="3852862"/>
            <a:ext cx="1052513" cy="5095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4284" name="Picture 1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01238" y="3949899"/>
            <a:ext cx="779449" cy="28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4285" name="Group 13"/>
          <p:cNvGrpSpPr>
            <a:grpSpLocks/>
          </p:cNvGrpSpPr>
          <p:nvPr/>
        </p:nvGrpSpPr>
        <p:grpSpPr bwMode="auto">
          <a:xfrm>
            <a:off x="8169474" y="4824412"/>
            <a:ext cx="759619" cy="176213"/>
            <a:chOff x="0" y="0"/>
            <a:chExt cx="1275" cy="296"/>
          </a:xfrm>
        </p:grpSpPr>
        <p:pic>
          <p:nvPicPr>
            <p:cNvPr id="5428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4287" name="Rectangle 15"/>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4288"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39</a:t>
              </a:r>
            </a:p>
          </p:txBody>
        </p:sp>
        <p:sp>
          <p:nvSpPr>
            <p:cNvPr id="54289" name="Rectangle 17"/>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54274"/>
                                        </p:tgtEl>
                                        <p:attrNameLst>
                                          <p:attrName>style.visibility</p:attrName>
                                        </p:attrNameLst>
                                      </p:cBhvr>
                                      <p:to>
                                        <p:strVal val="visible"/>
                                      </p:to>
                                    </p:set>
                                    <p:anim calcmode="lin" valueType="num">
                                      <p:cBhvr>
                                        <p:cTn id="7" dur="75" fill="hold"/>
                                        <p:tgtEl>
                                          <p:spTgt spid="54274"/>
                                        </p:tgtEl>
                                        <p:attrNameLst>
                                          <p:attrName>ppt_w</p:attrName>
                                        </p:attrNameLst>
                                      </p:cBhvr>
                                      <p:tavLst>
                                        <p:tav tm="0">
                                          <p:val>
                                            <p:strVal val="4*#ppt_w"/>
                                          </p:val>
                                        </p:tav>
                                        <p:tav tm="100000">
                                          <p:val>
                                            <p:strVal val="#ppt_w"/>
                                          </p:val>
                                        </p:tav>
                                      </p:tavLst>
                                    </p:anim>
                                    <p:anim calcmode="lin" valueType="num">
                                      <p:cBhvr>
                                        <p:cTn id="8" dur="75" fill="hold"/>
                                        <p:tgtEl>
                                          <p:spTgt spid="54274"/>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 presetClass="entr" presetSubtype="8" fill="hold" grpId="0" nodeType="afterEffect">
                                  <p:stCondLst>
                                    <p:cond delay="500"/>
                                  </p:stCondLst>
                                  <p:childTnLst>
                                    <p:set>
                                      <p:cBhvr>
                                        <p:cTn id="11" dur="1" fill="hold">
                                          <p:stCondLst>
                                            <p:cond delay="0"/>
                                          </p:stCondLst>
                                        </p:cTn>
                                        <p:tgtEl>
                                          <p:spTgt spid="54275"/>
                                        </p:tgtEl>
                                        <p:attrNameLst>
                                          <p:attrName>style.visibility</p:attrName>
                                        </p:attrNameLst>
                                      </p:cBhvr>
                                      <p:to>
                                        <p:strVal val="visible"/>
                                      </p:to>
                                    </p:set>
                                    <p:anim calcmode="lin" valueType="num">
                                      <p:cBhvr additive="base">
                                        <p:cTn id="12" dur="500" fill="hold"/>
                                        <p:tgtEl>
                                          <p:spTgt spid="54275"/>
                                        </p:tgtEl>
                                        <p:attrNameLst>
                                          <p:attrName>ppt_x</p:attrName>
                                        </p:attrNameLst>
                                      </p:cBhvr>
                                      <p:tavLst>
                                        <p:tav tm="0">
                                          <p:val>
                                            <p:strVal val="0-#ppt_w/2"/>
                                          </p:val>
                                        </p:tav>
                                        <p:tav tm="100000">
                                          <p:val>
                                            <p:strVal val="#ppt_x"/>
                                          </p:val>
                                        </p:tav>
                                      </p:tavLst>
                                    </p:anim>
                                    <p:anim calcmode="lin" valueType="num">
                                      <p:cBhvr additive="base">
                                        <p:cTn id="13" dur="500" fill="hold"/>
                                        <p:tgtEl>
                                          <p:spTgt spid="5427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75"/>
                            </p:stCondLst>
                            <p:childTnLst>
                              <p:par>
                                <p:cTn id="15" presetID="2" presetClass="entr" presetSubtype="8" fill="hold" grpId="0" nodeType="afterEffect">
                                  <p:stCondLst>
                                    <p:cond delay="300"/>
                                  </p:stCondLst>
                                  <p:childTnLst>
                                    <p:set>
                                      <p:cBhvr>
                                        <p:cTn id="16" dur="1" fill="hold">
                                          <p:stCondLst>
                                            <p:cond delay="0"/>
                                          </p:stCondLst>
                                        </p:cTn>
                                        <p:tgtEl>
                                          <p:spTgt spid="54276"/>
                                        </p:tgtEl>
                                        <p:attrNameLst>
                                          <p:attrName>style.visibility</p:attrName>
                                        </p:attrNameLst>
                                      </p:cBhvr>
                                      <p:to>
                                        <p:strVal val="visible"/>
                                      </p:to>
                                    </p:set>
                                    <p:anim calcmode="lin" valueType="num">
                                      <p:cBhvr additive="base">
                                        <p:cTn id="17" dur="500" fill="hold"/>
                                        <p:tgtEl>
                                          <p:spTgt spid="54276"/>
                                        </p:tgtEl>
                                        <p:attrNameLst>
                                          <p:attrName>ppt_x</p:attrName>
                                        </p:attrNameLst>
                                      </p:cBhvr>
                                      <p:tavLst>
                                        <p:tav tm="0">
                                          <p:val>
                                            <p:strVal val="0-#ppt_w/2"/>
                                          </p:val>
                                        </p:tav>
                                        <p:tav tm="100000">
                                          <p:val>
                                            <p:strVal val="#ppt_x"/>
                                          </p:val>
                                        </p:tav>
                                      </p:tavLst>
                                    </p:anim>
                                    <p:anim calcmode="lin" valueType="num">
                                      <p:cBhvr additive="base">
                                        <p:cTn id="18"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4282"/>
                                        </p:tgtEl>
                                        <p:attrNameLst>
                                          <p:attrName>style.visibility</p:attrName>
                                        </p:attrNameLst>
                                      </p:cBhvr>
                                      <p:to>
                                        <p:strVal val="visible"/>
                                      </p:to>
                                    </p:set>
                                    <p:animEffect transition="in" filter="box(out)">
                                      <p:cBhvr>
                                        <p:cTn id="23" dur="500"/>
                                        <p:tgtEl>
                                          <p:spTgt spid="54282"/>
                                        </p:tgtEl>
                                      </p:cBhvr>
                                    </p:animEffect>
                                  </p:childTnLst>
                                </p:cTn>
                              </p:par>
                            </p:childTnLst>
                          </p:cTn>
                        </p:par>
                        <p:par>
                          <p:cTn id="24" fill="hold" nodeType="afterGroup">
                            <p:stCondLst>
                              <p:cond delay="500"/>
                            </p:stCondLst>
                            <p:childTnLst>
                              <p:par>
                                <p:cTn id="25" presetID="23" presetClass="entr" presetSubtype="16" fill="hold" grpId="0" nodeType="afterEffect">
                                  <p:stCondLst>
                                    <p:cond delay="200"/>
                                  </p:stCondLst>
                                  <p:childTnLst>
                                    <p:set>
                                      <p:cBhvr>
                                        <p:cTn id="26" dur="1" fill="hold">
                                          <p:stCondLst>
                                            <p:cond delay="0"/>
                                          </p:stCondLst>
                                        </p:cTn>
                                        <p:tgtEl>
                                          <p:spTgt spid="54277"/>
                                        </p:tgtEl>
                                        <p:attrNameLst>
                                          <p:attrName>style.visibility</p:attrName>
                                        </p:attrNameLst>
                                      </p:cBhvr>
                                      <p:to>
                                        <p:strVal val="visible"/>
                                      </p:to>
                                    </p:set>
                                    <p:anim calcmode="lin" valueType="num">
                                      <p:cBhvr>
                                        <p:cTn id="27" dur="500" fill="hold"/>
                                        <p:tgtEl>
                                          <p:spTgt spid="54277"/>
                                        </p:tgtEl>
                                        <p:attrNameLst>
                                          <p:attrName>ppt_w</p:attrName>
                                        </p:attrNameLst>
                                      </p:cBhvr>
                                      <p:tavLst>
                                        <p:tav tm="0">
                                          <p:val>
                                            <p:fltVal val="0"/>
                                          </p:val>
                                        </p:tav>
                                        <p:tav tm="100000">
                                          <p:val>
                                            <p:strVal val="#ppt_w"/>
                                          </p:val>
                                        </p:tav>
                                      </p:tavLst>
                                    </p:anim>
                                    <p:anim calcmode="lin" valueType="num">
                                      <p:cBhvr>
                                        <p:cTn id="28" dur="500" fill="hold"/>
                                        <p:tgtEl>
                                          <p:spTgt spid="54277"/>
                                        </p:tgtEl>
                                        <p:attrNameLst>
                                          <p:attrName>ppt_h</p:attrName>
                                        </p:attrNameLst>
                                      </p:cBhvr>
                                      <p:tavLst>
                                        <p:tav tm="0">
                                          <p:val>
                                            <p:fltVal val="0"/>
                                          </p:val>
                                        </p:tav>
                                        <p:tav tm="100000">
                                          <p:val>
                                            <p:strVal val="#ppt_h"/>
                                          </p:val>
                                        </p:tav>
                                      </p:tavLst>
                                    </p:anim>
                                  </p:childTnLst>
                                </p:cTn>
                              </p:par>
                            </p:childTnLst>
                          </p:cTn>
                        </p:par>
                        <p:par>
                          <p:cTn id="29" fill="hold" nodeType="afterGroup">
                            <p:stCondLst>
                              <p:cond delay="1200"/>
                            </p:stCondLst>
                            <p:childTnLst>
                              <p:par>
                                <p:cTn id="30" presetID="23" presetClass="entr" presetSubtype="16" fill="hold" nodeType="afterEffect">
                                  <p:stCondLst>
                                    <p:cond delay="200"/>
                                  </p:stCondLst>
                                  <p:childTnLst>
                                    <p:set>
                                      <p:cBhvr>
                                        <p:cTn id="31" dur="1" fill="hold">
                                          <p:stCondLst>
                                            <p:cond delay="0"/>
                                          </p:stCondLst>
                                        </p:cTn>
                                        <p:tgtEl>
                                          <p:spTgt spid="54278"/>
                                        </p:tgtEl>
                                        <p:attrNameLst>
                                          <p:attrName>style.visibility</p:attrName>
                                        </p:attrNameLst>
                                      </p:cBhvr>
                                      <p:to>
                                        <p:strVal val="visible"/>
                                      </p:to>
                                    </p:set>
                                    <p:anim calcmode="lin" valueType="num">
                                      <p:cBhvr>
                                        <p:cTn id="32" dur="500" fill="hold"/>
                                        <p:tgtEl>
                                          <p:spTgt spid="54278"/>
                                        </p:tgtEl>
                                        <p:attrNameLst>
                                          <p:attrName>ppt_w</p:attrName>
                                        </p:attrNameLst>
                                      </p:cBhvr>
                                      <p:tavLst>
                                        <p:tav tm="0">
                                          <p:val>
                                            <p:fltVal val="0"/>
                                          </p:val>
                                        </p:tav>
                                        <p:tav tm="100000">
                                          <p:val>
                                            <p:strVal val="#ppt_w"/>
                                          </p:val>
                                        </p:tav>
                                      </p:tavLst>
                                    </p:anim>
                                    <p:anim calcmode="lin" valueType="num">
                                      <p:cBhvr>
                                        <p:cTn id="33" dur="500" fill="hold"/>
                                        <p:tgtEl>
                                          <p:spTgt spid="54278"/>
                                        </p:tgtEl>
                                        <p:attrNameLst>
                                          <p:attrName>ppt_h</p:attrName>
                                        </p:attrNameLst>
                                      </p:cBhvr>
                                      <p:tavLst>
                                        <p:tav tm="0">
                                          <p:val>
                                            <p:fltVal val="0"/>
                                          </p:val>
                                        </p:tav>
                                        <p:tav tm="100000">
                                          <p:val>
                                            <p:strVal val="#ppt_h"/>
                                          </p:val>
                                        </p:tav>
                                      </p:tavLst>
                                    </p:anim>
                                  </p:childTnLst>
                                </p:cTn>
                              </p:par>
                            </p:childTnLst>
                          </p:cTn>
                        </p:par>
                        <p:par>
                          <p:cTn id="34" fill="hold" nodeType="afterGroup">
                            <p:stCondLst>
                              <p:cond delay="1900"/>
                            </p:stCondLst>
                            <p:childTnLst>
                              <p:par>
                                <p:cTn id="35" presetID="23" presetClass="entr" presetSubtype="16" fill="hold" grpId="0" nodeType="afterEffect">
                                  <p:stCondLst>
                                    <p:cond delay="200"/>
                                  </p:stCondLst>
                                  <p:childTnLst>
                                    <p:set>
                                      <p:cBhvr>
                                        <p:cTn id="36" dur="1" fill="hold">
                                          <p:stCondLst>
                                            <p:cond delay="0"/>
                                          </p:stCondLst>
                                        </p:cTn>
                                        <p:tgtEl>
                                          <p:spTgt spid="54281"/>
                                        </p:tgtEl>
                                        <p:attrNameLst>
                                          <p:attrName>style.visibility</p:attrName>
                                        </p:attrNameLst>
                                      </p:cBhvr>
                                      <p:to>
                                        <p:strVal val="visible"/>
                                      </p:to>
                                    </p:set>
                                    <p:anim calcmode="lin" valueType="num">
                                      <p:cBhvr>
                                        <p:cTn id="37" dur="500" fill="hold"/>
                                        <p:tgtEl>
                                          <p:spTgt spid="54281"/>
                                        </p:tgtEl>
                                        <p:attrNameLst>
                                          <p:attrName>ppt_w</p:attrName>
                                        </p:attrNameLst>
                                      </p:cBhvr>
                                      <p:tavLst>
                                        <p:tav tm="0">
                                          <p:val>
                                            <p:fltVal val="0"/>
                                          </p:val>
                                        </p:tav>
                                        <p:tav tm="100000">
                                          <p:val>
                                            <p:strVal val="#ppt_w"/>
                                          </p:val>
                                        </p:tav>
                                      </p:tavLst>
                                    </p:anim>
                                    <p:anim calcmode="lin" valueType="num">
                                      <p:cBhvr>
                                        <p:cTn id="38" dur="500" fill="hold"/>
                                        <p:tgtEl>
                                          <p:spTgt spid="542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utoUpdateAnimBg="0"/>
      <p:bldP spid="54276" grpId="0" autoUpdateAnimBg="0"/>
      <p:bldP spid="54277" grpId="0" autoUpdateAnimBg="0"/>
      <p:bldP spid="54281" grpId="0" autoUpdateAnimBg="0"/>
      <p:bldP spid="542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9688" y="962025"/>
            <a:ext cx="3111103" cy="174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8434" name="Rectangle 2"/>
          <p:cNvSpPr>
            <a:spLocks/>
          </p:cNvSpPr>
          <p:nvPr/>
        </p:nvSpPr>
        <p:spPr bwMode="auto">
          <a:xfrm>
            <a:off x="5118497" y="957262"/>
            <a:ext cx="3109913" cy="1752600"/>
          </a:xfrm>
          <a:prstGeom prst="rect">
            <a:avLst/>
          </a:prstGeom>
          <a:solidFill>
            <a:schemeClr val="bg2">
              <a:alpha val="84999"/>
            </a:schemeClr>
          </a:solidFill>
          <a:ln>
            <a:noFill/>
          </a:ln>
          <a:extLst/>
        </p:spPr>
        <p:txBody>
          <a:bodyPr lIns="0" tIns="0" rIns="0" bIns="0"/>
          <a:lstStyle/>
          <a:p>
            <a:endParaRPr lang="en-US"/>
          </a:p>
        </p:txBody>
      </p:sp>
      <p:sp>
        <p:nvSpPr>
          <p:cNvPr id="18435" name="Rectangle 3"/>
          <p:cNvSpPr>
            <a:spLocks/>
          </p:cNvSpPr>
          <p:nvPr/>
        </p:nvSpPr>
        <p:spPr bwMode="auto">
          <a:xfrm>
            <a:off x="2380059" y="960834"/>
            <a:ext cx="2734866" cy="1749624"/>
          </a:xfrm>
          <a:prstGeom prst="rect">
            <a:avLst/>
          </a:prstGeom>
          <a:solidFill>
            <a:schemeClr val="accent2"/>
          </a:solidFill>
          <a:ln>
            <a:noFill/>
          </a:ln>
          <a:extLst/>
        </p:spPr>
        <p:txBody>
          <a:bodyPr lIns="0" tIns="0" rIns="0" bIns="0"/>
          <a:lstStyle/>
          <a:p>
            <a:endParaRPr lang="en-US"/>
          </a:p>
        </p:txBody>
      </p:sp>
      <p:sp>
        <p:nvSpPr>
          <p:cNvPr id="18436" name="Rectangle 4"/>
          <p:cNvSpPr>
            <a:spLocks/>
          </p:cNvSpPr>
          <p:nvPr/>
        </p:nvSpPr>
        <p:spPr bwMode="auto">
          <a:xfrm rot="5400000">
            <a:off x="1944291" y="2272308"/>
            <a:ext cx="437555" cy="438745"/>
          </a:xfrm>
          <a:prstGeom prst="rect">
            <a:avLst/>
          </a:prstGeom>
          <a:solidFill>
            <a:schemeClr val="bg2"/>
          </a:solidFill>
          <a:ln>
            <a:noFill/>
          </a:ln>
          <a:extLst/>
        </p:spPr>
        <p:txBody>
          <a:bodyPr lIns="0" tIns="0" rIns="0" bIns="0"/>
          <a:lstStyle/>
          <a:p>
            <a:endParaRPr lang="en-US"/>
          </a:p>
        </p:txBody>
      </p:sp>
      <p:sp>
        <p:nvSpPr>
          <p:cNvPr id="18437" name="Rectangle 5"/>
          <p:cNvSpPr>
            <a:spLocks/>
          </p:cNvSpPr>
          <p:nvPr/>
        </p:nvSpPr>
        <p:spPr bwMode="auto">
          <a:xfrm rot="5400000">
            <a:off x="1505545" y="2272308"/>
            <a:ext cx="437555" cy="438746"/>
          </a:xfrm>
          <a:prstGeom prst="rect">
            <a:avLst/>
          </a:prstGeom>
          <a:solidFill>
            <a:schemeClr val="bg1">
              <a:lumMod val="20000"/>
              <a:lumOff val="80000"/>
            </a:schemeClr>
          </a:solidFill>
          <a:ln>
            <a:noFill/>
          </a:ln>
          <a:extLst/>
        </p:spPr>
        <p:txBody>
          <a:bodyPr lIns="0" tIns="0" rIns="0" bIns="0"/>
          <a:lstStyle/>
          <a:p>
            <a:endParaRPr lang="en-US"/>
          </a:p>
        </p:txBody>
      </p:sp>
      <p:sp>
        <p:nvSpPr>
          <p:cNvPr id="18438" name="Rectangle 6"/>
          <p:cNvSpPr>
            <a:spLocks/>
          </p:cNvSpPr>
          <p:nvPr/>
        </p:nvSpPr>
        <p:spPr bwMode="auto">
          <a:xfrm rot="5400000">
            <a:off x="1944291" y="1834753"/>
            <a:ext cx="437555" cy="438745"/>
          </a:xfrm>
          <a:prstGeom prst="rect">
            <a:avLst/>
          </a:prstGeom>
          <a:solidFill>
            <a:schemeClr val="accent2"/>
          </a:solidFill>
          <a:ln>
            <a:noFill/>
          </a:ln>
          <a:extLst/>
        </p:spPr>
        <p:txBody>
          <a:bodyPr lIns="0" tIns="0" rIns="0" bIns="0"/>
          <a:lstStyle/>
          <a:p>
            <a:endParaRPr lang="en-US"/>
          </a:p>
        </p:txBody>
      </p:sp>
      <p:sp>
        <p:nvSpPr>
          <p:cNvPr id="18439" name="Rectangle 7"/>
          <p:cNvSpPr>
            <a:spLocks/>
          </p:cNvSpPr>
          <p:nvPr/>
        </p:nvSpPr>
        <p:spPr bwMode="auto">
          <a:xfrm rot="5400000">
            <a:off x="1505545" y="1397794"/>
            <a:ext cx="437555" cy="438746"/>
          </a:xfrm>
          <a:prstGeom prst="rect">
            <a:avLst/>
          </a:prstGeom>
          <a:solidFill>
            <a:schemeClr val="tx2"/>
          </a:solidFill>
          <a:ln>
            <a:noFill/>
          </a:ln>
          <a:extLst/>
        </p:spPr>
        <p:txBody>
          <a:bodyPr lIns="0" tIns="0" rIns="0" bIns="0"/>
          <a:lstStyle/>
          <a:p>
            <a:endParaRPr lang="en-US"/>
          </a:p>
        </p:txBody>
      </p:sp>
      <p:sp>
        <p:nvSpPr>
          <p:cNvPr id="18440" name="Rectangle 8"/>
          <p:cNvSpPr>
            <a:spLocks/>
          </p:cNvSpPr>
          <p:nvPr/>
        </p:nvSpPr>
        <p:spPr bwMode="auto">
          <a:xfrm rot="5400000">
            <a:off x="1944291" y="960240"/>
            <a:ext cx="437555" cy="438745"/>
          </a:xfrm>
          <a:prstGeom prst="rect">
            <a:avLst/>
          </a:prstGeom>
          <a:solidFill>
            <a:schemeClr val="accent2"/>
          </a:solidFill>
          <a:ln>
            <a:noFill/>
          </a:ln>
          <a:extLst/>
        </p:spPr>
        <p:txBody>
          <a:bodyPr lIns="0" tIns="0" rIns="0" bIns="0"/>
          <a:lstStyle/>
          <a:p>
            <a:endParaRPr lang="en-US">
              <a:solidFill>
                <a:schemeClr val="accent4"/>
              </a:solidFill>
            </a:endParaRPr>
          </a:p>
        </p:txBody>
      </p:sp>
      <p:sp>
        <p:nvSpPr>
          <p:cNvPr id="18441" name="Rectangle 9"/>
          <p:cNvSpPr>
            <a:spLocks/>
          </p:cNvSpPr>
          <p:nvPr/>
        </p:nvSpPr>
        <p:spPr bwMode="auto">
          <a:xfrm rot="5400000">
            <a:off x="1066800" y="1834753"/>
            <a:ext cx="437555" cy="438745"/>
          </a:xfrm>
          <a:prstGeom prst="rect">
            <a:avLst/>
          </a:prstGeom>
          <a:solidFill>
            <a:schemeClr val="accent2"/>
          </a:solidFill>
          <a:ln>
            <a:noFill/>
          </a:ln>
          <a:extLst/>
        </p:spPr>
        <p:txBody>
          <a:bodyPr lIns="0" tIns="0" rIns="0" bIns="0"/>
          <a:lstStyle/>
          <a:p>
            <a:endParaRPr lang="en-US"/>
          </a:p>
        </p:txBody>
      </p:sp>
      <p:sp>
        <p:nvSpPr>
          <p:cNvPr id="18442" name="Rectangle 10"/>
          <p:cNvSpPr>
            <a:spLocks/>
          </p:cNvSpPr>
          <p:nvPr/>
        </p:nvSpPr>
        <p:spPr bwMode="auto">
          <a:xfrm>
            <a:off x="5121473" y="2988469"/>
            <a:ext cx="3109913"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dirty="0">
                <a:solidFill>
                  <a:schemeClr val="bg2"/>
                </a:solidFill>
                <a:latin typeface="Montserrat-Regular" charset="0"/>
                <a:ea typeface="ＭＳ Ｐゴシック" charset="0"/>
                <a:cs typeface="Montserrat-Regular" charset="0"/>
                <a:sym typeface="Montserrat-Regular" charset="0"/>
              </a:rPr>
              <a:t>This letterhead design is meant to project an image of profession and reliability. By using simple alignments we have created a very spacious feeling. The simplicity suggests strength.</a:t>
            </a:r>
          </a:p>
        </p:txBody>
      </p:sp>
      <p:sp>
        <p:nvSpPr>
          <p:cNvPr id="18443" name="Rectangle 11"/>
          <p:cNvSpPr>
            <a:spLocks/>
          </p:cNvSpPr>
          <p:nvPr/>
        </p:nvSpPr>
        <p:spPr bwMode="auto">
          <a:xfrm>
            <a:off x="5121473" y="3836194"/>
            <a:ext cx="31099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AFAFA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a:t>
            </a:r>
          </a:p>
        </p:txBody>
      </p:sp>
      <p:sp>
        <p:nvSpPr>
          <p:cNvPr id="18444" name="Rectangle 12"/>
          <p:cNvSpPr>
            <a:spLocks/>
          </p:cNvSpPr>
          <p:nvPr/>
        </p:nvSpPr>
        <p:spPr bwMode="auto">
          <a:xfrm>
            <a:off x="1504355" y="3621881"/>
            <a:ext cx="29813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2800">
                <a:solidFill>
                  <a:srgbClr val="DCDCDC"/>
                </a:solidFill>
                <a:latin typeface="Montserrat-Bold" charset="0"/>
                <a:ea typeface="ＭＳ Ｐゴシック" charset="0"/>
                <a:cs typeface="Montserrat-Bold" charset="0"/>
                <a:sym typeface="Montserrat-Bold" charset="0"/>
              </a:rPr>
              <a:t>AWESOME HEADLINE TEXT</a:t>
            </a:r>
          </a:p>
        </p:txBody>
      </p:sp>
      <p:pic>
        <p:nvPicPr>
          <p:cNvPr id="1844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9987" y="623293"/>
            <a:ext cx="2157413" cy="209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8446" name="Line 14"/>
          <p:cNvSpPr>
            <a:spLocks noChangeShapeType="1"/>
          </p:cNvSpPr>
          <p:nvPr/>
        </p:nvSpPr>
        <p:spPr bwMode="auto">
          <a:xfrm>
            <a:off x="-5953" y="4500563"/>
            <a:ext cx="4358878" cy="0"/>
          </a:xfrm>
          <a:prstGeom prst="line">
            <a:avLst/>
          </a:prstGeom>
          <a:noFill/>
          <a:ln w="12700" cap="flat">
            <a:solidFill>
              <a:srgbClr val="CDCDCD"/>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18447" name="Group 15"/>
          <p:cNvGrpSpPr>
            <a:grpSpLocks/>
          </p:cNvGrpSpPr>
          <p:nvPr/>
        </p:nvGrpSpPr>
        <p:grpSpPr bwMode="auto">
          <a:xfrm>
            <a:off x="5753100" y="830461"/>
            <a:ext cx="566738" cy="438150"/>
            <a:chOff x="0" y="0"/>
            <a:chExt cx="952" cy="736"/>
          </a:xfrm>
        </p:grpSpPr>
        <p:sp>
          <p:nvSpPr>
            <p:cNvPr id="18448" name="Freeform 16"/>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49" name="Freeform 17"/>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chemeClr val="bg2">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18450" name="Group 18"/>
          <p:cNvGrpSpPr>
            <a:grpSpLocks/>
          </p:cNvGrpSpPr>
          <p:nvPr/>
        </p:nvGrpSpPr>
        <p:grpSpPr bwMode="auto">
          <a:xfrm rot="10800000">
            <a:off x="7310437" y="2402086"/>
            <a:ext cx="566738" cy="438150"/>
            <a:chOff x="0" y="0"/>
            <a:chExt cx="952" cy="736"/>
          </a:xfrm>
        </p:grpSpPr>
        <p:sp>
          <p:nvSpPr>
            <p:cNvPr id="18451" name="Freeform 19"/>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52" name="Freeform 20"/>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chemeClr val="bg2">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18453" name="Rectangle 21"/>
          <p:cNvSpPr>
            <a:spLocks/>
          </p:cNvSpPr>
          <p:nvPr/>
        </p:nvSpPr>
        <p:spPr bwMode="auto">
          <a:xfrm>
            <a:off x="6231136" y="1545431"/>
            <a:ext cx="141922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 and reliability.</a:t>
            </a:r>
          </a:p>
        </p:txBody>
      </p:sp>
      <p:grpSp>
        <p:nvGrpSpPr>
          <p:cNvPr id="18454" name="Group 22"/>
          <p:cNvGrpSpPr>
            <a:grpSpLocks/>
          </p:cNvGrpSpPr>
          <p:nvPr/>
        </p:nvGrpSpPr>
        <p:grpSpPr bwMode="auto">
          <a:xfrm>
            <a:off x="8169474" y="4824412"/>
            <a:ext cx="759619" cy="176213"/>
            <a:chOff x="0" y="0"/>
            <a:chExt cx="1275" cy="296"/>
          </a:xfrm>
        </p:grpSpPr>
        <p:pic>
          <p:nvPicPr>
            <p:cNvPr id="18455"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8456" name="Rectangle 24"/>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57" name="Rectangle 25"/>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04</a:t>
              </a:r>
            </a:p>
          </p:txBody>
        </p:sp>
        <p:sp>
          <p:nvSpPr>
            <p:cNvPr id="18458" name="Rectangle 26"/>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0-#ppt_w/2"/>
                                          </p:val>
                                        </p:tav>
                                        <p:tav tm="100000">
                                          <p:val>
                                            <p:strVal val="#ppt_x"/>
                                          </p:val>
                                        </p:tav>
                                      </p:tavLst>
                                    </p:anim>
                                    <p:anim calcmode="lin" valueType="num">
                                      <p:cBhvr additive="base">
                                        <p:cTn id="8" dur="500" fill="hold"/>
                                        <p:tgtEl>
                                          <p:spTgt spid="1843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18445"/>
                                        </p:tgtEl>
                                        <p:attrNameLst>
                                          <p:attrName>style.visibility</p:attrName>
                                        </p:attrNameLst>
                                      </p:cBhvr>
                                      <p:to>
                                        <p:strVal val="visible"/>
                                      </p:to>
                                    </p:set>
                                    <p:anim calcmode="lin" valueType="num">
                                      <p:cBhvr additive="base">
                                        <p:cTn id="12" dur="500" fill="hold"/>
                                        <p:tgtEl>
                                          <p:spTgt spid="18445"/>
                                        </p:tgtEl>
                                        <p:attrNameLst>
                                          <p:attrName>ppt_x</p:attrName>
                                        </p:attrNameLst>
                                      </p:cBhvr>
                                      <p:tavLst>
                                        <p:tav tm="0">
                                          <p:val>
                                            <p:strVal val="#ppt_x"/>
                                          </p:val>
                                        </p:tav>
                                        <p:tav tm="100000">
                                          <p:val>
                                            <p:strVal val="#ppt_x"/>
                                          </p:val>
                                        </p:tav>
                                      </p:tavLst>
                                    </p:anim>
                                    <p:anim calcmode="lin" valueType="num">
                                      <p:cBhvr additive="base">
                                        <p:cTn id="13" dur="500" fill="hold"/>
                                        <p:tgtEl>
                                          <p:spTgt spid="1844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300"/>
                                  </p:stCondLst>
                                  <p:childTnLst>
                                    <p:set>
                                      <p:cBhvr>
                                        <p:cTn id="16" dur="1" fill="hold">
                                          <p:stCondLst>
                                            <p:cond delay="0"/>
                                          </p:stCondLst>
                                        </p:cTn>
                                        <p:tgtEl>
                                          <p:spTgt spid="18436"/>
                                        </p:tgtEl>
                                        <p:attrNameLst>
                                          <p:attrName>style.visibility</p:attrName>
                                        </p:attrNameLst>
                                      </p:cBhvr>
                                      <p:to>
                                        <p:strVal val="visible"/>
                                      </p:to>
                                    </p:set>
                                    <p:anim calcmode="lin" valueType="num">
                                      <p:cBhvr additive="base">
                                        <p:cTn id="17" dur="500" fill="hold"/>
                                        <p:tgtEl>
                                          <p:spTgt spid="18436"/>
                                        </p:tgtEl>
                                        <p:attrNameLst>
                                          <p:attrName>ppt_x</p:attrName>
                                        </p:attrNameLst>
                                      </p:cBhvr>
                                      <p:tavLst>
                                        <p:tav tm="0">
                                          <p:val>
                                            <p:strVal val="0-#ppt_w/2"/>
                                          </p:val>
                                        </p:tav>
                                        <p:tav tm="100000">
                                          <p:val>
                                            <p:strVal val="#ppt_x"/>
                                          </p:val>
                                        </p:tav>
                                      </p:tavLst>
                                    </p:anim>
                                    <p:anim calcmode="lin" valueType="num">
                                      <p:cBhvr additive="base">
                                        <p:cTn id="18" dur="500" fill="hold"/>
                                        <p:tgtEl>
                                          <p:spTgt spid="18436"/>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800"/>
                            </p:stCondLst>
                            <p:childTnLst>
                              <p:par>
                                <p:cTn id="20" presetID="2" presetClass="entr" presetSubtype="8" fill="hold" grpId="0" nodeType="afterEffect">
                                  <p:stCondLst>
                                    <p:cond delay="300"/>
                                  </p:stCondLst>
                                  <p:childTnLst>
                                    <p:set>
                                      <p:cBhvr>
                                        <p:cTn id="21" dur="1" fill="hold">
                                          <p:stCondLst>
                                            <p:cond delay="0"/>
                                          </p:stCondLst>
                                        </p:cTn>
                                        <p:tgtEl>
                                          <p:spTgt spid="18437"/>
                                        </p:tgtEl>
                                        <p:attrNameLst>
                                          <p:attrName>style.visibility</p:attrName>
                                        </p:attrNameLst>
                                      </p:cBhvr>
                                      <p:to>
                                        <p:strVal val="visible"/>
                                      </p:to>
                                    </p:set>
                                    <p:anim calcmode="lin" valueType="num">
                                      <p:cBhvr additive="base">
                                        <p:cTn id="22" dur="500" fill="hold"/>
                                        <p:tgtEl>
                                          <p:spTgt spid="18437"/>
                                        </p:tgtEl>
                                        <p:attrNameLst>
                                          <p:attrName>ppt_x</p:attrName>
                                        </p:attrNameLst>
                                      </p:cBhvr>
                                      <p:tavLst>
                                        <p:tav tm="0">
                                          <p:val>
                                            <p:strVal val="0-#ppt_w/2"/>
                                          </p:val>
                                        </p:tav>
                                        <p:tav tm="100000">
                                          <p:val>
                                            <p:strVal val="#ppt_x"/>
                                          </p:val>
                                        </p:tav>
                                      </p:tavLst>
                                    </p:anim>
                                    <p:anim calcmode="lin" valueType="num">
                                      <p:cBhvr additive="base">
                                        <p:cTn id="23" dur="500" fill="hold"/>
                                        <p:tgtEl>
                                          <p:spTgt spid="18437"/>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600"/>
                            </p:stCondLst>
                            <p:childTnLst>
                              <p:par>
                                <p:cTn id="25" presetID="2" presetClass="entr" presetSubtype="8" fill="hold" grpId="0" nodeType="afterEffect">
                                  <p:stCondLst>
                                    <p:cond delay="300"/>
                                  </p:stCondLst>
                                  <p:childTnLst>
                                    <p:set>
                                      <p:cBhvr>
                                        <p:cTn id="26" dur="1" fill="hold">
                                          <p:stCondLst>
                                            <p:cond delay="0"/>
                                          </p:stCondLst>
                                        </p:cTn>
                                        <p:tgtEl>
                                          <p:spTgt spid="18438"/>
                                        </p:tgtEl>
                                        <p:attrNameLst>
                                          <p:attrName>style.visibility</p:attrName>
                                        </p:attrNameLst>
                                      </p:cBhvr>
                                      <p:to>
                                        <p:strVal val="visible"/>
                                      </p:to>
                                    </p:set>
                                    <p:anim calcmode="lin" valueType="num">
                                      <p:cBhvr additive="base">
                                        <p:cTn id="27" dur="500" fill="hold"/>
                                        <p:tgtEl>
                                          <p:spTgt spid="18438"/>
                                        </p:tgtEl>
                                        <p:attrNameLst>
                                          <p:attrName>ppt_x</p:attrName>
                                        </p:attrNameLst>
                                      </p:cBhvr>
                                      <p:tavLst>
                                        <p:tav tm="0">
                                          <p:val>
                                            <p:strVal val="0-#ppt_w/2"/>
                                          </p:val>
                                        </p:tav>
                                        <p:tav tm="100000">
                                          <p:val>
                                            <p:strVal val="#ppt_x"/>
                                          </p:val>
                                        </p:tav>
                                      </p:tavLst>
                                    </p:anim>
                                    <p:anim calcmode="lin" valueType="num">
                                      <p:cBhvr additive="base">
                                        <p:cTn id="28" dur="500" fill="hold"/>
                                        <p:tgtEl>
                                          <p:spTgt spid="18438"/>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3400"/>
                            </p:stCondLst>
                            <p:childTnLst>
                              <p:par>
                                <p:cTn id="30" presetID="2" presetClass="entr" presetSubtype="8" fill="hold" grpId="0" nodeType="afterEffect">
                                  <p:stCondLst>
                                    <p:cond delay="300"/>
                                  </p:stCondLst>
                                  <p:childTnLst>
                                    <p:set>
                                      <p:cBhvr>
                                        <p:cTn id="31" dur="1" fill="hold">
                                          <p:stCondLst>
                                            <p:cond delay="0"/>
                                          </p:stCondLst>
                                        </p:cTn>
                                        <p:tgtEl>
                                          <p:spTgt spid="18439"/>
                                        </p:tgtEl>
                                        <p:attrNameLst>
                                          <p:attrName>style.visibility</p:attrName>
                                        </p:attrNameLst>
                                      </p:cBhvr>
                                      <p:to>
                                        <p:strVal val="visible"/>
                                      </p:to>
                                    </p:set>
                                    <p:anim calcmode="lin" valueType="num">
                                      <p:cBhvr additive="base">
                                        <p:cTn id="32" dur="500" fill="hold"/>
                                        <p:tgtEl>
                                          <p:spTgt spid="18439"/>
                                        </p:tgtEl>
                                        <p:attrNameLst>
                                          <p:attrName>ppt_x</p:attrName>
                                        </p:attrNameLst>
                                      </p:cBhvr>
                                      <p:tavLst>
                                        <p:tav tm="0">
                                          <p:val>
                                            <p:strVal val="0-#ppt_w/2"/>
                                          </p:val>
                                        </p:tav>
                                        <p:tav tm="100000">
                                          <p:val>
                                            <p:strVal val="#ppt_x"/>
                                          </p:val>
                                        </p:tav>
                                      </p:tavLst>
                                    </p:anim>
                                    <p:anim calcmode="lin" valueType="num">
                                      <p:cBhvr additive="base">
                                        <p:cTn id="33" dur="500" fill="hold"/>
                                        <p:tgtEl>
                                          <p:spTgt spid="18439"/>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4200"/>
                            </p:stCondLst>
                            <p:childTnLst>
                              <p:par>
                                <p:cTn id="35" presetID="2" presetClass="entr" presetSubtype="8" fill="hold" grpId="0" nodeType="afterEffect">
                                  <p:stCondLst>
                                    <p:cond delay="300"/>
                                  </p:stCondLst>
                                  <p:childTnLst>
                                    <p:set>
                                      <p:cBhvr>
                                        <p:cTn id="36" dur="1" fill="hold">
                                          <p:stCondLst>
                                            <p:cond delay="0"/>
                                          </p:stCondLst>
                                        </p:cTn>
                                        <p:tgtEl>
                                          <p:spTgt spid="18440"/>
                                        </p:tgtEl>
                                        <p:attrNameLst>
                                          <p:attrName>style.visibility</p:attrName>
                                        </p:attrNameLst>
                                      </p:cBhvr>
                                      <p:to>
                                        <p:strVal val="visible"/>
                                      </p:to>
                                    </p:set>
                                    <p:anim calcmode="lin" valueType="num">
                                      <p:cBhvr additive="base">
                                        <p:cTn id="37" dur="500" fill="hold"/>
                                        <p:tgtEl>
                                          <p:spTgt spid="18440"/>
                                        </p:tgtEl>
                                        <p:attrNameLst>
                                          <p:attrName>ppt_x</p:attrName>
                                        </p:attrNameLst>
                                      </p:cBhvr>
                                      <p:tavLst>
                                        <p:tav tm="0">
                                          <p:val>
                                            <p:strVal val="0-#ppt_w/2"/>
                                          </p:val>
                                        </p:tav>
                                        <p:tav tm="100000">
                                          <p:val>
                                            <p:strVal val="#ppt_x"/>
                                          </p:val>
                                        </p:tav>
                                      </p:tavLst>
                                    </p:anim>
                                    <p:anim calcmode="lin" valueType="num">
                                      <p:cBhvr additive="base">
                                        <p:cTn id="38" dur="500" fill="hold"/>
                                        <p:tgtEl>
                                          <p:spTgt spid="18440"/>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0"/>
                            </p:stCondLst>
                            <p:childTnLst>
                              <p:par>
                                <p:cTn id="40" presetID="2" presetClass="entr" presetSubtype="8" fill="hold" grpId="0" nodeType="afterEffect">
                                  <p:stCondLst>
                                    <p:cond delay="300"/>
                                  </p:stCondLst>
                                  <p:childTnLst>
                                    <p:set>
                                      <p:cBhvr>
                                        <p:cTn id="41" dur="1" fill="hold">
                                          <p:stCondLst>
                                            <p:cond delay="0"/>
                                          </p:stCondLst>
                                        </p:cTn>
                                        <p:tgtEl>
                                          <p:spTgt spid="18441"/>
                                        </p:tgtEl>
                                        <p:attrNameLst>
                                          <p:attrName>style.visibility</p:attrName>
                                        </p:attrNameLst>
                                      </p:cBhvr>
                                      <p:to>
                                        <p:strVal val="visible"/>
                                      </p:to>
                                    </p:set>
                                    <p:anim calcmode="lin" valueType="num">
                                      <p:cBhvr additive="base">
                                        <p:cTn id="42" dur="500" fill="hold"/>
                                        <p:tgtEl>
                                          <p:spTgt spid="18441"/>
                                        </p:tgtEl>
                                        <p:attrNameLst>
                                          <p:attrName>ppt_x</p:attrName>
                                        </p:attrNameLst>
                                      </p:cBhvr>
                                      <p:tavLst>
                                        <p:tav tm="0">
                                          <p:val>
                                            <p:strVal val="0-#ppt_w/2"/>
                                          </p:val>
                                        </p:tav>
                                        <p:tav tm="100000">
                                          <p:val>
                                            <p:strVal val="#ppt_x"/>
                                          </p:val>
                                        </p:tav>
                                      </p:tavLst>
                                    </p:anim>
                                    <p:anim calcmode="lin" valueType="num">
                                      <p:cBhvr additive="base">
                                        <p:cTn id="43" dur="500" fill="hold"/>
                                        <p:tgtEl>
                                          <p:spTgt spid="18441"/>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444"/>
                                        </p:tgtEl>
                                        <p:attrNameLst>
                                          <p:attrName>style.visibility</p:attrName>
                                        </p:attrNameLst>
                                      </p:cBhvr>
                                      <p:to>
                                        <p:strVal val="visible"/>
                                      </p:to>
                                    </p:set>
                                    <p:animEffect transition="in" filter="wipe(left)">
                                      <p:cBhvr>
                                        <p:cTn id="48" dur="500"/>
                                        <p:tgtEl>
                                          <p:spTgt spid="18444"/>
                                        </p:tgtEl>
                                      </p:cBhvr>
                                    </p:animEffect>
                                  </p:childTnLst>
                                </p:cTn>
                              </p:par>
                            </p:childTnLst>
                          </p:cTn>
                        </p:par>
                        <p:par>
                          <p:cTn id="49" fill="hold" nodeType="afterGroup">
                            <p:stCondLst>
                              <p:cond delay="500"/>
                            </p:stCondLst>
                            <p:childTnLst>
                              <p:par>
                                <p:cTn id="50" presetID="23" presetClass="entr" presetSubtype="16" fill="hold" grpId="0" nodeType="afterEffect">
                                  <p:stCondLst>
                                    <p:cond delay="0"/>
                                  </p:stCondLst>
                                  <p:childTnLst>
                                    <p:set>
                                      <p:cBhvr>
                                        <p:cTn id="51" dur="1" fill="hold">
                                          <p:stCondLst>
                                            <p:cond delay="0"/>
                                          </p:stCondLst>
                                        </p:cTn>
                                        <p:tgtEl>
                                          <p:spTgt spid="18446"/>
                                        </p:tgtEl>
                                        <p:attrNameLst>
                                          <p:attrName>style.visibility</p:attrName>
                                        </p:attrNameLst>
                                      </p:cBhvr>
                                      <p:to>
                                        <p:strVal val="visible"/>
                                      </p:to>
                                    </p:set>
                                    <p:anim calcmode="lin" valueType="num">
                                      <p:cBhvr>
                                        <p:cTn id="52" dur="500" fill="hold"/>
                                        <p:tgtEl>
                                          <p:spTgt spid="18446"/>
                                        </p:tgtEl>
                                        <p:attrNameLst>
                                          <p:attrName>ppt_w</p:attrName>
                                        </p:attrNameLst>
                                      </p:cBhvr>
                                      <p:tavLst>
                                        <p:tav tm="0">
                                          <p:val>
                                            <p:fltVal val="0"/>
                                          </p:val>
                                        </p:tav>
                                        <p:tav tm="100000">
                                          <p:val>
                                            <p:strVal val="#ppt_w"/>
                                          </p:val>
                                        </p:tav>
                                      </p:tavLst>
                                    </p:anim>
                                    <p:anim calcmode="lin" valueType="num">
                                      <p:cBhvr>
                                        <p:cTn id="53" dur="500" fill="hold"/>
                                        <p:tgtEl>
                                          <p:spTgt spid="18446"/>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18442"/>
                                        </p:tgtEl>
                                        <p:attrNameLst>
                                          <p:attrName>style.visibility</p:attrName>
                                        </p:attrNameLst>
                                      </p:cBhvr>
                                      <p:to>
                                        <p:strVal val="visible"/>
                                      </p:to>
                                    </p:set>
                                    <p:anim calcmode="lin" valueType="num">
                                      <p:cBhvr additive="base">
                                        <p:cTn id="58" dur="500" fill="hold"/>
                                        <p:tgtEl>
                                          <p:spTgt spid="18442"/>
                                        </p:tgtEl>
                                        <p:attrNameLst>
                                          <p:attrName>ppt_x</p:attrName>
                                        </p:attrNameLst>
                                      </p:cBhvr>
                                      <p:tavLst>
                                        <p:tav tm="0">
                                          <p:val>
                                            <p:strVal val="1+#ppt_w/2"/>
                                          </p:val>
                                        </p:tav>
                                        <p:tav tm="100000">
                                          <p:val>
                                            <p:strVal val="#ppt_x"/>
                                          </p:val>
                                        </p:tav>
                                      </p:tavLst>
                                    </p:anim>
                                    <p:anim calcmode="lin" valueType="num">
                                      <p:cBhvr additive="base">
                                        <p:cTn id="59" dur="500" fill="hold"/>
                                        <p:tgtEl>
                                          <p:spTgt spid="18442"/>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500"/>
                            </p:stCondLst>
                            <p:childTnLst>
                              <p:par>
                                <p:cTn id="61" presetID="2" presetClass="entr" presetSubtype="2" fill="hold" grpId="0" nodeType="afterEffect">
                                  <p:stCondLst>
                                    <p:cond delay="300"/>
                                  </p:stCondLst>
                                  <p:childTnLst>
                                    <p:set>
                                      <p:cBhvr>
                                        <p:cTn id="62" dur="1" fill="hold">
                                          <p:stCondLst>
                                            <p:cond delay="0"/>
                                          </p:stCondLst>
                                        </p:cTn>
                                        <p:tgtEl>
                                          <p:spTgt spid="18443"/>
                                        </p:tgtEl>
                                        <p:attrNameLst>
                                          <p:attrName>style.visibility</p:attrName>
                                        </p:attrNameLst>
                                      </p:cBhvr>
                                      <p:to>
                                        <p:strVal val="visible"/>
                                      </p:to>
                                    </p:set>
                                    <p:anim calcmode="lin" valueType="num">
                                      <p:cBhvr additive="base">
                                        <p:cTn id="63" dur="500" fill="hold"/>
                                        <p:tgtEl>
                                          <p:spTgt spid="18443"/>
                                        </p:tgtEl>
                                        <p:attrNameLst>
                                          <p:attrName>ppt_x</p:attrName>
                                        </p:attrNameLst>
                                      </p:cBhvr>
                                      <p:tavLst>
                                        <p:tav tm="0">
                                          <p:val>
                                            <p:strVal val="1+#ppt_w/2"/>
                                          </p:val>
                                        </p:tav>
                                        <p:tav tm="100000">
                                          <p:val>
                                            <p:strVal val="#ppt_x"/>
                                          </p:val>
                                        </p:tav>
                                      </p:tavLst>
                                    </p:anim>
                                    <p:anim calcmode="lin" valueType="num">
                                      <p:cBhvr additive="base">
                                        <p:cTn id="64" dur="500" fill="hold"/>
                                        <p:tgtEl>
                                          <p:spTgt spid="184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P spid="18436" grpId="0" animBg="1"/>
      <p:bldP spid="18437" grpId="0" animBg="1"/>
      <p:bldP spid="18438" grpId="0" animBg="1"/>
      <p:bldP spid="18439" grpId="0" animBg="1"/>
      <p:bldP spid="18440" grpId="0" animBg="1"/>
      <p:bldP spid="18441" grpId="0" animBg="1"/>
      <p:bldP spid="18442" grpId="0" autoUpdateAnimBg="0"/>
      <p:bldP spid="18443" grpId="0" autoUpdateAnimBg="0"/>
      <p:bldP spid="18444" grpId="0" autoUpdateAnimBg="0"/>
      <p:bldP spid="1844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5298" name="Rectangle 2"/>
          <p:cNvSpPr>
            <a:spLocks/>
          </p:cNvSpPr>
          <p:nvPr/>
        </p:nvSpPr>
        <p:spPr bwMode="auto">
          <a:xfrm>
            <a:off x="-35719" y="-45244"/>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55299" name="Group 3"/>
          <p:cNvGrpSpPr>
            <a:grpSpLocks/>
          </p:cNvGrpSpPr>
          <p:nvPr/>
        </p:nvGrpSpPr>
        <p:grpSpPr bwMode="auto">
          <a:xfrm rot="10800000">
            <a:off x="886420" y="3780830"/>
            <a:ext cx="1385888" cy="1376363"/>
            <a:chOff x="0" y="0"/>
            <a:chExt cx="2328" cy="2312"/>
          </a:xfrm>
        </p:grpSpPr>
        <p:sp>
          <p:nvSpPr>
            <p:cNvPr id="55300"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5301"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55302" name="Rectangle 6"/>
          <p:cNvSpPr>
            <a:spLocks/>
          </p:cNvSpPr>
          <p:nvPr/>
        </p:nvSpPr>
        <p:spPr bwMode="auto">
          <a:xfrm>
            <a:off x="5390555" y="719138"/>
            <a:ext cx="23526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M O R E</a:t>
            </a:r>
          </a:p>
          <a:p>
            <a:pPr algn="r"/>
            <a:r>
              <a:rPr lang="en-US" sz="1700">
                <a:solidFill>
                  <a:srgbClr val="FFFFFF"/>
                </a:solidFill>
                <a:latin typeface="Montserrat-Bold" charset="0"/>
                <a:ea typeface="ＭＳ Ｐゴシック" charset="0"/>
                <a:cs typeface="Montserrat-Bold" charset="0"/>
                <a:sym typeface="Montserrat-Bold" charset="0"/>
              </a:rPr>
              <a:t>I N F O G R A P H I C</a:t>
            </a:r>
          </a:p>
        </p:txBody>
      </p:sp>
      <p:sp>
        <p:nvSpPr>
          <p:cNvPr id="55303" name="Rectangle 7"/>
          <p:cNvSpPr>
            <a:spLocks/>
          </p:cNvSpPr>
          <p:nvPr/>
        </p:nvSpPr>
        <p:spPr bwMode="auto">
          <a:xfrm>
            <a:off x="4707136" y="2107406"/>
            <a:ext cx="30384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a:t>
            </a:r>
          </a:p>
        </p:txBody>
      </p:sp>
      <p:pic>
        <p:nvPicPr>
          <p:cNvPr id="55304"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57316" y="3533775"/>
            <a:ext cx="138713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5305" name="Rectangle 9"/>
          <p:cNvSpPr>
            <a:spLocks/>
          </p:cNvSpPr>
          <p:nvPr/>
        </p:nvSpPr>
        <p:spPr bwMode="auto">
          <a:xfrm>
            <a:off x="4854773" y="1543050"/>
            <a:ext cx="2890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8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sp>
        <p:nvSpPr>
          <p:cNvPr id="55306" name="Line 10"/>
          <p:cNvSpPr>
            <a:spLocks noChangeShapeType="1"/>
          </p:cNvSpPr>
          <p:nvPr/>
        </p:nvSpPr>
        <p:spPr bwMode="auto">
          <a:xfrm>
            <a:off x="4704755" y="3205163"/>
            <a:ext cx="3039070"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55307" name="Group 11"/>
          <p:cNvGrpSpPr>
            <a:grpSpLocks/>
          </p:cNvGrpSpPr>
          <p:nvPr/>
        </p:nvGrpSpPr>
        <p:grpSpPr bwMode="auto">
          <a:xfrm>
            <a:off x="8169473" y="4824412"/>
            <a:ext cx="761405" cy="176213"/>
            <a:chOff x="0" y="0"/>
            <a:chExt cx="1279" cy="296"/>
          </a:xfrm>
        </p:grpSpPr>
        <p:pic>
          <p:nvPicPr>
            <p:cNvPr id="5530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5309" name="Rectangle 1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5310" name="Rectangle 1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40</a:t>
              </a:r>
            </a:p>
          </p:txBody>
        </p:sp>
        <p:sp>
          <p:nvSpPr>
            <p:cNvPr id="55311" name="Rectangle 1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wipe(right)">
                                      <p:cBhvr>
                                        <p:cTn id="7" dur="500"/>
                                        <p:tgtEl>
                                          <p:spTgt spid="55302"/>
                                        </p:tgtEl>
                                      </p:cBhvr>
                                    </p:animEffect>
                                  </p:childTnLst>
                                </p:cTn>
                              </p:par>
                            </p:childTnLst>
                          </p:cTn>
                        </p:par>
                        <p:par>
                          <p:cTn id="8" fill="hold" nodeType="afterGroup">
                            <p:stCondLst>
                              <p:cond delay="500"/>
                            </p:stCondLst>
                            <p:childTnLst>
                              <p:par>
                                <p:cTn id="9" presetID="22" presetClass="entr" presetSubtype="2" fill="hold" grpId="0" nodeType="afterEffect">
                                  <p:stCondLst>
                                    <p:cond delay="500"/>
                                  </p:stCondLst>
                                  <p:childTnLst>
                                    <p:set>
                                      <p:cBhvr>
                                        <p:cTn id="10" dur="1" fill="hold">
                                          <p:stCondLst>
                                            <p:cond delay="0"/>
                                          </p:stCondLst>
                                        </p:cTn>
                                        <p:tgtEl>
                                          <p:spTgt spid="55305"/>
                                        </p:tgtEl>
                                        <p:attrNameLst>
                                          <p:attrName>style.visibility</p:attrName>
                                        </p:attrNameLst>
                                      </p:cBhvr>
                                      <p:to>
                                        <p:strVal val="visible"/>
                                      </p:to>
                                    </p:set>
                                    <p:animEffect transition="in" filter="wipe(right)">
                                      <p:cBhvr>
                                        <p:cTn id="11" dur="500"/>
                                        <p:tgtEl>
                                          <p:spTgt spid="553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55303"/>
                                        </p:tgtEl>
                                        <p:attrNameLst>
                                          <p:attrName>style.visibility</p:attrName>
                                        </p:attrNameLst>
                                      </p:cBhvr>
                                      <p:to>
                                        <p:strVal val="visible"/>
                                      </p:to>
                                    </p:set>
                                    <p:anim calcmode="lin" valueType="num">
                                      <p:cBhvr additive="base">
                                        <p:cTn id="16" dur="500" fill="hold"/>
                                        <p:tgtEl>
                                          <p:spTgt spid="55303"/>
                                        </p:tgtEl>
                                        <p:attrNameLst>
                                          <p:attrName>ppt_x</p:attrName>
                                        </p:attrNameLst>
                                      </p:cBhvr>
                                      <p:tavLst>
                                        <p:tav tm="0">
                                          <p:val>
                                            <p:strVal val="1+#ppt_w/2"/>
                                          </p:val>
                                        </p:tav>
                                        <p:tav tm="100000">
                                          <p:val>
                                            <p:strVal val="#ppt_x"/>
                                          </p:val>
                                        </p:tav>
                                      </p:tavLst>
                                    </p:anim>
                                    <p:anim calcmode="lin" valueType="num">
                                      <p:cBhvr additive="base">
                                        <p:cTn id="17" dur="500" fill="hold"/>
                                        <p:tgtEl>
                                          <p:spTgt spid="5530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2" presetClass="entr" presetSubtype="2" fill="hold" grpId="0" nodeType="afterEffect">
                                  <p:stCondLst>
                                    <p:cond delay="300"/>
                                  </p:stCondLst>
                                  <p:childTnLst>
                                    <p:set>
                                      <p:cBhvr>
                                        <p:cTn id="20" dur="1" fill="hold">
                                          <p:stCondLst>
                                            <p:cond delay="0"/>
                                          </p:stCondLst>
                                        </p:cTn>
                                        <p:tgtEl>
                                          <p:spTgt spid="55306"/>
                                        </p:tgtEl>
                                        <p:attrNameLst>
                                          <p:attrName>style.visibility</p:attrName>
                                        </p:attrNameLst>
                                      </p:cBhvr>
                                      <p:to>
                                        <p:strVal val="visible"/>
                                      </p:to>
                                    </p:set>
                                    <p:anim calcmode="lin" valueType="num">
                                      <p:cBhvr additive="base">
                                        <p:cTn id="21" dur="500" fill="hold"/>
                                        <p:tgtEl>
                                          <p:spTgt spid="55306"/>
                                        </p:tgtEl>
                                        <p:attrNameLst>
                                          <p:attrName>ppt_x</p:attrName>
                                        </p:attrNameLst>
                                      </p:cBhvr>
                                      <p:tavLst>
                                        <p:tav tm="0">
                                          <p:val>
                                            <p:strVal val="1+#ppt_w/2"/>
                                          </p:val>
                                        </p:tav>
                                        <p:tav tm="100000">
                                          <p:val>
                                            <p:strVal val="#ppt_x"/>
                                          </p:val>
                                        </p:tav>
                                      </p:tavLst>
                                    </p:anim>
                                    <p:anim calcmode="lin" valueType="num">
                                      <p:cBhvr additive="base">
                                        <p:cTn id="22" dur="500" fill="hold"/>
                                        <p:tgtEl>
                                          <p:spTgt spid="55306"/>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300"/>
                            </p:stCondLst>
                            <p:childTnLst>
                              <p:par>
                                <p:cTn id="24" presetID="2" presetClass="entr" presetSubtype="1" fill="hold" nodeType="afterEffect">
                                  <p:stCondLst>
                                    <p:cond delay="300"/>
                                  </p:stCondLst>
                                  <p:childTnLst>
                                    <p:set>
                                      <p:cBhvr>
                                        <p:cTn id="25" dur="1" fill="hold">
                                          <p:stCondLst>
                                            <p:cond delay="0"/>
                                          </p:stCondLst>
                                        </p:cTn>
                                        <p:tgtEl>
                                          <p:spTgt spid="55304"/>
                                        </p:tgtEl>
                                        <p:attrNameLst>
                                          <p:attrName>style.visibility</p:attrName>
                                        </p:attrNameLst>
                                      </p:cBhvr>
                                      <p:to>
                                        <p:strVal val="visible"/>
                                      </p:to>
                                    </p:set>
                                    <p:anim calcmode="lin" valueType="num">
                                      <p:cBhvr additive="base">
                                        <p:cTn id="26" dur="500" fill="hold"/>
                                        <p:tgtEl>
                                          <p:spTgt spid="55304"/>
                                        </p:tgtEl>
                                        <p:attrNameLst>
                                          <p:attrName>ppt_x</p:attrName>
                                        </p:attrNameLst>
                                      </p:cBhvr>
                                      <p:tavLst>
                                        <p:tav tm="0">
                                          <p:val>
                                            <p:strVal val="#ppt_x"/>
                                          </p:val>
                                        </p:tav>
                                        <p:tav tm="100000">
                                          <p:val>
                                            <p:strVal val="#ppt_x"/>
                                          </p:val>
                                        </p:tav>
                                      </p:tavLst>
                                    </p:anim>
                                    <p:anim calcmode="lin" valueType="num">
                                      <p:cBhvr additive="base">
                                        <p:cTn id="27" dur="500" fill="hold"/>
                                        <p:tgtEl>
                                          <p:spTgt spid="553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utoUpdateAnimBg="0"/>
      <p:bldP spid="55303" grpId="0" autoUpdateAnimBg="0"/>
      <p:bldP spid="55305" grpId="0" autoUpdateAnimBg="0"/>
      <p:bldP spid="5530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6321"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1</a:t>
            </a:r>
          </a:p>
        </p:txBody>
      </p:sp>
      <p:sp>
        <p:nvSpPr>
          <p:cNvPr id="56322"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56323" name="Group 3"/>
          <p:cNvGrpSpPr>
            <a:grpSpLocks/>
          </p:cNvGrpSpPr>
          <p:nvPr/>
        </p:nvGrpSpPr>
        <p:grpSpPr bwMode="auto">
          <a:xfrm>
            <a:off x="3780234" y="3367088"/>
            <a:ext cx="1357313" cy="781050"/>
            <a:chOff x="0" y="0"/>
            <a:chExt cx="2279" cy="1311"/>
          </a:xfrm>
        </p:grpSpPr>
        <p:sp>
          <p:nvSpPr>
            <p:cNvPr id="56324" name="Oval 4"/>
            <p:cNvSpPr>
              <a:spLocks/>
            </p:cNvSpPr>
            <p:nvPr/>
          </p:nvSpPr>
          <p:spPr bwMode="auto">
            <a:xfrm>
              <a:off x="233" y="807"/>
              <a:ext cx="1984" cy="504"/>
            </a:xfrm>
            <a:prstGeom prst="ellipse">
              <a:avLst/>
            </a:prstGeom>
            <a:solidFill>
              <a:srgbClr val="E6E6E6"/>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56325" name="Group 5"/>
            <p:cNvGrpSpPr>
              <a:grpSpLocks/>
            </p:cNvGrpSpPr>
            <p:nvPr/>
          </p:nvGrpSpPr>
          <p:grpSpPr bwMode="auto">
            <a:xfrm>
              <a:off x="0" y="0"/>
              <a:ext cx="2279" cy="1185"/>
              <a:chOff x="0" y="0"/>
              <a:chExt cx="2279" cy="1185"/>
            </a:xfrm>
          </p:grpSpPr>
          <p:sp>
            <p:nvSpPr>
              <p:cNvPr id="56326" name="Freeform 6"/>
              <p:cNvSpPr>
                <a:spLocks/>
              </p:cNvSpPr>
              <p:nvPr/>
            </p:nvSpPr>
            <p:spPr bwMode="auto">
              <a:xfrm>
                <a:off x="39" y="18"/>
                <a:ext cx="2184" cy="570"/>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27" name="Freeform 7"/>
              <p:cNvSpPr>
                <a:spLocks/>
              </p:cNvSpPr>
              <p:nvPr/>
            </p:nvSpPr>
            <p:spPr bwMode="auto">
              <a:xfrm>
                <a:off x="0" y="455"/>
                <a:ext cx="2279" cy="730"/>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28" name="Oval 8"/>
              <p:cNvSpPr>
                <a:spLocks/>
              </p:cNvSpPr>
              <p:nvPr/>
            </p:nvSpPr>
            <p:spPr bwMode="auto">
              <a:xfrm>
                <a:off x="44" y="0"/>
                <a:ext cx="2186" cy="897"/>
              </a:xfrm>
              <a:prstGeom prst="ellipse">
                <a:avLst/>
              </a:prstGeom>
              <a:noFill/>
              <a:ln w="762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grpSp>
        <p:nvGrpSpPr>
          <p:cNvPr id="56329" name="Group 9"/>
          <p:cNvGrpSpPr>
            <a:grpSpLocks/>
          </p:cNvGrpSpPr>
          <p:nvPr/>
        </p:nvGrpSpPr>
        <p:grpSpPr bwMode="auto">
          <a:xfrm>
            <a:off x="3699272" y="2858691"/>
            <a:ext cx="1565672" cy="820341"/>
            <a:chOff x="0" y="0"/>
            <a:chExt cx="2629" cy="1378"/>
          </a:xfrm>
        </p:grpSpPr>
        <p:sp>
          <p:nvSpPr>
            <p:cNvPr id="56330" name="Oval 10"/>
            <p:cNvSpPr>
              <a:spLocks/>
            </p:cNvSpPr>
            <p:nvPr/>
          </p:nvSpPr>
          <p:spPr bwMode="auto">
            <a:xfrm>
              <a:off x="61" y="821"/>
              <a:ext cx="2568" cy="557"/>
            </a:xfrm>
            <a:prstGeom prst="ellipse">
              <a:avLst/>
            </a:prstGeom>
            <a:solidFill>
              <a:srgbClr val="000000">
                <a:alpha val="9999"/>
              </a:srgbClr>
            </a:solidFill>
            <a:ln>
              <a:noFill/>
            </a:ln>
            <a:extLst>
              <a:ext uri="{91240B29-F687-4F45-9708-019B960494DF}">
                <a14:hiddenLine xmlns:a14="http://schemas.microsoft.com/office/drawing/2010/main" w="25400" cap="flat">
                  <a:solidFill>
                    <a:schemeClr val="tx1">
                      <a:alpha val="9999"/>
                    </a:schemeClr>
                  </a:solidFill>
                  <a:miter lim="800000"/>
                  <a:headEnd type="none" w="med" len="med"/>
                  <a:tailEnd type="none" w="med" len="med"/>
                </a14:hiddenLine>
              </a:ext>
            </a:extLst>
          </p:spPr>
          <p:txBody>
            <a:bodyPr lIns="0" tIns="0" rIns="0" bIns="0"/>
            <a:lstStyle/>
            <a:p>
              <a:endParaRPr lang="en-US"/>
            </a:p>
          </p:txBody>
        </p:sp>
        <p:grpSp>
          <p:nvGrpSpPr>
            <p:cNvPr id="56331" name="Group 11"/>
            <p:cNvGrpSpPr>
              <a:grpSpLocks/>
            </p:cNvGrpSpPr>
            <p:nvPr/>
          </p:nvGrpSpPr>
          <p:grpSpPr bwMode="auto">
            <a:xfrm>
              <a:off x="0" y="0"/>
              <a:ext cx="2552" cy="1305"/>
              <a:chOff x="0" y="0"/>
              <a:chExt cx="2552" cy="1305"/>
            </a:xfrm>
          </p:grpSpPr>
          <p:sp>
            <p:nvSpPr>
              <p:cNvPr id="56332" name="Freeform 12"/>
              <p:cNvSpPr>
                <a:spLocks/>
              </p:cNvSpPr>
              <p:nvPr/>
            </p:nvSpPr>
            <p:spPr bwMode="auto">
              <a:xfrm>
                <a:off x="44" y="20"/>
                <a:ext cx="2445" cy="628"/>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33" name="Freeform 13"/>
              <p:cNvSpPr>
                <a:spLocks/>
              </p:cNvSpPr>
              <p:nvPr/>
            </p:nvSpPr>
            <p:spPr bwMode="auto">
              <a:xfrm>
                <a:off x="0" y="502"/>
                <a:ext cx="2552" cy="803"/>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34" name="Oval 14"/>
              <p:cNvSpPr>
                <a:spLocks/>
              </p:cNvSpPr>
              <p:nvPr/>
            </p:nvSpPr>
            <p:spPr bwMode="auto">
              <a:xfrm>
                <a:off x="50" y="0"/>
                <a:ext cx="2447" cy="988"/>
              </a:xfrm>
              <a:prstGeom prst="ellipse">
                <a:avLst/>
              </a:prstGeom>
              <a:noFill/>
              <a:ln w="7620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grpSp>
        <p:nvGrpSpPr>
          <p:cNvPr id="56335" name="Group 15"/>
          <p:cNvGrpSpPr>
            <a:grpSpLocks/>
          </p:cNvGrpSpPr>
          <p:nvPr/>
        </p:nvGrpSpPr>
        <p:grpSpPr bwMode="auto">
          <a:xfrm>
            <a:off x="3627834" y="2347913"/>
            <a:ext cx="1662113" cy="825699"/>
            <a:chOff x="0" y="0"/>
            <a:chExt cx="2791" cy="1387"/>
          </a:xfrm>
        </p:grpSpPr>
        <p:sp>
          <p:nvSpPr>
            <p:cNvPr id="56336" name="Oval 16"/>
            <p:cNvSpPr>
              <a:spLocks/>
            </p:cNvSpPr>
            <p:nvPr/>
          </p:nvSpPr>
          <p:spPr bwMode="auto">
            <a:xfrm>
              <a:off x="181" y="883"/>
              <a:ext cx="2568" cy="504"/>
            </a:xfrm>
            <a:prstGeom prst="ellipse">
              <a:avLst/>
            </a:prstGeom>
            <a:solidFill>
              <a:srgbClr val="000000">
                <a:alpha val="9999"/>
              </a:srgbClr>
            </a:solidFill>
            <a:ln>
              <a:noFill/>
            </a:ln>
            <a:extLst>
              <a:ext uri="{91240B29-F687-4F45-9708-019B960494DF}">
                <a14:hiddenLine xmlns:a14="http://schemas.microsoft.com/office/drawing/2010/main" w="25400" cap="flat">
                  <a:solidFill>
                    <a:schemeClr val="tx1">
                      <a:alpha val="9999"/>
                    </a:schemeClr>
                  </a:solidFill>
                  <a:miter lim="800000"/>
                  <a:headEnd type="none" w="med" len="med"/>
                  <a:tailEnd type="none" w="med" len="med"/>
                </a14:hiddenLine>
              </a:ext>
            </a:extLst>
          </p:spPr>
          <p:txBody>
            <a:bodyPr lIns="0" tIns="0" rIns="0" bIns="0"/>
            <a:lstStyle/>
            <a:p>
              <a:endParaRPr lang="en-US"/>
            </a:p>
          </p:txBody>
        </p:sp>
        <p:grpSp>
          <p:nvGrpSpPr>
            <p:cNvPr id="56337" name="Group 17"/>
            <p:cNvGrpSpPr>
              <a:grpSpLocks/>
            </p:cNvGrpSpPr>
            <p:nvPr/>
          </p:nvGrpSpPr>
          <p:grpSpPr bwMode="auto">
            <a:xfrm>
              <a:off x="0" y="0"/>
              <a:ext cx="2791" cy="1308"/>
              <a:chOff x="0" y="0"/>
              <a:chExt cx="2791" cy="1308"/>
            </a:xfrm>
          </p:grpSpPr>
          <p:sp>
            <p:nvSpPr>
              <p:cNvPr id="56338" name="Freeform 18"/>
              <p:cNvSpPr>
                <a:spLocks/>
              </p:cNvSpPr>
              <p:nvPr/>
            </p:nvSpPr>
            <p:spPr bwMode="auto">
              <a:xfrm>
                <a:off x="48" y="20"/>
                <a:ext cx="2675" cy="629"/>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39" name="Freeform 19"/>
              <p:cNvSpPr>
                <a:spLocks/>
              </p:cNvSpPr>
              <p:nvPr/>
            </p:nvSpPr>
            <p:spPr bwMode="auto">
              <a:xfrm>
                <a:off x="0" y="503"/>
                <a:ext cx="2791" cy="805"/>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40" name="Oval 20"/>
              <p:cNvSpPr>
                <a:spLocks/>
              </p:cNvSpPr>
              <p:nvPr/>
            </p:nvSpPr>
            <p:spPr bwMode="auto">
              <a:xfrm>
                <a:off x="55" y="0"/>
                <a:ext cx="2676" cy="991"/>
              </a:xfrm>
              <a:prstGeom prst="ellipse">
                <a:avLst/>
              </a:prstGeom>
              <a:noFill/>
              <a:ln w="7620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grpSp>
        <p:nvGrpSpPr>
          <p:cNvPr id="56341" name="Group 21"/>
          <p:cNvGrpSpPr>
            <a:grpSpLocks/>
          </p:cNvGrpSpPr>
          <p:nvPr/>
        </p:nvGrpSpPr>
        <p:grpSpPr bwMode="auto">
          <a:xfrm>
            <a:off x="3549253" y="1903811"/>
            <a:ext cx="1819275" cy="759022"/>
            <a:chOff x="0" y="110"/>
            <a:chExt cx="3056" cy="1275"/>
          </a:xfrm>
        </p:grpSpPr>
        <p:sp>
          <p:nvSpPr>
            <p:cNvPr id="56342" name="Oval 22"/>
            <p:cNvSpPr>
              <a:spLocks/>
            </p:cNvSpPr>
            <p:nvPr/>
          </p:nvSpPr>
          <p:spPr bwMode="auto">
            <a:xfrm>
              <a:off x="169" y="970"/>
              <a:ext cx="2720" cy="415"/>
            </a:xfrm>
            <a:prstGeom prst="ellipse">
              <a:avLst/>
            </a:prstGeom>
            <a:solidFill>
              <a:srgbClr val="000000">
                <a:alpha val="9999"/>
              </a:srgbClr>
            </a:solidFill>
            <a:ln>
              <a:noFill/>
            </a:ln>
            <a:extLst>
              <a:ext uri="{91240B29-F687-4F45-9708-019B960494DF}">
                <a14:hiddenLine xmlns:a14="http://schemas.microsoft.com/office/drawing/2010/main" w="25400" cap="flat">
                  <a:solidFill>
                    <a:schemeClr val="tx1">
                      <a:alpha val="9999"/>
                    </a:schemeClr>
                  </a:solidFill>
                  <a:miter lim="800000"/>
                  <a:headEnd type="none" w="med" len="med"/>
                  <a:tailEnd type="none" w="med" len="med"/>
                </a14:hiddenLine>
              </a:ext>
            </a:extLst>
          </p:spPr>
          <p:txBody>
            <a:bodyPr lIns="0" tIns="0" rIns="0" bIns="0"/>
            <a:lstStyle/>
            <a:p>
              <a:endParaRPr lang="en-US"/>
            </a:p>
          </p:txBody>
        </p:sp>
        <p:grpSp>
          <p:nvGrpSpPr>
            <p:cNvPr id="56343" name="Group 23"/>
            <p:cNvGrpSpPr>
              <a:grpSpLocks/>
            </p:cNvGrpSpPr>
            <p:nvPr/>
          </p:nvGrpSpPr>
          <p:grpSpPr bwMode="auto">
            <a:xfrm>
              <a:off x="0" y="110"/>
              <a:ext cx="3056" cy="1198"/>
              <a:chOff x="0" y="110"/>
              <a:chExt cx="3056" cy="1198"/>
            </a:xfrm>
          </p:grpSpPr>
          <p:sp>
            <p:nvSpPr>
              <p:cNvPr id="56344" name="Freeform 24"/>
              <p:cNvSpPr>
                <a:spLocks/>
              </p:cNvSpPr>
              <p:nvPr/>
            </p:nvSpPr>
            <p:spPr bwMode="auto">
              <a:xfrm>
                <a:off x="64" y="130"/>
                <a:ext cx="2928" cy="629"/>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45" name="Freeform 25"/>
              <p:cNvSpPr>
                <a:spLocks/>
              </p:cNvSpPr>
              <p:nvPr/>
            </p:nvSpPr>
            <p:spPr bwMode="auto">
              <a:xfrm>
                <a:off x="0" y="503"/>
                <a:ext cx="3056" cy="805"/>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chemeClr val="accent2"/>
              </a:solidFill>
              <a:ln w="25400" cap="flat">
                <a:noFill/>
                <a:miter lim="800000"/>
                <a:headEnd type="none" w="med" len="med"/>
                <a:tailEnd type="none" w="med" len="med"/>
              </a:ln>
              <a:extLst/>
            </p:spPr>
            <p:txBody>
              <a:bodyPr lIns="0" tIns="0" rIns="0" bIns="0"/>
              <a:lstStyle/>
              <a:p>
                <a:endParaRPr lang="en-US"/>
              </a:p>
            </p:txBody>
          </p:sp>
          <p:sp>
            <p:nvSpPr>
              <p:cNvPr id="56346" name="Oval 26"/>
              <p:cNvSpPr>
                <a:spLocks/>
              </p:cNvSpPr>
              <p:nvPr/>
            </p:nvSpPr>
            <p:spPr bwMode="auto">
              <a:xfrm>
                <a:off x="60" y="110"/>
                <a:ext cx="2930" cy="861"/>
              </a:xfrm>
              <a:prstGeom prst="ellipse">
                <a:avLst/>
              </a:prstGeom>
              <a:noFill/>
              <a:ln w="7620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sp>
        <p:nvSpPr>
          <p:cNvPr id="56347" name="Rectangle 27"/>
          <p:cNvSpPr>
            <a:spLocks/>
          </p:cNvSpPr>
          <p:nvPr/>
        </p:nvSpPr>
        <p:spPr bwMode="auto">
          <a:xfrm>
            <a:off x="3542705" y="4369594"/>
            <a:ext cx="190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 TEXT AS EXAMPLE</a:t>
            </a:r>
          </a:p>
        </p:txBody>
      </p:sp>
      <p:pic>
        <p:nvPicPr>
          <p:cNvPr id="56348" name="Picture 28"/>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838200" y="1572220"/>
            <a:ext cx="211336" cy="55721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49" name="Rectangle 29"/>
          <p:cNvSpPr>
            <a:spLocks/>
          </p:cNvSpPr>
          <p:nvPr/>
        </p:nvSpPr>
        <p:spPr bwMode="auto">
          <a:xfrm>
            <a:off x="1325165" y="1761530"/>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OF THIS FACT</a:t>
            </a:r>
          </a:p>
        </p:txBody>
      </p:sp>
      <p:sp>
        <p:nvSpPr>
          <p:cNvPr id="56350" name="Rectangle 30"/>
          <p:cNvSpPr>
            <a:spLocks/>
          </p:cNvSpPr>
          <p:nvPr/>
        </p:nvSpPr>
        <p:spPr bwMode="auto">
          <a:xfrm>
            <a:off x="1325165" y="2137767"/>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51" name="Freeform 31"/>
          <p:cNvSpPr>
            <a:spLocks/>
          </p:cNvSpPr>
          <p:nvPr/>
        </p:nvSpPr>
        <p:spPr bwMode="auto">
          <a:xfrm>
            <a:off x="827484" y="2109192"/>
            <a:ext cx="2495550" cy="542925"/>
          </a:xfrm>
          <a:custGeom>
            <a:avLst/>
            <a:gdLst>
              <a:gd name="T0" fmla="*/ 21600 w 21600"/>
              <a:gd name="T1" fmla="*/ 0 h 21600"/>
              <a:gd name="T2" fmla="*/ 17150 w 21600"/>
              <a:gd name="T3" fmla="*/ 21600 h 21600"/>
              <a:gd name="T4" fmla="*/ 0 w 21600"/>
              <a:gd name="T5" fmla="*/ 21600 h 21600"/>
            </a:gdLst>
            <a:ahLst/>
            <a:cxnLst>
              <a:cxn ang="0">
                <a:pos x="T0" y="T1"/>
              </a:cxn>
              <a:cxn ang="0">
                <a:pos x="T2" y="T3"/>
              </a:cxn>
              <a:cxn ang="0">
                <a:pos x="T4" y="T5"/>
              </a:cxn>
            </a:cxnLst>
            <a:rect l="0" t="0" r="r" b="b"/>
            <a:pathLst>
              <a:path w="21600" h="21600">
                <a:moveTo>
                  <a:pt x="21600" y="0"/>
                </a:moveTo>
                <a:lnTo>
                  <a:pt x="17150" y="21600"/>
                </a:lnTo>
                <a:lnTo>
                  <a:pt x="0" y="2160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6352" name="Picture 32"/>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838200" y="2933700"/>
            <a:ext cx="276821" cy="280988"/>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53" name="Freeform 33"/>
          <p:cNvSpPr>
            <a:spLocks/>
          </p:cNvSpPr>
          <p:nvPr/>
        </p:nvSpPr>
        <p:spPr bwMode="auto">
          <a:xfrm>
            <a:off x="827484" y="2837855"/>
            <a:ext cx="2590800" cy="957263"/>
          </a:xfrm>
          <a:custGeom>
            <a:avLst/>
            <a:gdLst>
              <a:gd name="T0" fmla="*/ 21600 w 21600"/>
              <a:gd name="T1" fmla="*/ 0 h 21600"/>
              <a:gd name="T2" fmla="*/ 17150 w 21600"/>
              <a:gd name="T3" fmla="*/ 21600 h 21600"/>
              <a:gd name="T4" fmla="*/ 0 w 21600"/>
              <a:gd name="T5" fmla="*/ 21600 h 21600"/>
            </a:gdLst>
            <a:ahLst/>
            <a:cxnLst>
              <a:cxn ang="0">
                <a:pos x="T0" y="T1"/>
              </a:cxn>
              <a:cxn ang="0">
                <a:pos x="T2" y="T3"/>
              </a:cxn>
              <a:cxn ang="0">
                <a:pos x="T4" y="T5"/>
              </a:cxn>
            </a:cxnLst>
            <a:rect l="0" t="0" r="r" b="b"/>
            <a:pathLst>
              <a:path w="21600" h="21600">
                <a:moveTo>
                  <a:pt x="21600" y="0"/>
                </a:moveTo>
                <a:lnTo>
                  <a:pt x="17150" y="21600"/>
                </a:lnTo>
                <a:lnTo>
                  <a:pt x="0" y="2160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6354" name="Rectangle 34"/>
          <p:cNvSpPr>
            <a:spLocks/>
          </p:cNvSpPr>
          <p:nvPr/>
        </p:nvSpPr>
        <p:spPr bwMode="auto">
          <a:xfrm>
            <a:off x="785217" y="2197894"/>
            <a:ext cx="44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dirty="0">
                <a:solidFill>
                  <a:schemeClr val="accent3"/>
                </a:solidFill>
                <a:latin typeface="Montserrat-Bold" charset="0"/>
                <a:ea typeface="ＭＳ Ｐゴシック" charset="0"/>
                <a:cs typeface="Montserrat-Bold" charset="0"/>
                <a:sym typeface="Montserrat-Bold" charset="0"/>
              </a:rPr>
              <a:t>30</a:t>
            </a:r>
            <a:r>
              <a:rPr lang="en-US" sz="1100" dirty="0">
                <a:solidFill>
                  <a:schemeClr val="accent3"/>
                </a:solidFill>
                <a:latin typeface="Montserrat-Bold" charset="0"/>
                <a:ea typeface="ＭＳ Ｐゴシック" charset="0"/>
                <a:cs typeface="Montserrat-Bold" charset="0"/>
                <a:sym typeface="Montserrat-Bold" charset="0"/>
              </a:rPr>
              <a:t>%</a:t>
            </a:r>
          </a:p>
        </p:txBody>
      </p:sp>
      <p:sp>
        <p:nvSpPr>
          <p:cNvPr id="56355" name="Rectangle 35"/>
          <p:cNvSpPr>
            <a:spLocks/>
          </p:cNvSpPr>
          <p:nvPr/>
        </p:nvSpPr>
        <p:spPr bwMode="auto">
          <a:xfrm>
            <a:off x="1325165" y="2890242"/>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OF THIS FACT</a:t>
            </a:r>
          </a:p>
        </p:txBody>
      </p:sp>
      <p:sp>
        <p:nvSpPr>
          <p:cNvPr id="56356" name="Rectangle 36"/>
          <p:cNvSpPr>
            <a:spLocks/>
          </p:cNvSpPr>
          <p:nvPr/>
        </p:nvSpPr>
        <p:spPr bwMode="auto">
          <a:xfrm>
            <a:off x="1325165" y="3266480"/>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57" name="Rectangle 37"/>
          <p:cNvSpPr>
            <a:spLocks/>
          </p:cNvSpPr>
          <p:nvPr/>
        </p:nvSpPr>
        <p:spPr bwMode="auto">
          <a:xfrm>
            <a:off x="785217" y="3326606"/>
            <a:ext cx="44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dirty="0">
                <a:solidFill>
                  <a:schemeClr val="bg2"/>
                </a:solidFill>
                <a:latin typeface="Montserrat-Bold" charset="0"/>
                <a:ea typeface="ＭＳ Ｐゴシック" charset="0"/>
                <a:cs typeface="Montserrat-Bold" charset="0"/>
                <a:sym typeface="Montserrat-Bold" charset="0"/>
              </a:rPr>
              <a:t>21</a:t>
            </a:r>
            <a:r>
              <a:rPr lang="en-US" sz="1100" dirty="0">
                <a:solidFill>
                  <a:schemeClr val="bg2"/>
                </a:solidFill>
                <a:latin typeface="Montserrat-Bold" charset="0"/>
                <a:ea typeface="ＭＳ Ｐゴシック" charset="0"/>
                <a:cs typeface="Montserrat-Bold" charset="0"/>
                <a:sym typeface="Montserrat-Bold" charset="0"/>
              </a:rPr>
              <a:t>%</a:t>
            </a:r>
          </a:p>
        </p:txBody>
      </p:sp>
      <p:pic>
        <p:nvPicPr>
          <p:cNvPr id="56358" name="Picture 38"/>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6262688" y="1706761"/>
            <a:ext cx="392311" cy="21431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59" name="Rectangle 39"/>
          <p:cNvSpPr>
            <a:spLocks/>
          </p:cNvSpPr>
          <p:nvPr/>
        </p:nvSpPr>
        <p:spPr bwMode="auto">
          <a:xfrm>
            <a:off x="6749653" y="1618655"/>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8C96A0"/>
                </a:solidFill>
                <a:latin typeface="Montserrat-Bold" charset="0"/>
                <a:ea typeface="ＭＳ Ｐゴシック" charset="0"/>
                <a:cs typeface="Montserrat-Bold" charset="0"/>
                <a:sym typeface="Montserrat-Bold" charset="0"/>
              </a:rPr>
              <a:t>HEADTEXT</a:t>
            </a:r>
          </a:p>
          <a:p>
            <a:pPr algn="l">
              <a:lnSpc>
                <a:spcPct val="80000"/>
              </a:lnSpc>
            </a:pPr>
            <a:r>
              <a:rPr lang="en-US" sz="1100">
                <a:solidFill>
                  <a:srgbClr val="8C96A0"/>
                </a:solidFill>
                <a:latin typeface="Montserrat-Bold" charset="0"/>
                <a:ea typeface="ＭＳ Ｐゴシック" charset="0"/>
                <a:cs typeface="Montserrat-Bold" charset="0"/>
                <a:sym typeface="Montserrat-Bold" charset="0"/>
              </a:rPr>
              <a:t>OF THIS FACT</a:t>
            </a:r>
          </a:p>
        </p:txBody>
      </p:sp>
      <p:sp>
        <p:nvSpPr>
          <p:cNvPr id="56360" name="Rectangle 40"/>
          <p:cNvSpPr>
            <a:spLocks/>
          </p:cNvSpPr>
          <p:nvPr/>
        </p:nvSpPr>
        <p:spPr bwMode="auto">
          <a:xfrm>
            <a:off x="6749653" y="1994892"/>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61" name="Rectangle 41"/>
          <p:cNvSpPr>
            <a:spLocks/>
          </p:cNvSpPr>
          <p:nvPr/>
        </p:nvSpPr>
        <p:spPr bwMode="auto">
          <a:xfrm>
            <a:off x="6209705" y="2055019"/>
            <a:ext cx="44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505A64"/>
                </a:solidFill>
                <a:latin typeface="Montserrat-Bold" charset="0"/>
                <a:ea typeface="ＭＳ Ｐゴシック" charset="0"/>
                <a:cs typeface="Montserrat-Bold" charset="0"/>
                <a:sym typeface="Montserrat-Bold" charset="0"/>
              </a:rPr>
              <a:t>14</a:t>
            </a:r>
            <a:r>
              <a:rPr lang="en-US" sz="1100">
                <a:solidFill>
                  <a:srgbClr val="505A64"/>
                </a:solidFill>
                <a:latin typeface="Montserrat-Bold" charset="0"/>
                <a:ea typeface="ＭＳ Ｐゴシック" charset="0"/>
                <a:cs typeface="Montserrat-Bold" charset="0"/>
                <a:sym typeface="Montserrat-Bold" charset="0"/>
              </a:rPr>
              <a:t>%</a:t>
            </a:r>
          </a:p>
        </p:txBody>
      </p:sp>
      <p:sp>
        <p:nvSpPr>
          <p:cNvPr id="56362" name="Freeform 42"/>
          <p:cNvSpPr>
            <a:spLocks/>
          </p:cNvSpPr>
          <p:nvPr/>
        </p:nvSpPr>
        <p:spPr bwMode="auto">
          <a:xfrm>
            <a:off x="5416749" y="2493764"/>
            <a:ext cx="2733675" cy="742950"/>
          </a:xfrm>
          <a:custGeom>
            <a:avLst/>
            <a:gdLst>
              <a:gd name="T0" fmla="*/ 0 w 21600"/>
              <a:gd name="T1" fmla="*/ 21600 h 21600"/>
              <a:gd name="T2" fmla="*/ 6853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6853" y="0"/>
                </a:lnTo>
                <a:lnTo>
                  <a:pt x="21600" y="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6363" name="Picture 43"/>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372225" y="2744390"/>
            <a:ext cx="172046" cy="319088"/>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64" name="Rectangle 44"/>
          <p:cNvSpPr>
            <a:spLocks/>
          </p:cNvSpPr>
          <p:nvPr/>
        </p:nvSpPr>
        <p:spPr bwMode="auto">
          <a:xfrm>
            <a:off x="6749653" y="2718792"/>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a:t>
            </a:r>
          </a:p>
          <a:p>
            <a:pPr algn="l">
              <a:lnSpc>
                <a:spcPct val="80000"/>
              </a:lnSpc>
            </a:pPr>
            <a:r>
              <a:rPr lang="en-US" sz="1100">
                <a:solidFill>
                  <a:schemeClr val="tx1"/>
                </a:solidFill>
                <a:latin typeface="Montserrat-Bold" charset="0"/>
                <a:ea typeface="ＭＳ Ｐゴシック" charset="0"/>
                <a:cs typeface="Montserrat-Bold" charset="0"/>
                <a:sym typeface="Montserrat-Bold" charset="0"/>
              </a:rPr>
              <a:t>OF THIS FACT</a:t>
            </a:r>
          </a:p>
        </p:txBody>
      </p:sp>
      <p:sp>
        <p:nvSpPr>
          <p:cNvPr id="56365" name="Rectangle 45"/>
          <p:cNvSpPr>
            <a:spLocks/>
          </p:cNvSpPr>
          <p:nvPr/>
        </p:nvSpPr>
        <p:spPr bwMode="auto">
          <a:xfrm>
            <a:off x="6749653" y="3095030"/>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66" name="Rectangle 46"/>
          <p:cNvSpPr>
            <a:spLocks/>
          </p:cNvSpPr>
          <p:nvPr/>
        </p:nvSpPr>
        <p:spPr bwMode="auto">
          <a:xfrm>
            <a:off x="6300192" y="3155156"/>
            <a:ext cx="3524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chemeClr val="tx1"/>
                </a:solidFill>
                <a:latin typeface="Montserrat-Bold" charset="0"/>
                <a:ea typeface="ＭＳ Ｐゴシック" charset="0"/>
                <a:cs typeface="Montserrat-Bold" charset="0"/>
                <a:sym typeface="Montserrat-Bold" charset="0"/>
              </a:rPr>
              <a:t>8</a:t>
            </a:r>
            <a:r>
              <a:rPr lang="en-US" sz="1100">
                <a:solidFill>
                  <a:schemeClr val="tx1"/>
                </a:solidFill>
                <a:latin typeface="Montserrat-Bold" charset="0"/>
                <a:ea typeface="ＭＳ Ｐゴシック" charset="0"/>
                <a:cs typeface="Montserrat-Bold" charset="0"/>
                <a:sym typeface="Montserrat-Bold" charset="0"/>
              </a:rPr>
              <a:t>%</a:t>
            </a:r>
          </a:p>
        </p:txBody>
      </p:sp>
      <p:sp>
        <p:nvSpPr>
          <p:cNvPr id="56367" name="Freeform 47"/>
          <p:cNvSpPr>
            <a:spLocks/>
          </p:cNvSpPr>
          <p:nvPr/>
        </p:nvSpPr>
        <p:spPr bwMode="auto">
          <a:xfrm>
            <a:off x="5364361" y="3593902"/>
            <a:ext cx="2786063" cy="195263"/>
          </a:xfrm>
          <a:custGeom>
            <a:avLst/>
            <a:gdLst>
              <a:gd name="T0" fmla="*/ 0 w 21600"/>
              <a:gd name="T1" fmla="*/ 21600 h 21600"/>
              <a:gd name="T2" fmla="*/ 7206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7206" y="0"/>
                </a:lnTo>
                <a:lnTo>
                  <a:pt x="21600" y="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56368" name="Group 48"/>
          <p:cNvGrpSpPr>
            <a:grpSpLocks/>
          </p:cNvGrpSpPr>
          <p:nvPr/>
        </p:nvGrpSpPr>
        <p:grpSpPr bwMode="auto">
          <a:xfrm>
            <a:off x="8169474" y="4824412"/>
            <a:ext cx="759619" cy="176213"/>
            <a:chOff x="0" y="0"/>
            <a:chExt cx="1275" cy="296"/>
          </a:xfrm>
        </p:grpSpPr>
        <p:pic>
          <p:nvPicPr>
            <p:cNvPr id="56369"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6370" name="Rectangle 50"/>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71" name="Rectangle 5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41</a:t>
              </a:r>
            </a:p>
          </p:txBody>
        </p:sp>
        <p:sp>
          <p:nvSpPr>
            <p:cNvPr id="56372" name="Rectangle 52"/>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347"/>
                                        </p:tgtEl>
                                        <p:attrNameLst>
                                          <p:attrName>style.visibility</p:attrName>
                                        </p:attrNameLst>
                                      </p:cBhvr>
                                      <p:to>
                                        <p:strVal val="visible"/>
                                      </p:to>
                                    </p:set>
                                    <p:animEffect transition="in" filter="box(out)">
                                      <p:cBhvr>
                                        <p:cTn id="7" dur="500"/>
                                        <p:tgtEl>
                                          <p:spTgt spid="56347"/>
                                        </p:tgtEl>
                                      </p:cBhvr>
                                    </p:animEffect>
                                  </p:childTnLst>
                                </p:cTn>
                              </p:par>
                            </p:childTnLst>
                          </p:cTn>
                        </p:par>
                        <p:par>
                          <p:cTn id="8" fill="hold" nodeType="afterGroup">
                            <p:stCondLst>
                              <p:cond delay="500"/>
                            </p:stCondLst>
                            <p:childTnLst>
                              <p:par>
                                <p:cTn id="9" presetID="22" presetClass="entr" presetSubtype="4" fill="hold" nodeType="afterEffect">
                                  <p:stCondLst>
                                    <p:cond delay="500"/>
                                  </p:stCondLst>
                                  <p:childTnLst>
                                    <p:set>
                                      <p:cBhvr>
                                        <p:cTn id="10" dur="1" fill="hold">
                                          <p:stCondLst>
                                            <p:cond delay="0"/>
                                          </p:stCondLst>
                                        </p:cTn>
                                        <p:tgtEl>
                                          <p:spTgt spid="56323"/>
                                        </p:tgtEl>
                                        <p:attrNameLst>
                                          <p:attrName>style.visibility</p:attrName>
                                        </p:attrNameLst>
                                      </p:cBhvr>
                                      <p:to>
                                        <p:strVal val="visible"/>
                                      </p:to>
                                    </p:set>
                                    <p:animEffect transition="in" filter="wipe(down)">
                                      <p:cBhvr>
                                        <p:cTn id="11" dur="500"/>
                                        <p:tgtEl>
                                          <p:spTgt spid="563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6367"/>
                                        </p:tgtEl>
                                        <p:attrNameLst>
                                          <p:attrName>style.visibility</p:attrName>
                                        </p:attrNameLst>
                                      </p:cBhvr>
                                      <p:to>
                                        <p:strVal val="visible"/>
                                      </p:to>
                                    </p:set>
                                    <p:animEffect transition="in" filter="wipe(left)">
                                      <p:cBhvr>
                                        <p:cTn id="16" dur="500"/>
                                        <p:tgtEl>
                                          <p:spTgt spid="56367"/>
                                        </p:tgtEl>
                                      </p:cBhvr>
                                    </p:animEffect>
                                  </p:childTnLst>
                                </p:cTn>
                              </p:par>
                            </p:childTnLst>
                          </p:cTn>
                        </p:par>
                        <p:par>
                          <p:cTn id="17" fill="hold" nodeType="afterGroup">
                            <p:stCondLst>
                              <p:cond delay="500"/>
                            </p:stCondLst>
                            <p:childTnLst>
                              <p:par>
                                <p:cTn id="18" presetID="2" presetClass="entr" presetSubtype="1" fill="hold" nodeType="afterEffect">
                                  <p:stCondLst>
                                    <p:cond delay="300"/>
                                  </p:stCondLst>
                                  <p:childTnLst>
                                    <p:set>
                                      <p:cBhvr>
                                        <p:cTn id="19" dur="1" fill="hold">
                                          <p:stCondLst>
                                            <p:cond delay="0"/>
                                          </p:stCondLst>
                                        </p:cTn>
                                        <p:tgtEl>
                                          <p:spTgt spid="56363"/>
                                        </p:tgtEl>
                                        <p:attrNameLst>
                                          <p:attrName>style.visibility</p:attrName>
                                        </p:attrNameLst>
                                      </p:cBhvr>
                                      <p:to>
                                        <p:strVal val="visible"/>
                                      </p:to>
                                    </p:set>
                                    <p:anim calcmode="lin" valueType="num">
                                      <p:cBhvr additive="base">
                                        <p:cTn id="20" dur="500" fill="hold"/>
                                        <p:tgtEl>
                                          <p:spTgt spid="56363"/>
                                        </p:tgtEl>
                                        <p:attrNameLst>
                                          <p:attrName>ppt_x</p:attrName>
                                        </p:attrNameLst>
                                      </p:cBhvr>
                                      <p:tavLst>
                                        <p:tav tm="0">
                                          <p:val>
                                            <p:strVal val="#ppt_x"/>
                                          </p:val>
                                        </p:tav>
                                        <p:tav tm="100000">
                                          <p:val>
                                            <p:strVal val="#ppt_x"/>
                                          </p:val>
                                        </p:tav>
                                      </p:tavLst>
                                    </p:anim>
                                    <p:anim calcmode="lin" valueType="num">
                                      <p:cBhvr additive="base">
                                        <p:cTn id="21" dur="500" fill="hold"/>
                                        <p:tgtEl>
                                          <p:spTgt spid="56363"/>
                                        </p:tgtEl>
                                        <p:attrNameLst>
                                          <p:attrName>ppt_y</p:attrName>
                                        </p:attrNameLst>
                                      </p:cBhvr>
                                      <p:tavLst>
                                        <p:tav tm="0">
                                          <p:val>
                                            <p:strVal val="0-#ppt_h/2"/>
                                          </p:val>
                                        </p:tav>
                                        <p:tav tm="100000">
                                          <p:val>
                                            <p:strVal val="#ppt_y"/>
                                          </p:val>
                                        </p:tav>
                                      </p:tavLst>
                                    </p:anim>
                                  </p:childTnLst>
                                </p:cTn>
                              </p:par>
                            </p:childTnLst>
                          </p:cTn>
                        </p:par>
                        <p:par>
                          <p:cTn id="22" fill="hold" nodeType="afterGroup">
                            <p:stCondLst>
                              <p:cond delay="1300"/>
                            </p:stCondLst>
                            <p:childTnLst>
                              <p:par>
                                <p:cTn id="23" presetID="17" presetClass="entr" presetSubtype="8" fill="hold" grpId="0" nodeType="afterEffect">
                                  <p:stCondLst>
                                    <p:cond delay="500"/>
                                  </p:stCondLst>
                                  <p:childTnLst>
                                    <p:set>
                                      <p:cBhvr>
                                        <p:cTn id="24" dur="1" fill="hold">
                                          <p:stCondLst>
                                            <p:cond delay="0"/>
                                          </p:stCondLst>
                                        </p:cTn>
                                        <p:tgtEl>
                                          <p:spTgt spid="56366"/>
                                        </p:tgtEl>
                                        <p:attrNameLst>
                                          <p:attrName>style.visibility</p:attrName>
                                        </p:attrNameLst>
                                      </p:cBhvr>
                                      <p:to>
                                        <p:strVal val="visible"/>
                                      </p:to>
                                    </p:set>
                                    <p:anim calcmode="lin" valueType="num">
                                      <p:cBhvr>
                                        <p:cTn id="25" dur="500" fill="hold"/>
                                        <p:tgtEl>
                                          <p:spTgt spid="56366"/>
                                        </p:tgtEl>
                                        <p:attrNameLst>
                                          <p:attrName>ppt_x</p:attrName>
                                        </p:attrNameLst>
                                      </p:cBhvr>
                                      <p:tavLst>
                                        <p:tav tm="0">
                                          <p:val>
                                            <p:strVal val="#ppt_x-#ppt_w/2"/>
                                          </p:val>
                                        </p:tav>
                                        <p:tav tm="100000">
                                          <p:val>
                                            <p:strVal val="#ppt_x"/>
                                          </p:val>
                                        </p:tav>
                                      </p:tavLst>
                                    </p:anim>
                                    <p:anim calcmode="lin" valueType="num">
                                      <p:cBhvr>
                                        <p:cTn id="26" dur="500" fill="hold"/>
                                        <p:tgtEl>
                                          <p:spTgt spid="56366"/>
                                        </p:tgtEl>
                                        <p:attrNameLst>
                                          <p:attrName>ppt_y</p:attrName>
                                        </p:attrNameLst>
                                      </p:cBhvr>
                                      <p:tavLst>
                                        <p:tav tm="0">
                                          <p:val>
                                            <p:strVal val="#ppt_y"/>
                                          </p:val>
                                        </p:tav>
                                        <p:tav tm="100000">
                                          <p:val>
                                            <p:strVal val="#ppt_y"/>
                                          </p:val>
                                        </p:tav>
                                      </p:tavLst>
                                    </p:anim>
                                    <p:anim calcmode="lin" valueType="num">
                                      <p:cBhvr>
                                        <p:cTn id="27" dur="500" fill="hold"/>
                                        <p:tgtEl>
                                          <p:spTgt spid="56366"/>
                                        </p:tgtEl>
                                        <p:attrNameLst>
                                          <p:attrName>ppt_w</p:attrName>
                                        </p:attrNameLst>
                                      </p:cBhvr>
                                      <p:tavLst>
                                        <p:tav tm="0">
                                          <p:val>
                                            <p:fltVal val="0"/>
                                          </p:val>
                                        </p:tav>
                                        <p:tav tm="100000">
                                          <p:val>
                                            <p:strVal val="#ppt_w"/>
                                          </p:val>
                                        </p:tav>
                                      </p:tavLst>
                                    </p:anim>
                                    <p:anim calcmode="lin" valueType="num">
                                      <p:cBhvr>
                                        <p:cTn id="28" dur="500" fill="hold"/>
                                        <p:tgtEl>
                                          <p:spTgt spid="56366"/>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2300"/>
                            </p:stCondLst>
                            <p:childTnLst>
                              <p:par>
                                <p:cTn id="30" presetID="2" presetClass="entr" presetSubtype="2" fill="hold" grpId="0" nodeType="afterEffect">
                                  <p:stCondLst>
                                    <p:cond delay="300"/>
                                  </p:stCondLst>
                                  <p:childTnLst>
                                    <p:set>
                                      <p:cBhvr>
                                        <p:cTn id="31" dur="1" fill="hold">
                                          <p:stCondLst>
                                            <p:cond delay="0"/>
                                          </p:stCondLst>
                                        </p:cTn>
                                        <p:tgtEl>
                                          <p:spTgt spid="56364"/>
                                        </p:tgtEl>
                                        <p:attrNameLst>
                                          <p:attrName>style.visibility</p:attrName>
                                        </p:attrNameLst>
                                      </p:cBhvr>
                                      <p:to>
                                        <p:strVal val="visible"/>
                                      </p:to>
                                    </p:set>
                                    <p:anim calcmode="lin" valueType="num">
                                      <p:cBhvr additive="base">
                                        <p:cTn id="32" dur="500" fill="hold"/>
                                        <p:tgtEl>
                                          <p:spTgt spid="56364"/>
                                        </p:tgtEl>
                                        <p:attrNameLst>
                                          <p:attrName>ppt_x</p:attrName>
                                        </p:attrNameLst>
                                      </p:cBhvr>
                                      <p:tavLst>
                                        <p:tav tm="0">
                                          <p:val>
                                            <p:strVal val="1+#ppt_w/2"/>
                                          </p:val>
                                        </p:tav>
                                        <p:tav tm="100000">
                                          <p:val>
                                            <p:strVal val="#ppt_x"/>
                                          </p:val>
                                        </p:tav>
                                      </p:tavLst>
                                    </p:anim>
                                    <p:anim calcmode="lin" valueType="num">
                                      <p:cBhvr additive="base">
                                        <p:cTn id="33" dur="500" fill="hold"/>
                                        <p:tgtEl>
                                          <p:spTgt spid="56364"/>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100"/>
                            </p:stCondLst>
                            <p:childTnLst>
                              <p:par>
                                <p:cTn id="35" presetID="2" presetClass="entr" presetSubtype="2" fill="hold" grpId="0" nodeType="afterEffect">
                                  <p:stCondLst>
                                    <p:cond delay="300"/>
                                  </p:stCondLst>
                                  <p:childTnLst>
                                    <p:set>
                                      <p:cBhvr>
                                        <p:cTn id="36" dur="1" fill="hold">
                                          <p:stCondLst>
                                            <p:cond delay="0"/>
                                          </p:stCondLst>
                                        </p:cTn>
                                        <p:tgtEl>
                                          <p:spTgt spid="56365"/>
                                        </p:tgtEl>
                                        <p:attrNameLst>
                                          <p:attrName>style.visibility</p:attrName>
                                        </p:attrNameLst>
                                      </p:cBhvr>
                                      <p:to>
                                        <p:strVal val="visible"/>
                                      </p:to>
                                    </p:set>
                                    <p:anim calcmode="lin" valueType="num">
                                      <p:cBhvr additive="base">
                                        <p:cTn id="37" dur="500" fill="hold"/>
                                        <p:tgtEl>
                                          <p:spTgt spid="56365"/>
                                        </p:tgtEl>
                                        <p:attrNameLst>
                                          <p:attrName>ppt_x</p:attrName>
                                        </p:attrNameLst>
                                      </p:cBhvr>
                                      <p:tavLst>
                                        <p:tav tm="0">
                                          <p:val>
                                            <p:strVal val="1+#ppt_w/2"/>
                                          </p:val>
                                        </p:tav>
                                        <p:tav tm="100000">
                                          <p:val>
                                            <p:strVal val="#ppt_x"/>
                                          </p:val>
                                        </p:tav>
                                      </p:tavLst>
                                    </p:anim>
                                    <p:anim calcmode="lin" valueType="num">
                                      <p:cBhvr additive="base">
                                        <p:cTn id="38" dur="500" fill="hold"/>
                                        <p:tgtEl>
                                          <p:spTgt spid="5636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56329"/>
                                        </p:tgtEl>
                                        <p:attrNameLst>
                                          <p:attrName>style.visibility</p:attrName>
                                        </p:attrNameLst>
                                      </p:cBhvr>
                                      <p:to>
                                        <p:strVal val="visible"/>
                                      </p:to>
                                    </p:set>
                                    <p:animEffect transition="in" filter="wipe(down)">
                                      <p:cBhvr>
                                        <p:cTn id="43" dur="500"/>
                                        <p:tgtEl>
                                          <p:spTgt spid="56329"/>
                                        </p:tgtEl>
                                      </p:cBhvr>
                                    </p:animEffect>
                                  </p:childTnLst>
                                </p:cTn>
                              </p:par>
                            </p:childTnLst>
                          </p:cTn>
                        </p:par>
                        <p:par>
                          <p:cTn id="44" fill="hold" nodeType="afterGroup">
                            <p:stCondLst>
                              <p:cond delay="500"/>
                            </p:stCondLst>
                            <p:childTnLst>
                              <p:par>
                                <p:cTn id="45" presetID="22" presetClass="entr" presetSubtype="8" fill="hold" grpId="0" nodeType="afterEffect">
                                  <p:stCondLst>
                                    <p:cond delay="500"/>
                                  </p:stCondLst>
                                  <p:childTnLst>
                                    <p:set>
                                      <p:cBhvr>
                                        <p:cTn id="46" dur="1" fill="hold">
                                          <p:stCondLst>
                                            <p:cond delay="0"/>
                                          </p:stCondLst>
                                        </p:cTn>
                                        <p:tgtEl>
                                          <p:spTgt spid="56362"/>
                                        </p:tgtEl>
                                        <p:attrNameLst>
                                          <p:attrName>style.visibility</p:attrName>
                                        </p:attrNameLst>
                                      </p:cBhvr>
                                      <p:to>
                                        <p:strVal val="visible"/>
                                      </p:to>
                                    </p:set>
                                    <p:animEffect transition="in" filter="wipe(left)">
                                      <p:cBhvr>
                                        <p:cTn id="47" dur="500"/>
                                        <p:tgtEl>
                                          <p:spTgt spid="563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16" fill="hold" nodeType="clickEffect">
                                  <p:stCondLst>
                                    <p:cond delay="0"/>
                                  </p:stCondLst>
                                  <p:childTnLst>
                                    <p:set>
                                      <p:cBhvr>
                                        <p:cTn id="51" dur="1" fill="hold">
                                          <p:stCondLst>
                                            <p:cond delay="0"/>
                                          </p:stCondLst>
                                        </p:cTn>
                                        <p:tgtEl>
                                          <p:spTgt spid="56358"/>
                                        </p:tgtEl>
                                        <p:attrNameLst>
                                          <p:attrName>style.visibility</p:attrName>
                                        </p:attrNameLst>
                                      </p:cBhvr>
                                      <p:to>
                                        <p:strVal val="visible"/>
                                      </p:to>
                                    </p:set>
                                    <p:anim calcmode="lin" valueType="num">
                                      <p:cBhvr>
                                        <p:cTn id="52" dur="500" fill="hold"/>
                                        <p:tgtEl>
                                          <p:spTgt spid="56358"/>
                                        </p:tgtEl>
                                        <p:attrNameLst>
                                          <p:attrName>ppt_w</p:attrName>
                                        </p:attrNameLst>
                                      </p:cBhvr>
                                      <p:tavLst>
                                        <p:tav tm="0">
                                          <p:val>
                                            <p:fltVal val="0"/>
                                          </p:val>
                                        </p:tav>
                                        <p:tav tm="100000">
                                          <p:val>
                                            <p:strVal val="#ppt_w"/>
                                          </p:val>
                                        </p:tav>
                                      </p:tavLst>
                                    </p:anim>
                                    <p:anim calcmode="lin" valueType="num">
                                      <p:cBhvr>
                                        <p:cTn id="53" dur="500" fill="hold"/>
                                        <p:tgtEl>
                                          <p:spTgt spid="56358"/>
                                        </p:tgtEl>
                                        <p:attrNameLst>
                                          <p:attrName>ppt_h</p:attrName>
                                        </p:attrNameLst>
                                      </p:cBhvr>
                                      <p:tavLst>
                                        <p:tav tm="0">
                                          <p:val>
                                            <p:fltVal val="0"/>
                                          </p:val>
                                        </p:tav>
                                        <p:tav tm="100000">
                                          <p:val>
                                            <p:strVal val="#ppt_h"/>
                                          </p:val>
                                        </p:tav>
                                      </p:tavLst>
                                    </p:anim>
                                  </p:childTnLst>
                                </p:cTn>
                              </p:par>
                            </p:childTnLst>
                          </p:cTn>
                        </p:par>
                        <p:par>
                          <p:cTn id="54" fill="hold" nodeType="afterGroup">
                            <p:stCondLst>
                              <p:cond delay="500"/>
                            </p:stCondLst>
                            <p:childTnLst>
                              <p:par>
                                <p:cTn id="55" presetID="23" presetClass="entr" presetSubtype="16" fill="hold" grpId="0" nodeType="afterEffect">
                                  <p:stCondLst>
                                    <p:cond delay="300"/>
                                  </p:stCondLst>
                                  <p:childTnLst>
                                    <p:set>
                                      <p:cBhvr>
                                        <p:cTn id="56" dur="1" fill="hold">
                                          <p:stCondLst>
                                            <p:cond delay="0"/>
                                          </p:stCondLst>
                                        </p:cTn>
                                        <p:tgtEl>
                                          <p:spTgt spid="56361"/>
                                        </p:tgtEl>
                                        <p:attrNameLst>
                                          <p:attrName>style.visibility</p:attrName>
                                        </p:attrNameLst>
                                      </p:cBhvr>
                                      <p:to>
                                        <p:strVal val="visible"/>
                                      </p:to>
                                    </p:set>
                                    <p:anim calcmode="lin" valueType="num">
                                      <p:cBhvr>
                                        <p:cTn id="57" dur="500" fill="hold"/>
                                        <p:tgtEl>
                                          <p:spTgt spid="56361"/>
                                        </p:tgtEl>
                                        <p:attrNameLst>
                                          <p:attrName>ppt_w</p:attrName>
                                        </p:attrNameLst>
                                      </p:cBhvr>
                                      <p:tavLst>
                                        <p:tav tm="0">
                                          <p:val>
                                            <p:fltVal val="0"/>
                                          </p:val>
                                        </p:tav>
                                        <p:tav tm="100000">
                                          <p:val>
                                            <p:strVal val="#ppt_w"/>
                                          </p:val>
                                        </p:tav>
                                      </p:tavLst>
                                    </p:anim>
                                    <p:anim calcmode="lin" valueType="num">
                                      <p:cBhvr>
                                        <p:cTn id="58" dur="500" fill="hold"/>
                                        <p:tgtEl>
                                          <p:spTgt spid="56361"/>
                                        </p:tgtEl>
                                        <p:attrNameLst>
                                          <p:attrName>ppt_h</p:attrName>
                                        </p:attrNameLst>
                                      </p:cBhvr>
                                      <p:tavLst>
                                        <p:tav tm="0">
                                          <p:val>
                                            <p:fltVal val="0"/>
                                          </p:val>
                                        </p:tav>
                                        <p:tav tm="100000">
                                          <p:val>
                                            <p:strVal val="#ppt_h"/>
                                          </p:val>
                                        </p:tav>
                                      </p:tavLst>
                                    </p:anim>
                                  </p:childTnLst>
                                </p:cTn>
                              </p:par>
                            </p:childTnLst>
                          </p:cTn>
                        </p:par>
                        <p:par>
                          <p:cTn id="59" fill="hold" nodeType="afterGroup">
                            <p:stCondLst>
                              <p:cond delay="1300"/>
                            </p:stCondLst>
                            <p:childTnLst>
                              <p:par>
                                <p:cTn id="60" presetID="22" presetClass="entr" presetSubtype="8" fill="hold" grpId="0" nodeType="afterEffect">
                                  <p:stCondLst>
                                    <p:cond delay="300"/>
                                  </p:stCondLst>
                                  <p:childTnLst>
                                    <p:set>
                                      <p:cBhvr>
                                        <p:cTn id="61" dur="1" fill="hold">
                                          <p:stCondLst>
                                            <p:cond delay="0"/>
                                          </p:stCondLst>
                                        </p:cTn>
                                        <p:tgtEl>
                                          <p:spTgt spid="56359"/>
                                        </p:tgtEl>
                                        <p:attrNameLst>
                                          <p:attrName>style.visibility</p:attrName>
                                        </p:attrNameLst>
                                      </p:cBhvr>
                                      <p:to>
                                        <p:strVal val="visible"/>
                                      </p:to>
                                    </p:set>
                                    <p:animEffect transition="in" filter="wipe(left)">
                                      <p:cBhvr>
                                        <p:cTn id="62" dur="500"/>
                                        <p:tgtEl>
                                          <p:spTgt spid="56359"/>
                                        </p:tgtEl>
                                      </p:cBhvr>
                                    </p:animEffect>
                                  </p:childTnLst>
                                </p:cTn>
                              </p:par>
                            </p:childTnLst>
                          </p:cTn>
                        </p:par>
                        <p:par>
                          <p:cTn id="63" fill="hold" nodeType="afterGroup">
                            <p:stCondLst>
                              <p:cond delay="2100"/>
                            </p:stCondLst>
                            <p:childTnLst>
                              <p:par>
                                <p:cTn id="64" presetID="22" presetClass="entr" presetSubtype="8" fill="hold" grpId="0" nodeType="afterEffect">
                                  <p:stCondLst>
                                    <p:cond delay="300"/>
                                  </p:stCondLst>
                                  <p:childTnLst>
                                    <p:set>
                                      <p:cBhvr>
                                        <p:cTn id="65" dur="1" fill="hold">
                                          <p:stCondLst>
                                            <p:cond delay="0"/>
                                          </p:stCondLst>
                                        </p:cTn>
                                        <p:tgtEl>
                                          <p:spTgt spid="56360"/>
                                        </p:tgtEl>
                                        <p:attrNameLst>
                                          <p:attrName>style.visibility</p:attrName>
                                        </p:attrNameLst>
                                      </p:cBhvr>
                                      <p:to>
                                        <p:strVal val="visible"/>
                                      </p:to>
                                    </p:set>
                                    <p:animEffect transition="in" filter="wipe(left)">
                                      <p:cBhvr>
                                        <p:cTn id="66" dur="500"/>
                                        <p:tgtEl>
                                          <p:spTgt spid="5636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3" presetClass="entr" presetSubtype="16" fill="hold" nodeType="clickEffect">
                                  <p:stCondLst>
                                    <p:cond delay="0"/>
                                  </p:stCondLst>
                                  <p:childTnLst>
                                    <p:set>
                                      <p:cBhvr>
                                        <p:cTn id="70" dur="1" fill="hold">
                                          <p:stCondLst>
                                            <p:cond delay="0"/>
                                          </p:stCondLst>
                                        </p:cTn>
                                        <p:tgtEl>
                                          <p:spTgt spid="56335"/>
                                        </p:tgtEl>
                                        <p:attrNameLst>
                                          <p:attrName>style.visibility</p:attrName>
                                        </p:attrNameLst>
                                      </p:cBhvr>
                                      <p:to>
                                        <p:strVal val="visible"/>
                                      </p:to>
                                    </p:set>
                                    <p:anim calcmode="lin" valueType="num">
                                      <p:cBhvr>
                                        <p:cTn id="71" dur="500" fill="hold"/>
                                        <p:tgtEl>
                                          <p:spTgt spid="56335"/>
                                        </p:tgtEl>
                                        <p:attrNameLst>
                                          <p:attrName>ppt_w</p:attrName>
                                        </p:attrNameLst>
                                      </p:cBhvr>
                                      <p:tavLst>
                                        <p:tav tm="0">
                                          <p:val>
                                            <p:fltVal val="0"/>
                                          </p:val>
                                        </p:tav>
                                        <p:tav tm="100000">
                                          <p:val>
                                            <p:strVal val="#ppt_w"/>
                                          </p:val>
                                        </p:tav>
                                      </p:tavLst>
                                    </p:anim>
                                    <p:anim calcmode="lin" valueType="num">
                                      <p:cBhvr>
                                        <p:cTn id="72" dur="500" fill="hold"/>
                                        <p:tgtEl>
                                          <p:spTgt spid="56335"/>
                                        </p:tgtEl>
                                        <p:attrNameLst>
                                          <p:attrName>ppt_h</p:attrName>
                                        </p:attrNameLst>
                                      </p:cBhvr>
                                      <p:tavLst>
                                        <p:tav tm="0">
                                          <p:val>
                                            <p:fltVal val="0"/>
                                          </p:val>
                                        </p:tav>
                                        <p:tav tm="100000">
                                          <p:val>
                                            <p:strVal val="#ppt_h"/>
                                          </p:val>
                                        </p:tav>
                                      </p:tavLst>
                                    </p:anim>
                                  </p:childTnLst>
                                </p:cTn>
                              </p:par>
                            </p:childTnLst>
                          </p:cTn>
                        </p:par>
                        <p:par>
                          <p:cTn id="73" fill="hold" nodeType="afterGroup">
                            <p:stCondLst>
                              <p:cond delay="500"/>
                            </p:stCondLst>
                            <p:childTnLst>
                              <p:par>
                                <p:cTn id="74" presetID="22" presetClass="entr" presetSubtype="2" fill="hold" grpId="0" nodeType="afterEffect">
                                  <p:stCondLst>
                                    <p:cond delay="500"/>
                                  </p:stCondLst>
                                  <p:childTnLst>
                                    <p:set>
                                      <p:cBhvr>
                                        <p:cTn id="75" dur="1" fill="hold">
                                          <p:stCondLst>
                                            <p:cond delay="0"/>
                                          </p:stCondLst>
                                        </p:cTn>
                                        <p:tgtEl>
                                          <p:spTgt spid="56353"/>
                                        </p:tgtEl>
                                        <p:attrNameLst>
                                          <p:attrName>style.visibility</p:attrName>
                                        </p:attrNameLst>
                                      </p:cBhvr>
                                      <p:to>
                                        <p:strVal val="visible"/>
                                      </p:to>
                                    </p:set>
                                    <p:animEffect transition="in" filter="wipe(right)">
                                      <p:cBhvr>
                                        <p:cTn id="76" dur="500"/>
                                        <p:tgtEl>
                                          <p:spTgt spid="5635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nodeType="clickEffect">
                                  <p:stCondLst>
                                    <p:cond delay="0"/>
                                  </p:stCondLst>
                                  <p:childTnLst>
                                    <p:set>
                                      <p:cBhvr>
                                        <p:cTn id="80" dur="1" fill="hold">
                                          <p:stCondLst>
                                            <p:cond delay="0"/>
                                          </p:stCondLst>
                                        </p:cTn>
                                        <p:tgtEl>
                                          <p:spTgt spid="56352"/>
                                        </p:tgtEl>
                                        <p:attrNameLst>
                                          <p:attrName>style.visibility</p:attrName>
                                        </p:attrNameLst>
                                      </p:cBhvr>
                                      <p:to>
                                        <p:strVal val="visible"/>
                                      </p:to>
                                    </p:set>
                                    <p:anim calcmode="lin" valueType="num">
                                      <p:cBhvr additive="base">
                                        <p:cTn id="81" dur="500" fill="hold"/>
                                        <p:tgtEl>
                                          <p:spTgt spid="56352"/>
                                        </p:tgtEl>
                                        <p:attrNameLst>
                                          <p:attrName>ppt_x</p:attrName>
                                        </p:attrNameLst>
                                      </p:cBhvr>
                                      <p:tavLst>
                                        <p:tav tm="0">
                                          <p:val>
                                            <p:strVal val="0-#ppt_w/2"/>
                                          </p:val>
                                        </p:tav>
                                        <p:tav tm="100000">
                                          <p:val>
                                            <p:strVal val="#ppt_x"/>
                                          </p:val>
                                        </p:tav>
                                      </p:tavLst>
                                    </p:anim>
                                    <p:anim calcmode="lin" valueType="num">
                                      <p:cBhvr additive="base">
                                        <p:cTn id="82" dur="500" fill="hold"/>
                                        <p:tgtEl>
                                          <p:spTgt spid="56352"/>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500"/>
                            </p:stCondLst>
                            <p:childTnLst>
                              <p:par>
                                <p:cTn id="84" presetID="2" presetClass="entr" presetSubtype="8" fill="hold" grpId="0" nodeType="afterEffect">
                                  <p:stCondLst>
                                    <p:cond delay="300"/>
                                  </p:stCondLst>
                                  <p:childTnLst>
                                    <p:set>
                                      <p:cBhvr>
                                        <p:cTn id="85" dur="1" fill="hold">
                                          <p:stCondLst>
                                            <p:cond delay="0"/>
                                          </p:stCondLst>
                                        </p:cTn>
                                        <p:tgtEl>
                                          <p:spTgt spid="56355"/>
                                        </p:tgtEl>
                                        <p:attrNameLst>
                                          <p:attrName>style.visibility</p:attrName>
                                        </p:attrNameLst>
                                      </p:cBhvr>
                                      <p:to>
                                        <p:strVal val="visible"/>
                                      </p:to>
                                    </p:set>
                                    <p:anim calcmode="lin" valueType="num">
                                      <p:cBhvr additive="base">
                                        <p:cTn id="86" dur="500" fill="hold"/>
                                        <p:tgtEl>
                                          <p:spTgt spid="56355"/>
                                        </p:tgtEl>
                                        <p:attrNameLst>
                                          <p:attrName>ppt_x</p:attrName>
                                        </p:attrNameLst>
                                      </p:cBhvr>
                                      <p:tavLst>
                                        <p:tav tm="0">
                                          <p:val>
                                            <p:strVal val="0-#ppt_w/2"/>
                                          </p:val>
                                        </p:tav>
                                        <p:tav tm="100000">
                                          <p:val>
                                            <p:strVal val="#ppt_x"/>
                                          </p:val>
                                        </p:tav>
                                      </p:tavLst>
                                    </p:anim>
                                    <p:anim calcmode="lin" valueType="num">
                                      <p:cBhvr additive="base">
                                        <p:cTn id="87" dur="500" fill="hold"/>
                                        <p:tgtEl>
                                          <p:spTgt spid="56355"/>
                                        </p:tgtEl>
                                        <p:attrNameLst>
                                          <p:attrName>ppt_y</p:attrName>
                                        </p:attrNameLst>
                                      </p:cBhvr>
                                      <p:tavLst>
                                        <p:tav tm="0">
                                          <p:val>
                                            <p:strVal val="#ppt_y"/>
                                          </p:val>
                                        </p:tav>
                                        <p:tav tm="100000">
                                          <p:val>
                                            <p:strVal val="#ppt_y"/>
                                          </p:val>
                                        </p:tav>
                                      </p:tavLst>
                                    </p:anim>
                                  </p:childTnLst>
                                </p:cTn>
                              </p:par>
                            </p:childTnLst>
                          </p:cTn>
                        </p:par>
                        <p:par>
                          <p:cTn id="88" fill="hold" nodeType="afterGroup">
                            <p:stCondLst>
                              <p:cond delay="1300"/>
                            </p:stCondLst>
                            <p:childTnLst>
                              <p:par>
                                <p:cTn id="89" presetID="2" presetClass="entr" presetSubtype="8" fill="hold" grpId="0" nodeType="afterEffect">
                                  <p:stCondLst>
                                    <p:cond delay="300"/>
                                  </p:stCondLst>
                                  <p:childTnLst>
                                    <p:set>
                                      <p:cBhvr>
                                        <p:cTn id="90" dur="1" fill="hold">
                                          <p:stCondLst>
                                            <p:cond delay="0"/>
                                          </p:stCondLst>
                                        </p:cTn>
                                        <p:tgtEl>
                                          <p:spTgt spid="56356"/>
                                        </p:tgtEl>
                                        <p:attrNameLst>
                                          <p:attrName>style.visibility</p:attrName>
                                        </p:attrNameLst>
                                      </p:cBhvr>
                                      <p:to>
                                        <p:strVal val="visible"/>
                                      </p:to>
                                    </p:set>
                                    <p:anim calcmode="lin" valueType="num">
                                      <p:cBhvr additive="base">
                                        <p:cTn id="91" dur="500" fill="hold"/>
                                        <p:tgtEl>
                                          <p:spTgt spid="56356"/>
                                        </p:tgtEl>
                                        <p:attrNameLst>
                                          <p:attrName>ppt_x</p:attrName>
                                        </p:attrNameLst>
                                      </p:cBhvr>
                                      <p:tavLst>
                                        <p:tav tm="0">
                                          <p:val>
                                            <p:strVal val="0-#ppt_w/2"/>
                                          </p:val>
                                        </p:tav>
                                        <p:tav tm="100000">
                                          <p:val>
                                            <p:strVal val="#ppt_x"/>
                                          </p:val>
                                        </p:tav>
                                      </p:tavLst>
                                    </p:anim>
                                    <p:anim calcmode="lin" valueType="num">
                                      <p:cBhvr additive="base">
                                        <p:cTn id="92" dur="500" fill="hold"/>
                                        <p:tgtEl>
                                          <p:spTgt spid="56356"/>
                                        </p:tgtEl>
                                        <p:attrNameLst>
                                          <p:attrName>ppt_y</p:attrName>
                                        </p:attrNameLst>
                                      </p:cBhvr>
                                      <p:tavLst>
                                        <p:tav tm="0">
                                          <p:val>
                                            <p:strVal val="#ppt_y"/>
                                          </p:val>
                                        </p:tav>
                                        <p:tav tm="100000">
                                          <p:val>
                                            <p:strVal val="#ppt_y"/>
                                          </p:val>
                                        </p:tav>
                                      </p:tavLst>
                                    </p:anim>
                                  </p:childTnLst>
                                </p:cTn>
                              </p:par>
                            </p:childTnLst>
                          </p:cTn>
                        </p:par>
                        <p:par>
                          <p:cTn id="93" fill="hold" nodeType="afterGroup">
                            <p:stCondLst>
                              <p:cond delay="2100"/>
                            </p:stCondLst>
                            <p:childTnLst>
                              <p:par>
                                <p:cTn id="94" presetID="2" presetClass="entr" presetSubtype="8" fill="hold" grpId="0" nodeType="afterEffect">
                                  <p:stCondLst>
                                    <p:cond delay="300"/>
                                  </p:stCondLst>
                                  <p:childTnLst>
                                    <p:set>
                                      <p:cBhvr>
                                        <p:cTn id="95" dur="1" fill="hold">
                                          <p:stCondLst>
                                            <p:cond delay="0"/>
                                          </p:stCondLst>
                                        </p:cTn>
                                        <p:tgtEl>
                                          <p:spTgt spid="56357"/>
                                        </p:tgtEl>
                                        <p:attrNameLst>
                                          <p:attrName>style.visibility</p:attrName>
                                        </p:attrNameLst>
                                      </p:cBhvr>
                                      <p:to>
                                        <p:strVal val="visible"/>
                                      </p:to>
                                    </p:set>
                                    <p:anim calcmode="lin" valueType="num">
                                      <p:cBhvr additive="base">
                                        <p:cTn id="96" dur="500" fill="hold"/>
                                        <p:tgtEl>
                                          <p:spTgt spid="56357"/>
                                        </p:tgtEl>
                                        <p:attrNameLst>
                                          <p:attrName>ppt_x</p:attrName>
                                        </p:attrNameLst>
                                      </p:cBhvr>
                                      <p:tavLst>
                                        <p:tav tm="0">
                                          <p:val>
                                            <p:strVal val="0-#ppt_w/2"/>
                                          </p:val>
                                        </p:tav>
                                        <p:tav tm="100000">
                                          <p:val>
                                            <p:strVal val="#ppt_x"/>
                                          </p:val>
                                        </p:tav>
                                      </p:tavLst>
                                    </p:anim>
                                    <p:anim calcmode="lin" valueType="num">
                                      <p:cBhvr additive="base">
                                        <p:cTn id="97" dur="500" fill="hold"/>
                                        <p:tgtEl>
                                          <p:spTgt spid="56357"/>
                                        </p:tgtEl>
                                        <p:attrNameLst>
                                          <p:attrName>ppt_y</p:attrName>
                                        </p:attrNameLst>
                                      </p:cBhvr>
                                      <p:tavLst>
                                        <p:tav tm="0">
                                          <p:val>
                                            <p:strVal val="#ppt_y"/>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17" presetClass="entr" presetSubtype="8" fill="hold" nodeType="clickEffect">
                                  <p:stCondLst>
                                    <p:cond delay="0"/>
                                  </p:stCondLst>
                                  <p:childTnLst>
                                    <p:set>
                                      <p:cBhvr>
                                        <p:cTn id="101" dur="1" fill="hold">
                                          <p:stCondLst>
                                            <p:cond delay="0"/>
                                          </p:stCondLst>
                                        </p:cTn>
                                        <p:tgtEl>
                                          <p:spTgt spid="56341"/>
                                        </p:tgtEl>
                                        <p:attrNameLst>
                                          <p:attrName>style.visibility</p:attrName>
                                        </p:attrNameLst>
                                      </p:cBhvr>
                                      <p:to>
                                        <p:strVal val="visible"/>
                                      </p:to>
                                    </p:set>
                                    <p:anim calcmode="lin" valueType="num">
                                      <p:cBhvr>
                                        <p:cTn id="102" dur="500" fill="hold"/>
                                        <p:tgtEl>
                                          <p:spTgt spid="56341"/>
                                        </p:tgtEl>
                                        <p:attrNameLst>
                                          <p:attrName>ppt_x</p:attrName>
                                        </p:attrNameLst>
                                      </p:cBhvr>
                                      <p:tavLst>
                                        <p:tav tm="0">
                                          <p:val>
                                            <p:strVal val="#ppt_x-#ppt_w/2"/>
                                          </p:val>
                                        </p:tav>
                                        <p:tav tm="100000">
                                          <p:val>
                                            <p:strVal val="#ppt_x"/>
                                          </p:val>
                                        </p:tav>
                                      </p:tavLst>
                                    </p:anim>
                                    <p:anim calcmode="lin" valueType="num">
                                      <p:cBhvr>
                                        <p:cTn id="103" dur="500" fill="hold"/>
                                        <p:tgtEl>
                                          <p:spTgt spid="56341"/>
                                        </p:tgtEl>
                                        <p:attrNameLst>
                                          <p:attrName>ppt_y</p:attrName>
                                        </p:attrNameLst>
                                      </p:cBhvr>
                                      <p:tavLst>
                                        <p:tav tm="0">
                                          <p:val>
                                            <p:strVal val="#ppt_y"/>
                                          </p:val>
                                        </p:tav>
                                        <p:tav tm="100000">
                                          <p:val>
                                            <p:strVal val="#ppt_y"/>
                                          </p:val>
                                        </p:tav>
                                      </p:tavLst>
                                    </p:anim>
                                    <p:anim calcmode="lin" valueType="num">
                                      <p:cBhvr>
                                        <p:cTn id="104" dur="500" fill="hold"/>
                                        <p:tgtEl>
                                          <p:spTgt spid="56341"/>
                                        </p:tgtEl>
                                        <p:attrNameLst>
                                          <p:attrName>ppt_w</p:attrName>
                                        </p:attrNameLst>
                                      </p:cBhvr>
                                      <p:tavLst>
                                        <p:tav tm="0">
                                          <p:val>
                                            <p:fltVal val="0"/>
                                          </p:val>
                                        </p:tav>
                                        <p:tav tm="100000">
                                          <p:val>
                                            <p:strVal val="#ppt_w"/>
                                          </p:val>
                                        </p:tav>
                                      </p:tavLst>
                                    </p:anim>
                                    <p:anim calcmode="lin" valueType="num">
                                      <p:cBhvr>
                                        <p:cTn id="105" dur="500" fill="hold"/>
                                        <p:tgtEl>
                                          <p:spTgt spid="56341"/>
                                        </p:tgtEl>
                                        <p:attrNameLst>
                                          <p:attrName>ppt_h</p:attrName>
                                        </p:attrNameLst>
                                      </p:cBhvr>
                                      <p:tavLst>
                                        <p:tav tm="0">
                                          <p:val>
                                            <p:strVal val="#ppt_h"/>
                                          </p:val>
                                        </p:tav>
                                        <p:tav tm="100000">
                                          <p:val>
                                            <p:strVal val="#ppt_h"/>
                                          </p:val>
                                        </p:tav>
                                      </p:tavLst>
                                    </p:anim>
                                  </p:childTnLst>
                                </p:cTn>
                              </p:par>
                            </p:childTnLst>
                          </p:cTn>
                        </p:par>
                        <p:par>
                          <p:cTn id="106" fill="hold" nodeType="afterGroup">
                            <p:stCondLst>
                              <p:cond delay="500"/>
                            </p:stCondLst>
                            <p:childTnLst>
                              <p:par>
                                <p:cTn id="107" presetID="22" presetClass="entr" presetSubtype="2" fill="hold" grpId="0" nodeType="afterEffect">
                                  <p:stCondLst>
                                    <p:cond delay="500"/>
                                  </p:stCondLst>
                                  <p:childTnLst>
                                    <p:set>
                                      <p:cBhvr>
                                        <p:cTn id="108" dur="1" fill="hold">
                                          <p:stCondLst>
                                            <p:cond delay="0"/>
                                          </p:stCondLst>
                                        </p:cTn>
                                        <p:tgtEl>
                                          <p:spTgt spid="56351"/>
                                        </p:tgtEl>
                                        <p:attrNameLst>
                                          <p:attrName>style.visibility</p:attrName>
                                        </p:attrNameLst>
                                      </p:cBhvr>
                                      <p:to>
                                        <p:strVal val="visible"/>
                                      </p:to>
                                    </p:set>
                                    <p:animEffect transition="in" filter="wipe(right)">
                                      <p:cBhvr>
                                        <p:cTn id="109" dur="500"/>
                                        <p:tgtEl>
                                          <p:spTgt spid="56351"/>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1" fill="hold" nodeType="clickEffect">
                                  <p:stCondLst>
                                    <p:cond delay="0"/>
                                  </p:stCondLst>
                                  <p:childTnLst>
                                    <p:set>
                                      <p:cBhvr>
                                        <p:cTn id="113" dur="1" fill="hold">
                                          <p:stCondLst>
                                            <p:cond delay="0"/>
                                          </p:stCondLst>
                                        </p:cTn>
                                        <p:tgtEl>
                                          <p:spTgt spid="56348"/>
                                        </p:tgtEl>
                                        <p:attrNameLst>
                                          <p:attrName>style.visibility</p:attrName>
                                        </p:attrNameLst>
                                      </p:cBhvr>
                                      <p:to>
                                        <p:strVal val="visible"/>
                                      </p:to>
                                    </p:set>
                                    <p:anim calcmode="lin" valueType="num">
                                      <p:cBhvr additive="base">
                                        <p:cTn id="114" dur="500" fill="hold"/>
                                        <p:tgtEl>
                                          <p:spTgt spid="56348"/>
                                        </p:tgtEl>
                                        <p:attrNameLst>
                                          <p:attrName>ppt_x</p:attrName>
                                        </p:attrNameLst>
                                      </p:cBhvr>
                                      <p:tavLst>
                                        <p:tav tm="0">
                                          <p:val>
                                            <p:strVal val="#ppt_x"/>
                                          </p:val>
                                        </p:tav>
                                        <p:tav tm="100000">
                                          <p:val>
                                            <p:strVal val="#ppt_x"/>
                                          </p:val>
                                        </p:tav>
                                      </p:tavLst>
                                    </p:anim>
                                    <p:anim calcmode="lin" valueType="num">
                                      <p:cBhvr additive="base">
                                        <p:cTn id="115" dur="500" fill="hold"/>
                                        <p:tgtEl>
                                          <p:spTgt spid="56348"/>
                                        </p:tgtEl>
                                        <p:attrNameLst>
                                          <p:attrName>ppt_y</p:attrName>
                                        </p:attrNameLst>
                                      </p:cBhvr>
                                      <p:tavLst>
                                        <p:tav tm="0">
                                          <p:val>
                                            <p:strVal val="0-#ppt_h/2"/>
                                          </p:val>
                                        </p:tav>
                                        <p:tav tm="100000">
                                          <p:val>
                                            <p:strVal val="#ppt_y"/>
                                          </p:val>
                                        </p:tav>
                                      </p:tavLst>
                                    </p:anim>
                                  </p:childTnLst>
                                </p:cTn>
                              </p:par>
                            </p:childTnLst>
                          </p:cTn>
                        </p:par>
                        <p:par>
                          <p:cTn id="116" fill="hold" nodeType="afterGroup">
                            <p:stCondLst>
                              <p:cond delay="500"/>
                            </p:stCondLst>
                            <p:childTnLst>
                              <p:par>
                                <p:cTn id="117" presetID="23" presetClass="entr" presetSubtype="16" fill="hold" grpId="0" nodeType="afterEffect">
                                  <p:stCondLst>
                                    <p:cond delay="500"/>
                                  </p:stCondLst>
                                  <p:childTnLst>
                                    <p:set>
                                      <p:cBhvr>
                                        <p:cTn id="118" dur="1" fill="hold">
                                          <p:stCondLst>
                                            <p:cond delay="0"/>
                                          </p:stCondLst>
                                        </p:cTn>
                                        <p:tgtEl>
                                          <p:spTgt spid="56354"/>
                                        </p:tgtEl>
                                        <p:attrNameLst>
                                          <p:attrName>style.visibility</p:attrName>
                                        </p:attrNameLst>
                                      </p:cBhvr>
                                      <p:to>
                                        <p:strVal val="visible"/>
                                      </p:to>
                                    </p:set>
                                    <p:anim calcmode="lin" valueType="num">
                                      <p:cBhvr>
                                        <p:cTn id="119" dur="500" fill="hold"/>
                                        <p:tgtEl>
                                          <p:spTgt spid="56354"/>
                                        </p:tgtEl>
                                        <p:attrNameLst>
                                          <p:attrName>ppt_w</p:attrName>
                                        </p:attrNameLst>
                                      </p:cBhvr>
                                      <p:tavLst>
                                        <p:tav tm="0">
                                          <p:val>
                                            <p:fltVal val="0"/>
                                          </p:val>
                                        </p:tav>
                                        <p:tav tm="100000">
                                          <p:val>
                                            <p:strVal val="#ppt_w"/>
                                          </p:val>
                                        </p:tav>
                                      </p:tavLst>
                                    </p:anim>
                                    <p:anim calcmode="lin" valueType="num">
                                      <p:cBhvr>
                                        <p:cTn id="120" dur="500" fill="hold"/>
                                        <p:tgtEl>
                                          <p:spTgt spid="56354"/>
                                        </p:tgtEl>
                                        <p:attrNameLst>
                                          <p:attrName>ppt_h</p:attrName>
                                        </p:attrNameLst>
                                      </p:cBhvr>
                                      <p:tavLst>
                                        <p:tav tm="0">
                                          <p:val>
                                            <p:fltVal val="0"/>
                                          </p:val>
                                        </p:tav>
                                        <p:tav tm="100000">
                                          <p:val>
                                            <p:strVal val="#ppt_h"/>
                                          </p:val>
                                        </p:tav>
                                      </p:tavLst>
                                    </p:anim>
                                  </p:childTnLst>
                                </p:cTn>
                              </p:par>
                            </p:childTnLst>
                          </p:cTn>
                        </p:par>
                        <p:par>
                          <p:cTn id="121" fill="hold" nodeType="afterGroup">
                            <p:stCondLst>
                              <p:cond delay="1500"/>
                            </p:stCondLst>
                            <p:childTnLst>
                              <p:par>
                                <p:cTn id="122" presetID="22" presetClass="entr" presetSubtype="8" fill="hold" grpId="0" nodeType="afterEffect">
                                  <p:stCondLst>
                                    <p:cond delay="300"/>
                                  </p:stCondLst>
                                  <p:childTnLst>
                                    <p:set>
                                      <p:cBhvr>
                                        <p:cTn id="123" dur="1" fill="hold">
                                          <p:stCondLst>
                                            <p:cond delay="0"/>
                                          </p:stCondLst>
                                        </p:cTn>
                                        <p:tgtEl>
                                          <p:spTgt spid="56349"/>
                                        </p:tgtEl>
                                        <p:attrNameLst>
                                          <p:attrName>style.visibility</p:attrName>
                                        </p:attrNameLst>
                                      </p:cBhvr>
                                      <p:to>
                                        <p:strVal val="visible"/>
                                      </p:to>
                                    </p:set>
                                    <p:animEffect transition="in" filter="wipe(left)">
                                      <p:cBhvr>
                                        <p:cTn id="124" dur="500"/>
                                        <p:tgtEl>
                                          <p:spTgt spid="56349"/>
                                        </p:tgtEl>
                                      </p:cBhvr>
                                    </p:animEffect>
                                  </p:childTnLst>
                                </p:cTn>
                              </p:par>
                            </p:childTnLst>
                          </p:cTn>
                        </p:par>
                        <p:par>
                          <p:cTn id="125" fill="hold" nodeType="afterGroup">
                            <p:stCondLst>
                              <p:cond delay="2300"/>
                            </p:stCondLst>
                            <p:childTnLst>
                              <p:par>
                                <p:cTn id="126" presetID="22" presetClass="entr" presetSubtype="8" fill="hold" grpId="0" nodeType="afterEffect">
                                  <p:stCondLst>
                                    <p:cond delay="300"/>
                                  </p:stCondLst>
                                  <p:childTnLst>
                                    <p:set>
                                      <p:cBhvr>
                                        <p:cTn id="127" dur="1" fill="hold">
                                          <p:stCondLst>
                                            <p:cond delay="0"/>
                                          </p:stCondLst>
                                        </p:cTn>
                                        <p:tgtEl>
                                          <p:spTgt spid="56350"/>
                                        </p:tgtEl>
                                        <p:attrNameLst>
                                          <p:attrName>style.visibility</p:attrName>
                                        </p:attrNameLst>
                                      </p:cBhvr>
                                      <p:to>
                                        <p:strVal val="visible"/>
                                      </p:to>
                                    </p:set>
                                    <p:animEffect transition="in" filter="wipe(left)">
                                      <p:cBhvr>
                                        <p:cTn id="128" dur="500"/>
                                        <p:tgtEl>
                                          <p:spTgt spid="56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7" grpId="0" autoUpdateAnimBg="0"/>
      <p:bldP spid="56349" grpId="0" autoUpdateAnimBg="0"/>
      <p:bldP spid="56350" grpId="0" autoUpdateAnimBg="0"/>
      <p:bldP spid="56351" grpId="0" animBg="1"/>
      <p:bldP spid="56353" grpId="0" animBg="1"/>
      <p:bldP spid="56354" grpId="0" autoUpdateAnimBg="0"/>
      <p:bldP spid="56355" grpId="0" autoUpdateAnimBg="0"/>
      <p:bldP spid="56356" grpId="0" autoUpdateAnimBg="0"/>
      <p:bldP spid="56357" grpId="0" autoUpdateAnimBg="0"/>
      <p:bldP spid="56359" grpId="0" autoUpdateAnimBg="0"/>
      <p:bldP spid="56360" grpId="0" autoUpdateAnimBg="0"/>
      <p:bldP spid="56361" grpId="0" autoUpdateAnimBg="0"/>
      <p:bldP spid="56362" grpId="0" animBg="1"/>
      <p:bldP spid="56364" grpId="0" autoUpdateAnimBg="0"/>
      <p:bldP spid="56365" grpId="0" autoUpdateAnimBg="0"/>
      <p:bldP spid="56366" grpId="0" autoUpdateAnimBg="0"/>
      <p:bldP spid="5636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7345" name="Freeform 1"/>
          <p:cNvSpPr>
            <a:spLocks/>
          </p:cNvSpPr>
          <p:nvPr/>
        </p:nvSpPr>
        <p:spPr bwMode="auto">
          <a:xfrm>
            <a:off x="3498056" y="1996083"/>
            <a:ext cx="4700588" cy="385763"/>
          </a:xfrm>
          <a:custGeom>
            <a:avLst/>
            <a:gdLst>
              <a:gd name="T0" fmla="*/ 0 w 21600"/>
              <a:gd name="T1" fmla="*/ 0 h 21600"/>
              <a:gd name="T2" fmla="*/ 2412 w 21600"/>
              <a:gd name="T3" fmla="*/ 21600 h 21600"/>
              <a:gd name="T4" fmla="*/ 21600 w 21600"/>
              <a:gd name="T5" fmla="*/ 21600 h 21600"/>
              <a:gd name="T6" fmla="*/ 18979 w 21600"/>
              <a:gd name="T7" fmla="*/ 381 h 21600"/>
              <a:gd name="T8" fmla="*/ 0 w 21600"/>
              <a:gd name="T9" fmla="*/ 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a:moveTo>
                  <a:pt x="0" y="0"/>
                </a:moveTo>
                <a:lnTo>
                  <a:pt x="2412" y="21600"/>
                </a:lnTo>
                <a:lnTo>
                  <a:pt x="21600" y="21600"/>
                </a:lnTo>
                <a:lnTo>
                  <a:pt x="18979" y="381"/>
                </a:lnTo>
                <a:lnTo>
                  <a:pt x="0" y="0"/>
                </a:lnTo>
                <a:close/>
                <a:moveTo>
                  <a:pt x="0" y="0"/>
                </a:moveTo>
              </a:path>
            </a:pathLst>
          </a:custGeom>
          <a:solidFill>
            <a:srgbClr val="E6E6E6"/>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7346" name="Freeform 2"/>
          <p:cNvSpPr>
            <a:spLocks/>
          </p:cNvSpPr>
          <p:nvPr/>
        </p:nvSpPr>
        <p:spPr bwMode="auto">
          <a:xfrm>
            <a:off x="3462933" y="2005608"/>
            <a:ext cx="4795838" cy="1203722"/>
          </a:xfrm>
          <a:custGeom>
            <a:avLst/>
            <a:gdLst>
              <a:gd name="T0" fmla="*/ 17 w 21600"/>
              <a:gd name="T1" fmla="*/ 14242 h 21600"/>
              <a:gd name="T2" fmla="*/ 2480 w 21600"/>
              <a:gd name="T3" fmla="*/ 21600 h 21600"/>
              <a:gd name="T4" fmla="*/ 21600 w 21600"/>
              <a:gd name="T5" fmla="*/ 21600 h 21600"/>
              <a:gd name="T6" fmla="*/ 21600 w 21600"/>
              <a:gd name="T7" fmla="*/ 7343 h 21600"/>
              <a:gd name="T8" fmla="*/ 2466 w 21600"/>
              <a:gd name="T9" fmla="*/ 7343 h 21600"/>
              <a:gd name="T10" fmla="*/ 0 w 21600"/>
              <a:gd name="T11" fmla="*/ 0 h 21600"/>
              <a:gd name="T12" fmla="*/ 17 w 21600"/>
              <a:gd name="T13" fmla="*/ 14242 h 21600"/>
              <a:gd name="T14" fmla="*/ 17 w 21600"/>
              <a:gd name="T15" fmla="*/ 14242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7" y="14242"/>
                </a:moveTo>
                <a:lnTo>
                  <a:pt x="2480" y="21600"/>
                </a:lnTo>
                <a:lnTo>
                  <a:pt x="21600" y="21600"/>
                </a:lnTo>
                <a:lnTo>
                  <a:pt x="21600" y="7343"/>
                </a:lnTo>
                <a:lnTo>
                  <a:pt x="2466" y="7343"/>
                </a:lnTo>
                <a:lnTo>
                  <a:pt x="0" y="0"/>
                </a:lnTo>
                <a:lnTo>
                  <a:pt x="17" y="14242"/>
                </a:lnTo>
                <a:close/>
                <a:moveTo>
                  <a:pt x="17" y="14242"/>
                </a:moveTo>
              </a:path>
            </a:pathLst>
          </a:custGeom>
          <a:solidFill>
            <a:schemeClr val="accent3"/>
          </a:solidFill>
          <a:ln>
            <a:noFill/>
          </a:ln>
          <a:extLst/>
        </p:spPr>
        <p:txBody>
          <a:bodyPr lIns="0" tIns="0" rIns="0" bIns="0"/>
          <a:lstStyle/>
          <a:p>
            <a:endParaRPr lang="en-US"/>
          </a:p>
        </p:txBody>
      </p:sp>
      <p:sp>
        <p:nvSpPr>
          <p:cNvPr id="57347" name="Freeform 3"/>
          <p:cNvSpPr>
            <a:spLocks/>
          </p:cNvSpPr>
          <p:nvPr/>
        </p:nvSpPr>
        <p:spPr bwMode="auto">
          <a:xfrm>
            <a:off x="3462933" y="2825353"/>
            <a:ext cx="4795838" cy="1203722"/>
          </a:xfrm>
          <a:custGeom>
            <a:avLst/>
            <a:gdLst>
              <a:gd name="T0" fmla="*/ 17 w 21600"/>
              <a:gd name="T1" fmla="*/ 14242 h 21600"/>
              <a:gd name="T2" fmla="*/ 2480 w 21600"/>
              <a:gd name="T3" fmla="*/ 21600 h 21600"/>
              <a:gd name="T4" fmla="*/ 21600 w 21600"/>
              <a:gd name="T5" fmla="*/ 21600 h 21600"/>
              <a:gd name="T6" fmla="*/ 21600 w 21600"/>
              <a:gd name="T7" fmla="*/ 7343 h 21600"/>
              <a:gd name="T8" fmla="*/ 2466 w 21600"/>
              <a:gd name="T9" fmla="*/ 7343 h 21600"/>
              <a:gd name="T10" fmla="*/ 0 w 21600"/>
              <a:gd name="T11" fmla="*/ 0 h 21600"/>
              <a:gd name="T12" fmla="*/ 17 w 21600"/>
              <a:gd name="T13" fmla="*/ 14242 h 21600"/>
              <a:gd name="T14" fmla="*/ 17 w 21600"/>
              <a:gd name="T15" fmla="*/ 14242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7" y="14242"/>
                </a:moveTo>
                <a:lnTo>
                  <a:pt x="2480" y="21600"/>
                </a:lnTo>
                <a:lnTo>
                  <a:pt x="21600" y="21600"/>
                </a:lnTo>
                <a:lnTo>
                  <a:pt x="21600" y="7343"/>
                </a:lnTo>
                <a:lnTo>
                  <a:pt x="2466" y="7343"/>
                </a:lnTo>
                <a:lnTo>
                  <a:pt x="0" y="0"/>
                </a:lnTo>
                <a:lnTo>
                  <a:pt x="17" y="14242"/>
                </a:lnTo>
                <a:close/>
                <a:moveTo>
                  <a:pt x="17" y="14242"/>
                </a:moveTo>
              </a:path>
            </a:pathLst>
          </a:custGeom>
          <a:solidFill>
            <a:schemeClr val="accent1"/>
          </a:solidFill>
          <a:ln>
            <a:noFill/>
          </a:ln>
          <a:extLst/>
        </p:spPr>
        <p:txBody>
          <a:bodyPr lIns="0" tIns="0" rIns="0" bIns="0"/>
          <a:lstStyle/>
          <a:p>
            <a:endParaRPr lang="en-US"/>
          </a:p>
        </p:txBody>
      </p:sp>
      <p:sp>
        <p:nvSpPr>
          <p:cNvPr id="57348" name="Freeform 4"/>
          <p:cNvSpPr>
            <a:spLocks/>
          </p:cNvSpPr>
          <p:nvPr/>
        </p:nvSpPr>
        <p:spPr bwMode="auto">
          <a:xfrm>
            <a:off x="3462933" y="3649861"/>
            <a:ext cx="4795838" cy="1203722"/>
          </a:xfrm>
          <a:custGeom>
            <a:avLst/>
            <a:gdLst>
              <a:gd name="T0" fmla="*/ 17 w 21600"/>
              <a:gd name="T1" fmla="*/ 14242 h 21600"/>
              <a:gd name="T2" fmla="*/ 2480 w 21600"/>
              <a:gd name="T3" fmla="*/ 21600 h 21600"/>
              <a:gd name="T4" fmla="*/ 21600 w 21600"/>
              <a:gd name="T5" fmla="*/ 21600 h 21600"/>
              <a:gd name="T6" fmla="*/ 21600 w 21600"/>
              <a:gd name="T7" fmla="*/ 7343 h 21600"/>
              <a:gd name="T8" fmla="*/ 2466 w 21600"/>
              <a:gd name="T9" fmla="*/ 7343 h 21600"/>
              <a:gd name="T10" fmla="*/ 0 w 21600"/>
              <a:gd name="T11" fmla="*/ 0 h 21600"/>
              <a:gd name="T12" fmla="*/ 17 w 21600"/>
              <a:gd name="T13" fmla="*/ 14242 h 21600"/>
              <a:gd name="T14" fmla="*/ 17 w 21600"/>
              <a:gd name="T15" fmla="*/ 14242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7" y="14242"/>
                </a:moveTo>
                <a:lnTo>
                  <a:pt x="2480" y="21600"/>
                </a:lnTo>
                <a:lnTo>
                  <a:pt x="21600" y="21600"/>
                </a:lnTo>
                <a:lnTo>
                  <a:pt x="21600" y="7343"/>
                </a:lnTo>
                <a:lnTo>
                  <a:pt x="2466" y="7343"/>
                </a:lnTo>
                <a:lnTo>
                  <a:pt x="0" y="0"/>
                </a:lnTo>
                <a:lnTo>
                  <a:pt x="17" y="14242"/>
                </a:lnTo>
                <a:close/>
                <a:moveTo>
                  <a:pt x="17" y="14242"/>
                </a:moveTo>
              </a:path>
            </a:pathLst>
          </a:cu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7349" name="Freeform 5"/>
          <p:cNvSpPr>
            <a:spLocks/>
          </p:cNvSpPr>
          <p:nvPr/>
        </p:nvSpPr>
        <p:spPr bwMode="auto">
          <a:xfrm>
            <a:off x="7428309" y="2322314"/>
            <a:ext cx="862013" cy="1466850"/>
          </a:xfrm>
          <a:custGeom>
            <a:avLst/>
            <a:gdLst>
              <a:gd name="T0" fmla="*/ 0 w 21600"/>
              <a:gd name="T1" fmla="*/ 328 h 21600"/>
              <a:gd name="T2" fmla="*/ 20104 w 21600"/>
              <a:gd name="T3" fmla="*/ 21600 h 21600"/>
              <a:gd name="T4" fmla="*/ 21600 w 21600"/>
              <a:gd name="T5" fmla="*/ 0 h 21600"/>
              <a:gd name="T6" fmla="*/ 0 w 21600"/>
              <a:gd name="T7" fmla="*/ 328 h 21600"/>
              <a:gd name="T8" fmla="*/ 0 w 21600"/>
              <a:gd name="T9" fmla="*/ 328 h 21600"/>
            </a:gdLst>
            <a:ahLst/>
            <a:cxnLst>
              <a:cxn ang="0">
                <a:pos x="T0" y="T1"/>
              </a:cxn>
              <a:cxn ang="0">
                <a:pos x="T2" y="T3"/>
              </a:cxn>
              <a:cxn ang="0">
                <a:pos x="T4" y="T5"/>
              </a:cxn>
              <a:cxn ang="0">
                <a:pos x="T6" y="T7"/>
              </a:cxn>
              <a:cxn ang="0">
                <a:pos x="T8" y="T9"/>
              </a:cxn>
            </a:cxnLst>
            <a:rect l="0" t="0" r="r" b="b"/>
            <a:pathLst>
              <a:path w="21600" h="21600">
                <a:moveTo>
                  <a:pt x="0" y="328"/>
                </a:moveTo>
                <a:lnTo>
                  <a:pt x="20104" y="21600"/>
                </a:lnTo>
                <a:lnTo>
                  <a:pt x="21600" y="0"/>
                </a:lnTo>
                <a:lnTo>
                  <a:pt x="0" y="328"/>
                </a:lnTo>
                <a:close/>
                <a:moveTo>
                  <a:pt x="0" y="328"/>
                </a:moveTo>
              </a:path>
            </a:pathLst>
          </a:custGeom>
          <a:solidFill>
            <a:srgbClr val="FFFFFF">
              <a:alpha val="39999"/>
            </a:srgbClr>
          </a:solidFill>
          <a:ln>
            <a:noFill/>
          </a:ln>
          <a:extLst>
            <a:ext uri="{91240B29-F687-4F45-9708-019B960494DF}">
              <a14:hiddenLine xmlns:a14="http://schemas.microsoft.com/office/drawing/2010/main" w="25400" cap="flat">
                <a:solidFill>
                  <a:schemeClr val="tx1">
                    <a:alpha val="39999"/>
                  </a:schemeClr>
                </a:solidFill>
                <a:miter lim="800000"/>
                <a:headEnd type="none" w="med" len="med"/>
                <a:tailEnd type="none" w="med" len="med"/>
              </a14:hiddenLine>
            </a:ext>
          </a:extLst>
        </p:spPr>
        <p:txBody>
          <a:bodyPr lIns="0" tIns="0" rIns="0" bIns="0"/>
          <a:lstStyle/>
          <a:p>
            <a:endParaRPr lang="en-US"/>
          </a:p>
        </p:txBody>
      </p:sp>
      <p:sp>
        <p:nvSpPr>
          <p:cNvPr id="57350" name="Freeform 6"/>
          <p:cNvSpPr>
            <a:spLocks/>
          </p:cNvSpPr>
          <p:nvPr/>
        </p:nvSpPr>
        <p:spPr bwMode="auto">
          <a:xfrm>
            <a:off x="3459957" y="2002036"/>
            <a:ext cx="548878" cy="2844998"/>
          </a:xfrm>
          <a:custGeom>
            <a:avLst/>
            <a:gdLst>
              <a:gd name="T0" fmla="*/ 21600 w 21600"/>
              <a:gd name="T1" fmla="*/ 21600 h 21600"/>
              <a:gd name="T2" fmla="*/ 21600 w 21600"/>
              <a:gd name="T3" fmla="*/ 3137 h 21600"/>
              <a:gd name="T4" fmla="*/ 0 w 21600"/>
              <a:gd name="T5" fmla="*/ 0 h 21600"/>
              <a:gd name="T6" fmla="*/ 187 w 21600"/>
              <a:gd name="T7" fmla="*/ 18529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21600" y="3137"/>
                </a:lnTo>
                <a:lnTo>
                  <a:pt x="0" y="0"/>
                </a:lnTo>
                <a:lnTo>
                  <a:pt x="187" y="18529"/>
                </a:lnTo>
                <a:lnTo>
                  <a:pt x="21600" y="21600"/>
                </a:lnTo>
                <a:close/>
                <a:moveTo>
                  <a:pt x="21600" y="21600"/>
                </a:moveTo>
              </a:path>
            </a:pathLst>
          </a:custGeom>
          <a:solidFill>
            <a:srgbClr val="000000">
              <a:alpha val="34999"/>
            </a:srgbClr>
          </a:solidFill>
          <a:ln>
            <a:noFill/>
          </a:ln>
          <a:extLst>
            <a:ext uri="{91240B29-F687-4F45-9708-019B960494DF}">
              <a14:hiddenLine xmlns:a14="http://schemas.microsoft.com/office/drawing/2010/main" w="25400" cap="flat">
                <a:solidFill>
                  <a:schemeClr val="tx1">
                    <a:alpha val="34999"/>
                  </a:schemeClr>
                </a:solidFill>
                <a:miter lim="800000"/>
                <a:headEnd type="none" w="med" len="med"/>
                <a:tailEnd type="none" w="med" len="med"/>
              </a14:hiddenLine>
            </a:ext>
          </a:extLst>
        </p:spPr>
        <p:txBody>
          <a:bodyPr lIns="0" tIns="0" rIns="0" bIns="0"/>
          <a:lstStyle/>
          <a:p>
            <a:endParaRPr lang="en-US"/>
          </a:p>
        </p:txBody>
      </p:sp>
      <p:sp>
        <p:nvSpPr>
          <p:cNvPr id="57351" name="Rectangle 7"/>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2</a:t>
            </a:r>
          </a:p>
        </p:txBody>
      </p:sp>
      <p:sp>
        <p:nvSpPr>
          <p:cNvPr id="57352" name="Rectangle 8"/>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5735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2206" y="1874639"/>
            <a:ext cx="210026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54" name="Rectangle 10"/>
          <p:cNvSpPr>
            <a:spLocks/>
          </p:cNvSpPr>
          <p:nvPr/>
        </p:nvSpPr>
        <p:spPr bwMode="auto">
          <a:xfrm>
            <a:off x="3561755" y="2507456"/>
            <a:ext cx="3476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500">
                <a:solidFill>
                  <a:srgbClr val="C8F0FF"/>
                </a:solidFill>
                <a:latin typeface="Montserrat-Bold" charset="0"/>
                <a:ea typeface="ＭＳ Ｐゴシック" charset="0"/>
                <a:cs typeface="Montserrat-Bold" charset="0"/>
                <a:sym typeface="Montserrat-Bold" charset="0"/>
              </a:rPr>
              <a:t>01</a:t>
            </a:r>
          </a:p>
        </p:txBody>
      </p:sp>
      <p:sp>
        <p:nvSpPr>
          <p:cNvPr id="57355" name="Rectangle 11"/>
          <p:cNvSpPr>
            <a:spLocks/>
          </p:cNvSpPr>
          <p:nvPr/>
        </p:nvSpPr>
        <p:spPr bwMode="auto">
          <a:xfrm>
            <a:off x="4145161" y="2607469"/>
            <a:ext cx="18049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grpSp>
        <p:nvGrpSpPr>
          <p:cNvPr id="57356" name="Group 12"/>
          <p:cNvGrpSpPr>
            <a:grpSpLocks/>
          </p:cNvGrpSpPr>
          <p:nvPr/>
        </p:nvGrpSpPr>
        <p:grpSpPr bwMode="auto">
          <a:xfrm>
            <a:off x="6552605" y="2631281"/>
            <a:ext cx="1462088" cy="390525"/>
            <a:chOff x="0" y="0"/>
            <a:chExt cx="2456" cy="656"/>
          </a:xfrm>
        </p:grpSpPr>
        <p:pic>
          <p:nvPicPr>
            <p:cNvPr id="5735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8"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58" name="Rectangle 14"/>
            <p:cNvSpPr>
              <a:spLocks/>
            </p:cNvSpPr>
            <p:nvPr/>
          </p:nvSpPr>
          <p:spPr bwMode="auto">
            <a:xfrm>
              <a:off x="912" y="96"/>
              <a:ext cx="154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Online</a:t>
              </a:r>
            </a:p>
          </p:txBody>
        </p:sp>
      </p:grpSp>
      <p:sp>
        <p:nvSpPr>
          <p:cNvPr id="57359" name="Rectangle 15"/>
          <p:cNvSpPr>
            <a:spLocks/>
          </p:cNvSpPr>
          <p:nvPr/>
        </p:nvSpPr>
        <p:spPr bwMode="auto">
          <a:xfrm>
            <a:off x="3561755" y="3317081"/>
            <a:ext cx="3476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500" dirty="0">
                <a:solidFill>
                  <a:schemeClr val="accent3"/>
                </a:solidFill>
                <a:latin typeface="Montserrat-Bold" charset="0"/>
                <a:ea typeface="ＭＳ Ｐゴシック" charset="0"/>
                <a:cs typeface="Montserrat-Bold" charset="0"/>
                <a:sym typeface="Montserrat-Bold" charset="0"/>
              </a:rPr>
              <a:t>02</a:t>
            </a:r>
          </a:p>
        </p:txBody>
      </p:sp>
      <p:sp>
        <p:nvSpPr>
          <p:cNvPr id="57360" name="Rectangle 16"/>
          <p:cNvSpPr>
            <a:spLocks/>
          </p:cNvSpPr>
          <p:nvPr/>
        </p:nvSpPr>
        <p:spPr bwMode="auto">
          <a:xfrm>
            <a:off x="4145161" y="3417093"/>
            <a:ext cx="18049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grpSp>
        <p:nvGrpSpPr>
          <p:cNvPr id="57361" name="Group 17"/>
          <p:cNvGrpSpPr>
            <a:grpSpLocks/>
          </p:cNvGrpSpPr>
          <p:nvPr/>
        </p:nvGrpSpPr>
        <p:grpSpPr bwMode="auto">
          <a:xfrm>
            <a:off x="6553200" y="3402806"/>
            <a:ext cx="1461492" cy="461963"/>
            <a:chOff x="0" y="0"/>
            <a:chExt cx="2455" cy="776"/>
          </a:xfrm>
        </p:grpSpPr>
        <p:pic>
          <p:nvPicPr>
            <p:cNvPr id="57362"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
              <a:ext cx="658"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63" name="Rectangle 19"/>
            <p:cNvSpPr>
              <a:spLocks/>
            </p:cNvSpPr>
            <p:nvPr/>
          </p:nvSpPr>
          <p:spPr bwMode="auto">
            <a:xfrm>
              <a:off x="911" y="0"/>
              <a:ext cx="1544"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500">
                  <a:solidFill>
                    <a:srgbClr val="FFFFFF"/>
                  </a:solidFill>
                  <a:latin typeface="Montserrat-Bold" charset="0"/>
                  <a:ea typeface="ＭＳ Ｐゴシック" charset="0"/>
                  <a:cs typeface="Montserrat-Bold" charset="0"/>
                  <a:sym typeface="Montserrat-Bold" charset="0"/>
                </a:rPr>
                <a:t>Ofline SMS</a:t>
              </a:r>
            </a:p>
          </p:txBody>
        </p:sp>
      </p:grpSp>
      <p:sp>
        <p:nvSpPr>
          <p:cNvPr id="57364" name="Rectangle 20"/>
          <p:cNvSpPr>
            <a:spLocks/>
          </p:cNvSpPr>
          <p:nvPr/>
        </p:nvSpPr>
        <p:spPr bwMode="auto">
          <a:xfrm>
            <a:off x="3561755" y="4136231"/>
            <a:ext cx="3476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500">
                <a:solidFill>
                  <a:srgbClr val="8C96A0"/>
                </a:solidFill>
                <a:latin typeface="Montserrat-Bold" charset="0"/>
                <a:ea typeface="ＭＳ Ｐゴシック" charset="0"/>
                <a:cs typeface="Montserrat-Bold" charset="0"/>
                <a:sym typeface="Montserrat-Bold" charset="0"/>
              </a:rPr>
              <a:t>03</a:t>
            </a:r>
          </a:p>
        </p:txBody>
      </p:sp>
      <p:sp>
        <p:nvSpPr>
          <p:cNvPr id="57365" name="Rectangle 21"/>
          <p:cNvSpPr>
            <a:spLocks/>
          </p:cNvSpPr>
          <p:nvPr/>
        </p:nvSpPr>
        <p:spPr bwMode="auto">
          <a:xfrm>
            <a:off x="4145161" y="4236244"/>
            <a:ext cx="18049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grpSp>
        <p:nvGrpSpPr>
          <p:cNvPr id="57366" name="Group 22"/>
          <p:cNvGrpSpPr>
            <a:grpSpLocks/>
          </p:cNvGrpSpPr>
          <p:nvPr/>
        </p:nvGrpSpPr>
        <p:grpSpPr bwMode="auto">
          <a:xfrm>
            <a:off x="6553200" y="4221956"/>
            <a:ext cx="1566267" cy="461963"/>
            <a:chOff x="0" y="0"/>
            <a:chExt cx="2631" cy="776"/>
          </a:xfrm>
        </p:grpSpPr>
        <p:pic>
          <p:nvPicPr>
            <p:cNvPr id="57367"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6"/>
              <a:ext cx="658"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68" name="Rectangle 24"/>
            <p:cNvSpPr>
              <a:spLocks/>
            </p:cNvSpPr>
            <p:nvPr/>
          </p:nvSpPr>
          <p:spPr bwMode="auto">
            <a:xfrm>
              <a:off x="911" y="0"/>
              <a:ext cx="1720"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500">
                  <a:solidFill>
                    <a:srgbClr val="FFFFFF"/>
                  </a:solidFill>
                  <a:latin typeface="Montserrat-Bold" charset="0"/>
                  <a:ea typeface="ＭＳ Ｐゴシック" charset="0"/>
                  <a:cs typeface="Montserrat-Bold" charset="0"/>
                  <a:sym typeface="Montserrat-Bold" charset="0"/>
                </a:rPr>
                <a:t>Ofline Calling</a:t>
              </a:r>
            </a:p>
          </p:txBody>
        </p:sp>
      </p:grpSp>
      <p:sp>
        <p:nvSpPr>
          <p:cNvPr id="57369" name="Rectangle 25"/>
          <p:cNvSpPr>
            <a:spLocks/>
          </p:cNvSpPr>
          <p:nvPr/>
        </p:nvSpPr>
        <p:spPr bwMode="auto">
          <a:xfrm>
            <a:off x="725686" y="2721769"/>
            <a:ext cx="20669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 to project an image of professionalism and reliability. This letterhead design is meant to project an image of professionalism and reliability. By using simple alignments we have created a very spacious feeling. </a:t>
            </a:r>
          </a:p>
        </p:txBody>
      </p:sp>
      <p:sp>
        <p:nvSpPr>
          <p:cNvPr id="57370" name="Rectangle 26"/>
          <p:cNvSpPr>
            <a:spLocks/>
          </p:cNvSpPr>
          <p:nvPr/>
        </p:nvSpPr>
        <p:spPr bwMode="auto">
          <a:xfrm>
            <a:off x="725686" y="1931194"/>
            <a:ext cx="206692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r>
              <a:rPr lang="en-US" sz="1100" dirty="0">
                <a:solidFill>
                  <a:schemeClr val="accent2"/>
                </a:solidFill>
                <a:latin typeface="Montserrat-Regular" charset="0"/>
                <a:ea typeface="ＭＳ Ｐゴシック" charset="0"/>
                <a:cs typeface="Montserrat-Regular" charset="0"/>
                <a:sym typeface="Montserrat-Regular" charset="0"/>
              </a:rPr>
              <a:t>This letterhead design is meant to project an image of professionalism</a:t>
            </a:r>
          </a:p>
        </p:txBody>
      </p:sp>
      <p:grpSp>
        <p:nvGrpSpPr>
          <p:cNvPr id="57371" name="Group 27"/>
          <p:cNvGrpSpPr>
            <a:grpSpLocks/>
          </p:cNvGrpSpPr>
          <p:nvPr/>
        </p:nvGrpSpPr>
        <p:grpSpPr bwMode="auto">
          <a:xfrm>
            <a:off x="8169474" y="4824412"/>
            <a:ext cx="759619" cy="176213"/>
            <a:chOff x="0" y="0"/>
            <a:chExt cx="1275" cy="296"/>
          </a:xfrm>
        </p:grpSpPr>
        <p:pic>
          <p:nvPicPr>
            <p:cNvPr id="57372"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73" name="Rectangle 29"/>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7374" name="Rectangle 3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42</a:t>
              </a:r>
            </a:p>
          </p:txBody>
        </p:sp>
        <p:sp>
          <p:nvSpPr>
            <p:cNvPr id="57375" name="Rectangle 31"/>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70"/>
                                        </p:tgtEl>
                                        <p:attrNameLst>
                                          <p:attrName>style.visibility</p:attrName>
                                        </p:attrNameLst>
                                      </p:cBhvr>
                                      <p:to>
                                        <p:strVal val="visible"/>
                                      </p:to>
                                    </p:set>
                                    <p:anim calcmode="lin" valueType="num">
                                      <p:cBhvr additive="base">
                                        <p:cTn id="7" dur="500" fill="hold"/>
                                        <p:tgtEl>
                                          <p:spTgt spid="57370"/>
                                        </p:tgtEl>
                                        <p:attrNameLst>
                                          <p:attrName>ppt_x</p:attrName>
                                        </p:attrNameLst>
                                      </p:cBhvr>
                                      <p:tavLst>
                                        <p:tav tm="0">
                                          <p:val>
                                            <p:strVal val="0-#ppt_w/2"/>
                                          </p:val>
                                        </p:tav>
                                        <p:tav tm="100000">
                                          <p:val>
                                            <p:strVal val="#ppt_x"/>
                                          </p:val>
                                        </p:tav>
                                      </p:tavLst>
                                    </p:anim>
                                    <p:anim calcmode="lin" valueType="num">
                                      <p:cBhvr additive="base">
                                        <p:cTn id="8" dur="500" fill="hold"/>
                                        <p:tgtEl>
                                          <p:spTgt spid="5737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57369"/>
                                        </p:tgtEl>
                                        <p:attrNameLst>
                                          <p:attrName>style.visibility</p:attrName>
                                        </p:attrNameLst>
                                      </p:cBhvr>
                                      <p:to>
                                        <p:strVal val="visible"/>
                                      </p:to>
                                    </p:set>
                                    <p:anim calcmode="lin" valueType="num">
                                      <p:cBhvr additive="base">
                                        <p:cTn id="12" dur="500" fill="hold"/>
                                        <p:tgtEl>
                                          <p:spTgt spid="57369"/>
                                        </p:tgtEl>
                                        <p:attrNameLst>
                                          <p:attrName>ppt_x</p:attrName>
                                        </p:attrNameLst>
                                      </p:cBhvr>
                                      <p:tavLst>
                                        <p:tav tm="0">
                                          <p:val>
                                            <p:strVal val="0-#ppt_w/2"/>
                                          </p:val>
                                        </p:tav>
                                        <p:tav tm="100000">
                                          <p:val>
                                            <p:strVal val="#ppt_x"/>
                                          </p:val>
                                        </p:tav>
                                      </p:tavLst>
                                    </p:anim>
                                    <p:anim calcmode="lin" valueType="num">
                                      <p:cBhvr additive="base">
                                        <p:cTn id="13" dur="500" fill="hold"/>
                                        <p:tgtEl>
                                          <p:spTgt spid="5736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7353"/>
                                        </p:tgtEl>
                                        <p:attrNameLst>
                                          <p:attrName>style.visibility</p:attrName>
                                        </p:attrNameLst>
                                      </p:cBhvr>
                                      <p:to>
                                        <p:strVal val="visible"/>
                                      </p:to>
                                    </p:set>
                                    <p:anim calcmode="lin" valueType="num">
                                      <p:cBhvr additive="base">
                                        <p:cTn id="18" dur="500" fill="hold"/>
                                        <p:tgtEl>
                                          <p:spTgt spid="57353"/>
                                        </p:tgtEl>
                                        <p:attrNameLst>
                                          <p:attrName>ppt_x</p:attrName>
                                        </p:attrNameLst>
                                      </p:cBhvr>
                                      <p:tavLst>
                                        <p:tav tm="0">
                                          <p:val>
                                            <p:strVal val="#ppt_x"/>
                                          </p:val>
                                        </p:tav>
                                        <p:tav tm="100000">
                                          <p:val>
                                            <p:strVal val="#ppt_x"/>
                                          </p:val>
                                        </p:tav>
                                      </p:tavLst>
                                    </p:anim>
                                    <p:anim calcmode="lin" valueType="num">
                                      <p:cBhvr additive="base">
                                        <p:cTn id="19" dur="500" fill="hold"/>
                                        <p:tgtEl>
                                          <p:spTgt spid="5735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32" fill="hold" grpId="0" nodeType="clickEffect">
                                  <p:stCondLst>
                                    <p:cond delay="0"/>
                                  </p:stCondLst>
                                  <p:iterate type="lt">
                                    <p:tmPct val="100000"/>
                                  </p:iterate>
                                  <p:childTnLst>
                                    <p:set>
                                      <p:cBhvr>
                                        <p:cTn id="23" dur="1" fill="hold">
                                          <p:stCondLst>
                                            <p:cond delay="0"/>
                                          </p:stCondLst>
                                        </p:cTn>
                                        <p:tgtEl>
                                          <p:spTgt spid="57346"/>
                                        </p:tgtEl>
                                        <p:attrNameLst>
                                          <p:attrName>style.visibility</p:attrName>
                                        </p:attrNameLst>
                                      </p:cBhvr>
                                      <p:to>
                                        <p:strVal val="visible"/>
                                      </p:to>
                                    </p:set>
                                    <p:anim calcmode="lin" valueType="num">
                                      <p:cBhvr>
                                        <p:cTn id="24" dur="75" fill="hold"/>
                                        <p:tgtEl>
                                          <p:spTgt spid="57346"/>
                                        </p:tgtEl>
                                        <p:attrNameLst>
                                          <p:attrName>ppt_w</p:attrName>
                                        </p:attrNameLst>
                                      </p:cBhvr>
                                      <p:tavLst>
                                        <p:tav tm="0">
                                          <p:val>
                                            <p:strVal val="4*#ppt_w"/>
                                          </p:val>
                                        </p:tav>
                                        <p:tav tm="100000">
                                          <p:val>
                                            <p:strVal val="#ppt_w"/>
                                          </p:val>
                                        </p:tav>
                                      </p:tavLst>
                                    </p:anim>
                                    <p:anim calcmode="lin" valueType="num">
                                      <p:cBhvr>
                                        <p:cTn id="25" dur="75" fill="hold"/>
                                        <p:tgtEl>
                                          <p:spTgt spid="57346"/>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75"/>
                            </p:stCondLst>
                            <p:childTnLst>
                              <p:par>
                                <p:cTn id="27" presetID="22" presetClass="entr" presetSubtype="8" fill="hold" grpId="0" nodeType="afterEffect">
                                  <p:stCondLst>
                                    <p:cond delay="300"/>
                                  </p:stCondLst>
                                  <p:childTnLst>
                                    <p:set>
                                      <p:cBhvr>
                                        <p:cTn id="28" dur="1" fill="hold">
                                          <p:stCondLst>
                                            <p:cond delay="0"/>
                                          </p:stCondLst>
                                        </p:cTn>
                                        <p:tgtEl>
                                          <p:spTgt spid="57345"/>
                                        </p:tgtEl>
                                        <p:attrNameLst>
                                          <p:attrName>style.visibility</p:attrName>
                                        </p:attrNameLst>
                                      </p:cBhvr>
                                      <p:to>
                                        <p:strVal val="visible"/>
                                      </p:to>
                                    </p:set>
                                    <p:animEffect transition="in" filter="wipe(left)">
                                      <p:cBhvr>
                                        <p:cTn id="29" dur="500"/>
                                        <p:tgtEl>
                                          <p:spTgt spid="57345"/>
                                        </p:tgtEl>
                                      </p:cBhvr>
                                    </p:animEffect>
                                  </p:childTnLst>
                                </p:cTn>
                              </p:par>
                            </p:childTnLst>
                          </p:cTn>
                        </p:par>
                        <p:par>
                          <p:cTn id="30" fill="hold" nodeType="afterGroup">
                            <p:stCondLst>
                              <p:cond delay="875"/>
                            </p:stCondLst>
                            <p:childTnLst>
                              <p:par>
                                <p:cTn id="31" presetID="2" presetClass="entr" presetSubtype="2" fill="hold" grpId="0" nodeType="afterEffect">
                                  <p:stCondLst>
                                    <p:cond delay="500"/>
                                  </p:stCondLst>
                                  <p:childTnLst>
                                    <p:set>
                                      <p:cBhvr>
                                        <p:cTn id="32" dur="1" fill="hold">
                                          <p:stCondLst>
                                            <p:cond delay="0"/>
                                          </p:stCondLst>
                                        </p:cTn>
                                        <p:tgtEl>
                                          <p:spTgt spid="57347"/>
                                        </p:tgtEl>
                                        <p:attrNameLst>
                                          <p:attrName>style.visibility</p:attrName>
                                        </p:attrNameLst>
                                      </p:cBhvr>
                                      <p:to>
                                        <p:strVal val="visible"/>
                                      </p:to>
                                    </p:set>
                                    <p:anim calcmode="lin" valueType="num">
                                      <p:cBhvr additive="base">
                                        <p:cTn id="33" dur="500" fill="hold"/>
                                        <p:tgtEl>
                                          <p:spTgt spid="57347"/>
                                        </p:tgtEl>
                                        <p:attrNameLst>
                                          <p:attrName>ppt_x</p:attrName>
                                        </p:attrNameLst>
                                      </p:cBhvr>
                                      <p:tavLst>
                                        <p:tav tm="0">
                                          <p:val>
                                            <p:strVal val="1+#ppt_w/2"/>
                                          </p:val>
                                        </p:tav>
                                        <p:tav tm="100000">
                                          <p:val>
                                            <p:strVal val="#ppt_x"/>
                                          </p:val>
                                        </p:tav>
                                      </p:tavLst>
                                    </p:anim>
                                    <p:anim calcmode="lin" valueType="num">
                                      <p:cBhvr additive="base">
                                        <p:cTn id="34" dur="500" fill="hold"/>
                                        <p:tgtEl>
                                          <p:spTgt spid="5734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32" fill="hold" grpId="0" nodeType="clickEffect">
                                  <p:stCondLst>
                                    <p:cond delay="0"/>
                                  </p:stCondLst>
                                  <p:iterate type="lt">
                                    <p:tmPct val="100000"/>
                                  </p:iterate>
                                  <p:childTnLst>
                                    <p:set>
                                      <p:cBhvr>
                                        <p:cTn id="38" dur="1" fill="hold">
                                          <p:stCondLst>
                                            <p:cond delay="0"/>
                                          </p:stCondLst>
                                        </p:cTn>
                                        <p:tgtEl>
                                          <p:spTgt spid="57348"/>
                                        </p:tgtEl>
                                        <p:attrNameLst>
                                          <p:attrName>style.visibility</p:attrName>
                                        </p:attrNameLst>
                                      </p:cBhvr>
                                      <p:to>
                                        <p:strVal val="visible"/>
                                      </p:to>
                                    </p:set>
                                    <p:anim calcmode="lin" valueType="num">
                                      <p:cBhvr>
                                        <p:cTn id="39" dur="75" fill="hold"/>
                                        <p:tgtEl>
                                          <p:spTgt spid="57348"/>
                                        </p:tgtEl>
                                        <p:attrNameLst>
                                          <p:attrName>ppt_w</p:attrName>
                                        </p:attrNameLst>
                                      </p:cBhvr>
                                      <p:tavLst>
                                        <p:tav tm="0">
                                          <p:val>
                                            <p:strVal val="4*#ppt_w"/>
                                          </p:val>
                                        </p:tav>
                                        <p:tav tm="100000">
                                          <p:val>
                                            <p:strVal val="#ppt_w"/>
                                          </p:val>
                                        </p:tav>
                                      </p:tavLst>
                                    </p:anim>
                                    <p:anim calcmode="lin" valueType="num">
                                      <p:cBhvr>
                                        <p:cTn id="40" dur="75" fill="hold"/>
                                        <p:tgtEl>
                                          <p:spTgt spid="57348"/>
                                        </p:tgtEl>
                                        <p:attrNameLst>
                                          <p:attrName>ppt_h</p:attrName>
                                        </p:attrNameLst>
                                      </p:cBhvr>
                                      <p:tavLst>
                                        <p:tav tm="0">
                                          <p:val>
                                            <p:strVal val="4*#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57350"/>
                                        </p:tgtEl>
                                        <p:attrNameLst>
                                          <p:attrName>style.visibility</p:attrName>
                                        </p:attrNameLst>
                                      </p:cBhvr>
                                      <p:to>
                                        <p:strVal val="visible"/>
                                      </p:to>
                                    </p:set>
                                    <p:animEffect transition="in" filter="wipe(up)">
                                      <p:cBhvr>
                                        <p:cTn id="45" dur="500"/>
                                        <p:tgtEl>
                                          <p:spTgt spid="5735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57354"/>
                                        </p:tgtEl>
                                        <p:attrNameLst>
                                          <p:attrName>style.visibility</p:attrName>
                                        </p:attrNameLst>
                                      </p:cBhvr>
                                      <p:to>
                                        <p:strVal val="visible"/>
                                      </p:to>
                                    </p:set>
                                    <p:anim calcmode="lin" valueType="num">
                                      <p:cBhvr>
                                        <p:cTn id="50" dur="500" fill="hold"/>
                                        <p:tgtEl>
                                          <p:spTgt spid="57354"/>
                                        </p:tgtEl>
                                        <p:attrNameLst>
                                          <p:attrName>ppt_w</p:attrName>
                                        </p:attrNameLst>
                                      </p:cBhvr>
                                      <p:tavLst>
                                        <p:tav tm="0">
                                          <p:val>
                                            <p:fltVal val="0"/>
                                          </p:val>
                                        </p:tav>
                                        <p:tav tm="100000">
                                          <p:val>
                                            <p:strVal val="#ppt_w"/>
                                          </p:val>
                                        </p:tav>
                                      </p:tavLst>
                                    </p:anim>
                                    <p:anim calcmode="lin" valueType="num">
                                      <p:cBhvr>
                                        <p:cTn id="51" dur="500" fill="hold"/>
                                        <p:tgtEl>
                                          <p:spTgt spid="57354"/>
                                        </p:tgtEl>
                                        <p:attrNameLst>
                                          <p:attrName>ppt_h</p:attrName>
                                        </p:attrNameLst>
                                      </p:cBhvr>
                                      <p:tavLst>
                                        <p:tav tm="0">
                                          <p:val>
                                            <p:fltVal val="0"/>
                                          </p:val>
                                        </p:tav>
                                        <p:tav tm="100000">
                                          <p:val>
                                            <p:strVal val="#ppt_h"/>
                                          </p:val>
                                        </p:tav>
                                      </p:tavLst>
                                    </p:anim>
                                  </p:childTnLst>
                                </p:cTn>
                              </p:par>
                            </p:childTnLst>
                          </p:cTn>
                        </p:par>
                        <p:par>
                          <p:cTn id="52" fill="hold" nodeType="afterGroup">
                            <p:stCondLst>
                              <p:cond delay="500"/>
                            </p:stCondLst>
                            <p:childTnLst>
                              <p:par>
                                <p:cTn id="53" presetID="22" presetClass="entr" presetSubtype="8" fill="hold" grpId="0" nodeType="afterEffect">
                                  <p:stCondLst>
                                    <p:cond delay="500"/>
                                  </p:stCondLst>
                                  <p:childTnLst>
                                    <p:set>
                                      <p:cBhvr>
                                        <p:cTn id="54" dur="1" fill="hold">
                                          <p:stCondLst>
                                            <p:cond delay="0"/>
                                          </p:stCondLst>
                                        </p:cTn>
                                        <p:tgtEl>
                                          <p:spTgt spid="57355"/>
                                        </p:tgtEl>
                                        <p:attrNameLst>
                                          <p:attrName>style.visibility</p:attrName>
                                        </p:attrNameLst>
                                      </p:cBhvr>
                                      <p:to>
                                        <p:strVal val="visible"/>
                                      </p:to>
                                    </p:set>
                                    <p:animEffect transition="in" filter="wipe(left)">
                                      <p:cBhvr>
                                        <p:cTn id="55" dur="500"/>
                                        <p:tgtEl>
                                          <p:spTgt spid="57355"/>
                                        </p:tgtEl>
                                      </p:cBhvr>
                                    </p:animEffect>
                                  </p:childTnLst>
                                </p:cTn>
                              </p:par>
                            </p:childTnLst>
                          </p:cTn>
                        </p:par>
                        <p:par>
                          <p:cTn id="56" fill="hold" nodeType="afterGroup">
                            <p:stCondLst>
                              <p:cond delay="1500"/>
                            </p:stCondLst>
                            <p:childTnLst>
                              <p:par>
                                <p:cTn id="57" presetID="23" presetClass="entr" presetSubtype="16" fill="hold" nodeType="afterEffect">
                                  <p:stCondLst>
                                    <p:cond delay="500"/>
                                  </p:stCondLst>
                                  <p:childTnLst>
                                    <p:set>
                                      <p:cBhvr>
                                        <p:cTn id="58" dur="1" fill="hold">
                                          <p:stCondLst>
                                            <p:cond delay="0"/>
                                          </p:stCondLst>
                                        </p:cTn>
                                        <p:tgtEl>
                                          <p:spTgt spid="57356"/>
                                        </p:tgtEl>
                                        <p:attrNameLst>
                                          <p:attrName>style.visibility</p:attrName>
                                        </p:attrNameLst>
                                      </p:cBhvr>
                                      <p:to>
                                        <p:strVal val="visible"/>
                                      </p:to>
                                    </p:set>
                                    <p:anim calcmode="lin" valueType="num">
                                      <p:cBhvr>
                                        <p:cTn id="59" dur="500" fill="hold"/>
                                        <p:tgtEl>
                                          <p:spTgt spid="57356"/>
                                        </p:tgtEl>
                                        <p:attrNameLst>
                                          <p:attrName>ppt_w</p:attrName>
                                        </p:attrNameLst>
                                      </p:cBhvr>
                                      <p:tavLst>
                                        <p:tav tm="0">
                                          <p:val>
                                            <p:fltVal val="0"/>
                                          </p:val>
                                        </p:tav>
                                        <p:tav tm="100000">
                                          <p:val>
                                            <p:strVal val="#ppt_w"/>
                                          </p:val>
                                        </p:tav>
                                      </p:tavLst>
                                    </p:anim>
                                    <p:anim calcmode="lin" valueType="num">
                                      <p:cBhvr>
                                        <p:cTn id="60" dur="500" fill="hold"/>
                                        <p:tgtEl>
                                          <p:spTgt spid="57356"/>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57359"/>
                                        </p:tgtEl>
                                        <p:attrNameLst>
                                          <p:attrName>style.visibility</p:attrName>
                                        </p:attrNameLst>
                                      </p:cBhvr>
                                      <p:to>
                                        <p:strVal val="visible"/>
                                      </p:to>
                                    </p:set>
                                    <p:anim calcmode="lin" valueType="num">
                                      <p:cBhvr>
                                        <p:cTn id="65" dur="500" fill="hold"/>
                                        <p:tgtEl>
                                          <p:spTgt spid="57359"/>
                                        </p:tgtEl>
                                        <p:attrNameLst>
                                          <p:attrName>ppt_w</p:attrName>
                                        </p:attrNameLst>
                                      </p:cBhvr>
                                      <p:tavLst>
                                        <p:tav tm="0">
                                          <p:val>
                                            <p:fltVal val="0"/>
                                          </p:val>
                                        </p:tav>
                                        <p:tav tm="100000">
                                          <p:val>
                                            <p:strVal val="#ppt_w"/>
                                          </p:val>
                                        </p:tav>
                                      </p:tavLst>
                                    </p:anim>
                                    <p:anim calcmode="lin" valueType="num">
                                      <p:cBhvr>
                                        <p:cTn id="66" dur="500" fill="hold"/>
                                        <p:tgtEl>
                                          <p:spTgt spid="57359"/>
                                        </p:tgtEl>
                                        <p:attrNameLst>
                                          <p:attrName>ppt_h</p:attrName>
                                        </p:attrNameLst>
                                      </p:cBhvr>
                                      <p:tavLst>
                                        <p:tav tm="0">
                                          <p:val>
                                            <p:fltVal val="0"/>
                                          </p:val>
                                        </p:tav>
                                        <p:tav tm="100000">
                                          <p:val>
                                            <p:strVal val="#ppt_h"/>
                                          </p:val>
                                        </p:tav>
                                      </p:tavLst>
                                    </p:anim>
                                  </p:childTnLst>
                                </p:cTn>
                              </p:par>
                            </p:childTnLst>
                          </p:cTn>
                        </p:par>
                        <p:par>
                          <p:cTn id="67" fill="hold" nodeType="afterGroup">
                            <p:stCondLst>
                              <p:cond delay="500"/>
                            </p:stCondLst>
                            <p:childTnLst>
                              <p:par>
                                <p:cTn id="68" presetID="22" presetClass="entr" presetSubtype="8" fill="hold" grpId="0" nodeType="afterEffect">
                                  <p:stCondLst>
                                    <p:cond delay="300"/>
                                  </p:stCondLst>
                                  <p:childTnLst>
                                    <p:set>
                                      <p:cBhvr>
                                        <p:cTn id="69" dur="1" fill="hold">
                                          <p:stCondLst>
                                            <p:cond delay="0"/>
                                          </p:stCondLst>
                                        </p:cTn>
                                        <p:tgtEl>
                                          <p:spTgt spid="57360"/>
                                        </p:tgtEl>
                                        <p:attrNameLst>
                                          <p:attrName>style.visibility</p:attrName>
                                        </p:attrNameLst>
                                      </p:cBhvr>
                                      <p:to>
                                        <p:strVal val="visible"/>
                                      </p:to>
                                    </p:set>
                                    <p:animEffect transition="in" filter="wipe(left)">
                                      <p:cBhvr>
                                        <p:cTn id="70" dur="500"/>
                                        <p:tgtEl>
                                          <p:spTgt spid="57360"/>
                                        </p:tgtEl>
                                      </p:cBhvr>
                                    </p:animEffect>
                                  </p:childTnLst>
                                </p:cTn>
                              </p:par>
                            </p:childTnLst>
                          </p:cTn>
                        </p:par>
                        <p:par>
                          <p:cTn id="71" fill="hold" nodeType="afterGroup">
                            <p:stCondLst>
                              <p:cond delay="1300"/>
                            </p:stCondLst>
                            <p:childTnLst>
                              <p:par>
                                <p:cTn id="72" presetID="17" presetClass="entr" presetSubtype="8" fill="hold" nodeType="afterEffect">
                                  <p:stCondLst>
                                    <p:cond delay="500"/>
                                  </p:stCondLst>
                                  <p:childTnLst>
                                    <p:set>
                                      <p:cBhvr>
                                        <p:cTn id="73" dur="1" fill="hold">
                                          <p:stCondLst>
                                            <p:cond delay="0"/>
                                          </p:stCondLst>
                                        </p:cTn>
                                        <p:tgtEl>
                                          <p:spTgt spid="57361"/>
                                        </p:tgtEl>
                                        <p:attrNameLst>
                                          <p:attrName>style.visibility</p:attrName>
                                        </p:attrNameLst>
                                      </p:cBhvr>
                                      <p:to>
                                        <p:strVal val="visible"/>
                                      </p:to>
                                    </p:set>
                                    <p:anim calcmode="lin" valueType="num">
                                      <p:cBhvr>
                                        <p:cTn id="74" dur="500" fill="hold"/>
                                        <p:tgtEl>
                                          <p:spTgt spid="57361"/>
                                        </p:tgtEl>
                                        <p:attrNameLst>
                                          <p:attrName>ppt_x</p:attrName>
                                        </p:attrNameLst>
                                      </p:cBhvr>
                                      <p:tavLst>
                                        <p:tav tm="0">
                                          <p:val>
                                            <p:strVal val="#ppt_x-#ppt_w/2"/>
                                          </p:val>
                                        </p:tav>
                                        <p:tav tm="100000">
                                          <p:val>
                                            <p:strVal val="#ppt_x"/>
                                          </p:val>
                                        </p:tav>
                                      </p:tavLst>
                                    </p:anim>
                                    <p:anim calcmode="lin" valueType="num">
                                      <p:cBhvr>
                                        <p:cTn id="75" dur="500" fill="hold"/>
                                        <p:tgtEl>
                                          <p:spTgt spid="57361"/>
                                        </p:tgtEl>
                                        <p:attrNameLst>
                                          <p:attrName>ppt_y</p:attrName>
                                        </p:attrNameLst>
                                      </p:cBhvr>
                                      <p:tavLst>
                                        <p:tav tm="0">
                                          <p:val>
                                            <p:strVal val="#ppt_y"/>
                                          </p:val>
                                        </p:tav>
                                        <p:tav tm="100000">
                                          <p:val>
                                            <p:strVal val="#ppt_y"/>
                                          </p:val>
                                        </p:tav>
                                      </p:tavLst>
                                    </p:anim>
                                    <p:anim calcmode="lin" valueType="num">
                                      <p:cBhvr>
                                        <p:cTn id="76" dur="500" fill="hold"/>
                                        <p:tgtEl>
                                          <p:spTgt spid="57361"/>
                                        </p:tgtEl>
                                        <p:attrNameLst>
                                          <p:attrName>ppt_w</p:attrName>
                                        </p:attrNameLst>
                                      </p:cBhvr>
                                      <p:tavLst>
                                        <p:tav tm="0">
                                          <p:val>
                                            <p:fltVal val="0"/>
                                          </p:val>
                                        </p:tav>
                                        <p:tav tm="100000">
                                          <p:val>
                                            <p:strVal val="#ppt_w"/>
                                          </p:val>
                                        </p:tav>
                                      </p:tavLst>
                                    </p:anim>
                                    <p:anim calcmode="lin" valueType="num">
                                      <p:cBhvr>
                                        <p:cTn id="77" dur="500" fill="hold"/>
                                        <p:tgtEl>
                                          <p:spTgt spid="57361"/>
                                        </p:tgtEl>
                                        <p:attrNameLst>
                                          <p:attrName>ppt_h</p:attrName>
                                        </p:attrNameLst>
                                      </p:cBhvr>
                                      <p:tavLst>
                                        <p:tav tm="0">
                                          <p:val>
                                            <p:strVal val="#ppt_h"/>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57364"/>
                                        </p:tgtEl>
                                        <p:attrNameLst>
                                          <p:attrName>style.visibility</p:attrName>
                                        </p:attrNameLst>
                                      </p:cBhvr>
                                      <p:to>
                                        <p:strVal val="visible"/>
                                      </p:to>
                                    </p:set>
                                    <p:anim calcmode="lin" valueType="num">
                                      <p:cBhvr>
                                        <p:cTn id="82" dur="500" fill="hold"/>
                                        <p:tgtEl>
                                          <p:spTgt spid="57364"/>
                                        </p:tgtEl>
                                        <p:attrNameLst>
                                          <p:attrName>ppt_w</p:attrName>
                                        </p:attrNameLst>
                                      </p:cBhvr>
                                      <p:tavLst>
                                        <p:tav tm="0">
                                          <p:val>
                                            <p:fltVal val="0"/>
                                          </p:val>
                                        </p:tav>
                                        <p:tav tm="100000">
                                          <p:val>
                                            <p:strVal val="#ppt_w"/>
                                          </p:val>
                                        </p:tav>
                                      </p:tavLst>
                                    </p:anim>
                                    <p:anim calcmode="lin" valueType="num">
                                      <p:cBhvr>
                                        <p:cTn id="83" dur="500" fill="hold"/>
                                        <p:tgtEl>
                                          <p:spTgt spid="57364"/>
                                        </p:tgtEl>
                                        <p:attrNameLst>
                                          <p:attrName>ppt_h</p:attrName>
                                        </p:attrNameLst>
                                      </p:cBhvr>
                                      <p:tavLst>
                                        <p:tav tm="0">
                                          <p:val>
                                            <p:fltVal val="0"/>
                                          </p:val>
                                        </p:tav>
                                        <p:tav tm="100000">
                                          <p:val>
                                            <p:strVal val="#ppt_h"/>
                                          </p:val>
                                        </p:tav>
                                      </p:tavLst>
                                    </p:anim>
                                  </p:childTnLst>
                                </p:cTn>
                              </p:par>
                            </p:childTnLst>
                          </p:cTn>
                        </p:par>
                        <p:par>
                          <p:cTn id="84" fill="hold" nodeType="afterGroup">
                            <p:stCondLst>
                              <p:cond delay="500"/>
                            </p:stCondLst>
                            <p:childTnLst>
                              <p:par>
                                <p:cTn id="85" presetID="23" presetClass="entr" presetSubtype="16" fill="hold" grpId="0" nodeType="afterEffect">
                                  <p:stCondLst>
                                    <p:cond delay="300"/>
                                  </p:stCondLst>
                                  <p:childTnLst>
                                    <p:set>
                                      <p:cBhvr>
                                        <p:cTn id="86" dur="1" fill="hold">
                                          <p:stCondLst>
                                            <p:cond delay="0"/>
                                          </p:stCondLst>
                                        </p:cTn>
                                        <p:tgtEl>
                                          <p:spTgt spid="57365"/>
                                        </p:tgtEl>
                                        <p:attrNameLst>
                                          <p:attrName>style.visibility</p:attrName>
                                        </p:attrNameLst>
                                      </p:cBhvr>
                                      <p:to>
                                        <p:strVal val="visible"/>
                                      </p:to>
                                    </p:set>
                                    <p:anim calcmode="lin" valueType="num">
                                      <p:cBhvr>
                                        <p:cTn id="87" dur="500" fill="hold"/>
                                        <p:tgtEl>
                                          <p:spTgt spid="57365"/>
                                        </p:tgtEl>
                                        <p:attrNameLst>
                                          <p:attrName>ppt_w</p:attrName>
                                        </p:attrNameLst>
                                      </p:cBhvr>
                                      <p:tavLst>
                                        <p:tav tm="0">
                                          <p:val>
                                            <p:fltVal val="0"/>
                                          </p:val>
                                        </p:tav>
                                        <p:tav tm="100000">
                                          <p:val>
                                            <p:strVal val="#ppt_w"/>
                                          </p:val>
                                        </p:tav>
                                      </p:tavLst>
                                    </p:anim>
                                    <p:anim calcmode="lin" valueType="num">
                                      <p:cBhvr>
                                        <p:cTn id="88" dur="500" fill="hold"/>
                                        <p:tgtEl>
                                          <p:spTgt spid="57365"/>
                                        </p:tgtEl>
                                        <p:attrNameLst>
                                          <p:attrName>ppt_h</p:attrName>
                                        </p:attrNameLst>
                                      </p:cBhvr>
                                      <p:tavLst>
                                        <p:tav tm="0">
                                          <p:val>
                                            <p:fltVal val="0"/>
                                          </p:val>
                                        </p:tav>
                                        <p:tav tm="100000">
                                          <p:val>
                                            <p:strVal val="#ppt_h"/>
                                          </p:val>
                                        </p:tav>
                                      </p:tavLst>
                                    </p:anim>
                                  </p:childTnLst>
                                </p:cTn>
                              </p:par>
                            </p:childTnLst>
                          </p:cTn>
                        </p:par>
                        <p:par>
                          <p:cTn id="89" fill="hold" nodeType="afterGroup">
                            <p:stCondLst>
                              <p:cond delay="1300"/>
                            </p:stCondLst>
                            <p:childTnLst>
                              <p:par>
                                <p:cTn id="90" presetID="23" presetClass="entr" presetSubtype="16" fill="hold" nodeType="afterEffect">
                                  <p:stCondLst>
                                    <p:cond delay="500"/>
                                  </p:stCondLst>
                                  <p:childTnLst>
                                    <p:set>
                                      <p:cBhvr>
                                        <p:cTn id="91" dur="1" fill="hold">
                                          <p:stCondLst>
                                            <p:cond delay="0"/>
                                          </p:stCondLst>
                                        </p:cTn>
                                        <p:tgtEl>
                                          <p:spTgt spid="57366"/>
                                        </p:tgtEl>
                                        <p:attrNameLst>
                                          <p:attrName>style.visibility</p:attrName>
                                        </p:attrNameLst>
                                      </p:cBhvr>
                                      <p:to>
                                        <p:strVal val="visible"/>
                                      </p:to>
                                    </p:set>
                                    <p:anim calcmode="lin" valueType="num">
                                      <p:cBhvr>
                                        <p:cTn id="92" dur="500" fill="hold"/>
                                        <p:tgtEl>
                                          <p:spTgt spid="57366"/>
                                        </p:tgtEl>
                                        <p:attrNameLst>
                                          <p:attrName>ppt_w</p:attrName>
                                        </p:attrNameLst>
                                      </p:cBhvr>
                                      <p:tavLst>
                                        <p:tav tm="0">
                                          <p:val>
                                            <p:fltVal val="0"/>
                                          </p:val>
                                        </p:tav>
                                        <p:tav tm="100000">
                                          <p:val>
                                            <p:strVal val="#ppt_w"/>
                                          </p:val>
                                        </p:tav>
                                      </p:tavLst>
                                    </p:anim>
                                    <p:anim calcmode="lin" valueType="num">
                                      <p:cBhvr>
                                        <p:cTn id="93" dur="500" fill="hold"/>
                                        <p:tgtEl>
                                          <p:spTgt spid="573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5" grpId="0" animBg="1"/>
      <p:bldP spid="57346" grpId="0" animBg="1"/>
      <p:bldP spid="57347" grpId="0" animBg="1"/>
      <p:bldP spid="57348" grpId="0" animBg="1"/>
      <p:bldP spid="57350" grpId="0" animBg="1"/>
      <p:bldP spid="57354" grpId="0" autoUpdateAnimBg="0"/>
      <p:bldP spid="57355" grpId="0" autoUpdateAnimBg="0"/>
      <p:bldP spid="57359" grpId="0" autoUpdateAnimBg="0"/>
      <p:bldP spid="57360" grpId="0" autoUpdateAnimBg="0"/>
      <p:bldP spid="57364" grpId="0" autoUpdateAnimBg="0"/>
      <p:bldP spid="57365" grpId="0" autoUpdateAnimBg="0"/>
      <p:bldP spid="57369" grpId="0" autoUpdateAnimBg="0"/>
      <p:bldP spid="5737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8369" name="Freeform 1"/>
          <p:cNvSpPr>
            <a:spLocks/>
          </p:cNvSpPr>
          <p:nvPr/>
        </p:nvSpPr>
        <p:spPr bwMode="auto">
          <a:xfrm>
            <a:off x="1303734" y="-29170"/>
            <a:ext cx="7686675" cy="5061942"/>
          </a:xfrm>
          <a:custGeom>
            <a:avLst/>
            <a:gdLst>
              <a:gd name="T0" fmla="*/ 21600 w 21600"/>
              <a:gd name="T1" fmla="*/ 21600 h 21600"/>
              <a:gd name="T2" fmla="*/ 21600 w 21600"/>
              <a:gd name="T3" fmla="*/ 0 h 21600"/>
              <a:gd name="T4" fmla="*/ 13702 w 21600"/>
              <a:gd name="T5" fmla="*/ 0 h 21600"/>
              <a:gd name="T6" fmla="*/ 0 w 21600"/>
              <a:gd name="T7" fmla="*/ 13093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21600" y="0"/>
                </a:lnTo>
                <a:lnTo>
                  <a:pt x="13702" y="0"/>
                </a:lnTo>
                <a:cubicBezTo>
                  <a:pt x="11496" y="6514"/>
                  <a:pt x="4400" y="11847"/>
                  <a:pt x="0" y="13093"/>
                </a:cubicBezTo>
                <a:cubicBezTo>
                  <a:pt x="7663" y="14453"/>
                  <a:pt x="16816" y="17674"/>
                  <a:pt x="21600" y="21600"/>
                </a:cubicBezTo>
                <a:close/>
                <a:moveTo>
                  <a:pt x="21600" y="21600"/>
                </a:moveTo>
              </a:path>
            </a:pathLst>
          </a:custGeom>
          <a:solidFill>
            <a:schemeClr val="accent3"/>
          </a:solidFill>
          <a:ln>
            <a:noFill/>
          </a:ln>
          <a:extLst/>
        </p:spPr>
        <p:txBody>
          <a:bodyPr lIns="0" tIns="0" rIns="0" bIns="0"/>
          <a:lstStyle/>
          <a:p>
            <a:endParaRPr lang="en-US"/>
          </a:p>
        </p:txBody>
      </p:sp>
      <p:sp>
        <p:nvSpPr>
          <p:cNvPr id="58370" name="Freeform 2"/>
          <p:cNvSpPr>
            <a:spLocks/>
          </p:cNvSpPr>
          <p:nvPr/>
        </p:nvSpPr>
        <p:spPr bwMode="auto">
          <a:xfrm>
            <a:off x="1818084" y="-19645"/>
            <a:ext cx="7353300" cy="5209580"/>
          </a:xfrm>
          <a:custGeom>
            <a:avLst/>
            <a:gdLst>
              <a:gd name="T0" fmla="*/ 21600 w 21600"/>
              <a:gd name="T1" fmla="*/ 21600 h 21600"/>
              <a:gd name="T2" fmla="*/ 21600 w 21600"/>
              <a:gd name="T3" fmla="*/ 0 h 21600"/>
              <a:gd name="T4" fmla="*/ 13702 w 21600"/>
              <a:gd name="T5" fmla="*/ 0 h 21600"/>
              <a:gd name="T6" fmla="*/ 0 w 21600"/>
              <a:gd name="T7" fmla="*/ 13093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21600" y="0"/>
                </a:lnTo>
                <a:lnTo>
                  <a:pt x="13702" y="0"/>
                </a:lnTo>
                <a:cubicBezTo>
                  <a:pt x="11496" y="6514"/>
                  <a:pt x="4400" y="11847"/>
                  <a:pt x="0" y="13093"/>
                </a:cubicBezTo>
                <a:cubicBezTo>
                  <a:pt x="7663" y="14453"/>
                  <a:pt x="16816" y="17674"/>
                  <a:pt x="21600" y="21600"/>
                </a:cubicBezTo>
                <a:close/>
                <a:moveTo>
                  <a:pt x="21600" y="2160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58371" name="Group 3"/>
          <p:cNvGrpSpPr>
            <a:grpSpLocks/>
          </p:cNvGrpSpPr>
          <p:nvPr/>
        </p:nvGrpSpPr>
        <p:grpSpPr bwMode="auto">
          <a:xfrm>
            <a:off x="3505795" y="1763911"/>
            <a:ext cx="2807494" cy="2138363"/>
            <a:chOff x="0" y="0"/>
            <a:chExt cx="4715" cy="3592"/>
          </a:xfrm>
        </p:grpSpPr>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l="13887" r="13841"/>
            <a:stretch>
              <a:fillRect/>
            </a:stretch>
          </p:blipFill>
          <p:spPr bwMode="auto">
            <a:xfrm>
              <a:off x="363" y="298"/>
              <a:ext cx="3931" cy="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8373" name="Freeform 5"/>
            <p:cNvSpPr>
              <a:spLocks/>
            </p:cNvSpPr>
            <p:nvPr/>
          </p:nvSpPr>
          <p:spPr bwMode="auto">
            <a:xfrm>
              <a:off x="409" y="370"/>
              <a:ext cx="2472" cy="1354"/>
            </a:xfrm>
            <a:custGeom>
              <a:avLst/>
              <a:gdLst>
                <a:gd name="T0" fmla="*/ 0 w 21600"/>
                <a:gd name="T1" fmla="*/ 21600 h 21600"/>
                <a:gd name="T2" fmla="*/ 21600 w 21600"/>
                <a:gd name="T3" fmla="*/ 0 h 21600"/>
                <a:gd name="T4" fmla="*/ 178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0"/>
                  </a:lnTo>
                  <a:lnTo>
                    <a:pt x="178" y="0"/>
                  </a:lnTo>
                  <a:lnTo>
                    <a:pt x="0" y="21600"/>
                  </a:lnTo>
                  <a:close/>
                  <a:moveTo>
                    <a:pt x="0" y="21600"/>
                  </a:moveTo>
                </a:path>
              </a:pathLst>
            </a:custGeom>
            <a:solidFill>
              <a:srgbClr val="FFFFFF">
                <a:alpha val="29999"/>
              </a:srgbClr>
            </a:solidFill>
            <a:ln>
              <a:noFill/>
            </a:ln>
            <a:extLst>
              <a:ext uri="{91240B29-F687-4F45-9708-019B960494DF}">
                <a14:hiddenLine xmlns:a14="http://schemas.microsoft.com/office/drawing/2010/main" w="25400" cap="flat">
                  <a:solidFill>
                    <a:schemeClr val="tx1">
                      <a:alpha val="29999"/>
                    </a:schemeClr>
                  </a:solidFill>
                  <a:miter lim="800000"/>
                  <a:headEnd type="none" w="med" len="med"/>
                  <a:tailEnd type="none" w="med" len="med"/>
                </a14:hiddenLine>
              </a:ext>
            </a:extLst>
          </p:spPr>
          <p:txBody>
            <a:bodyPr lIns="0" tIns="0" rIns="0" bIns="0"/>
            <a:lstStyle/>
            <a:p>
              <a:endParaRPr lang="en-US"/>
            </a:p>
          </p:txBody>
        </p:sp>
        <p:pic>
          <p:nvPicPr>
            <p:cNvPr id="583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61" y="-561"/>
              <a:ext cx="3592" cy="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sp>
        <p:nvSpPr>
          <p:cNvPr id="58375" name="Rectangle 7"/>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3</a:t>
            </a:r>
          </a:p>
        </p:txBody>
      </p:sp>
      <p:sp>
        <p:nvSpPr>
          <p:cNvPr id="58376" name="Rectangle 8"/>
          <p:cNvSpPr>
            <a:spLocks/>
          </p:cNvSpPr>
          <p:nvPr/>
        </p:nvSpPr>
        <p:spPr bwMode="auto">
          <a:xfrm>
            <a:off x="725686" y="933450"/>
            <a:ext cx="34194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a:t>
            </a:r>
          </a:p>
        </p:txBody>
      </p:sp>
      <p:sp>
        <p:nvSpPr>
          <p:cNvPr id="58377" name="Oval 9"/>
          <p:cNvSpPr>
            <a:spLocks/>
          </p:cNvSpPr>
          <p:nvPr/>
        </p:nvSpPr>
        <p:spPr bwMode="auto">
          <a:xfrm>
            <a:off x="721519" y="1945481"/>
            <a:ext cx="2443163" cy="2443163"/>
          </a:xfrm>
          <a:prstGeom prst="ellipse">
            <a:avLst/>
          </a:prstGeom>
          <a:solidFill>
            <a:schemeClr val="bg2">
              <a:alpha val="89999"/>
            </a:schemeClr>
          </a:solidFill>
          <a:ln>
            <a:noFill/>
          </a:ln>
          <a:extLst/>
        </p:spPr>
        <p:txBody>
          <a:bodyPr lIns="0" tIns="0" rIns="0" bIns="0"/>
          <a:lstStyle/>
          <a:p>
            <a:endParaRPr lang="en-US"/>
          </a:p>
        </p:txBody>
      </p:sp>
      <p:pic>
        <p:nvPicPr>
          <p:cNvPr id="58378" name="Picture 10"/>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6657975" y="2038350"/>
            <a:ext cx="295871" cy="29468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58379" name="Picture 11"/>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657975" y="2976563"/>
            <a:ext cx="295871" cy="20419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58380" name="Picture 12"/>
          <p:cNvPicPr>
            <a:picLocks noChangeAspect="1" noChangeArrowheads="1"/>
          </p:cNvPicPr>
          <p:nvPr/>
        </p:nvPicPr>
        <p:blipFill>
          <a:blip r:embed="rId6">
            <a:alphaModFix amt="75000"/>
            <a:extLst>
              <a:ext uri="{28A0092B-C50C-407E-A947-70E740481C1C}">
                <a14:useLocalDpi xmlns:a14="http://schemas.microsoft.com/office/drawing/2010/main" val="0"/>
              </a:ext>
            </a:extLst>
          </a:blip>
          <a:srcRect/>
          <a:stretch>
            <a:fillRect/>
          </a:stretch>
        </p:blipFill>
        <p:spPr bwMode="auto">
          <a:xfrm>
            <a:off x="6667500" y="3862388"/>
            <a:ext cx="276225" cy="247055"/>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nvGrpSpPr>
          <p:cNvPr id="58381" name="Group 13"/>
          <p:cNvGrpSpPr>
            <a:grpSpLocks/>
          </p:cNvGrpSpPr>
          <p:nvPr/>
        </p:nvGrpSpPr>
        <p:grpSpPr bwMode="auto">
          <a:xfrm>
            <a:off x="7078265" y="1818680"/>
            <a:ext cx="1528763" cy="671513"/>
            <a:chOff x="0" y="0"/>
            <a:chExt cx="2568" cy="1128"/>
          </a:xfrm>
        </p:grpSpPr>
        <p:sp>
          <p:nvSpPr>
            <p:cNvPr id="58382" name="Rectangle 14"/>
            <p:cNvSpPr>
              <a:spLocks/>
            </p:cNvSpPr>
            <p:nvPr/>
          </p:nvSpPr>
          <p:spPr bwMode="auto">
            <a:xfrm>
              <a:off x="0" y="0"/>
              <a:ext cx="244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28323C"/>
                  </a:solidFill>
                  <a:latin typeface="Montserrat-Bold" charset="0"/>
                  <a:ea typeface="ＭＳ Ｐゴシック" charset="0"/>
                  <a:cs typeface="Montserrat-Bold" charset="0"/>
                  <a:sym typeface="Montserrat-Bold" charset="0"/>
                </a:rPr>
                <a:t>HEADTEXT HARE</a:t>
              </a:r>
            </a:p>
          </p:txBody>
        </p:sp>
        <p:sp>
          <p:nvSpPr>
            <p:cNvPr id="58383" name="Rectangle 15"/>
            <p:cNvSpPr>
              <a:spLocks/>
            </p:cNvSpPr>
            <p:nvPr/>
          </p:nvSpPr>
          <p:spPr bwMode="auto">
            <a:xfrm>
              <a:off x="0" y="392"/>
              <a:ext cx="25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58384" name="Group 16"/>
          <p:cNvGrpSpPr>
            <a:grpSpLocks/>
          </p:cNvGrpSpPr>
          <p:nvPr/>
        </p:nvGrpSpPr>
        <p:grpSpPr bwMode="auto">
          <a:xfrm>
            <a:off x="7078265" y="2714030"/>
            <a:ext cx="1528763" cy="671513"/>
            <a:chOff x="0" y="0"/>
            <a:chExt cx="2568" cy="1128"/>
          </a:xfrm>
        </p:grpSpPr>
        <p:sp>
          <p:nvSpPr>
            <p:cNvPr id="58385" name="Rectangle 17"/>
            <p:cNvSpPr>
              <a:spLocks/>
            </p:cNvSpPr>
            <p:nvPr/>
          </p:nvSpPr>
          <p:spPr bwMode="auto">
            <a:xfrm>
              <a:off x="0" y="0"/>
              <a:ext cx="244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HEADING TWO</a:t>
              </a:r>
            </a:p>
          </p:txBody>
        </p:sp>
        <p:sp>
          <p:nvSpPr>
            <p:cNvPr id="58386" name="Rectangle 18"/>
            <p:cNvSpPr>
              <a:spLocks/>
            </p:cNvSpPr>
            <p:nvPr/>
          </p:nvSpPr>
          <p:spPr bwMode="auto">
            <a:xfrm>
              <a:off x="0" y="392"/>
              <a:ext cx="25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58387" name="Group 19"/>
          <p:cNvGrpSpPr>
            <a:grpSpLocks/>
          </p:cNvGrpSpPr>
          <p:nvPr/>
        </p:nvGrpSpPr>
        <p:grpSpPr bwMode="auto">
          <a:xfrm>
            <a:off x="7078265" y="3599855"/>
            <a:ext cx="1528763" cy="671513"/>
            <a:chOff x="0" y="0"/>
            <a:chExt cx="2568" cy="1128"/>
          </a:xfrm>
        </p:grpSpPr>
        <p:sp>
          <p:nvSpPr>
            <p:cNvPr id="58388" name="Rectangle 20"/>
            <p:cNvSpPr>
              <a:spLocks/>
            </p:cNvSpPr>
            <p:nvPr/>
          </p:nvSpPr>
          <p:spPr bwMode="auto">
            <a:xfrm>
              <a:off x="0" y="0"/>
              <a:ext cx="244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2"/>
                  </a:solidFill>
                  <a:latin typeface="Montserrat-Bold" charset="0"/>
                  <a:ea typeface="ＭＳ Ｐゴシック" charset="0"/>
                  <a:cs typeface="Montserrat-Bold" charset="0"/>
                  <a:sym typeface="Montserrat-Bold" charset="0"/>
                </a:rPr>
                <a:t>THIRD HEAD HARE</a:t>
              </a:r>
            </a:p>
          </p:txBody>
        </p:sp>
        <p:sp>
          <p:nvSpPr>
            <p:cNvPr id="58389" name="Rectangle 21"/>
            <p:cNvSpPr>
              <a:spLocks/>
            </p:cNvSpPr>
            <p:nvPr/>
          </p:nvSpPr>
          <p:spPr bwMode="auto">
            <a:xfrm>
              <a:off x="0" y="392"/>
              <a:ext cx="25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sp>
        <p:nvSpPr>
          <p:cNvPr id="58390" name="Rectangle 22"/>
          <p:cNvSpPr>
            <a:spLocks/>
          </p:cNvSpPr>
          <p:nvPr/>
        </p:nvSpPr>
        <p:spPr bwMode="auto">
          <a:xfrm>
            <a:off x="1073349" y="2978944"/>
            <a:ext cx="17526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nSpc>
                <a:spcPct val="130000"/>
              </a:lnSpc>
            </a:pPr>
            <a:r>
              <a:rPr lang="en-US" sz="800" dirty="0">
                <a:solidFill>
                  <a:schemeClr val="bg2">
                    <a:lumMod val="40000"/>
                    <a:lumOff val="60000"/>
                  </a:schemeClr>
                </a:solidFill>
                <a:latin typeface="Montserrat-Regular" charset="0"/>
                <a:ea typeface="ＭＳ Ｐゴシック" charset="0"/>
                <a:cs typeface="Montserrat-Regular" charset="0"/>
                <a:sym typeface="Montserrat-Regular" charset="0"/>
              </a:rPr>
              <a:t>With the overall look and helps to reinforce the (Your Company) brand. This letterhead design is meant to project an image of professionalism and reliability. This letterhead design is meant to project an image.</a:t>
            </a:r>
          </a:p>
        </p:txBody>
      </p:sp>
      <p:sp>
        <p:nvSpPr>
          <p:cNvPr id="58391" name="Rectangle 23"/>
          <p:cNvSpPr>
            <a:spLocks/>
          </p:cNvSpPr>
          <p:nvPr/>
        </p:nvSpPr>
        <p:spPr bwMode="auto">
          <a:xfrm>
            <a:off x="1073349" y="2302669"/>
            <a:ext cx="17526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r>
              <a:rPr lang="en-US" sz="1100">
                <a:solidFill>
                  <a:srgbClr val="FFFFFF"/>
                </a:solidFill>
                <a:latin typeface="Montserrat-Bold" charset="0"/>
                <a:ea typeface="ＭＳ Ｐゴシック" charset="0"/>
                <a:cs typeface="Montserrat-Bold" charset="0"/>
                <a:sym typeface="Montserrat-Bold" charset="0"/>
              </a:rPr>
              <a:t>With the overall</a:t>
            </a:r>
          </a:p>
          <a:p>
            <a:r>
              <a:rPr lang="en-US" sz="1100">
                <a:solidFill>
                  <a:srgbClr val="FFFFFF"/>
                </a:solidFill>
                <a:latin typeface="Montserrat-Bold" charset="0"/>
                <a:ea typeface="ＭＳ Ｐゴシック" charset="0"/>
                <a:cs typeface="Montserrat-Bold" charset="0"/>
                <a:sym typeface="Montserrat-Bold" charset="0"/>
              </a:rPr>
              <a:t>look and helps to reinforce</a:t>
            </a:r>
          </a:p>
        </p:txBody>
      </p:sp>
      <p:grpSp>
        <p:nvGrpSpPr>
          <p:cNvPr id="58392" name="Group 24"/>
          <p:cNvGrpSpPr>
            <a:grpSpLocks/>
          </p:cNvGrpSpPr>
          <p:nvPr/>
        </p:nvGrpSpPr>
        <p:grpSpPr bwMode="auto">
          <a:xfrm>
            <a:off x="8169474" y="4824412"/>
            <a:ext cx="759619" cy="176213"/>
            <a:chOff x="0" y="0"/>
            <a:chExt cx="1275" cy="296"/>
          </a:xfrm>
        </p:grpSpPr>
        <p:pic>
          <p:nvPicPr>
            <p:cNvPr id="58393"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8394" name="Rectangle 2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8395" name="Rectangle 2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43</a:t>
              </a:r>
            </a:p>
          </p:txBody>
        </p:sp>
        <p:sp>
          <p:nvSpPr>
            <p:cNvPr id="58396" name="Rectangle 2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58369"/>
                                        </p:tgtEl>
                                        <p:attrNameLst>
                                          <p:attrName>style.visibility</p:attrName>
                                        </p:attrNameLst>
                                      </p:cBhvr>
                                      <p:to>
                                        <p:strVal val="visible"/>
                                      </p:to>
                                    </p:set>
                                    <p:anim calcmode="lin" valueType="num">
                                      <p:cBhvr>
                                        <p:cTn id="7" dur="75" fill="hold"/>
                                        <p:tgtEl>
                                          <p:spTgt spid="58369"/>
                                        </p:tgtEl>
                                        <p:attrNameLst>
                                          <p:attrName>ppt_w</p:attrName>
                                        </p:attrNameLst>
                                      </p:cBhvr>
                                      <p:tavLst>
                                        <p:tav tm="0">
                                          <p:val>
                                            <p:strVal val="4*#ppt_w"/>
                                          </p:val>
                                        </p:tav>
                                        <p:tav tm="100000">
                                          <p:val>
                                            <p:strVal val="#ppt_w"/>
                                          </p:val>
                                        </p:tav>
                                      </p:tavLst>
                                    </p:anim>
                                    <p:anim calcmode="lin" valueType="num">
                                      <p:cBhvr>
                                        <p:cTn id="8" dur="75" fill="hold"/>
                                        <p:tgtEl>
                                          <p:spTgt spid="58369"/>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32" fill="hold" grpId="0" nodeType="afterEffect">
                                  <p:stCondLst>
                                    <p:cond delay="0"/>
                                  </p:stCondLst>
                                  <p:iterate type="lt">
                                    <p:tmPct val="100000"/>
                                  </p:iterate>
                                  <p:childTnLst>
                                    <p:set>
                                      <p:cBhvr>
                                        <p:cTn id="11" dur="1" fill="hold">
                                          <p:stCondLst>
                                            <p:cond delay="0"/>
                                          </p:stCondLst>
                                        </p:cTn>
                                        <p:tgtEl>
                                          <p:spTgt spid="58370"/>
                                        </p:tgtEl>
                                        <p:attrNameLst>
                                          <p:attrName>style.visibility</p:attrName>
                                        </p:attrNameLst>
                                      </p:cBhvr>
                                      <p:to>
                                        <p:strVal val="visible"/>
                                      </p:to>
                                    </p:set>
                                    <p:anim calcmode="lin" valueType="num">
                                      <p:cBhvr>
                                        <p:cTn id="12" dur="75" fill="hold"/>
                                        <p:tgtEl>
                                          <p:spTgt spid="58370"/>
                                        </p:tgtEl>
                                        <p:attrNameLst>
                                          <p:attrName>ppt_w</p:attrName>
                                        </p:attrNameLst>
                                      </p:cBhvr>
                                      <p:tavLst>
                                        <p:tav tm="0">
                                          <p:val>
                                            <p:strVal val="4*#ppt_w"/>
                                          </p:val>
                                        </p:tav>
                                        <p:tav tm="100000">
                                          <p:val>
                                            <p:strVal val="#ppt_w"/>
                                          </p:val>
                                        </p:tav>
                                      </p:tavLst>
                                    </p:anim>
                                    <p:anim calcmode="lin" valueType="num">
                                      <p:cBhvr>
                                        <p:cTn id="13" dur="75" fill="hold"/>
                                        <p:tgtEl>
                                          <p:spTgt spid="58370"/>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32" fill="hold" grpId="0" nodeType="clickEffect">
                                  <p:stCondLst>
                                    <p:cond delay="0"/>
                                  </p:stCondLst>
                                  <p:iterate type="lt">
                                    <p:tmPct val="100000"/>
                                  </p:iterate>
                                  <p:childTnLst>
                                    <p:set>
                                      <p:cBhvr>
                                        <p:cTn id="17" dur="1" fill="hold">
                                          <p:stCondLst>
                                            <p:cond delay="0"/>
                                          </p:stCondLst>
                                        </p:cTn>
                                        <p:tgtEl>
                                          <p:spTgt spid="58377"/>
                                        </p:tgtEl>
                                        <p:attrNameLst>
                                          <p:attrName>style.visibility</p:attrName>
                                        </p:attrNameLst>
                                      </p:cBhvr>
                                      <p:to>
                                        <p:strVal val="visible"/>
                                      </p:to>
                                    </p:set>
                                    <p:anim calcmode="lin" valueType="num">
                                      <p:cBhvr>
                                        <p:cTn id="18" dur="75" fill="hold"/>
                                        <p:tgtEl>
                                          <p:spTgt spid="58377"/>
                                        </p:tgtEl>
                                        <p:attrNameLst>
                                          <p:attrName>ppt_w</p:attrName>
                                        </p:attrNameLst>
                                      </p:cBhvr>
                                      <p:tavLst>
                                        <p:tav tm="0">
                                          <p:val>
                                            <p:strVal val="4*#ppt_w"/>
                                          </p:val>
                                        </p:tav>
                                        <p:tav tm="100000">
                                          <p:val>
                                            <p:strVal val="#ppt_w"/>
                                          </p:val>
                                        </p:tav>
                                      </p:tavLst>
                                    </p:anim>
                                    <p:anim calcmode="lin" valueType="num">
                                      <p:cBhvr>
                                        <p:cTn id="19" dur="75" fill="hold"/>
                                        <p:tgtEl>
                                          <p:spTgt spid="58377"/>
                                        </p:tgtEl>
                                        <p:attrNameLst>
                                          <p:attrName>ppt_h</p:attrName>
                                        </p:attrNameLst>
                                      </p:cBhvr>
                                      <p:tavLst>
                                        <p:tav tm="0">
                                          <p:val>
                                            <p:strVal val="4*#ppt_h"/>
                                          </p:val>
                                        </p:tav>
                                        <p:tav tm="100000">
                                          <p:val>
                                            <p:strVal val="#ppt_h"/>
                                          </p:val>
                                        </p:tav>
                                      </p:tavLst>
                                    </p:anim>
                                  </p:childTnLst>
                                </p:cTn>
                              </p:par>
                            </p:childTnLst>
                          </p:cTn>
                        </p:par>
                        <p:par>
                          <p:cTn id="20" fill="hold" nodeType="afterGroup">
                            <p:stCondLst>
                              <p:cond delay="75"/>
                            </p:stCondLst>
                            <p:childTnLst>
                              <p:par>
                                <p:cTn id="21" presetID="17" presetClass="entr" presetSubtype="8" fill="hold" grpId="0" nodeType="afterEffect">
                                  <p:stCondLst>
                                    <p:cond delay="500"/>
                                  </p:stCondLst>
                                  <p:childTnLst>
                                    <p:set>
                                      <p:cBhvr>
                                        <p:cTn id="22" dur="1" fill="hold">
                                          <p:stCondLst>
                                            <p:cond delay="0"/>
                                          </p:stCondLst>
                                        </p:cTn>
                                        <p:tgtEl>
                                          <p:spTgt spid="58391"/>
                                        </p:tgtEl>
                                        <p:attrNameLst>
                                          <p:attrName>style.visibility</p:attrName>
                                        </p:attrNameLst>
                                      </p:cBhvr>
                                      <p:to>
                                        <p:strVal val="visible"/>
                                      </p:to>
                                    </p:set>
                                    <p:anim calcmode="lin" valueType="num">
                                      <p:cBhvr>
                                        <p:cTn id="23" dur="500" fill="hold"/>
                                        <p:tgtEl>
                                          <p:spTgt spid="58391"/>
                                        </p:tgtEl>
                                        <p:attrNameLst>
                                          <p:attrName>ppt_x</p:attrName>
                                        </p:attrNameLst>
                                      </p:cBhvr>
                                      <p:tavLst>
                                        <p:tav tm="0">
                                          <p:val>
                                            <p:strVal val="#ppt_x-#ppt_w/2"/>
                                          </p:val>
                                        </p:tav>
                                        <p:tav tm="100000">
                                          <p:val>
                                            <p:strVal val="#ppt_x"/>
                                          </p:val>
                                        </p:tav>
                                      </p:tavLst>
                                    </p:anim>
                                    <p:anim calcmode="lin" valueType="num">
                                      <p:cBhvr>
                                        <p:cTn id="24" dur="500" fill="hold"/>
                                        <p:tgtEl>
                                          <p:spTgt spid="58391"/>
                                        </p:tgtEl>
                                        <p:attrNameLst>
                                          <p:attrName>ppt_y</p:attrName>
                                        </p:attrNameLst>
                                      </p:cBhvr>
                                      <p:tavLst>
                                        <p:tav tm="0">
                                          <p:val>
                                            <p:strVal val="#ppt_y"/>
                                          </p:val>
                                        </p:tav>
                                        <p:tav tm="100000">
                                          <p:val>
                                            <p:strVal val="#ppt_y"/>
                                          </p:val>
                                        </p:tav>
                                      </p:tavLst>
                                    </p:anim>
                                    <p:anim calcmode="lin" valueType="num">
                                      <p:cBhvr>
                                        <p:cTn id="25" dur="500" fill="hold"/>
                                        <p:tgtEl>
                                          <p:spTgt spid="58391"/>
                                        </p:tgtEl>
                                        <p:attrNameLst>
                                          <p:attrName>ppt_w</p:attrName>
                                        </p:attrNameLst>
                                      </p:cBhvr>
                                      <p:tavLst>
                                        <p:tav tm="0">
                                          <p:val>
                                            <p:fltVal val="0"/>
                                          </p:val>
                                        </p:tav>
                                        <p:tav tm="100000">
                                          <p:val>
                                            <p:strVal val="#ppt_w"/>
                                          </p:val>
                                        </p:tav>
                                      </p:tavLst>
                                    </p:anim>
                                    <p:anim calcmode="lin" valueType="num">
                                      <p:cBhvr>
                                        <p:cTn id="26" dur="500" fill="hold"/>
                                        <p:tgtEl>
                                          <p:spTgt spid="58391"/>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1075"/>
                            </p:stCondLst>
                            <p:childTnLst>
                              <p:par>
                                <p:cTn id="28" presetID="22" presetClass="entr" presetSubtype="8" fill="hold" grpId="0" nodeType="afterEffect">
                                  <p:stCondLst>
                                    <p:cond delay="500"/>
                                  </p:stCondLst>
                                  <p:childTnLst>
                                    <p:set>
                                      <p:cBhvr>
                                        <p:cTn id="29" dur="1" fill="hold">
                                          <p:stCondLst>
                                            <p:cond delay="0"/>
                                          </p:stCondLst>
                                        </p:cTn>
                                        <p:tgtEl>
                                          <p:spTgt spid="58390"/>
                                        </p:tgtEl>
                                        <p:attrNameLst>
                                          <p:attrName>style.visibility</p:attrName>
                                        </p:attrNameLst>
                                      </p:cBhvr>
                                      <p:to>
                                        <p:strVal val="visible"/>
                                      </p:to>
                                    </p:set>
                                    <p:animEffect transition="in" filter="wipe(left)">
                                      <p:cBhvr>
                                        <p:cTn id="30" dur="500"/>
                                        <p:tgtEl>
                                          <p:spTgt spid="5839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nodeType="clickEffect">
                                  <p:stCondLst>
                                    <p:cond delay="0"/>
                                  </p:stCondLst>
                                  <p:childTnLst>
                                    <p:set>
                                      <p:cBhvr>
                                        <p:cTn id="34" dur="1" fill="hold">
                                          <p:stCondLst>
                                            <p:cond delay="0"/>
                                          </p:stCondLst>
                                        </p:cTn>
                                        <p:tgtEl>
                                          <p:spTgt spid="58371"/>
                                        </p:tgtEl>
                                        <p:attrNameLst>
                                          <p:attrName>style.visibility</p:attrName>
                                        </p:attrNameLst>
                                      </p:cBhvr>
                                      <p:to>
                                        <p:strVal val="visible"/>
                                      </p:to>
                                    </p:set>
                                    <p:anim calcmode="lin" valueType="num">
                                      <p:cBhvr additive="base">
                                        <p:cTn id="35" dur="500" fill="hold"/>
                                        <p:tgtEl>
                                          <p:spTgt spid="58371"/>
                                        </p:tgtEl>
                                        <p:attrNameLst>
                                          <p:attrName>ppt_x</p:attrName>
                                        </p:attrNameLst>
                                      </p:cBhvr>
                                      <p:tavLst>
                                        <p:tav tm="0">
                                          <p:val>
                                            <p:strVal val="#ppt_x"/>
                                          </p:val>
                                        </p:tav>
                                        <p:tav tm="100000">
                                          <p:val>
                                            <p:strVal val="#ppt_x"/>
                                          </p:val>
                                        </p:tav>
                                      </p:tavLst>
                                    </p:anim>
                                    <p:anim calcmode="lin" valueType="num">
                                      <p:cBhvr additive="base">
                                        <p:cTn id="36" dur="500" fill="hold"/>
                                        <p:tgtEl>
                                          <p:spTgt spid="58371"/>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58378"/>
                                        </p:tgtEl>
                                        <p:attrNameLst>
                                          <p:attrName>style.visibility</p:attrName>
                                        </p:attrNameLst>
                                      </p:cBhvr>
                                      <p:to>
                                        <p:strVal val="visible"/>
                                      </p:to>
                                    </p:set>
                                    <p:anim calcmode="lin" valueType="num">
                                      <p:cBhvr additive="base">
                                        <p:cTn id="41" dur="500" fill="hold"/>
                                        <p:tgtEl>
                                          <p:spTgt spid="58378"/>
                                        </p:tgtEl>
                                        <p:attrNameLst>
                                          <p:attrName>ppt_x</p:attrName>
                                        </p:attrNameLst>
                                      </p:cBhvr>
                                      <p:tavLst>
                                        <p:tav tm="0">
                                          <p:val>
                                            <p:strVal val="1+#ppt_w/2"/>
                                          </p:val>
                                        </p:tav>
                                        <p:tav tm="100000">
                                          <p:val>
                                            <p:strVal val="#ppt_x"/>
                                          </p:val>
                                        </p:tav>
                                      </p:tavLst>
                                    </p:anim>
                                    <p:anim calcmode="lin" valueType="num">
                                      <p:cBhvr additive="base">
                                        <p:cTn id="42" dur="500" fill="hold"/>
                                        <p:tgtEl>
                                          <p:spTgt spid="58378"/>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2" presetClass="entr" presetSubtype="2" fill="hold" nodeType="afterEffect">
                                  <p:stCondLst>
                                    <p:cond delay="300"/>
                                  </p:stCondLst>
                                  <p:childTnLst>
                                    <p:set>
                                      <p:cBhvr>
                                        <p:cTn id="45" dur="1" fill="hold">
                                          <p:stCondLst>
                                            <p:cond delay="0"/>
                                          </p:stCondLst>
                                        </p:cTn>
                                        <p:tgtEl>
                                          <p:spTgt spid="58381"/>
                                        </p:tgtEl>
                                        <p:attrNameLst>
                                          <p:attrName>style.visibility</p:attrName>
                                        </p:attrNameLst>
                                      </p:cBhvr>
                                      <p:to>
                                        <p:strVal val="visible"/>
                                      </p:to>
                                    </p:set>
                                    <p:anim calcmode="lin" valueType="num">
                                      <p:cBhvr additive="base">
                                        <p:cTn id="46" dur="500" fill="hold"/>
                                        <p:tgtEl>
                                          <p:spTgt spid="58381"/>
                                        </p:tgtEl>
                                        <p:attrNameLst>
                                          <p:attrName>ppt_x</p:attrName>
                                        </p:attrNameLst>
                                      </p:cBhvr>
                                      <p:tavLst>
                                        <p:tav tm="0">
                                          <p:val>
                                            <p:strVal val="1+#ppt_w/2"/>
                                          </p:val>
                                        </p:tav>
                                        <p:tav tm="100000">
                                          <p:val>
                                            <p:strVal val="#ppt_x"/>
                                          </p:val>
                                        </p:tav>
                                      </p:tavLst>
                                    </p:anim>
                                    <p:anim calcmode="lin" valueType="num">
                                      <p:cBhvr additive="base">
                                        <p:cTn id="47" dur="500" fill="hold"/>
                                        <p:tgtEl>
                                          <p:spTgt spid="58381"/>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2" fill="hold" nodeType="clickEffect">
                                  <p:stCondLst>
                                    <p:cond delay="0"/>
                                  </p:stCondLst>
                                  <p:childTnLst>
                                    <p:set>
                                      <p:cBhvr>
                                        <p:cTn id="51" dur="1" fill="hold">
                                          <p:stCondLst>
                                            <p:cond delay="0"/>
                                          </p:stCondLst>
                                        </p:cTn>
                                        <p:tgtEl>
                                          <p:spTgt spid="58379"/>
                                        </p:tgtEl>
                                        <p:attrNameLst>
                                          <p:attrName>style.visibility</p:attrName>
                                        </p:attrNameLst>
                                      </p:cBhvr>
                                      <p:to>
                                        <p:strVal val="visible"/>
                                      </p:to>
                                    </p:set>
                                    <p:anim calcmode="lin" valueType="num">
                                      <p:cBhvr additive="base">
                                        <p:cTn id="52" dur="500" fill="hold"/>
                                        <p:tgtEl>
                                          <p:spTgt spid="58379"/>
                                        </p:tgtEl>
                                        <p:attrNameLst>
                                          <p:attrName>ppt_x</p:attrName>
                                        </p:attrNameLst>
                                      </p:cBhvr>
                                      <p:tavLst>
                                        <p:tav tm="0">
                                          <p:val>
                                            <p:strVal val="1+#ppt_w/2"/>
                                          </p:val>
                                        </p:tav>
                                        <p:tav tm="100000">
                                          <p:val>
                                            <p:strVal val="#ppt_x"/>
                                          </p:val>
                                        </p:tav>
                                      </p:tavLst>
                                    </p:anim>
                                    <p:anim calcmode="lin" valueType="num">
                                      <p:cBhvr additive="base">
                                        <p:cTn id="53" dur="500" fill="hold"/>
                                        <p:tgtEl>
                                          <p:spTgt spid="58379"/>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
                            </p:stCondLst>
                            <p:childTnLst>
                              <p:par>
                                <p:cTn id="55" presetID="2" presetClass="entr" presetSubtype="2" fill="hold" nodeType="afterEffect">
                                  <p:stCondLst>
                                    <p:cond delay="300"/>
                                  </p:stCondLst>
                                  <p:childTnLst>
                                    <p:set>
                                      <p:cBhvr>
                                        <p:cTn id="56" dur="1" fill="hold">
                                          <p:stCondLst>
                                            <p:cond delay="0"/>
                                          </p:stCondLst>
                                        </p:cTn>
                                        <p:tgtEl>
                                          <p:spTgt spid="58384"/>
                                        </p:tgtEl>
                                        <p:attrNameLst>
                                          <p:attrName>style.visibility</p:attrName>
                                        </p:attrNameLst>
                                      </p:cBhvr>
                                      <p:to>
                                        <p:strVal val="visible"/>
                                      </p:to>
                                    </p:set>
                                    <p:anim calcmode="lin" valueType="num">
                                      <p:cBhvr additive="base">
                                        <p:cTn id="57" dur="500" fill="hold"/>
                                        <p:tgtEl>
                                          <p:spTgt spid="58384"/>
                                        </p:tgtEl>
                                        <p:attrNameLst>
                                          <p:attrName>ppt_x</p:attrName>
                                        </p:attrNameLst>
                                      </p:cBhvr>
                                      <p:tavLst>
                                        <p:tav tm="0">
                                          <p:val>
                                            <p:strVal val="1+#ppt_w/2"/>
                                          </p:val>
                                        </p:tav>
                                        <p:tav tm="100000">
                                          <p:val>
                                            <p:strVal val="#ppt_x"/>
                                          </p:val>
                                        </p:tav>
                                      </p:tavLst>
                                    </p:anim>
                                    <p:anim calcmode="lin" valueType="num">
                                      <p:cBhvr additive="base">
                                        <p:cTn id="58" dur="500" fill="hold"/>
                                        <p:tgtEl>
                                          <p:spTgt spid="58384"/>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nodeType="clickEffect">
                                  <p:stCondLst>
                                    <p:cond delay="0"/>
                                  </p:stCondLst>
                                  <p:childTnLst>
                                    <p:set>
                                      <p:cBhvr>
                                        <p:cTn id="62" dur="1" fill="hold">
                                          <p:stCondLst>
                                            <p:cond delay="0"/>
                                          </p:stCondLst>
                                        </p:cTn>
                                        <p:tgtEl>
                                          <p:spTgt spid="58380"/>
                                        </p:tgtEl>
                                        <p:attrNameLst>
                                          <p:attrName>style.visibility</p:attrName>
                                        </p:attrNameLst>
                                      </p:cBhvr>
                                      <p:to>
                                        <p:strVal val="visible"/>
                                      </p:to>
                                    </p:set>
                                    <p:anim calcmode="lin" valueType="num">
                                      <p:cBhvr additive="base">
                                        <p:cTn id="63" dur="500" fill="hold"/>
                                        <p:tgtEl>
                                          <p:spTgt spid="58380"/>
                                        </p:tgtEl>
                                        <p:attrNameLst>
                                          <p:attrName>ppt_x</p:attrName>
                                        </p:attrNameLst>
                                      </p:cBhvr>
                                      <p:tavLst>
                                        <p:tav tm="0">
                                          <p:val>
                                            <p:strVal val="1+#ppt_w/2"/>
                                          </p:val>
                                        </p:tav>
                                        <p:tav tm="100000">
                                          <p:val>
                                            <p:strVal val="#ppt_x"/>
                                          </p:val>
                                        </p:tav>
                                      </p:tavLst>
                                    </p:anim>
                                    <p:anim calcmode="lin" valueType="num">
                                      <p:cBhvr additive="base">
                                        <p:cTn id="64" dur="500" fill="hold"/>
                                        <p:tgtEl>
                                          <p:spTgt spid="58380"/>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500"/>
                            </p:stCondLst>
                            <p:childTnLst>
                              <p:par>
                                <p:cTn id="66" presetID="2" presetClass="entr" presetSubtype="2" fill="hold" nodeType="afterEffect">
                                  <p:stCondLst>
                                    <p:cond delay="300"/>
                                  </p:stCondLst>
                                  <p:childTnLst>
                                    <p:set>
                                      <p:cBhvr>
                                        <p:cTn id="67" dur="1" fill="hold">
                                          <p:stCondLst>
                                            <p:cond delay="0"/>
                                          </p:stCondLst>
                                        </p:cTn>
                                        <p:tgtEl>
                                          <p:spTgt spid="58387"/>
                                        </p:tgtEl>
                                        <p:attrNameLst>
                                          <p:attrName>style.visibility</p:attrName>
                                        </p:attrNameLst>
                                      </p:cBhvr>
                                      <p:to>
                                        <p:strVal val="visible"/>
                                      </p:to>
                                    </p:set>
                                    <p:anim calcmode="lin" valueType="num">
                                      <p:cBhvr additive="base">
                                        <p:cTn id="68" dur="500" fill="hold"/>
                                        <p:tgtEl>
                                          <p:spTgt spid="58387"/>
                                        </p:tgtEl>
                                        <p:attrNameLst>
                                          <p:attrName>ppt_x</p:attrName>
                                        </p:attrNameLst>
                                      </p:cBhvr>
                                      <p:tavLst>
                                        <p:tav tm="0">
                                          <p:val>
                                            <p:strVal val="1+#ppt_w/2"/>
                                          </p:val>
                                        </p:tav>
                                        <p:tav tm="100000">
                                          <p:val>
                                            <p:strVal val="#ppt_x"/>
                                          </p:val>
                                        </p:tav>
                                      </p:tavLst>
                                    </p:anim>
                                    <p:anim calcmode="lin" valueType="num">
                                      <p:cBhvr additive="base">
                                        <p:cTn id="69" dur="500" fill="hold"/>
                                        <p:tgtEl>
                                          <p:spTgt spid="583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 grpId="0" animBg="1"/>
      <p:bldP spid="58370" grpId="0" animBg="1"/>
      <p:bldP spid="58377" grpId="0" animBg="1"/>
      <p:bldP spid="58390" grpId="0" autoUpdateAnimBg="0"/>
      <p:bldP spid="5839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59393" name="Group 1"/>
          <p:cNvGrpSpPr>
            <a:grpSpLocks/>
          </p:cNvGrpSpPr>
          <p:nvPr/>
        </p:nvGrpSpPr>
        <p:grpSpPr bwMode="auto">
          <a:xfrm>
            <a:off x="3102174" y="2639021"/>
            <a:ext cx="3118842" cy="1949053"/>
            <a:chOff x="0" y="0"/>
            <a:chExt cx="5239" cy="3274"/>
          </a:xfrm>
        </p:grpSpPr>
        <p:sp>
          <p:nvSpPr>
            <p:cNvPr id="59394" name="Freeform 2"/>
            <p:cNvSpPr>
              <a:spLocks/>
            </p:cNvSpPr>
            <p:nvPr/>
          </p:nvSpPr>
          <p:spPr bwMode="auto">
            <a:xfrm>
              <a:off x="180" y="132"/>
              <a:ext cx="1856" cy="2552"/>
            </a:xfrm>
            <a:custGeom>
              <a:avLst/>
              <a:gdLst>
                <a:gd name="T0" fmla="*/ 0 w 18421"/>
                <a:gd name="T1" fmla="*/ 21600 h 21600"/>
                <a:gd name="T2" fmla="*/ 0 w 18421"/>
                <a:gd name="T3" fmla="*/ 0 h 21600"/>
                <a:gd name="T4" fmla="*/ 16746 w 18421"/>
                <a:gd name="T5" fmla="*/ 0 h 21600"/>
                <a:gd name="T6" fmla="*/ 6675 w 18421"/>
                <a:gd name="T7" fmla="*/ 20602 h 21600"/>
                <a:gd name="T8" fmla="*/ 0 w 18421"/>
                <a:gd name="T9" fmla="*/ 21600 h 21600"/>
                <a:gd name="T10" fmla="*/ 0 w 18421"/>
                <a:gd name="T11" fmla="*/ 21600 h 21600"/>
              </a:gdLst>
              <a:ahLst/>
              <a:cxnLst>
                <a:cxn ang="0">
                  <a:pos x="T0" y="T1"/>
                </a:cxn>
                <a:cxn ang="0">
                  <a:pos x="T2" y="T3"/>
                </a:cxn>
                <a:cxn ang="0">
                  <a:pos x="T4" y="T5"/>
                </a:cxn>
                <a:cxn ang="0">
                  <a:pos x="T6" y="T7"/>
                </a:cxn>
                <a:cxn ang="0">
                  <a:pos x="T8" y="T9"/>
                </a:cxn>
                <a:cxn ang="0">
                  <a:pos x="T10" y="T11"/>
                </a:cxn>
              </a:cxnLst>
              <a:rect l="0" t="0" r="r" b="b"/>
              <a:pathLst>
                <a:path w="18421" h="21600">
                  <a:moveTo>
                    <a:pt x="0" y="21600"/>
                  </a:moveTo>
                  <a:lnTo>
                    <a:pt x="0" y="0"/>
                  </a:lnTo>
                  <a:lnTo>
                    <a:pt x="16746" y="0"/>
                  </a:lnTo>
                  <a:cubicBezTo>
                    <a:pt x="21600" y="8398"/>
                    <a:pt x="15188" y="18927"/>
                    <a:pt x="6675" y="20602"/>
                  </a:cubicBezTo>
                  <a:cubicBezTo>
                    <a:pt x="1734" y="20791"/>
                    <a:pt x="0" y="21600"/>
                    <a:pt x="0" y="21600"/>
                  </a:cubicBezTo>
                  <a:close/>
                  <a:moveTo>
                    <a:pt x="0" y="2160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9395" name="Oval 3"/>
            <p:cNvSpPr>
              <a:spLocks/>
            </p:cNvSpPr>
            <p:nvPr/>
          </p:nvSpPr>
          <p:spPr bwMode="auto">
            <a:xfrm>
              <a:off x="1541" y="0"/>
              <a:ext cx="1896" cy="1896"/>
            </a:xfrm>
            <a:prstGeom prst="ellipse">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6" name="Oval 4"/>
            <p:cNvSpPr>
              <a:spLocks/>
            </p:cNvSpPr>
            <p:nvPr/>
          </p:nvSpPr>
          <p:spPr bwMode="auto">
            <a:xfrm>
              <a:off x="3026" y="0"/>
              <a:ext cx="1265" cy="1264"/>
            </a:xfrm>
            <a:prstGeom prst="ellipse">
              <a:avLst/>
            </a:prstGeom>
            <a:solidFill>
              <a:schemeClr val="bg2">
                <a:alpha val="84999"/>
              </a:scheme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7" name="Oval 5"/>
            <p:cNvSpPr>
              <a:spLocks/>
            </p:cNvSpPr>
            <p:nvPr/>
          </p:nvSpPr>
          <p:spPr bwMode="auto">
            <a:xfrm>
              <a:off x="3026" y="769"/>
              <a:ext cx="2213" cy="2212"/>
            </a:xfrm>
            <a:prstGeom prst="ellipse">
              <a:avLst/>
            </a:prstGeom>
            <a:solidFill>
              <a:schemeClr val="accent1">
                <a:lumMod val="60000"/>
                <a:lumOff val="40000"/>
                <a:alpha val="84999"/>
              </a:scheme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8" name="Oval 6"/>
            <p:cNvSpPr>
              <a:spLocks/>
            </p:cNvSpPr>
            <p:nvPr/>
          </p:nvSpPr>
          <p:spPr bwMode="auto">
            <a:xfrm>
              <a:off x="905" y="1499"/>
              <a:ext cx="1608" cy="1608"/>
            </a:xfrm>
            <a:prstGeom prst="ellipse">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9" name="Oval 7"/>
            <p:cNvSpPr>
              <a:spLocks/>
            </p:cNvSpPr>
            <p:nvPr/>
          </p:nvSpPr>
          <p:spPr bwMode="auto">
            <a:xfrm>
              <a:off x="2142" y="1475"/>
              <a:ext cx="1352" cy="1352"/>
            </a:xfrm>
            <a:prstGeom prst="ellipse">
              <a:avLst/>
            </a:prstGeom>
            <a:solidFill>
              <a:srgbClr val="414141">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400" name="Rectangle 8"/>
            <p:cNvSpPr>
              <a:spLocks/>
            </p:cNvSpPr>
            <p:nvPr/>
          </p:nvSpPr>
          <p:spPr bwMode="auto">
            <a:xfrm>
              <a:off x="0" y="2602"/>
              <a:ext cx="4283" cy="672"/>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59401" name="Group 9"/>
          <p:cNvGrpSpPr>
            <a:grpSpLocks/>
          </p:cNvGrpSpPr>
          <p:nvPr/>
        </p:nvGrpSpPr>
        <p:grpSpPr bwMode="auto">
          <a:xfrm>
            <a:off x="2599730" y="2599729"/>
            <a:ext cx="3576042" cy="2009180"/>
            <a:chOff x="0" y="17"/>
            <a:chExt cx="6006" cy="3375"/>
          </a:xfrm>
        </p:grpSpPr>
        <p:sp>
          <p:nvSpPr>
            <p:cNvPr id="59402" name="Rectangle 10"/>
            <p:cNvSpPr>
              <a:spLocks/>
            </p:cNvSpPr>
            <p:nvPr/>
          </p:nvSpPr>
          <p:spPr bwMode="auto">
            <a:xfrm>
              <a:off x="1144" y="220"/>
              <a:ext cx="3832" cy="2440"/>
            </a:xfrm>
            <a:prstGeom prst="rect">
              <a:avLst/>
            </a:prstGeom>
            <a:solidFill>
              <a:srgbClr val="000000">
                <a:alpha val="59999"/>
              </a:srgbClr>
            </a:solidFill>
            <a:ln>
              <a:noFill/>
            </a:ln>
            <a:extLst>
              <a:ext uri="{91240B29-F687-4F45-9708-019B960494DF}">
                <a14:hiddenLine xmlns:a14="http://schemas.microsoft.com/office/drawing/2010/main" w="25400" cap="flat">
                  <a:solidFill>
                    <a:schemeClr val="tx1">
                      <a:alpha val="59999"/>
                    </a:schemeClr>
                  </a:solidFill>
                  <a:miter lim="800000"/>
                  <a:headEnd type="none" w="med" len="med"/>
                  <a:tailEnd type="none" w="med" len="med"/>
                </a14:hiddenLine>
              </a:ext>
            </a:extLst>
          </p:spPr>
          <p:txBody>
            <a:bodyPr lIns="0" tIns="0" rIns="0" bIns="0"/>
            <a:lstStyle/>
            <a:p>
              <a:endParaRPr lang="en-US"/>
            </a:p>
          </p:txBody>
        </p:sp>
        <p:sp>
          <p:nvSpPr>
            <p:cNvPr id="59403" name="Freeform 11"/>
            <p:cNvSpPr>
              <a:spLocks/>
            </p:cNvSpPr>
            <p:nvPr/>
          </p:nvSpPr>
          <p:spPr bwMode="auto">
            <a:xfrm>
              <a:off x="3057" y="138"/>
              <a:ext cx="1948" cy="2546"/>
            </a:xfrm>
            <a:custGeom>
              <a:avLst/>
              <a:gdLst>
                <a:gd name="T0" fmla="*/ 0 w 21600"/>
                <a:gd name="T1" fmla="*/ 1327 h 21600"/>
                <a:gd name="T2" fmla="*/ 14413 w 21600"/>
                <a:gd name="T3" fmla="*/ 21600 h 21600"/>
                <a:gd name="T4" fmla="*/ 21600 w 21600"/>
                <a:gd name="T5" fmla="*/ 21600 h 21600"/>
                <a:gd name="T6" fmla="*/ 21600 w 21600"/>
                <a:gd name="T7" fmla="*/ 0 h 21600"/>
                <a:gd name="T8" fmla="*/ 2350 w 21600"/>
                <a:gd name="T9" fmla="*/ 0 h 21600"/>
                <a:gd name="T10" fmla="*/ 0 w 21600"/>
                <a:gd name="T11" fmla="*/ 1327 h 21600"/>
                <a:gd name="T12" fmla="*/ 0 w 21600"/>
                <a:gd name="T13" fmla="*/ 1327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1327"/>
                  </a:moveTo>
                  <a:lnTo>
                    <a:pt x="14413" y="21600"/>
                  </a:lnTo>
                  <a:lnTo>
                    <a:pt x="21600" y="21600"/>
                  </a:lnTo>
                  <a:lnTo>
                    <a:pt x="21600" y="0"/>
                  </a:lnTo>
                  <a:lnTo>
                    <a:pt x="2350" y="0"/>
                  </a:lnTo>
                  <a:lnTo>
                    <a:pt x="0" y="1327"/>
                  </a:lnTo>
                  <a:close/>
                  <a:moveTo>
                    <a:pt x="0" y="1327"/>
                  </a:moveTo>
                </a:path>
              </a:pathLst>
            </a:custGeom>
            <a:solidFill>
              <a:srgbClr val="FFFFFF">
                <a:alpha val="25000"/>
              </a:srgb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pic>
          <p:nvPicPr>
            <p:cNvPr id="5940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
              <a:ext cx="6006" cy="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9405" name="Oval 13"/>
            <p:cNvSpPr>
              <a:spLocks/>
            </p:cNvSpPr>
            <p:nvPr/>
          </p:nvSpPr>
          <p:spPr bwMode="auto">
            <a:xfrm>
              <a:off x="2901" y="77"/>
              <a:ext cx="160" cy="160"/>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59406" name="Rectangle 1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4</a:t>
            </a:r>
          </a:p>
        </p:txBody>
      </p:sp>
      <p:sp>
        <p:nvSpPr>
          <p:cNvPr id="59407" name="Rectangle 15"/>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59408" name="Oval 16"/>
          <p:cNvSpPr>
            <a:spLocks/>
          </p:cNvSpPr>
          <p:nvPr/>
        </p:nvSpPr>
        <p:spPr bwMode="auto">
          <a:xfrm>
            <a:off x="5290542" y="1504355"/>
            <a:ext cx="1961555" cy="1960959"/>
          </a:xfrm>
          <a:prstGeom prst="ellipse">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pic>
        <p:nvPicPr>
          <p:cNvPr id="59409" name="Picture 17"/>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6410325" y="3750469"/>
            <a:ext cx="500063" cy="33992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9410" name="Rectangle 18"/>
          <p:cNvSpPr>
            <a:spLocks/>
          </p:cNvSpPr>
          <p:nvPr/>
        </p:nvSpPr>
        <p:spPr bwMode="auto">
          <a:xfrm>
            <a:off x="725686" y="1690688"/>
            <a:ext cx="39576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59411" name="Group 19"/>
          <p:cNvGrpSpPr>
            <a:grpSpLocks/>
          </p:cNvGrpSpPr>
          <p:nvPr/>
        </p:nvGrpSpPr>
        <p:grpSpPr bwMode="auto">
          <a:xfrm>
            <a:off x="5681067" y="1778794"/>
            <a:ext cx="1395413" cy="1047750"/>
            <a:chOff x="0" y="0"/>
            <a:chExt cx="2344" cy="1760"/>
          </a:xfrm>
        </p:grpSpPr>
        <p:pic>
          <p:nvPicPr>
            <p:cNvPr id="59412"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 y="0"/>
              <a:ext cx="659"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9413" name="Rectangle 21"/>
            <p:cNvSpPr>
              <a:spLocks/>
            </p:cNvSpPr>
            <p:nvPr/>
          </p:nvSpPr>
          <p:spPr bwMode="auto">
            <a:xfrm>
              <a:off x="0" y="832"/>
              <a:ext cx="2344"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r>
                <a:rPr lang="en-US" sz="1100">
                  <a:solidFill>
                    <a:srgbClr val="FFFFFF"/>
                  </a:solidFill>
                  <a:latin typeface="Montserrat-Bold" charset="0"/>
                  <a:ea typeface="ＭＳ Ｐゴシック" charset="0"/>
                  <a:cs typeface="Montserrat-Bold" charset="0"/>
                  <a:sym typeface="Montserrat-Bold" charset="0"/>
                </a:rPr>
                <a:t>With the overall</a:t>
              </a:r>
            </a:p>
            <a:p>
              <a:r>
                <a:rPr lang="en-US" sz="1100">
                  <a:solidFill>
                    <a:srgbClr val="FFFFFF"/>
                  </a:solidFill>
                  <a:latin typeface="Montserrat-Bold" charset="0"/>
                  <a:ea typeface="ＭＳ Ｐゴシック" charset="0"/>
                  <a:cs typeface="Montserrat-Bold" charset="0"/>
                  <a:sym typeface="Montserrat-Bold" charset="0"/>
                </a:rPr>
                <a:t>look and helps to reinforce</a:t>
              </a:r>
            </a:p>
          </p:txBody>
        </p:sp>
      </p:grpSp>
      <p:sp>
        <p:nvSpPr>
          <p:cNvPr id="59414" name="Rectangle 22"/>
          <p:cNvSpPr>
            <a:spLocks/>
          </p:cNvSpPr>
          <p:nvPr/>
        </p:nvSpPr>
        <p:spPr bwMode="auto">
          <a:xfrm>
            <a:off x="7040761" y="3683793"/>
            <a:ext cx="131921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800" dirty="0">
                <a:solidFill>
                  <a:schemeClr val="accent1"/>
                </a:solidFill>
                <a:latin typeface="Montserrat-Bold" charset="0"/>
                <a:ea typeface="ＭＳ Ｐゴシック" charset="0"/>
                <a:cs typeface="Montserrat-Bold" charset="0"/>
                <a:sym typeface="Montserrat-Bold" charset="0"/>
              </a:rPr>
              <a:t>This letterhead design is meant to project an image of professional and reliability.</a:t>
            </a:r>
          </a:p>
        </p:txBody>
      </p:sp>
      <p:grpSp>
        <p:nvGrpSpPr>
          <p:cNvPr id="59415" name="Group 23"/>
          <p:cNvGrpSpPr>
            <a:grpSpLocks/>
          </p:cNvGrpSpPr>
          <p:nvPr/>
        </p:nvGrpSpPr>
        <p:grpSpPr bwMode="auto">
          <a:xfrm>
            <a:off x="4424362" y="3481387"/>
            <a:ext cx="1955602" cy="635794"/>
            <a:chOff x="0" y="0"/>
            <a:chExt cx="3285" cy="1068"/>
          </a:xfrm>
        </p:grpSpPr>
        <p:sp>
          <p:nvSpPr>
            <p:cNvPr id="59416" name="Freeform 24"/>
            <p:cNvSpPr>
              <a:spLocks/>
            </p:cNvSpPr>
            <p:nvPr/>
          </p:nvSpPr>
          <p:spPr bwMode="auto">
            <a:xfrm>
              <a:off x="106" y="153"/>
              <a:ext cx="3179" cy="915"/>
            </a:xfrm>
            <a:custGeom>
              <a:avLst/>
              <a:gdLst>
                <a:gd name="T0" fmla="*/ 21600 w 21600"/>
                <a:gd name="T1" fmla="*/ 15664 h 18708"/>
                <a:gd name="T2" fmla="*/ 0 w 21600"/>
                <a:gd name="T3" fmla="*/ 0 h 18708"/>
              </a:gdLst>
              <a:ahLst/>
              <a:cxnLst>
                <a:cxn ang="0">
                  <a:pos x="T0" y="T1"/>
                </a:cxn>
                <a:cxn ang="0">
                  <a:pos x="T2" y="T3"/>
                </a:cxn>
              </a:cxnLst>
              <a:rect l="0" t="0" r="r" b="b"/>
              <a:pathLst>
                <a:path w="21600" h="18708">
                  <a:moveTo>
                    <a:pt x="21600" y="15664"/>
                  </a:moveTo>
                  <a:cubicBezTo>
                    <a:pt x="17615" y="21600"/>
                    <a:pt x="5538" y="20081"/>
                    <a:pt x="0" y="0"/>
                  </a:cubicBezTo>
                </a:path>
              </a:pathLst>
            </a:custGeom>
            <a:noFill/>
            <a:ln w="1270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17" name="Oval 25"/>
            <p:cNvSpPr>
              <a:spLocks/>
            </p:cNvSpPr>
            <p:nvPr/>
          </p:nvSpPr>
          <p:spPr bwMode="auto">
            <a:xfrm>
              <a:off x="0" y="0"/>
              <a:ext cx="168" cy="168"/>
            </a:xfrm>
            <a:prstGeom prst="ellipse">
              <a:avLst/>
            </a:prstGeom>
            <a:noFill/>
            <a:ln w="1270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59418" name="Group 26"/>
          <p:cNvGrpSpPr>
            <a:grpSpLocks/>
          </p:cNvGrpSpPr>
          <p:nvPr/>
        </p:nvGrpSpPr>
        <p:grpSpPr bwMode="auto">
          <a:xfrm>
            <a:off x="3790355" y="2931914"/>
            <a:ext cx="2484242" cy="440531"/>
            <a:chOff x="0" y="-38"/>
            <a:chExt cx="4172" cy="740"/>
          </a:xfrm>
        </p:grpSpPr>
        <p:sp>
          <p:nvSpPr>
            <p:cNvPr id="59419" name="Freeform 27"/>
            <p:cNvSpPr>
              <a:spLocks/>
            </p:cNvSpPr>
            <p:nvPr/>
          </p:nvSpPr>
          <p:spPr bwMode="auto">
            <a:xfrm>
              <a:off x="168" y="-38"/>
              <a:ext cx="4004" cy="740"/>
            </a:xfrm>
            <a:custGeom>
              <a:avLst/>
              <a:gdLst>
                <a:gd name="T0" fmla="*/ 21600 w 21600"/>
                <a:gd name="T1" fmla="*/ 0 h 15990"/>
                <a:gd name="T2" fmla="*/ 0 w 21600"/>
                <a:gd name="T3" fmla="*/ 10663 h 15990"/>
              </a:gdLst>
              <a:ahLst/>
              <a:cxnLst>
                <a:cxn ang="0">
                  <a:pos x="T0" y="T1"/>
                </a:cxn>
                <a:cxn ang="0">
                  <a:pos x="T2" y="T3"/>
                </a:cxn>
              </a:cxnLst>
              <a:rect l="0" t="0" r="r" b="b"/>
              <a:pathLst>
                <a:path w="21600" h="15990">
                  <a:moveTo>
                    <a:pt x="21600" y="0"/>
                  </a:moveTo>
                  <a:cubicBezTo>
                    <a:pt x="17865" y="14534"/>
                    <a:pt x="10030" y="21600"/>
                    <a:pt x="0" y="10663"/>
                  </a:cubicBezTo>
                </a:path>
              </a:pathLst>
            </a:custGeom>
            <a:noFill/>
            <a:ln w="1270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0" name="Oval 28"/>
            <p:cNvSpPr>
              <a:spLocks/>
            </p:cNvSpPr>
            <p:nvPr/>
          </p:nvSpPr>
          <p:spPr bwMode="auto">
            <a:xfrm>
              <a:off x="0" y="356"/>
              <a:ext cx="168" cy="168"/>
            </a:xfrm>
            <a:prstGeom prst="ellipse">
              <a:avLst/>
            </a:prstGeom>
            <a:noFill/>
            <a:ln w="1270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pic>
        <p:nvPicPr>
          <p:cNvPr id="59421"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8417" y="3112294"/>
            <a:ext cx="180975" cy="18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59422"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7536" y="3445669"/>
            <a:ext cx="251817"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9423" name="Group 31"/>
          <p:cNvGrpSpPr>
            <a:grpSpLocks/>
          </p:cNvGrpSpPr>
          <p:nvPr/>
        </p:nvGrpSpPr>
        <p:grpSpPr bwMode="auto">
          <a:xfrm>
            <a:off x="1360884" y="2666405"/>
            <a:ext cx="1104900" cy="1138238"/>
            <a:chOff x="0" y="0"/>
            <a:chExt cx="1856" cy="1912"/>
          </a:xfrm>
        </p:grpSpPr>
        <p:sp>
          <p:nvSpPr>
            <p:cNvPr id="59424" name="Line 32"/>
            <p:cNvSpPr>
              <a:spLocks noChangeShapeType="1"/>
            </p:cNvSpPr>
            <p:nvPr/>
          </p:nvSpPr>
          <p:spPr bwMode="auto">
            <a:xfrm rot="10800000" flipH="1">
              <a:off x="0" y="0"/>
              <a:ext cx="864" cy="0"/>
            </a:xfrm>
            <a:prstGeom prst="line">
              <a:avLst/>
            </a:prstGeom>
            <a:noFill/>
            <a:ln w="57150" cap="flat">
              <a:solidFill>
                <a:schemeClr val="bg2">
                  <a:lumMod val="75000"/>
                  <a:lumOff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5" name="Line 33"/>
            <p:cNvSpPr>
              <a:spLocks noChangeShapeType="1"/>
            </p:cNvSpPr>
            <p:nvPr/>
          </p:nvSpPr>
          <p:spPr bwMode="auto">
            <a:xfrm>
              <a:off x="0" y="480"/>
              <a:ext cx="1283"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6" name="Line 34"/>
            <p:cNvSpPr>
              <a:spLocks noChangeShapeType="1"/>
            </p:cNvSpPr>
            <p:nvPr/>
          </p:nvSpPr>
          <p:spPr bwMode="auto">
            <a:xfrm>
              <a:off x="0" y="960"/>
              <a:ext cx="1450" cy="0"/>
            </a:xfrm>
            <a:prstGeom prst="line">
              <a:avLst/>
            </a:prstGeom>
            <a:noFill/>
            <a:ln w="571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7" name="Line 35"/>
            <p:cNvSpPr>
              <a:spLocks noChangeShapeType="1"/>
            </p:cNvSpPr>
            <p:nvPr/>
          </p:nvSpPr>
          <p:spPr bwMode="auto">
            <a:xfrm>
              <a:off x="0" y="1440"/>
              <a:ext cx="1856"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8" name="Line 36"/>
            <p:cNvSpPr>
              <a:spLocks noChangeShapeType="1"/>
            </p:cNvSpPr>
            <p:nvPr/>
          </p:nvSpPr>
          <p:spPr bwMode="auto">
            <a:xfrm>
              <a:off x="0" y="1912"/>
              <a:ext cx="1626" cy="0"/>
            </a:xfrm>
            <a:prstGeom prst="line">
              <a:avLst/>
            </a:prstGeom>
            <a:noFill/>
            <a:ln w="57150" cap="flat">
              <a:solidFill>
                <a:schemeClr val="tx1">
                  <a:lumMod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59429" name="Rectangle 37"/>
          <p:cNvSpPr>
            <a:spLocks/>
          </p:cNvSpPr>
          <p:nvPr/>
        </p:nvSpPr>
        <p:spPr bwMode="auto">
          <a:xfrm>
            <a:off x="725686" y="2586038"/>
            <a:ext cx="50006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MAC</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Windows</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OS</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Linux</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Blackberry</a:t>
            </a:r>
          </a:p>
        </p:txBody>
      </p:sp>
      <p:sp>
        <p:nvSpPr>
          <p:cNvPr id="59430" name="Rectangle 38"/>
          <p:cNvSpPr>
            <a:spLocks/>
          </p:cNvSpPr>
          <p:nvPr/>
        </p:nvSpPr>
        <p:spPr bwMode="auto">
          <a:xfrm>
            <a:off x="2554486" y="2586038"/>
            <a:ext cx="23336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45%</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55%</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58%</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75%</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60%</a:t>
            </a:r>
          </a:p>
        </p:txBody>
      </p:sp>
      <p:grpSp>
        <p:nvGrpSpPr>
          <p:cNvPr id="59431" name="Group 39"/>
          <p:cNvGrpSpPr>
            <a:grpSpLocks/>
          </p:cNvGrpSpPr>
          <p:nvPr/>
        </p:nvGrpSpPr>
        <p:grpSpPr bwMode="auto">
          <a:xfrm>
            <a:off x="8169474" y="4824412"/>
            <a:ext cx="759619" cy="176213"/>
            <a:chOff x="0" y="0"/>
            <a:chExt cx="1275" cy="296"/>
          </a:xfrm>
        </p:grpSpPr>
        <p:pic>
          <p:nvPicPr>
            <p:cNvPr id="59432"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9433" name="Rectangle 4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9434" name="Rectangle 4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44</a:t>
              </a:r>
            </a:p>
          </p:txBody>
        </p:sp>
        <p:sp>
          <p:nvSpPr>
            <p:cNvPr id="59435" name="Rectangle 4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10"/>
                                        </p:tgtEl>
                                        <p:attrNameLst>
                                          <p:attrName>style.visibility</p:attrName>
                                        </p:attrNameLst>
                                      </p:cBhvr>
                                      <p:to>
                                        <p:strVal val="visible"/>
                                      </p:to>
                                    </p:set>
                                    <p:animEffect transition="in" filter="wipe(left)">
                                      <p:cBhvr>
                                        <p:cTn id="7" dur="500"/>
                                        <p:tgtEl>
                                          <p:spTgt spid="59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59423"/>
                                        </p:tgtEl>
                                        <p:attrNameLst>
                                          <p:attrName>style.visibility</p:attrName>
                                        </p:attrNameLst>
                                      </p:cBhvr>
                                      <p:to>
                                        <p:strVal val="visible"/>
                                      </p:to>
                                    </p:set>
                                    <p:anim calcmode="lin" valueType="num">
                                      <p:cBhvr additive="base">
                                        <p:cTn id="12" dur="500" fill="hold"/>
                                        <p:tgtEl>
                                          <p:spTgt spid="59423"/>
                                        </p:tgtEl>
                                        <p:attrNameLst>
                                          <p:attrName>ppt_x</p:attrName>
                                        </p:attrNameLst>
                                      </p:cBhvr>
                                      <p:tavLst>
                                        <p:tav tm="0">
                                          <p:val>
                                            <p:strVal val="0-#ppt_w/2"/>
                                          </p:val>
                                        </p:tav>
                                        <p:tav tm="100000">
                                          <p:val>
                                            <p:strVal val="#ppt_x"/>
                                          </p:val>
                                        </p:tav>
                                      </p:tavLst>
                                    </p:anim>
                                    <p:anim calcmode="lin" valueType="num">
                                      <p:cBhvr additive="base">
                                        <p:cTn id="13" dur="500" fill="hold"/>
                                        <p:tgtEl>
                                          <p:spTgt spid="5942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grpId="0" nodeType="afterEffect">
                                  <p:stCondLst>
                                    <p:cond delay="300"/>
                                  </p:stCondLst>
                                  <p:childTnLst>
                                    <p:set>
                                      <p:cBhvr>
                                        <p:cTn id="16" dur="1" fill="hold">
                                          <p:stCondLst>
                                            <p:cond delay="0"/>
                                          </p:stCondLst>
                                        </p:cTn>
                                        <p:tgtEl>
                                          <p:spTgt spid="59429"/>
                                        </p:tgtEl>
                                        <p:attrNameLst>
                                          <p:attrName>style.visibility</p:attrName>
                                        </p:attrNameLst>
                                      </p:cBhvr>
                                      <p:to>
                                        <p:strVal val="visible"/>
                                      </p:to>
                                    </p:set>
                                    <p:anim calcmode="lin" valueType="num">
                                      <p:cBhvr additive="base">
                                        <p:cTn id="17" dur="500" fill="hold"/>
                                        <p:tgtEl>
                                          <p:spTgt spid="59429"/>
                                        </p:tgtEl>
                                        <p:attrNameLst>
                                          <p:attrName>ppt_x</p:attrName>
                                        </p:attrNameLst>
                                      </p:cBhvr>
                                      <p:tavLst>
                                        <p:tav tm="0">
                                          <p:val>
                                            <p:strVal val="0-#ppt_w/2"/>
                                          </p:val>
                                        </p:tav>
                                        <p:tav tm="100000">
                                          <p:val>
                                            <p:strVal val="#ppt_x"/>
                                          </p:val>
                                        </p:tav>
                                      </p:tavLst>
                                    </p:anim>
                                    <p:anim calcmode="lin" valueType="num">
                                      <p:cBhvr additive="base">
                                        <p:cTn id="18" dur="500" fill="hold"/>
                                        <p:tgtEl>
                                          <p:spTgt spid="5942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300"/>
                            </p:stCondLst>
                            <p:childTnLst>
                              <p:par>
                                <p:cTn id="20" presetID="2" presetClass="entr" presetSubtype="8" fill="hold" grpId="0" nodeType="afterEffect">
                                  <p:stCondLst>
                                    <p:cond delay="300"/>
                                  </p:stCondLst>
                                  <p:childTnLst>
                                    <p:set>
                                      <p:cBhvr>
                                        <p:cTn id="21" dur="1" fill="hold">
                                          <p:stCondLst>
                                            <p:cond delay="0"/>
                                          </p:stCondLst>
                                        </p:cTn>
                                        <p:tgtEl>
                                          <p:spTgt spid="59430"/>
                                        </p:tgtEl>
                                        <p:attrNameLst>
                                          <p:attrName>style.visibility</p:attrName>
                                        </p:attrNameLst>
                                      </p:cBhvr>
                                      <p:to>
                                        <p:strVal val="visible"/>
                                      </p:to>
                                    </p:set>
                                    <p:anim calcmode="lin" valueType="num">
                                      <p:cBhvr additive="base">
                                        <p:cTn id="22" dur="500" fill="hold"/>
                                        <p:tgtEl>
                                          <p:spTgt spid="59430"/>
                                        </p:tgtEl>
                                        <p:attrNameLst>
                                          <p:attrName>ppt_x</p:attrName>
                                        </p:attrNameLst>
                                      </p:cBhvr>
                                      <p:tavLst>
                                        <p:tav tm="0">
                                          <p:val>
                                            <p:strVal val="0-#ppt_w/2"/>
                                          </p:val>
                                        </p:tav>
                                        <p:tav tm="100000">
                                          <p:val>
                                            <p:strVal val="#ppt_x"/>
                                          </p:val>
                                        </p:tav>
                                      </p:tavLst>
                                    </p:anim>
                                    <p:anim calcmode="lin" valueType="num">
                                      <p:cBhvr additive="base">
                                        <p:cTn id="23" dur="500" fill="hold"/>
                                        <p:tgtEl>
                                          <p:spTgt spid="59430"/>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59401"/>
                                        </p:tgtEl>
                                        <p:attrNameLst>
                                          <p:attrName>style.visibility</p:attrName>
                                        </p:attrNameLst>
                                      </p:cBhvr>
                                      <p:to>
                                        <p:strVal val="visible"/>
                                      </p:to>
                                    </p:set>
                                    <p:animEffect transition="in" filter="wipe(down)">
                                      <p:cBhvr>
                                        <p:cTn id="28" dur="500"/>
                                        <p:tgtEl>
                                          <p:spTgt spid="59401"/>
                                        </p:tgtEl>
                                      </p:cBhvr>
                                    </p:animEffect>
                                  </p:childTnLst>
                                </p:cTn>
                              </p:par>
                            </p:childTnLst>
                          </p:cTn>
                        </p:par>
                        <p:par>
                          <p:cTn id="29" fill="hold" nodeType="afterGroup">
                            <p:stCondLst>
                              <p:cond delay="500"/>
                            </p:stCondLst>
                            <p:childTnLst>
                              <p:par>
                                <p:cTn id="30" presetID="23" presetClass="entr" presetSubtype="16" fill="hold" nodeType="afterEffect">
                                  <p:stCondLst>
                                    <p:cond delay="500"/>
                                  </p:stCondLst>
                                  <p:childTnLst>
                                    <p:set>
                                      <p:cBhvr>
                                        <p:cTn id="31" dur="1" fill="hold">
                                          <p:stCondLst>
                                            <p:cond delay="0"/>
                                          </p:stCondLst>
                                        </p:cTn>
                                        <p:tgtEl>
                                          <p:spTgt spid="59393"/>
                                        </p:tgtEl>
                                        <p:attrNameLst>
                                          <p:attrName>style.visibility</p:attrName>
                                        </p:attrNameLst>
                                      </p:cBhvr>
                                      <p:to>
                                        <p:strVal val="visible"/>
                                      </p:to>
                                    </p:set>
                                    <p:anim calcmode="lin" valueType="num">
                                      <p:cBhvr>
                                        <p:cTn id="32" dur="500" fill="hold"/>
                                        <p:tgtEl>
                                          <p:spTgt spid="59393"/>
                                        </p:tgtEl>
                                        <p:attrNameLst>
                                          <p:attrName>ppt_w</p:attrName>
                                        </p:attrNameLst>
                                      </p:cBhvr>
                                      <p:tavLst>
                                        <p:tav tm="0">
                                          <p:val>
                                            <p:fltVal val="0"/>
                                          </p:val>
                                        </p:tav>
                                        <p:tav tm="100000">
                                          <p:val>
                                            <p:strVal val="#ppt_w"/>
                                          </p:val>
                                        </p:tav>
                                      </p:tavLst>
                                    </p:anim>
                                    <p:anim calcmode="lin" valueType="num">
                                      <p:cBhvr>
                                        <p:cTn id="33" dur="500" fill="hold"/>
                                        <p:tgtEl>
                                          <p:spTgt spid="59393"/>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32" fill="hold" grpId="0" nodeType="clickEffect">
                                  <p:stCondLst>
                                    <p:cond delay="0"/>
                                  </p:stCondLst>
                                  <p:iterate type="lt">
                                    <p:tmPct val="100000"/>
                                  </p:iterate>
                                  <p:childTnLst>
                                    <p:set>
                                      <p:cBhvr>
                                        <p:cTn id="37" dur="1" fill="hold">
                                          <p:stCondLst>
                                            <p:cond delay="0"/>
                                          </p:stCondLst>
                                        </p:cTn>
                                        <p:tgtEl>
                                          <p:spTgt spid="59408"/>
                                        </p:tgtEl>
                                        <p:attrNameLst>
                                          <p:attrName>style.visibility</p:attrName>
                                        </p:attrNameLst>
                                      </p:cBhvr>
                                      <p:to>
                                        <p:strVal val="visible"/>
                                      </p:to>
                                    </p:set>
                                    <p:anim calcmode="lin" valueType="num">
                                      <p:cBhvr>
                                        <p:cTn id="38" dur="75" fill="hold"/>
                                        <p:tgtEl>
                                          <p:spTgt spid="59408"/>
                                        </p:tgtEl>
                                        <p:attrNameLst>
                                          <p:attrName>ppt_w</p:attrName>
                                        </p:attrNameLst>
                                      </p:cBhvr>
                                      <p:tavLst>
                                        <p:tav tm="0">
                                          <p:val>
                                            <p:strVal val="4*#ppt_w"/>
                                          </p:val>
                                        </p:tav>
                                        <p:tav tm="100000">
                                          <p:val>
                                            <p:strVal val="#ppt_w"/>
                                          </p:val>
                                        </p:tav>
                                      </p:tavLst>
                                    </p:anim>
                                    <p:anim calcmode="lin" valueType="num">
                                      <p:cBhvr>
                                        <p:cTn id="39" dur="75" fill="hold"/>
                                        <p:tgtEl>
                                          <p:spTgt spid="59408"/>
                                        </p:tgtEl>
                                        <p:attrNameLst>
                                          <p:attrName>ppt_h</p:attrName>
                                        </p:attrNameLst>
                                      </p:cBhvr>
                                      <p:tavLst>
                                        <p:tav tm="0">
                                          <p:val>
                                            <p:strVal val="4*#ppt_h"/>
                                          </p:val>
                                        </p:tav>
                                        <p:tav tm="100000">
                                          <p:val>
                                            <p:strVal val="#ppt_h"/>
                                          </p:val>
                                        </p:tav>
                                      </p:tavLst>
                                    </p:anim>
                                  </p:childTnLst>
                                </p:cTn>
                              </p:par>
                            </p:childTnLst>
                          </p:cTn>
                        </p:par>
                        <p:par>
                          <p:cTn id="40" fill="hold" nodeType="afterGroup">
                            <p:stCondLst>
                              <p:cond delay="75"/>
                            </p:stCondLst>
                            <p:childTnLst>
                              <p:par>
                                <p:cTn id="41" presetID="17" presetClass="entr" presetSubtype="8" fill="hold" nodeType="afterEffect">
                                  <p:stCondLst>
                                    <p:cond delay="500"/>
                                  </p:stCondLst>
                                  <p:childTnLst>
                                    <p:set>
                                      <p:cBhvr>
                                        <p:cTn id="42" dur="1" fill="hold">
                                          <p:stCondLst>
                                            <p:cond delay="0"/>
                                          </p:stCondLst>
                                        </p:cTn>
                                        <p:tgtEl>
                                          <p:spTgt spid="59411"/>
                                        </p:tgtEl>
                                        <p:attrNameLst>
                                          <p:attrName>style.visibility</p:attrName>
                                        </p:attrNameLst>
                                      </p:cBhvr>
                                      <p:to>
                                        <p:strVal val="visible"/>
                                      </p:to>
                                    </p:set>
                                    <p:anim calcmode="lin" valueType="num">
                                      <p:cBhvr>
                                        <p:cTn id="43" dur="500" fill="hold"/>
                                        <p:tgtEl>
                                          <p:spTgt spid="59411"/>
                                        </p:tgtEl>
                                        <p:attrNameLst>
                                          <p:attrName>ppt_x</p:attrName>
                                        </p:attrNameLst>
                                      </p:cBhvr>
                                      <p:tavLst>
                                        <p:tav tm="0">
                                          <p:val>
                                            <p:strVal val="#ppt_x-#ppt_w/2"/>
                                          </p:val>
                                        </p:tav>
                                        <p:tav tm="100000">
                                          <p:val>
                                            <p:strVal val="#ppt_x"/>
                                          </p:val>
                                        </p:tav>
                                      </p:tavLst>
                                    </p:anim>
                                    <p:anim calcmode="lin" valueType="num">
                                      <p:cBhvr>
                                        <p:cTn id="44" dur="500" fill="hold"/>
                                        <p:tgtEl>
                                          <p:spTgt spid="59411"/>
                                        </p:tgtEl>
                                        <p:attrNameLst>
                                          <p:attrName>ppt_y</p:attrName>
                                        </p:attrNameLst>
                                      </p:cBhvr>
                                      <p:tavLst>
                                        <p:tav tm="0">
                                          <p:val>
                                            <p:strVal val="#ppt_y"/>
                                          </p:val>
                                        </p:tav>
                                        <p:tav tm="100000">
                                          <p:val>
                                            <p:strVal val="#ppt_y"/>
                                          </p:val>
                                        </p:tav>
                                      </p:tavLst>
                                    </p:anim>
                                    <p:anim calcmode="lin" valueType="num">
                                      <p:cBhvr>
                                        <p:cTn id="45" dur="500" fill="hold"/>
                                        <p:tgtEl>
                                          <p:spTgt spid="59411"/>
                                        </p:tgtEl>
                                        <p:attrNameLst>
                                          <p:attrName>ppt_w</p:attrName>
                                        </p:attrNameLst>
                                      </p:cBhvr>
                                      <p:tavLst>
                                        <p:tav tm="0">
                                          <p:val>
                                            <p:fltVal val="0"/>
                                          </p:val>
                                        </p:tav>
                                        <p:tav tm="100000">
                                          <p:val>
                                            <p:strVal val="#ppt_w"/>
                                          </p:val>
                                        </p:tav>
                                      </p:tavLst>
                                    </p:anim>
                                    <p:anim calcmode="lin" valueType="num">
                                      <p:cBhvr>
                                        <p:cTn id="46" dur="500" fill="hold"/>
                                        <p:tgtEl>
                                          <p:spTgt spid="59411"/>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1075"/>
                            </p:stCondLst>
                            <p:childTnLst>
                              <p:par>
                                <p:cTn id="48" presetID="22" presetClass="entr" presetSubtype="2" fill="hold" nodeType="afterEffect">
                                  <p:stCondLst>
                                    <p:cond delay="500"/>
                                  </p:stCondLst>
                                  <p:childTnLst>
                                    <p:set>
                                      <p:cBhvr>
                                        <p:cTn id="49" dur="1" fill="hold">
                                          <p:stCondLst>
                                            <p:cond delay="0"/>
                                          </p:stCondLst>
                                        </p:cTn>
                                        <p:tgtEl>
                                          <p:spTgt spid="59418"/>
                                        </p:tgtEl>
                                        <p:attrNameLst>
                                          <p:attrName>style.visibility</p:attrName>
                                        </p:attrNameLst>
                                      </p:cBhvr>
                                      <p:to>
                                        <p:strVal val="visible"/>
                                      </p:to>
                                    </p:set>
                                    <p:animEffect transition="in" filter="wipe(right)">
                                      <p:cBhvr>
                                        <p:cTn id="50" dur="500"/>
                                        <p:tgtEl>
                                          <p:spTgt spid="59418"/>
                                        </p:tgtEl>
                                      </p:cBhvr>
                                    </p:animEffect>
                                  </p:childTnLst>
                                </p:cTn>
                              </p:par>
                            </p:childTnLst>
                          </p:cTn>
                        </p:par>
                        <p:par>
                          <p:cTn id="51" fill="hold" nodeType="afterGroup">
                            <p:stCondLst>
                              <p:cond delay="2075"/>
                            </p:stCondLst>
                            <p:childTnLst>
                              <p:par>
                                <p:cTn id="52" presetID="23" presetClass="entr" presetSubtype="16" fill="hold" nodeType="afterEffect">
                                  <p:stCondLst>
                                    <p:cond delay="300"/>
                                  </p:stCondLst>
                                  <p:childTnLst>
                                    <p:set>
                                      <p:cBhvr>
                                        <p:cTn id="53" dur="1" fill="hold">
                                          <p:stCondLst>
                                            <p:cond delay="0"/>
                                          </p:stCondLst>
                                        </p:cTn>
                                        <p:tgtEl>
                                          <p:spTgt spid="59421"/>
                                        </p:tgtEl>
                                        <p:attrNameLst>
                                          <p:attrName>style.visibility</p:attrName>
                                        </p:attrNameLst>
                                      </p:cBhvr>
                                      <p:to>
                                        <p:strVal val="visible"/>
                                      </p:to>
                                    </p:set>
                                    <p:anim calcmode="lin" valueType="num">
                                      <p:cBhvr>
                                        <p:cTn id="54" dur="500" fill="hold"/>
                                        <p:tgtEl>
                                          <p:spTgt spid="59421"/>
                                        </p:tgtEl>
                                        <p:attrNameLst>
                                          <p:attrName>ppt_w</p:attrName>
                                        </p:attrNameLst>
                                      </p:cBhvr>
                                      <p:tavLst>
                                        <p:tav tm="0">
                                          <p:val>
                                            <p:fltVal val="0"/>
                                          </p:val>
                                        </p:tav>
                                        <p:tav tm="100000">
                                          <p:val>
                                            <p:strVal val="#ppt_w"/>
                                          </p:val>
                                        </p:tav>
                                      </p:tavLst>
                                    </p:anim>
                                    <p:anim calcmode="lin" valueType="num">
                                      <p:cBhvr>
                                        <p:cTn id="55" dur="500" fill="hold"/>
                                        <p:tgtEl>
                                          <p:spTgt spid="59421"/>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nodeType="clickEffect">
                                  <p:stCondLst>
                                    <p:cond delay="0"/>
                                  </p:stCondLst>
                                  <p:childTnLst>
                                    <p:set>
                                      <p:cBhvr>
                                        <p:cTn id="59" dur="1" fill="hold">
                                          <p:stCondLst>
                                            <p:cond delay="0"/>
                                          </p:stCondLst>
                                        </p:cTn>
                                        <p:tgtEl>
                                          <p:spTgt spid="59409"/>
                                        </p:tgtEl>
                                        <p:attrNameLst>
                                          <p:attrName>style.visibility</p:attrName>
                                        </p:attrNameLst>
                                      </p:cBhvr>
                                      <p:to>
                                        <p:strVal val="visible"/>
                                      </p:to>
                                    </p:set>
                                    <p:anim calcmode="lin" valueType="num">
                                      <p:cBhvr additive="base">
                                        <p:cTn id="60" dur="500" fill="hold"/>
                                        <p:tgtEl>
                                          <p:spTgt spid="59409"/>
                                        </p:tgtEl>
                                        <p:attrNameLst>
                                          <p:attrName>ppt_x</p:attrName>
                                        </p:attrNameLst>
                                      </p:cBhvr>
                                      <p:tavLst>
                                        <p:tav tm="0">
                                          <p:val>
                                            <p:strVal val="1+#ppt_w/2"/>
                                          </p:val>
                                        </p:tav>
                                        <p:tav tm="100000">
                                          <p:val>
                                            <p:strVal val="#ppt_x"/>
                                          </p:val>
                                        </p:tav>
                                      </p:tavLst>
                                    </p:anim>
                                    <p:anim calcmode="lin" valueType="num">
                                      <p:cBhvr additive="base">
                                        <p:cTn id="61" dur="500" fill="hold"/>
                                        <p:tgtEl>
                                          <p:spTgt spid="59409"/>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grpId="0" nodeType="afterEffect">
                                  <p:stCondLst>
                                    <p:cond delay="300"/>
                                  </p:stCondLst>
                                  <p:childTnLst>
                                    <p:set>
                                      <p:cBhvr>
                                        <p:cTn id="64" dur="1" fill="hold">
                                          <p:stCondLst>
                                            <p:cond delay="0"/>
                                          </p:stCondLst>
                                        </p:cTn>
                                        <p:tgtEl>
                                          <p:spTgt spid="59414"/>
                                        </p:tgtEl>
                                        <p:attrNameLst>
                                          <p:attrName>style.visibility</p:attrName>
                                        </p:attrNameLst>
                                      </p:cBhvr>
                                      <p:to>
                                        <p:strVal val="visible"/>
                                      </p:to>
                                    </p:set>
                                    <p:anim calcmode="lin" valueType="num">
                                      <p:cBhvr additive="base">
                                        <p:cTn id="65" dur="500" fill="hold"/>
                                        <p:tgtEl>
                                          <p:spTgt spid="59414"/>
                                        </p:tgtEl>
                                        <p:attrNameLst>
                                          <p:attrName>ppt_x</p:attrName>
                                        </p:attrNameLst>
                                      </p:cBhvr>
                                      <p:tavLst>
                                        <p:tav tm="0">
                                          <p:val>
                                            <p:strVal val="1+#ppt_w/2"/>
                                          </p:val>
                                        </p:tav>
                                        <p:tav tm="100000">
                                          <p:val>
                                            <p:strVal val="#ppt_x"/>
                                          </p:val>
                                        </p:tav>
                                      </p:tavLst>
                                    </p:anim>
                                    <p:anim calcmode="lin" valueType="num">
                                      <p:cBhvr additive="base">
                                        <p:cTn id="66" dur="500" fill="hold"/>
                                        <p:tgtEl>
                                          <p:spTgt spid="59414"/>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1300"/>
                            </p:stCondLst>
                            <p:childTnLst>
                              <p:par>
                                <p:cTn id="68" presetID="22" presetClass="entr" presetSubtype="2" fill="hold" nodeType="afterEffect">
                                  <p:stCondLst>
                                    <p:cond delay="500"/>
                                  </p:stCondLst>
                                  <p:childTnLst>
                                    <p:set>
                                      <p:cBhvr>
                                        <p:cTn id="69" dur="1" fill="hold">
                                          <p:stCondLst>
                                            <p:cond delay="0"/>
                                          </p:stCondLst>
                                        </p:cTn>
                                        <p:tgtEl>
                                          <p:spTgt spid="59415"/>
                                        </p:tgtEl>
                                        <p:attrNameLst>
                                          <p:attrName>style.visibility</p:attrName>
                                        </p:attrNameLst>
                                      </p:cBhvr>
                                      <p:to>
                                        <p:strVal val="visible"/>
                                      </p:to>
                                    </p:set>
                                    <p:animEffect transition="in" filter="wipe(right)">
                                      <p:cBhvr>
                                        <p:cTn id="70" dur="500"/>
                                        <p:tgtEl>
                                          <p:spTgt spid="59415"/>
                                        </p:tgtEl>
                                      </p:cBhvr>
                                    </p:animEffect>
                                  </p:childTnLst>
                                </p:cTn>
                              </p:par>
                            </p:childTnLst>
                          </p:cTn>
                        </p:par>
                        <p:par>
                          <p:cTn id="71" fill="hold" nodeType="afterGroup">
                            <p:stCondLst>
                              <p:cond delay="2300"/>
                            </p:stCondLst>
                            <p:childTnLst>
                              <p:par>
                                <p:cTn id="72" presetID="23" presetClass="entr" presetSubtype="16" fill="hold" nodeType="afterEffect">
                                  <p:stCondLst>
                                    <p:cond delay="300"/>
                                  </p:stCondLst>
                                  <p:childTnLst>
                                    <p:set>
                                      <p:cBhvr>
                                        <p:cTn id="73" dur="1" fill="hold">
                                          <p:stCondLst>
                                            <p:cond delay="0"/>
                                          </p:stCondLst>
                                        </p:cTn>
                                        <p:tgtEl>
                                          <p:spTgt spid="59422"/>
                                        </p:tgtEl>
                                        <p:attrNameLst>
                                          <p:attrName>style.visibility</p:attrName>
                                        </p:attrNameLst>
                                      </p:cBhvr>
                                      <p:to>
                                        <p:strVal val="visible"/>
                                      </p:to>
                                    </p:set>
                                    <p:anim calcmode="lin" valueType="num">
                                      <p:cBhvr>
                                        <p:cTn id="74" dur="500" fill="hold"/>
                                        <p:tgtEl>
                                          <p:spTgt spid="59422"/>
                                        </p:tgtEl>
                                        <p:attrNameLst>
                                          <p:attrName>ppt_w</p:attrName>
                                        </p:attrNameLst>
                                      </p:cBhvr>
                                      <p:tavLst>
                                        <p:tav tm="0">
                                          <p:val>
                                            <p:fltVal val="0"/>
                                          </p:val>
                                        </p:tav>
                                        <p:tav tm="100000">
                                          <p:val>
                                            <p:strVal val="#ppt_w"/>
                                          </p:val>
                                        </p:tav>
                                      </p:tavLst>
                                    </p:anim>
                                    <p:anim calcmode="lin" valueType="num">
                                      <p:cBhvr>
                                        <p:cTn id="75" dur="500" fill="hold"/>
                                        <p:tgtEl>
                                          <p:spTgt spid="594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8" grpId="0" animBg="1"/>
      <p:bldP spid="59410" grpId="0" autoUpdateAnimBg="0"/>
      <p:bldP spid="59414" grpId="0" autoUpdateAnimBg="0"/>
      <p:bldP spid="59429" grpId="0" autoUpdateAnimBg="0"/>
      <p:bldP spid="5943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0417" name="Oval 1"/>
          <p:cNvSpPr>
            <a:spLocks/>
          </p:cNvSpPr>
          <p:nvPr/>
        </p:nvSpPr>
        <p:spPr bwMode="auto">
          <a:xfrm>
            <a:off x="4572000" y="1319213"/>
            <a:ext cx="781050" cy="781050"/>
          </a:xfrm>
          <a:prstGeom prst="ellipse">
            <a:avLst/>
          </a:prstGeom>
          <a:solidFill>
            <a:schemeClr val="bg2">
              <a:lumMod val="75000"/>
            </a:schemeClr>
          </a:solidFill>
          <a:ln>
            <a:noFill/>
          </a:ln>
          <a:extLst/>
        </p:spPr>
        <p:txBody>
          <a:bodyPr lIns="0" tIns="0" rIns="0" bIns="0"/>
          <a:lstStyle/>
          <a:p>
            <a:endParaRPr lang="en-US"/>
          </a:p>
        </p:txBody>
      </p:sp>
      <p:sp>
        <p:nvSpPr>
          <p:cNvPr id="60418" name="Rectangle 2"/>
          <p:cNvSpPr>
            <a:spLocks/>
          </p:cNvSpPr>
          <p:nvPr/>
        </p:nvSpPr>
        <p:spPr bwMode="auto">
          <a:xfrm>
            <a:off x="-40482" y="2495550"/>
            <a:ext cx="2500313" cy="2076450"/>
          </a:xfrm>
          <a:prstGeom prst="rect">
            <a:avLst/>
          </a:prstGeom>
          <a:solidFill>
            <a:schemeClr val="bg1">
              <a:lumMod val="20000"/>
              <a:lumOff val="80000"/>
              <a:alpha val="45000"/>
            </a:schemeClr>
          </a:solidFill>
          <a:ln>
            <a:noFill/>
          </a:ln>
          <a:extLst/>
        </p:spPr>
        <p:txBody>
          <a:bodyPr lIns="0" tIns="0" rIns="0" bIns="0"/>
          <a:lstStyle/>
          <a:p>
            <a:endParaRPr lang="en-US"/>
          </a:p>
        </p:txBody>
      </p:sp>
      <p:sp>
        <p:nvSpPr>
          <p:cNvPr id="60419" name="Oval 3"/>
          <p:cNvSpPr>
            <a:spLocks/>
          </p:cNvSpPr>
          <p:nvPr/>
        </p:nvSpPr>
        <p:spPr bwMode="auto">
          <a:xfrm>
            <a:off x="6481763" y="-80963"/>
            <a:ext cx="933450" cy="933450"/>
          </a:xfrm>
          <a:prstGeom prst="ellipse">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0420" name="Oval 4"/>
          <p:cNvSpPr>
            <a:spLocks/>
          </p:cNvSpPr>
          <p:nvPr/>
        </p:nvSpPr>
        <p:spPr bwMode="auto">
          <a:xfrm>
            <a:off x="7217569" y="1076325"/>
            <a:ext cx="1042988" cy="1042988"/>
          </a:xfrm>
          <a:prstGeom prst="ellipse">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0421" name="Oval 5"/>
          <p:cNvSpPr>
            <a:spLocks/>
          </p:cNvSpPr>
          <p:nvPr/>
        </p:nvSpPr>
        <p:spPr bwMode="auto">
          <a:xfrm>
            <a:off x="5481638" y="785813"/>
            <a:ext cx="847725" cy="847725"/>
          </a:xfrm>
          <a:prstGeom prst="ellipse">
            <a:avLst/>
          </a:prstGeom>
          <a:solidFill>
            <a:schemeClr val="accent1"/>
          </a:solidFill>
          <a:ln>
            <a:noFill/>
          </a:ln>
          <a:extLst/>
        </p:spPr>
        <p:txBody>
          <a:bodyPr lIns="0" tIns="0" rIns="0" bIns="0"/>
          <a:lstStyle/>
          <a:p>
            <a:endParaRPr lang="en-US"/>
          </a:p>
        </p:txBody>
      </p:sp>
      <p:sp>
        <p:nvSpPr>
          <p:cNvPr id="60422" name="Rectangle 6"/>
          <p:cNvSpPr>
            <a:spLocks/>
          </p:cNvSpPr>
          <p:nvPr/>
        </p:nvSpPr>
        <p:spPr bwMode="auto">
          <a:xfrm>
            <a:off x="723305" y="1054894"/>
            <a:ext cx="2605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5</a:t>
            </a:r>
          </a:p>
        </p:txBody>
      </p:sp>
      <p:sp>
        <p:nvSpPr>
          <p:cNvPr id="60423" name="Rectangle 7"/>
          <p:cNvSpPr>
            <a:spLocks/>
          </p:cNvSpPr>
          <p:nvPr/>
        </p:nvSpPr>
        <p:spPr bwMode="auto">
          <a:xfrm>
            <a:off x="725686" y="1473994"/>
            <a:ext cx="27479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a:t>
            </a:r>
          </a:p>
        </p:txBody>
      </p:sp>
      <p:pic>
        <p:nvPicPr>
          <p:cNvPr id="60424" name="Picture 8"/>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201392" y="0"/>
            <a:ext cx="6805613" cy="3323630"/>
          </a:xfrm>
          <a:prstGeom prst="rect">
            <a:avLst/>
          </a:prstGeom>
          <a:noFill/>
          <a:ln>
            <a:noFill/>
          </a:ln>
          <a:extLst>
            <a:ext uri="{909E8E84-426E-40DD-AFC4-6F175D3DCCD1}">
              <a14:hiddenFill xmlns:a14="http://schemas.microsoft.com/office/drawing/2010/main">
                <a:solidFill>
                  <a:srgbClr val="FFFFFF">
                    <a:alpha val="29999"/>
                  </a:srgbClr>
                </a:solidFill>
              </a14:hiddenFill>
            </a:ext>
            <a:ext uri="{91240B29-F687-4F45-9708-019B960494DF}">
              <a14:hiddenLine xmlns:a14="http://schemas.microsoft.com/office/drawing/2010/main" w="12700" cap="flat">
                <a:solidFill>
                  <a:schemeClr val="tx1">
                    <a:alpha val="29999"/>
                  </a:schemeClr>
                </a:solidFill>
                <a:miter lim="800000"/>
                <a:headEnd/>
                <a:tailEnd/>
              </a14:hiddenLine>
            </a:ext>
          </a:extLst>
        </p:spPr>
      </p:pic>
      <p:pic>
        <p:nvPicPr>
          <p:cNvPr id="60425" name="Picture 9"/>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3236119" y="3292078"/>
            <a:ext cx="227409" cy="497681"/>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60426" name="Picture 10"/>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4704755" y="3426024"/>
            <a:ext cx="176213" cy="326231"/>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60427" name="Picture 11"/>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085880" y="3465910"/>
            <a:ext cx="339923" cy="344686"/>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60428" name="Picture 12"/>
          <p:cNvPicPr>
            <a:picLocks noChangeAspect="1" noChangeArrowheads="1"/>
          </p:cNvPicPr>
          <p:nvPr/>
        </p:nvPicPr>
        <p:blipFill>
          <a:blip r:embed="rId6">
            <a:alphaModFix amt="75000"/>
            <a:extLst>
              <a:ext uri="{28A0092B-C50C-407E-A947-70E740481C1C}">
                <a14:useLocalDpi xmlns:a14="http://schemas.microsoft.com/office/drawing/2010/main" val="0"/>
              </a:ext>
            </a:extLst>
          </a:blip>
          <a:srcRect/>
          <a:stretch>
            <a:fillRect/>
          </a:stretch>
        </p:blipFill>
        <p:spPr bwMode="auto">
          <a:xfrm>
            <a:off x="7472363" y="3589139"/>
            <a:ext cx="453033" cy="24765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nvGrpSpPr>
          <p:cNvPr id="60429" name="Group 13"/>
          <p:cNvGrpSpPr>
            <a:grpSpLocks/>
          </p:cNvGrpSpPr>
          <p:nvPr/>
        </p:nvGrpSpPr>
        <p:grpSpPr bwMode="auto">
          <a:xfrm>
            <a:off x="2792016" y="3852267"/>
            <a:ext cx="1162050" cy="766763"/>
            <a:chOff x="0" y="0"/>
            <a:chExt cx="1952" cy="1288"/>
          </a:xfrm>
        </p:grpSpPr>
        <p:sp>
          <p:nvSpPr>
            <p:cNvPr id="60430" name="Rectangle 14"/>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HEADING ONE</a:t>
              </a:r>
            </a:p>
          </p:txBody>
        </p:sp>
        <p:sp>
          <p:nvSpPr>
            <p:cNvPr id="60431" name="Rectangle 15"/>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60432" name="Group 16"/>
          <p:cNvGrpSpPr>
            <a:grpSpLocks/>
          </p:cNvGrpSpPr>
          <p:nvPr/>
        </p:nvGrpSpPr>
        <p:grpSpPr bwMode="auto">
          <a:xfrm>
            <a:off x="4287441" y="3852267"/>
            <a:ext cx="1162050" cy="766763"/>
            <a:chOff x="0" y="0"/>
            <a:chExt cx="1952" cy="1288"/>
          </a:xfrm>
        </p:grpSpPr>
        <p:sp>
          <p:nvSpPr>
            <p:cNvPr id="60433" name="Rectangle 17"/>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SECOND TITLE</a:t>
              </a:r>
            </a:p>
          </p:txBody>
        </p:sp>
        <p:sp>
          <p:nvSpPr>
            <p:cNvPr id="60434" name="Rectangle 18"/>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60435" name="Group 19"/>
          <p:cNvGrpSpPr>
            <a:grpSpLocks/>
          </p:cNvGrpSpPr>
          <p:nvPr/>
        </p:nvGrpSpPr>
        <p:grpSpPr bwMode="auto">
          <a:xfrm>
            <a:off x="5730478" y="3852267"/>
            <a:ext cx="1162050" cy="766763"/>
            <a:chOff x="0" y="0"/>
            <a:chExt cx="1952" cy="1288"/>
          </a:xfrm>
        </p:grpSpPr>
        <p:sp>
          <p:nvSpPr>
            <p:cNvPr id="60436" name="Rectangle 20"/>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505A64"/>
                  </a:solidFill>
                  <a:latin typeface="Montserrat-Bold" charset="0"/>
                  <a:ea typeface="ＭＳ Ｐゴシック" charset="0"/>
                  <a:cs typeface="Montserrat-Bold" charset="0"/>
                  <a:sym typeface="Montserrat-Bold" charset="0"/>
                </a:rPr>
                <a:t>THIRD HEAD</a:t>
              </a:r>
            </a:p>
          </p:txBody>
        </p:sp>
        <p:sp>
          <p:nvSpPr>
            <p:cNvPr id="60437" name="Rectangle 21"/>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60438" name="Group 22"/>
          <p:cNvGrpSpPr>
            <a:grpSpLocks/>
          </p:cNvGrpSpPr>
          <p:nvPr/>
        </p:nvGrpSpPr>
        <p:grpSpPr bwMode="auto">
          <a:xfrm>
            <a:off x="7225903" y="3852267"/>
            <a:ext cx="1162050" cy="766763"/>
            <a:chOff x="0" y="0"/>
            <a:chExt cx="1952" cy="1288"/>
          </a:xfrm>
        </p:grpSpPr>
        <p:sp>
          <p:nvSpPr>
            <p:cNvPr id="60439" name="Rectangle 23"/>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rgbClr val="28323C"/>
                  </a:solidFill>
                  <a:latin typeface="Montserrat-Bold" charset="0"/>
                  <a:ea typeface="ＭＳ Ｐゴシック" charset="0"/>
                  <a:cs typeface="Montserrat-Bold" charset="0"/>
                  <a:sym typeface="Montserrat-Bold" charset="0"/>
                </a:rPr>
                <a:t>THIS IS FOUR</a:t>
              </a:r>
            </a:p>
          </p:txBody>
        </p:sp>
        <p:sp>
          <p:nvSpPr>
            <p:cNvPr id="60440" name="Rectangle 24"/>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sp>
        <p:nvSpPr>
          <p:cNvPr id="60441" name="Line 25"/>
          <p:cNvSpPr>
            <a:spLocks noChangeShapeType="1"/>
          </p:cNvSpPr>
          <p:nvPr/>
        </p:nvSpPr>
        <p:spPr bwMode="auto">
          <a:xfrm flipH="1">
            <a:off x="4896446" y="1487090"/>
            <a:ext cx="936426" cy="1924646"/>
          </a:xfrm>
          <a:prstGeom prst="line">
            <a:avLst/>
          </a:prstGeom>
          <a:noFill/>
          <a:ln w="12700" cap="flat">
            <a:solidFill>
              <a:schemeClr val="accent3"/>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442" name="Line 26"/>
          <p:cNvSpPr>
            <a:spLocks noChangeShapeType="1"/>
          </p:cNvSpPr>
          <p:nvPr/>
        </p:nvSpPr>
        <p:spPr bwMode="auto">
          <a:xfrm flipH="1">
            <a:off x="6274594" y="761405"/>
            <a:ext cx="600075" cy="2650331"/>
          </a:xfrm>
          <a:prstGeom prst="line">
            <a:avLst/>
          </a:prstGeom>
          <a:noFill/>
          <a:ln w="12700" cap="flat">
            <a:solidFill>
              <a:srgbClr val="8C96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443" name="Line 27"/>
          <p:cNvSpPr>
            <a:spLocks noChangeShapeType="1"/>
          </p:cNvSpPr>
          <p:nvPr/>
        </p:nvSpPr>
        <p:spPr bwMode="auto">
          <a:xfrm>
            <a:off x="7691438" y="1934766"/>
            <a:ext cx="0" cy="1596033"/>
          </a:xfrm>
          <a:prstGeom prst="line">
            <a:avLst/>
          </a:prstGeom>
          <a:noFill/>
          <a:ln w="12700" cap="flat">
            <a:solidFill>
              <a:srgbClr val="8C96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444" name="Rectangle 28"/>
          <p:cNvSpPr>
            <a:spLocks/>
          </p:cNvSpPr>
          <p:nvPr/>
        </p:nvSpPr>
        <p:spPr bwMode="auto">
          <a:xfrm>
            <a:off x="5549503" y="990005"/>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HEADING TEXT THIS FACT</a:t>
            </a:r>
          </a:p>
        </p:txBody>
      </p:sp>
      <p:sp>
        <p:nvSpPr>
          <p:cNvPr id="60445" name="Rectangle 29"/>
          <p:cNvSpPr>
            <a:spLocks/>
          </p:cNvSpPr>
          <p:nvPr/>
        </p:nvSpPr>
        <p:spPr bwMode="auto">
          <a:xfrm>
            <a:off x="6582966" y="232767"/>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HEADING TEXT THIS FACT</a:t>
            </a:r>
          </a:p>
        </p:txBody>
      </p:sp>
      <p:sp>
        <p:nvSpPr>
          <p:cNvPr id="60446" name="Rectangle 30"/>
          <p:cNvSpPr>
            <a:spLocks/>
          </p:cNvSpPr>
          <p:nvPr/>
        </p:nvSpPr>
        <p:spPr bwMode="auto">
          <a:xfrm>
            <a:off x="7373541" y="1371005"/>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HEADING TEXT THIS FACT</a:t>
            </a:r>
          </a:p>
        </p:txBody>
      </p:sp>
      <p:sp>
        <p:nvSpPr>
          <p:cNvPr id="60447" name="Rectangle 31"/>
          <p:cNvSpPr>
            <a:spLocks/>
          </p:cNvSpPr>
          <p:nvPr/>
        </p:nvSpPr>
        <p:spPr bwMode="auto">
          <a:xfrm>
            <a:off x="4611291" y="1490067"/>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800">
                <a:solidFill>
                  <a:srgbClr val="FFFFFF"/>
                </a:solidFill>
                <a:latin typeface="Montserrat-Bold" charset="0"/>
                <a:ea typeface="ＭＳ Ｐゴシック" charset="0"/>
                <a:cs typeface="Montserrat-Bold" charset="0"/>
                <a:sym typeface="Montserrat-Bold" charset="0"/>
              </a:rPr>
              <a:t>HEADING TEXT THIS FACT</a:t>
            </a:r>
          </a:p>
        </p:txBody>
      </p:sp>
      <p:sp>
        <p:nvSpPr>
          <p:cNvPr id="60448" name="Rectangle 32"/>
          <p:cNvSpPr>
            <a:spLocks/>
          </p:cNvSpPr>
          <p:nvPr/>
        </p:nvSpPr>
        <p:spPr bwMode="auto">
          <a:xfrm>
            <a:off x="725686" y="2769394"/>
            <a:ext cx="1404938"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60449" name="Group 33"/>
          <p:cNvGrpSpPr>
            <a:grpSpLocks/>
          </p:cNvGrpSpPr>
          <p:nvPr/>
        </p:nvGrpSpPr>
        <p:grpSpPr bwMode="auto">
          <a:xfrm>
            <a:off x="8169474" y="4824412"/>
            <a:ext cx="759619" cy="176213"/>
            <a:chOff x="0" y="0"/>
            <a:chExt cx="1275" cy="296"/>
          </a:xfrm>
        </p:grpSpPr>
        <p:pic>
          <p:nvPicPr>
            <p:cNvPr id="60450"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0451" name="Rectangle 35"/>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0452" name="Rectangle 3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45</a:t>
              </a:r>
            </a:p>
          </p:txBody>
        </p:sp>
        <p:sp>
          <p:nvSpPr>
            <p:cNvPr id="60453" name="Rectangle 37"/>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60454" name="Line 38"/>
          <p:cNvSpPr>
            <a:spLocks noChangeShapeType="1"/>
          </p:cNvSpPr>
          <p:nvPr/>
        </p:nvSpPr>
        <p:spPr bwMode="auto">
          <a:xfrm flipH="1">
            <a:off x="3474244" y="1937147"/>
            <a:ext cx="1378744" cy="1294209"/>
          </a:xfrm>
          <a:prstGeom prst="line">
            <a:avLst/>
          </a:prstGeom>
          <a:noFill/>
          <a:ln w="12700" cap="flat">
            <a:solidFill>
              <a:schemeClr val="bg2"/>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60418"/>
                                        </p:tgtEl>
                                        <p:attrNameLst>
                                          <p:attrName>style.visibility</p:attrName>
                                        </p:attrNameLst>
                                      </p:cBhvr>
                                      <p:to>
                                        <p:strVal val="visible"/>
                                      </p:to>
                                    </p:set>
                                    <p:anim calcmode="lin" valueType="num">
                                      <p:cBhvr>
                                        <p:cTn id="7" dur="75" fill="hold"/>
                                        <p:tgtEl>
                                          <p:spTgt spid="60418"/>
                                        </p:tgtEl>
                                        <p:attrNameLst>
                                          <p:attrName>ppt_w</p:attrName>
                                        </p:attrNameLst>
                                      </p:cBhvr>
                                      <p:tavLst>
                                        <p:tav tm="0">
                                          <p:val>
                                            <p:strVal val="4*#ppt_w"/>
                                          </p:val>
                                        </p:tav>
                                        <p:tav tm="100000">
                                          <p:val>
                                            <p:strVal val="#ppt_w"/>
                                          </p:val>
                                        </p:tav>
                                      </p:tavLst>
                                    </p:anim>
                                    <p:anim calcmode="lin" valueType="num">
                                      <p:cBhvr>
                                        <p:cTn id="8" dur="75" fill="hold"/>
                                        <p:tgtEl>
                                          <p:spTgt spid="60418"/>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2" presetClass="entr" presetSubtype="1" fill="hold" grpId="0" nodeType="afterEffect">
                                  <p:stCondLst>
                                    <p:cond delay="500"/>
                                  </p:stCondLst>
                                  <p:childTnLst>
                                    <p:set>
                                      <p:cBhvr>
                                        <p:cTn id="11" dur="1" fill="hold">
                                          <p:stCondLst>
                                            <p:cond delay="0"/>
                                          </p:stCondLst>
                                        </p:cTn>
                                        <p:tgtEl>
                                          <p:spTgt spid="60448"/>
                                        </p:tgtEl>
                                        <p:attrNameLst>
                                          <p:attrName>style.visibility</p:attrName>
                                        </p:attrNameLst>
                                      </p:cBhvr>
                                      <p:to>
                                        <p:strVal val="visible"/>
                                      </p:to>
                                    </p:set>
                                    <p:animEffect transition="in" filter="wipe(up)">
                                      <p:cBhvr>
                                        <p:cTn id="12" dur="500"/>
                                        <p:tgtEl>
                                          <p:spTgt spid="604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0424"/>
                                        </p:tgtEl>
                                        <p:attrNameLst>
                                          <p:attrName>style.visibility</p:attrName>
                                        </p:attrNameLst>
                                      </p:cBhvr>
                                      <p:to>
                                        <p:strVal val="visible"/>
                                      </p:to>
                                    </p:set>
                                    <p:animEffect transition="in" filter="wipe(up)">
                                      <p:cBhvr>
                                        <p:cTn id="17" dur="500"/>
                                        <p:tgtEl>
                                          <p:spTgt spid="604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32" fill="hold" grpId="0" nodeType="clickEffect">
                                  <p:stCondLst>
                                    <p:cond delay="0"/>
                                  </p:stCondLst>
                                  <p:iterate type="lt">
                                    <p:tmPct val="100000"/>
                                  </p:iterate>
                                  <p:childTnLst>
                                    <p:set>
                                      <p:cBhvr>
                                        <p:cTn id="21" dur="1" fill="hold">
                                          <p:stCondLst>
                                            <p:cond delay="0"/>
                                          </p:stCondLst>
                                        </p:cTn>
                                        <p:tgtEl>
                                          <p:spTgt spid="60417"/>
                                        </p:tgtEl>
                                        <p:attrNameLst>
                                          <p:attrName>style.visibility</p:attrName>
                                        </p:attrNameLst>
                                      </p:cBhvr>
                                      <p:to>
                                        <p:strVal val="visible"/>
                                      </p:to>
                                    </p:set>
                                    <p:anim calcmode="lin" valueType="num">
                                      <p:cBhvr>
                                        <p:cTn id="22" dur="75" fill="hold"/>
                                        <p:tgtEl>
                                          <p:spTgt spid="60417"/>
                                        </p:tgtEl>
                                        <p:attrNameLst>
                                          <p:attrName>ppt_w</p:attrName>
                                        </p:attrNameLst>
                                      </p:cBhvr>
                                      <p:tavLst>
                                        <p:tav tm="0">
                                          <p:val>
                                            <p:strVal val="4*#ppt_w"/>
                                          </p:val>
                                        </p:tav>
                                        <p:tav tm="100000">
                                          <p:val>
                                            <p:strVal val="#ppt_w"/>
                                          </p:val>
                                        </p:tav>
                                      </p:tavLst>
                                    </p:anim>
                                    <p:anim calcmode="lin" valueType="num">
                                      <p:cBhvr>
                                        <p:cTn id="23" dur="75" fill="hold"/>
                                        <p:tgtEl>
                                          <p:spTgt spid="60417"/>
                                        </p:tgtEl>
                                        <p:attrNameLst>
                                          <p:attrName>ppt_h</p:attrName>
                                        </p:attrNameLst>
                                      </p:cBhvr>
                                      <p:tavLst>
                                        <p:tav tm="0">
                                          <p:val>
                                            <p:strVal val="4*#ppt_h"/>
                                          </p:val>
                                        </p:tav>
                                        <p:tav tm="100000">
                                          <p:val>
                                            <p:strVal val="#ppt_h"/>
                                          </p:val>
                                        </p:tav>
                                      </p:tavLst>
                                    </p:anim>
                                  </p:childTnLst>
                                </p:cTn>
                              </p:par>
                            </p:childTnLst>
                          </p:cTn>
                        </p:par>
                        <p:par>
                          <p:cTn id="24" fill="hold" nodeType="afterGroup">
                            <p:stCondLst>
                              <p:cond delay="75"/>
                            </p:stCondLst>
                            <p:childTnLst>
                              <p:par>
                                <p:cTn id="25" presetID="23" presetClass="entr" presetSubtype="16" fill="hold" grpId="0" nodeType="afterEffect">
                                  <p:stCondLst>
                                    <p:cond delay="500"/>
                                  </p:stCondLst>
                                  <p:childTnLst>
                                    <p:set>
                                      <p:cBhvr>
                                        <p:cTn id="26" dur="1" fill="hold">
                                          <p:stCondLst>
                                            <p:cond delay="0"/>
                                          </p:stCondLst>
                                        </p:cTn>
                                        <p:tgtEl>
                                          <p:spTgt spid="60447"/>
                                        </p:tgtEl>
                                        <p:attrNameLst>
                                          <p:attrName>style.visibility</p:attrName>
                                        </p:attrNameLst>
                                      </p:cBhvr>
                                      <p:to>
                                        <p:strVal val="visible"/>
                                      </p:to>
                                    </p:set>
                                    <p:anim calcmode="lin" valueType="num">
                                      <p:cBhvr>
                                        <p:cTn id="27" dur="500" fill="hold"/>
                                        <p:tgtEl>
                                          <p:spTgt spid="60447"/>
                                        </p:tgtEl>
                                        <p:attrNameLst>
                                          <p:attrName>ppt_w</p:attrName>
                                        </p:attrNameLst>
                                      </p:cBhvr>
                                      <p:tavLst>
                                        <p:tav tm="0">
                                          <p:val>
                                            <p:fltVal val="0"/>
                                          </p:val>
                                        </p:tav>
                                        <p:tav tm="100000">
                                          <p:val>
                                            <p:strVal val="#ppt_w"/>
                                          </p:val>
                                        </p:tav>
                                      </p:tavLst>
                                    </p:anim>
                                    <p:anim calcmode="lin" valueType="num">
                                      <p:cBhvr>
                                        <p:cTn id="28" dur="500" fill="hold"/>
                                        <p:tgtEl>
                                          <p:spTgt spid="60447"/>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60454"/>
                                        </p:tgtEl>
                                        <p:attrNameLst>
                                          <p:attrName>style.visibility</p:attrName>
                                        </p:attrNameLst>
                                      </p:cBhvr>
                                      <p:to>
                                        <p:strVal val="visible"/>
                                      </p:to>
                                    </p:set>
                                    <p:animEffect transition="in" filter="strips(downLeft)">
                                      <p:cBhvr>
                                        <p:cTn id="33" dur="500"/>
                                        <p:tgtEl>
                                          <p:spTgt spid="60454"/>
                                        </p:tgtEl>
                                      </p:cBhvr>
                                    </p:animEffect>
                                  </p:childTnLst>
                                </p:cTn>
                              </p:par>
                            </p:childTnLst>
                          </p:cTn>
                        </p:par>
                        <p:par>
                          <p:cTn id="34" fill="hold" nodeType="afterGroup">
                            <p:stCondLst>
                              <p:cond delay="500"/>
                            </p:stCondLst>
                            <p:childTnLst>
                              <p:par>
                                <p:cTn id="35" presetID="23" presetClass="entr" presetSubtype="16" fill="hold" nodeType="afterEffect">
                                  <p:stCondLst>
                                    <p:cond delay="500"/>
                                  </p:stCondLst>
                                  <p:childTnLst>
                                    <p:set>
                                      <p:cBhvr>
                                        <p:cTn id="36" dur="1" fill="hold">
                                          <p:stCondLst>
                                            <p:cond delay="0"/>
                                          </p:stCondLst>
                                        </p:cTn>
                                        <p:tgtEl>
                                          <p:spTgt spid="60425"/>
                                        </p:tgtEl>
                                        <p:attrNameLst>
                                          <p:attrName>style.visibility</p:attrName>
                                        </p:attrNameLst>
                                      </p:cBhvr>
                                      <p:to>
                                        <p:strVal val="visible"/>
                                      </p:to>
                                    </p:set>
                                    <p:anim calcmode="lin" valueType="num">
                                      <p:cBhvr>
                                        <p:cTn id="37" dur="500" fill="hold"/>
                                        <p:tgtEl>
                                          <p:spTgt spid="60425"/>
                                        </p:tgtEl>
                                        <p:attrNameLst>
                                          <p:attrName>ppt_w</p:attrName>
                                        </p:attrNameLst>
                                      </p:cBhvr>
                                      <p:tavLst>
                                        <p:tav tm="0">
                                          <p:val>
                                            <p:fltVal val="0"/>
                                          </p:val>
                                        </p:tav>
                                        <p:tav tm="100000">
                                          <p:val>
                                            <p:strVal val="#ppt_w"/>
                                          </p:val>
                                        </p:tav>
                                      </p:tavLst>
                                    </p:anim>
                                    <p:anim calcmode="lin" valueType="num">
                                      <p:cBhvr>
                                        <p:cTn id="38" dur="500" fill="hold"/>
                                        <p:tgtEl>
                                          <p:spTgt spid="60425"/>
                                        </p:tgtEl>
                                        <p:attrNameLst>
                                          <p:attrName>ppt_h</p:attrName>
                                        </p:attrNameLst>
                                      </p:cBhvr>
                                      <p:tavLst>
                                        <p:tav tm="0">
                                          <p:val>
                                            <p:fltVal val="0"/>
                                          </p:val>
                                        </p:tav>
                                        <p:tav tm="100000">
                                          <p:val>
                                            <p:strVal val="#ppt_h"/>
                                          </p:val>
                                        </p:tav>
                                      </p:tavLst>
                                    </p:anim>
                                  </p:childTnLst>
                                </p:cTn>
                              </p:par>
                            </p:childTnLst>
                          </p:cTn>
                        </p:par>
                        <p:par>
                          <p:cTn id="39" fill="hold" nodeType="afterGroup">
                            <p:stCondLst>
                              <p:cond delay="1500"/>
                            </p:stCondLst>
                            <p:childTnLst>
                              <p:par>
                                <p:cTn id="40" presetID="22" presetClass="entr" presetSubtype="8" fill="hold" nodeType="afterEffect">
                                  <p:stCondLst>
                                    <p:cond delay="500"/>
                                  </p:stCondLst>
                                  <p:childTnLst>
                                    <p:set>
                                      <p:cBhvr>
                                        <p:cTn id="41" dur="1" fill="hold">
                                          <p:stCondLst>
                                            <p:cond delay="0"/>
                                          </p:stCondLst>
                                        </p:cTn>
                                        <p:tgtEl>
                                          <p:spTgt spid="60429"/>
                                        </p:tgtEl>
                                        <p:attrNameLst>
                                          <p:attrName>style.visibility</p:attrName>
                                        </p:attrNameLst>
                                      </p:cBhvr>
                                      <p:to>
                                        <p:strVal val="visible"/>
                                      </p:to>
                                    </p:set>
                                    <p:animEffect transition="in" filter="wipe(left)">
                                      <p:cBhvr>
                                        <p:cTn id="42" dur="500"/>
                                        <p:tgtEl>
                                          <p:spTgt spid="604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32" fill="hold" grpId="0" nodeType="clickEffect">
                                  <p:stCondLst>
                                    <p:cond delay="0"/>
                                  </p:stCondLst>
                                  <p:iterate type="lt">
                                    <p:tmPct val="100000"/>
                                  </p:iterate>
                                  <p:childTnLst>
                                    <p:set>
                                      <p:cBhvr>
                                        <p:cTn id="46" dur="1" fill="hold">
                                          <p:stCondLst>
                                            <p:cond delay="0"/>
                                          </p:stCondLst>
                                        </p:cTn>
                                        <p:tgtEl>
                                          <p:spTgt spid="60421"/>
                                        </p:tgtEl>
                                        <p:attrNameLst>
                                          <p:attrName>style.visibility</p:attrName>
                                        </p:attrNameLst>
                                      </p:cBhvr>
                                      <p:to>
                                        <p:strVal val="visible"/>
                                      </p:to>
                                    </p:set>
                                    <p:anim calcmode="lin" valueType="num">
                                      <p:cBhvr>
                                        <p:cTn id="47" dur="75" fill="hold"/>
                                        <p:tgtEl>
                                          <p:spTgt spid="60421"/>
                                        </p:tgtEl>
                                        <p:attrNameLst>
                                          <p:attrName>ppt_w</p:attrName>
                                        </p:attrNameLst>
                                      </p:cBhvr>
                                      <p:tavLst>
                                        <p:tav tm="0">
                                          <p:val>
                                            <p:strVal val="4*#ppt_w"/>
                                          </p:val>
                                        </p:tav>
                                        <p:tav tm="100000">
                                          <p:val>
                                            <p:strVal val="#ppt_w"/>
                                          </p:val>
                                        </p:tav>
                                      </p:tavLst>
                                    </p:anim>
                                    <p:anim calcmode="lin" valueType="num">
                                      <p:cBhvr>
                                        <p:cTn id="48" dur="75" fill="hold"/>
                                        <p:tgtEl>
                                          <p:spTgt spid="60421"/>
                                        </p:tgtEl>
                                        <p:attrNameLst>
                                          <p:attrName>ppt_h</p:attrName>
                                        </p:attrNameLst>
                                      </p:cBhvr>
                                      <p:tavLst>
                                        <p:tav tm="0">
                                          <p:val>
                                            <p:strVal val="4*#ppt_h"/>
                                          </p:val>
                                        </p:tav>
                                        <p:tav tm="100000">
                                          <p:val>
                                            <p:strVal val="#ppt_h"/>
                                          </p:val>
                                        </p:tav>
                                      </p:tavLst>
                                    </p:anim>
                                  </p:childTnLst>
                                </p:cTn>
                              </p:par>
                            </p:childTnLst>
                          </p:cTn>
                        </p:par>
                        <p:par>
                          <p:cTn id="49" fill="hold" nodeType="afterGroup">
                            <p:stCondLst>
                              <p:cond delay="75"/>
                            </p:stCondLst>
                            <p:childTnLst>
                              <p:par>
                                <p:cTn id="50" presetID="17" presetClass="entr" presetSubtype="8" fill="hold" grpId="0" nodeType="afterEffect">
                                  <p:stCondLst>
                                    <p:cond delay="500"/>
                                  </p:stCondLst>
                                  <p:childTnLst>
                                    <p:set>
                                      <p:cBhvr>
                                        <p:cTn id="51" dur="1" fill="hold">
                                          <p:stCondLst>
                                            <p:cond delay="0"/>
                                          </p:stCondLst>
                                        </p:cTn>
                                        <p:tgtEl>
                                          <p:spTgt spid="60444"/>
                                        </p:tgtEl>
                                        <p:attrNameLst>
                                          <p:attrName>style.visibility</p:attrName>
                                        </p:attrNameLst>
                                      </p:cBhvr>
                                      <p:to>
                                        <p:strVal val="visible"/>
                                      </p:to>
                                    </p:set>
                                    <p:anim calcmode="lin" valueType="num">
                                      <p:cBhvr>
                                        <p:cTn id="52" dur="500" fill="hold"/>
                                        <p:tgtEl>
                                          <p:spTgt spid="60444"/>
                                        </p:tgtEl>
                                        <p:attrNameLst>
                                          <p:attrName>ppt_x</p:attrName>
                                        </p:attrNameLst>
                                      </p:cBhvr>
                                      <p:tavLst>
                                        <p:tav tm="0">
                                          <p:val>
                                            <p:strVal val="#ppt_x-#ppt_w/2"/>
                                          </p:val>
                                        </p:tav>
                                        <p:tav tm="100000">
                                          <p:val>
                                            <p:strVal val="#ppt_x"/>
                                          </p:val>
                                        </p:tav>
                                      </p:tavLst>
                                    </p:anim>
                                    <p:anim calcmode="lin" valueType="num">
                                      <p:cBhvr>
                                        <p:cTn id="53" dur="500" fill="hold"/>
                                        <p:tgtEl>
                                          <p:spTgt spid="60444"/>
                                        </p:tgtEl>
                                        <p:attrNameLst>
                                          <p:attrName>ppt_y</p:attrName>
                                        </p:attrNameLst>
                                      </p:cBhvr>
                                      <p:tavLst>
                                        <p:tav tm="0">
                                          <p:val>
                                            <p:strVal val="#ppt_y"/>
                                          </p:val>
                                        </p:tav>
                                        <p:tav tm="100000">
                                          <p:val>
                                            <p:strVal val="#ppt_y"/>
                                          </p:val>
                                        </p:tav>
                                      </p:tavLst>
                                    </p:anim>
                                    <p:anim calcmode="lin" valueType="num">
                                      <p:cBhvr>
                                        <p:cTn id="54" dur="500" fill="hold"/>
                                        <p:tgtEl>
                                          <p:spTgt spid="60444"/>
                                        </p:tgtEl>
                                        <p:attrNameLst>
                                          <p:attrName>ppt_w</p:attrName>
                                        </p:attrNameLst>
                                      </p:cBhvr>
                                      <p:tavLst>
                                        <p:tav tm="0">
                                          <p:val>
                                            <p:fltVal val="0"/>
                                          </p:val>
                                        </p:tav>
                                        <p:tav tm="100000">
                                          <p:val>
                                            <p:strVal val="#ppt_w"/>
                                          </p:val>
                                        </p:tav>
                                      </p:tavLst>
                                    </p:anim>
                                    <p:anim calcmode="lin" valueType="num">
                                      <p:cBhvr>
                                        <p:cTn id="55" dur="500" fill="hold"/>
                                        <p:tgtEl>
                                          <p:spTgt spid="60444"/>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8" presetClass="entr" presetSubtype="12" fill="hold" grpId="0" nodeType="clickEffect">
                                  <p:stCondLst>
                                    <p:cond delay="0"/>
                                  </p:stCondLst>
                                  <p:childTnLst>
                                    <p:set>
                                      <p:cBhvr>
                                        <p:cTn id="59" dur="1" fill="hold">
                                          <p:stCondLst>
                                            <p:cond delay="0"/>
                                          </p:stCondLst>
                                        </p:cTn>
                                        <p:tgtEl>
                                          <p:spTgt spid="60441"/>
                                        </p:tgtEl>
                                        <p:attrNameLst>
                                          <p:attrName>style.visibility</p:attrName>
                                        </p:attrNameLst>
                                      </p:cBhvr>
                                      <p:to>
                                        <p:strVal val="visible"/>
                                      </p:to>
                                    </p:set>
                                    <p:animEffect transition="in" filter="strips(downLeft)">
                                      <p:cBhvr>
                                        <p:cTn id="60" dur="500"/>
                                        <p:tgtEl>
                                          <p:spTgt spid="60441"/>
                                        </p:tgtEl>
                                      </p:cBhvr>
                                    </p:animEffect>
                                  </p:childTnLst>
                                </p:cTn>
                              </p:par>
                            </p:childTnLst>
                          </p:cTn>
                        </p:par>
                        <p:par>
                          <p:cTn id="61" fill="hold" nodeType="afterGroup">
                            <p:stCondLst>
                              <p:cond delay="500"/>
                            </p:stCondLst>
                            <p:childTnLst>
                              <p:par>
                                <p:cTn id="62" presetID="2" presetClass="entr" presetSubtype="1" fill="hold" nodeType="afterEffect">
                                  <p:stCondLst>
                                    <p:cond delay="500"/>
                                  </p:stCondLst>
                                  <p:childTnLst>
                                    <p:set>
                                      <p:cBhvr>
                                        <p:cTn id="63" dur="1" fill="hold">
                                          <p:stCondLst>
                                            <p:cond delay="0"/>
                                          </p:stCondLst>
                                        </p:cTn>
                                        <p:tgtEl>
                                          <p:spTgt spid="60426"/>
                                        </p:tgtEl>
                                        <p:attrNameLst>
                                          <p:attrName>style.visibility</p:attrName>
                                        </p:attrNameLst>
                                      </p:cBhvr>
                                      <p:to>
                                        <p:strVal val="visible"/>
                                      </p:to>
                                    </p:set>
                                    <p:anim calcmode="lin" valueType="num">
                                      <p:cBhvr additive="base">
                                        <p:cTn id="64" dur="500" fill="hold"/>
                                        <p:tgtEl>
                                          <p:spTgt spid="60426"/>
                                        </p:tgtEl>
                                        <p:attrNameLst>
                                          <p:attrName>ppt_x</p:attrName>
                                        </p:attrNameLst>
                                      </p:cBhvr>
                                      <p:tavLst>
                                        <p:tav tm="0">
                                          <p:val>
                                            <p:strVal val="#ppt_x"/>
                                          </p:val>
                                        </p:tav>
                                        <p:tav tm="100000">
                                          <p:val>
                                            <p:strVal val="#ppt_x"/>
                                          </p:val>
                                        </p:tav>
                                      </p:tavLst>
                                    </p:anim>
                                    <p:anim calcmode="lin" valueType="num">
                                      <p:cBhvr additive="base">
                                        <p:cTn id="65" dur="500" fill="hold"/>
                                        <p:tgtEl>
                                          <p:spTgt spid="60426"/>
                                        </p:tgtEl>
                                        <p:attrNameLst>
                                          <p:attrName>ppt_y</p:attrName>
                                        </p:attrNameLst>
                                      </p:cBhvr>
                                      <p:tavLst>
                                        <p:tav tm="0">
                                          <p:val>
                                            <p:strVal val="0-#ppt_h/2"/>
                                          </p:val>
                                        </p:tav>
                                        <p:tav tm="100000">
                                          <p:val>
                                            <p:strVal val="#ppt_y"/>
                                          </p:val>
                                        </p:tav>
                                      </p:tavLst>
                                    </p:anim>
                                  </p:childTnLst>
                                </p:cTn>
                              </p:par>
                            </p:childTnLst>
                          </p:cTn>
                        </p:par>
                        <p:par>
                          <p:cTn id="66" fill="hold" nodeType="afterGroup">
                            <p:stCondLst>
                              <p:cond delay="1500"/>
                            </p:stCondLst>
                            <p:childTnLst>
                              <p:par>
                                <p:cTn id="67" presetID="23" presetClass="entr" presetSubtype="16" fill="hold" nodeType="afterEffect">
                                  <p:stCondLst>
                                    <p:cond delay="500"/>
                                  </p:stCondLst>
                                  <p:childTnLst>
                                    <p:set>
                                      <p:cBhvr>
                                        <p:cTn id="68" dur="1" fill="hold">
                                          <p:stCondLst>
                                            <p:cond delay="0"/>
                                          </p:stCondLst>
                                        </p:cTn>
                                        <p:tgtEl>
                                          <p:spTgt spid="60432"/>
                                        </p:tgtEl>
                                        <p:attrNameLst>
                                          <p:attrName>style.visibility</p:attrName>
                                        </p:attrNameLst>
                                      </p:cBhvr>
                                      <p:to>
                                        <p:strVal val="visible"/>
                                      </p:to>
                                    </p:set>
                                    <p:anim calcmode="lin" valueType="num">
                                      <p:cBhvr>
                                        <p:cTn id="69" dur="500" fill="hold"/>
                                        <p:tgtEl>
                                          <p:spTgt spid="60432"/>
                                        </p:tgtEl>
                                        <p:attrNameLst>
                                          <p:attrName>ppt_w</p:attrName>
                                        </p:attrNameLst>
                                      </p:cBhvr>
                                      <p:tavLst>
                                        <p:tav tm="0">
                                          <p:val>
                                            <p:fltVal val="0"/>
                                          </p:val>
                                        </p:tav>
                                        <p:tav tm="100000">
                                          <p:val>
                                            <p:strVal val="#ppt_w"/>
                                          </p:val>
                                        </p:tav>
                                      </p:tavLst>
                                    </p:anim>
                                    <p:anim calcmode="lin" valueType="num">
                                      <p:cBhvr>
                                        <p:cTn id="70" dur="500" fill="hold"/>
                                        <p:tgtEl>
                                          <p:spTgt spid="60432"/>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1" fill="hold" grpId="0" nodeType="clickEffect">
                                  <p:stCondLst>
                                    <p:cond delay="0"/>
                                  </p:stCondLst>
                                  <p:childTnLst>
                                    <p:set>
                                      <p:cBhvr>
                                        <p:cTn id="74" dur="1" fill="hold">
                                          <p:stCondLst>
                                            <p:cond delay="0"/>
                                          </p:stCondLst>
                                        </p:cTn>
                                        <p:tgtEl>
                                          <p:spTgt spid="60419"/>
                                        </p:tgtEl>
                                        <p:attrNameLst>
                                          <p:attrName>style.visibility</p:attrName>
                                        </p:attrNameLst>
                                      </p:cBhvr>
                                      <p:to>
                                        <p:strVal val="visible"/>
                                      </p:to>
                                    </p:set>
                                    <p:anim calcmode="lin" valueType="num">
                                      <p:cBhvr additive="base">
                                        <p:cTn id="75" dur="500" fill="hold"/>
                                        <p:tgtEl>
                                          <p:spTgt spid="60419"/>
                                        </p:tgtEl>
                                        <p:attrNameLst>
                                          <p:attrName>ppt_x</p:attrName>
                                        </p:attrNameLst>
                                      </p:cBhvr>
                                      <p:tavLst>
                                        <p:tav tm="0">
                                          <p:val>
                                            <p:strVal val="#ppt_x"/>
                                          </p:val>
                                        </p:tav>
                                        <p:tav tm="100000">
                                          <p:val>
                                            <p:strVal val="#ppt_x"/>
                                          </p:val>
                                        </p:tav>
                                      </p:tavLst>
                                    </p:anim>
                                    <p:anim calcmode="lin" valueType="num">
                                      <p:cBhvr additive="base">
                                        <p:cTn id="76" dur="500" fill="hold"/>
                                        <p:tgtEl>
                                          <p:spTgt spid="60419"/>
                                        </p:tgtEl>
                                        <p:attrNameLst>
                                          <p:attrName>ppt_y</p:attrName>
                                        </p:attrNameLst>
                                      </p:cBhvr>
                                      <p:tavLst>
                                        <p:tav tm="0">
                                          <p:val>
                                            <p:strVal val="0-#ppt_h/2"/>
                                          </p:val>
                                        </p:tav>
                                        <p:tav tm="100000">
                                          <p:val>
                                            <p:strVal val="#ppt_y"/>
                                          </p:val>
                                        </p:tav>
                                      </p:tavLst>
                                    </p:anim>
                                  </p:childTnLst>
                                </p:cTn>
                              </p:par>
                            </p:childTnLst>
                          </p:cTn>
                        </p:par>
                        <p:par>
                          <p:cTn id="77" fill="hold" nodeType="afterGroup">
                            <p:stCondLst>
                              <p:cond delay="500"/>
                            </p:stCondLst>
                            <p:childTnLst>
                              <p:par>
                                <p:cTn id="78" presetID="2" presetClass="entr" presetSubtype="1" fill="hold" grpId="0" nodeType="afterEffect">
                                  <p:stCondLst>
                                    <p:cond delay="300"/>
                                  </p:stCondLst>
                                  <p:childTnLst>
                                    <p:set>
                                      <p:cBhvr>
                                        <p:cTn id="79" dur="1" fill="hold">
                                          <p:stCondLst>
                                            <p:cond delay="0"/>
                                          </p:stCondLst>
                                        </p:cTn>
                                        <p:tgtEl>
                                          <p:spTgt spid="60445"/>
                                        </p:tgtEl>
                                        <p:attrNameLst>
                                          <p:attrName>style.visibility</p:attrName>
                                        </p:attrNameLst>
                                      </p:cBhvr>
                                      <p:to>
                                        <p:strVal val="visible"/>
                                      </p:to>
                                    </p:set>
                                    <p:anim calcmode="lin" valueType="num">
                                      <p:cBhvr additive="base">
                                        <p:cTn id="80" dur="500" fill="hold"/>
                                        <p:tgtEl>
                                          <p:spTgt spid="60445"/>
                                        </p:tgtEl>
                                        <p:attrNameLst>
                                          <p:attrName>ppt_x</p:attrName>
                                        </p:attrNameLst>
                                      </p:cBhvr>
                                      <p:tavLst>
                                        <p:tav tm="0">
                                          <p:val>
                                            <p:strVal val="#ppt_x"/>
                                          </p:val>
                                        </p:tav>
                                        <p:tav tm="100000">
                                          <p:val>
                                            <p:strVal val="#ppt_x"/>
                                          </p:val>
                                        </p:tav>
                                      </p:tavLst>
                                    </p:anim>
                                    <p:anim calcmode="lin" valueType="num">
                                      <p:cBhvr additive="base">
                                        <p:cTn id="81" dur="500" fill="hold"/>
                                        <p:tgtEl>
                                          <p:spTgt spid="60445"/>
                                        </p:tgtEl>
                                        <p:attrNameLst>
                                          <p:attrName>ppt_y</p:attrName>
                                        </p:attrNameLst>
                                      </p:cBhvr>
                                      <p:tavLst>
                                        <p:tav tm="0">
                                          <p:val>
                                            <p:strVal val="0-#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60442"/>
                                        </p:tgtEl>
                                        <p:attrNameLst>
                                          <p:attrName>style.visibility</p:attrName>
                                        </p:attrNameLst>
                                      </p:cBhvr>
                                      <p:to>
                                        <p:strVal val="visible"/>
                                      </p:to>
                                    </p:set>
                                    <p:animEffect transition="in" filter="wipe(down)">
                                      <p:cBhvr>
                                        <p:cTn id="86" dur="500"/>
                                        <p:tgtEl>
                                          <p:spTgt spid="60442"/>
                                        </p:tgtEl>
                                      </p:cBhvr>
                                    </p:animEffect>
                                  </p:childTnLst>
                                </p:cTn>
                              </p:par>
                            </p:childTnLst>
                          </p:cTn>
                        </p:par>
                        <p:par>
                          <p:cTn id="87" fill="hold" nodeType="afterGroup">
                            <p:stCondLst>
                              <p:cond delay="500"/>
                            </p:stCondLst>
                            <p:childTnLst>
                              <p:par>
                                <p:cTn id="88" presetID="2" presetClass="entr" presetSubtype="4" fill="hold" nodeType="afterEffect">
                                  <p:stCondLst>
                                    <p:cond delay="500"/>
                                  </p:stCondLst>
                                  <p:childTnLst>
                                    <p:set>
                                      <p:cBhvr>
                                        <p:cTn id="89" dur="1" fill="hold">
                                          <p:stCondLst>
                                            <p:cond delay="0"/>
                                          </p:stCondLst>
                                        </p:cTn>
                                        <p:tgtEl>
                                          <p:spTgt spid="60427"/>
                                        </p:tgtEl>
                                        <p:attrNameLst>
                                          <p:attrName>style.visibility</p:attrName>
                                        </p:attrNameLst>
                                      </p:cBhvr>
                                      <p:to>
                                        <p:strVal val="visible"/>
                                      </p:to>
                                    </p:set>
                                    <p:anim calcmode="lin" valueType="num">
                                      <p:cBhvr additive="base">
                                        <p:cTn id="90" dur="500" fill="hold"/>
                                        <p:tgtEl>
                                          <p:spTgt spid="60427"/>
                                        </p:tgtEl>
                                        <p:attrNameLst>
                                          <p:attrName>ppt_x</p:attrName>
                                        </p:attrNameLst>
                                      </p:cBhvr>
                                      <p:tavLst>
                                        <p:tav tm="0">
                                          <p:val>
                                            <p:strVal val="#ppt_x"/>
                                          </p:val>
                                        </p:tav>
                                        <p:tav tm="100000">
                                          <p:val>
                                            <p:strVal val="#ppt_x"/>
                                          </p:val>
                                        </p:tav>
                                      </p:tavLst>
                                    </p:anim>
                                    <p:anim calcmode="lin" valueType="num">
                                      <p:cBhvr additive="base">
                                        <p:cTn id="91" dur="500" fill="hold"/>
                                        <p:tgtEl>
                                          <p:spTgt spid="60427"/>
                                        </p:tgtEl>
                                        <p:attrNameLst>
                                          <p:attrName>ppt_y</p:attrName>
                                        </p:attrNameLst>
                                      </p:cBhvr>
                                      <p:tavLst>
                                        <p:tav tm="0">
                                          <p:val>
                                            <p:strVal val="1+#ppt_h/2"/>
                                          </p:val>
                                        </p:tav>
                                        <p:tav tm="100000">
                                          <p:val>
                                            <p:strVal val="#ppt_y"/>
                                          </p:val>
                                        </p:tav>
                                      </p:tavLst>
                                    </p:anim>
                                  </p:childTnLst>
                                </p:cTn>
                              </p:par>
                            </p:childTnLst>
                          </p:cTn>
                        </p:par>
                        <p:par>
                          <p:cTn id="92" fill="hold" nodeType="afterGroup">
                            <p:stCondLst>
                              <p:cond delay="1500"/>
                            </p:stCondLst>
                            <p:childTnLst>
                              <p:par>
                                <p:cTn id="93" presetID="22" presetClass="entr" presetSubtype="8" fill="hold" nodeType="afterEffect">
                                  <p:stCondLst>
                                    <p:cond delay="500"/>
                                  </p:stCondLst>
                                  <p:childTnLst>
                                    <p:set>
                                      <p:cBhvr>
                                        <p:cTn id="94" dur="1" fill="hold">
                                          <p:stCondLst>
                                            <p:cond delay="0"/>
                                          </p:stCondLst>
                                        </p:cTn>
                                        <p:tgtEl>
                                          <p:spTgt spid="60435"/>
                                        </p:tgtEl>
                                        <p:attrNameLst>
                                          <p:attrName>style.visibility</p:attrName>
                                        </p:attrNameLst>
                                      </p:cBhvr>
                                      <p:to>
                                        <p:strVal val="visible"/>
                                      </p:to>
                                    </p:set>
                                    <p:animEffect transition="in" filter="wipe(left)">
                                      <p:cBhvr>
                                        <p:cTn id="95" dur="500"/>
                                        <p:tgtEl>
                                          <p:spTgt spid="60435"/>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3" presetClass="entr" presetSubtype="16" fill="hold" grpId="0" nodeType="clickEffect">
                                  <p:stCondLst>
                                    <p:cond delay="0"/>
                                  </p:stCondLst>
                                  <p:childTnLst>
                                    <p:set>
                                      <p:cBhvr>
                                        <p:cTn id="99" dur="1" fill="hold">
                                          <p:stCondLst>
                                            <p:cond delay="0"/>
                                          </p:stCondLst>
                                        </p:cTn>
                                        <p:tgtEl>
                                          <p:spTgt spid="60420"/>
                                        </p:tgtEl>
                                        <p:attrNameLst>
                                          <p:attrName>style.visibility</p:attrName>
                                        </p:attrNameLst>
                                      </p:cBhvr>
                                      <p:to>
                                        <p:strVal val="visible"/>
                                      </p:to>
                                    </p:set>
                                    <p:anim calcmode="lin" valueType="num">
                                      <p:cBhvr>
                                        <p:cTn id="100" dur="500" fill="hold"/>
                                        <p:tgtEl>
                                          <p:spTgt spid="60420"/>
                                        </p:tgtEl>
                                        <p:attrNameLst>
                                          <p:attrName>ppt_w</p:attrName>
                                        </p:attrNameLst>
                                      </p:cBhvr>
                                      <p:tavLst>
                                        <p:tav tm="0">
                                          <p:val>
                                            <p:fltVal val="0"/>
                                          </p:val>
                                        </p:tav>
                                        <p:tav tm="100000">
                                          <p:val>
                                            <p:strVal val="#ppt_w"/>
                                          </p:val>
                                        </p:tav>
                                      </p:tavLst>
                                    </p:anim>
                                    <p:anim calcmode="lin" valueType="num">
                                      <p:cBhvr>
                                        <p:cTn id="101" dur="500" fill="hold"/>
                                        <p:tgtEl>
                                          <p:spTgt spid="60420"/>
                                        </p:tgtEl>
                                        <p:attrNameLst>
                                          <p:attrName>ppt_h</p:attrName>
                                        </p:attrNameLst>
                                      </p:cBhvr>
                                      <p:tavLst>
                                        <p:tav tm="0">
                                          <p:val>
                                            <p:fltVal val="0"/>
                                          </p:val>
                                        </p:tav>
                                        <p:tav tm="100000">
                                          <p:val>
                                            <p:strVal val="#ppt_h"/>
                                          </p:val>
                                        </p:tav>
                                      </p:tavLst>
                                    </p:anim>
                                  </p:childTnLst>
                                </p:cTn>
                              </p:par>
                            </p:childTnLst>
                          </p:cTn>
                        </p:par>
                        <p:par>
                          <p:cTn id="102" fill="hold" nodeType="afterGroup">
                            <p:stCondLst>
                              <p:cond delay="500"/>
                            </p:stCondLst>
                            <p:childTnLst>
                              <p:par>
                                <p:cTn id="103" presetID="23" presetClass="entr" presetSubtype="16" fill="hold" grpId="0" nodeType="afterEffect">
                                  <p:stCondLst>
                                    <p:cond delay="500"/>
                                  </p:stCondLst>
                                  <p:childTnLst>
                                    <p:set>
                                      <p:cBhvr>
                                        <p:cTn id="104" dur="1" fill="hold">
                                          <p:stCondLst>
                                            <p:cond delay="0"/>
                                          </p:stCondLst>
                                        </p:cTn>
                                        <p:tgtEl>
                                          <p:spTgt spid="60446"/>
                                        </p:tgtEl>
                                        <p:attrNameLst>
                                          <p:attrName>style.visibility</p:attrName>
                                        </p:attrNameLst>
                                      </p:cBhvr>
                                      <p:to>
                                        <p:strVal val="visible"/>
                                      </p:to>
                                    </p:set>
                                    <p:anim calcmode="lin" valueType="num">
                                      <p:cBhvr>
                                        <p:cTn id="105" dur="500" fill="hold"/>
                                        <p:tgtEl>
                                          <p:spTgt spid="60446"/>
                                        </p:tgtEl>
                                        <p:attrNameLst>
                                          <p:attrName>ppt_w</p:attrName>
                                        </p:attrNameLst>
                                      </p:cBhvr>
                                      <p:tavLst>
                                        <p:tav tm="0">
                                          <p:val>
                                            <p:fltVal val="0"/>
                                          </p:val>
                                        </p:tav>
                                        <p:tav tm="100000">
                                          <p:val>
                                            <p:strVal val="#ppt_w"/>
                                          </p:val>
                                        </p:tav>
                                      </p:tavLst>
                                    </p:anim>
                                    <p:anim calcmode="lin" valueType="num">
                                      <p:cBhvr>
                                        <p:cTn id="106" dur="500" fill="hold"/>
                                        <p:tgtEl>
                                          <p:spTgt spid="60446"/>
                                        </p:tgtEl>
                                        <p:attrNameLst>
                                          <p:attrName>ppt_h</p:attrName>
                                        </p:attrNameLst>
                                      </p:cBhvr>
                                      <p:tavLst>
                                        <p:tav tm="0">
                                          <p:val>
                                            <p:fltVal val="0"/>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60443"/>
                                        </p:tgtEl>
                                        <p:attrNameLst>
                                          <p:attrName>style.visibility</p:attrName>
                                        </p:attrNameLst>
                                      </p:cBhvr>
                                      <p:to>
                                        <p:strVal val="visible"/>
                                      </p:to>
                                    </p:set>
                                    <p:animEffect transition="in" filter="wipe(up)">
                                      <p:cBhvr>
                                        <p:cTn id="111" dur="500"/>
                                        <p:tgtEl>
                                          <p:spTgt spid="60443"/>
                                        </p:tgtEl>
                                      </p:cBhvr>
                                    </p:animEffect>
                                  </p:childTnLst>
                                </p:cTn>
                              </p:par>
                            </p:childTnLst>
                          </p:cTn>
                        </p:par>
                        <p:par>
                          <p:cTn id="112" fill="hold" nodeType="afterGroup">
                            <p:stCondLst>
                              <p:cond delay="500"/>
                            </p:stCondLst>
                            <p:childTnLst>
                              <p:par>
                                <p:cTn id="113" presetID="2" presetClass="entr" presetSubtype="2" fill="hold" nodeType="afterEffect">
                                  <p:stCondLst>
                                    <p:cond delay="500"/>
                                  </p:stCondLst>
                                  <p:childTnLst>
                                    <p:set>
                                      <p:cBhvr>
                                        <p:cTn id="114" dur="1" fill="hold">
                                          <p:stCondLst>
                                            <p:cond delay="0"/>
                                          </p:stCondLst>
                                        </p:cTn>
                                        <p:tgtEl>
                                          <p:spTgt spid="60428"/>
                                        </p:tgtEl>
                                        <p:attrNameLst>
                                          <p:attrName>style.visibility</p:attrName>
                                        </p:attrNameLst>
                                      </p:cBhvr>
                                      <p:to>
                                        <p:strVal val="visible"/>
                                      </p:to>
                                    </p:set>
                                    <p:anim calcmode="lin" valueType="num">
                                      <p:cBhvr additive="base">
                                        <p:cTn id="115" dur="500" fill="hold"/>
                                        <p:tgtEl>
                                          <p:spTgt spid="60428"/>
                                        </p:tgtEl>
                                        <p:attrNameLst>
                                          <p:attrName>ppt_x</p:attrName>
                                        </p:attrNameLst>
                                      </p:cBhvr>
                                      <p:tavLst>
                                        <p:tav tm="0">
                                          <p:val>
                                            <p:strVal val="1+#ppt_w/2"/>
                                          </p:val>
                                        </p:tav>
                                        <p:tav tm="100000">
                                          <p:val>
                                            <p:strVal val="#ppt_x"/>
                                          </p:val>
                                        </p:tav>
                                      </p:tavLst>
                                    </p:anim>
                                    <p:anim calcmode="lin" valueType="num">
                                      <p:cBhvr additive="base">
                                        <p:cTn id="116" dur="500" fill="hold"/>
                                        <p:tgtEl>
                                          <p:spTgt spid="60428"/>
                                        </p:tgtEl>
                                        <p:attrNameLst>
                                          <p:attrName>ppt_y</p:attrName>
                                        </p:attrNameLst>
                                      </p:cBhvr>
                                      <p:tavLst>
                                        <p:tav tm="0">
                                          <p:val>
                                            <p:strVal val="#ppt_y"/>
                                          </p:val>
                                        </p:tav>
                                        <p:tav tm="100000">
                                          <p:val>
                                            <p:strVal val="#ppt_y"/>
                                          </p:val>
                                        </p:tav>
                                      </p:tavLst>
                                    </p:anim>
                                  </p:childTnLst>
                                </p:cTn>
                              </p:par>
                            </p:childTnLst>
                          </p:cTn>
                        </p:par>
                        <p:par>
                          <p:cTn id="117" fill="hold" nodeType="afterGroup">
                            <p:stCondLst>
                              <p:cond delay="1500"/>
                            </p:stCondLst>
                            <p:childTnLst>
                              <p:par>
                                <p:cTn id="118" presetID="2" presetClass="entr" presetSubtype="2" fill="hold" nodeType="afterEffect">
                                  <p:stCondLst>
                                    <p:cond delay="300"/>
                                  </p:stCondLst>
                                  <p:childTnLst>
                                    <p:set>
                                      <p:cBhvr>
                                        <p:cTn id="119" dur="1" fill="hold">
                                          <p:stCondLst>
                                            <p:cond delay="0"/>
                                          </p:stCondLst>
                                        </p:cTn>
                                        <p:tgtEl>
                                          <p:spTgt spid="60438"/>
                                        </p:tgtEl>
                                        <p:attrNameLst>
                                          <p:attrName>style.visibility</p:attrName>
                                        </p:attrNameLst>
                                      </p:cBhvr>
                                      <p:to>
                                        <p:strVal val="visible"/>
                                      </p:to>
                                    </p:set>
                                    <p:anim calcmode="lin" valueType="num">
                                      <p:cBhvr additive="base">
                                        <p:cTn id="120" dur="500" fill="hold"/>
                                        <p:tgtEl>
                                          <p:spTgt spid="60438"/>
                                        </p:tgtEl>
                                        <p:attrNameLst>
                                          <p:attrName>ppt_x</p:attrName>
                                        </p:attrNameLst>
                                      </p:cBhvr>
                                      <p:tavLst>
                                        <p:tav tm="0">
                                          <p:val>
                                            <p:strVal val="1+#ppt_w/2"/>
                                          </p:val>
                                        </p:tav>
                                        <p:tav tm="100000">
                                          <p:val>
                                            <p:strVal val="#ppt_x"/>
                                          </p:val>
                                        </p:tav>
                                      </p:tavLst>
                                    </p:anim>
                                    <p:anim calcmode="lin" valueType="num">
                                      <p:cBhvr additive="base">
                                        <p:cTn id="121" dur="500" fill="hold"/>
                                        <p:tgtEl>
                                          <p:spTgt spid="604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7" grpId="0" animBg="1"/>
      <p:bldP spid="60418" grpId="0" animBg="1"/>
      <p:bldP spid="60419" grpId="0" animBg="1"/>
      <p:bldP spid="60420" grpId="0" animBg="1"/>
      <p:bldP spid="60421" grpId="0" animBg="1"/>
      <p:bldP spid="60441" grpId="0" animBg="1"/>
      <p:bldP spid="60442" grpId="0" animBg="1"/>
      <p:bldP spid="60443" grpId="0" animBg="1"/>
      <p:bldP spid="60444" grpId="0" autoUpdateAnimBg="0"/>
      <p:bldP spid="60445" grpId="0" autoUpdateAnimBg="0"/>
      <p:bldP spid="60446" grpId="0" autoUpdateAnimBg="0"/>
      <p:bldP spid="60447" grpId="0" autoUpdateAnimBg="0"/>
      <p:bldP spid="60448" grpId="0" autoUpdateAnimBg="0"/>
      <p:bldP spid="6045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1441" name="Rectangle 1"/>
          <p:cNvSpPr>
            <a:spLocks/>
          </p:cNvSpPr>
          <p:nvPr/>
        </p:nvSpPr>
        <p:spPr bwMode="auto">
          <a:xfrm>
            <a:off x="-40482" y="-19050"/>
            <a:ext cx="9205913" cy="1414463"/>
          </a:xfrm>
          <a:prstGeom prst="rect">
            <a:avLst/>
          </a:prstGeom>
          <a:solidFill>
            <a:schemeClr val="bg1">
              <a:lumMod val="20000"/>
              <a:lumOff val="80000"/>
              <a:alpha val="39999"/>
            </a:schemeClr>
          </a:solidFill>
          <a:ln>
            <a:noFill/>
          </a:ln>
          <a:extLst/>
        </p:spPr>
        <p:txBody>
          <a:bodyPr lIns="0" tIns="0" rIns="0" bIns="0"/>
          <a:lstStyle/>
          <a:p>
            <a:endParaRPr lang="en-US"/>
          </a:p>
        </p:txBody>
      </p:sp>
      <p:graphicFrame>
        <p:nvGraphicFramePr>
          <p:cNvPr id="2" name="Object 2"/>
          <p:cNvGraphicFramePr>
            <a:graphicFrameLocks/>
          </p:cNvGraphicFramePr>
          <p:nvPr>
            <p:extLst>
              <p:ext uri="{D42A27DB-BD31-4B8C-83A1-F6EECF244321}">
                <p14:modId xmlns:p14="http://schemas.microsoft.com/office/powerpoint/2010/main" val="1946105098"/>
              </p:ext>
            </p:extLst>
          </p:nvPr>
        </p:nvGraphicFramePr>
        <p:xfrm>
          <a:off x="828675" y="1622425"/>
          <a:ext cx="3771900" cy="1712913"/>
        </p:xfrm>
        <a:graphic>
          <a:graphicData uri="http://schemas.openxmlformats.org/drawingml/2006/chart">
            <c:chart xmlns:c="http://schemas.openxmlformats.org/drawingml/2006/chart" xmlns:r="http://schemas.openxmlformats.org/officeDocument/2006/relationships" r:id="rId2"/>
          </a:graphicData>
        </a:graphic>
      </p:graphicFrame>
      <p:sp>
        <p:nvSpPr>
          <p:cNvPr id="61443" name="Rectangle 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6</a:t>
            </a:r>
          </a:p>
        </p:txBody>
      </p:sp>
      <p:sp>
        <p:nvSpPr>
          <p:cNvPr id="61444" name="Rectangle 4"/>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61445" name="Group 5"/>
          <p:cNvGrpSpPr>
            <a:grpSpLocks/>
          </p:cNvGrpSpPr>
          <p:nvPr/>
        </p:nvGrpSpPr>
        <p:grpSpPr bwMode="auto">
          <a:xfrm>
            <a:off x="5443538" y="1733550"/>
            <a:ext cx="987624" cy="142875"/>
            <a:chOff x="0" y="0"/>
            <a:chExt cx="1659" cy="240"/>
          </a:xfrm>
        </p:grpSpPr>
        <p:sp>
          <p:nvSpPr>
            <p:cNvPr id="61446" name="Rectangle 6"/>
            <p:cNvSpPr>
              <a:spLocks/>
            </p:cNvSpPr>
            <p:nvPr/>
          </p:nvSpPr>
          <p:spPr bwMode="auto">
            <a:xfrm>
              <a:off x="0" y="40"/>
              <a:ext cx="152" cy="152"/>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1447" name="Rectangle 7"/>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Solid Fact Name</a:t>
              </a:r>
            </a:p>
          </p:txBody>
        </p:sp>
      </p:grpSp>
      <p:grpSp>
        <p:nvGrpSpPr>
          <p:cNvPr id="61448" name="Group 8"/>
          <p:cNvGrpSpPr>
            <a:grpSpLocks/>
          </p:cNvGrpSpPr>
          <p:nvPr/>
        </p:nvGrpSpPr>
        <p:grpSpPr bwMode="auto">
          <a:xfrm>
            <a:off x="5443538" y="3267075"/>
            <a:ext cx="1259086" cy="142875"/>
            <a:chOff x="0" y="0"/>
            <a:chExt cx="2115" cy="240"/>
          </a:xfrm>
        </p:grpSpPr>
        <p:sp>
          <p:nvSpPr>
            <p:cNvPr id="61449" name="Rectangle 9"/>
            <p:cNvSpPr>
              <a:spLocks/>
            </p:cNvSpPr>
            <p:nvPr/>
          </p:nvSpPr>
          <p:spPr bwMode="auto">
            <a:xfrm>
              <a:off x="0" y="40"/>
              <a:ext cx="152" cy="152"/>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1450" name="Rectangle 10"/>
            <p:cNvSpPr>
              <a:spLocks/>
            </p:cNvSpPr>
            <p:nvPr/>
          </p:nvSpPr>
          <p:spPr bwMode="auto">
            <a:xfrm>
              <a:off x="347" y="0"/>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Black Fact Name Here</a:t>
              </a:r>
            </a:p>
          </p:txBody>
        </p:sp>
      </p:grpSp>
      <p:grpSp>
        <p:nvGrpSpPr>
          <p:cNvPr id="61451" name="Group 11"/>
          <p:cNvGrpSpPr>
            <a:grpSpLocks/>
          </p:cNvGrpSpPr>
          <p:nvPr/>
        </p:nvGrpSpPr>
        <p:grpSpPr bwMode="auto">
          <a:xfrm>
            <a:off x="6168628" y="3504605"/>
            <a:ext cx="2052638" cy="695325"/>
            <a:chOff x="0" y="0"/>
            <a:chExt cx="3448" cy="1168"/>
          </a:xfrm>
        </p:grpSpPr>
        <p:sp>
          <p:nvSpPr>
            <p:cNvPr id="61452" name="Rectangle 12"/>
            <p:cNvSpPr>
              <a:spLocks/>
            </p:cNvSpPr>
            <p:nvPr/>
          </p:nvSpPr>
          <p:spPr bwMode="auto">
            <a:xfrm>
              <a:off x="0" y="0"/>
              <a:ext cx="34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HEADING TEXT GOES HERE</a:t>
              </a:r>
            </a:p>
          </p:txBody>
        </p:sp>
        <p:sp>
          <p:nvSpPr>
            <p:cNvPr id="61453" name="Rectangle 13"/>
            <p:cNvSpPr>
              <a:spLocks/>
            </p:cNvSpPr>
            <p:nvPr/>
          </p:nvSpPr>
          <p:spPr bwMode="auto">
            <a:xfrm>
              <a:off x="0" y="440"/>
              <a:ext cx="3448"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sp>
        <p:nvSpPr>
          <p:cNvPr id="61454" name="Rectangle 14"/>
          <p:cNvSpPr>
            <a:spLocks/>
          </p:cNvSpPr>
          <p:nvPr/>
        </p:nvSpPr>
        <p:spPr bwMode="auto">
          <a:xfrm>
            <a:off x="949523" y="4060031"/>
            <a:ext cx="38052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r">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a:t>
            </a:r>
          </a:p>
        </p:txBody>
      </p:sp>
      <p:sp>
        <p:nvSpPr>
          <p:cNvPr id="61455" name="Rectangle 15"/>
          <p:cNvSpPr>
            <a:spLocks/>
          </p:cNvSpPr>
          <p:nvPr/>
        </p:nvSpPr>
        <p:spPr bwMode="auto">
          <a:xfrm>
            <a:off x="949523" y="3574256"/>
            <a:ext cx="38052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r"/>
            <a:r>
              <a:rPr lang="en-US" sz="1100" dirty="0">
                <a:solidFill>
                  <a:schemeClr val="accent2"/>
                </a:solidFill>
                <a:latin typeface="Montserrat-Regular" charset="0"/>
                <a:ea typeface="ＭＳ Ｐゴシック" charset="0"/>
                <a:cs typeface="Montserrat-Regular" charset="0"/>
                <a:sym typeface="Montserrat-Regular" charset="0"/>
              </a:rPr>
              <a:t>This letterhead design is meant to project an image of professionalism this letterhead design</a:t>
            </a:r>
          </a:p>
        </p:txBody>
      </p:sp>
      <p:sp>
        <p:nvSpPr>
          <p:cNvPr id="61456" name="Line 16"/>
          <p:cNvSpPr>
            <a:spLocks noChangeShapeType="1"/>
          </p:cNvSpPr>
          <p:nvPr/>
        </p:nvSpPr>
        <p:spPr bwMode="auto">
          <a:xfrm>
            <a:off x="5489972" y="2952750"/>
            <a:ext cx="2766417" cy="0"/>
          </a:xfrm>
          <a:prstGeom prst="line">
            <a:avLst/>
          </a:pr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1457" name="Group 17"/>
          <p:cNvGrpSpPr>
            <a:grpSpLocks/>
          </p:cNvGrpSpPr>
          <p:nvPr/>
        </p:nvGrpSpPr>
        <p:grpSpPr bwMode="auto">
          <a:xfrm>
            <a:off x="8169474" y="4824412"/>
            <a:ext cx="759619" cy="176213"/>
            <a:chOff x="0" y="0"/>
            <a:chExt cx="1275" cy="296"/>
          </a:xfrm>
        </p:grpSpPr>
        <p:pic>
          <p:nvPicPr>
            <p:cNvPr id="61458"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1459" name="Rectangle 19"/>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1460" name="Rectangle 2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46</a:t>
              </a:r>
            </a:p>
          </p:txBody>
        </p:sp>
        <p:sp>
          <p:nvSpPr>
            <p:cNvPr id="61461" name="Rectangle 21"/>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61462" name="Group 22"/>
          <p:cNvGrpSpPr>
            <a:grpSpLocks/>
          </p:cNvGrpSpPr>
          <p:nvPr/>
        </p:nvGrpSpPr>
        <p:grpSpPr bwMode="auto">
          <a:xfrm>
            <a:off x="5491163" y="3609975"/>
            <a:ext cx="523875" cy="523875"/>
            <a:chOff x="0" y="0"/>
            <a:chExt cx="880" cy="880"/>
          </a:xfrm>
        </p:grpSpPr>
        <p:sp>
          <p:nvSpPr>
            <p:cNvPr id="61463" name="Rectangle 23"/>
            <p:cNvSpPr>
              <a:spLocks/>
            </p:cNvSpPr>
            <p:nvPr/>
          </p:nvSpPr>
          <p:spPr bwMode="auto">
            <a:xfrm>
              <a:off x="0" y="0"/>
              <a:ext cx="880" cy="880"/>
            </a:xfrm>
            <a:prstGeom prst="rect">
              <a:avLst/>
            </a:prstGeom>
            <a:solidFill>
              <a:schemeClr val="accent3">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1464" name="Rectangle 24"/>
            <p:cNvSpPr>
              <a:spLocks/>
            </p:cNvSpPr>
            <p:nvPr/>
          </p:nvSpPr>
          <p:spPr bwMode="auto">
            <a:xfrm>
              <a:off x="135" y="108"/>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bg2"/>
                  </a:solidFill>
                  <a:latin typeface="Montserrat-Bold" charset="0"/>
                  <a:ea typeface="ＭＳ Ｐゴシック" charset="0"/>
                  <a:cs typeface="Montserrat-Bold" charset="0"/>
                  <a:sym typeface="Montserrat-Bold" charset="0"/>
                </a:rPr>
                <a:t>18</a:t>
              </a:r>
            </a:p>
          </p:txBody>
        </p:sp>
      </p:grpSp>
      <p:grpSp>
        <p:nvGrpSpPr>
          <p:cNvPr id="61465" name="Group 25"/>
          <p:cNvGrpSpPr>
            <a:grpSpLocks/>
          </p:cNvGrpSpPr>
          <p:nvPr/>
        </p:nvGrpSpPr>
        <p:grpSpPr bwMode="auto">
          <a:xfrm>
            <a:off x="6168628" y="1961555"/>
            <a:ext cx="2052638" cy="695325"/>
            <a:chOff x="0" y="0"/>
            <a:chExt cx="3448" cy="1168"/>
          </a:xfrm>
        </p:grpSpPr>
        <p:sp>
          <p:nvSpPr>
            <p:cNvPr id="61466" name="Rectangle 26"/>
            <p:cNvSpPr>
              <a:spLocks/>
            </p:cNvSpPr>
            <p:nvPr/>
          </p:nvSpPr>
          <p:spPr bwMode="auto">
            <a:xfrm>
              <a:off x="0" y="0"/>
              <a:ext cx="34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HEADING TEXT GOES HERE</a:t>
              </a:r>
            </a:p>
          </p:txBody>
        </p:sp>
        <p:sp>
          <p:nvSpPr>
            <p:cNvPr id="61467" name="Rectangle 27"/>
            <p:cNvSpPr>
              <a:spLocks/>
            </p:cNvSpPr>
            <p:nvPr/>
          </p:nvSpPr>
          <p:spPr bwMode="auto">
            <a:xfrm>
              <a:off x="0" y="440"/>
              <a:ext cx="3448"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61468" name="Group 28"/>
          <p:cNvGrpSpPr>
            <a:grpSpLocks/>
          </p:cNvGrpSpPr>
          <p:nvPr/>
        </p:nvGrpSpPr>
        <p:grpSpPr bwMode="auto">
          <a:xfrm>
            <a:off x="5491163" y="2066925"/>
            <a:ext cx="523875" cy="523875"/>
            <a:chOff x="0" y="0"/>
            <a:chExt cx="880" cy="880"/>
          </a:xfrm>
        </p:grpSpPr>
        <p:sp>
          <p:nvSpPr>
            <p:cNvPr id="61469" name="Rectangle 29"/>
            <p:cNvSpPr>
              <a:spLocks/>
            </p:cNvSpPr>
            <p:nvPr/>
          </p:nvSpPr>
          <p:spPr bwMode="auto">
            <a:xfrm>
              <a:off x="0" y="0"/>
              <a:ext cx="880" cy="880"/>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1470" name="Rectangle 30"/>
            <p:cNvSpPr>
              <a:spLocks/>
            </p:cNvSpPr>
            <p:nvPr/>
          </p:nvSpPr>
          <p:spPr bwMode="auto">
            <a:xfrm>
              <a:off x="135" y="108"/>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accent3"/>
                  </a:solidFill>
                  <a:latin typeface="Montserrat-Bold" charset="0"/>
                  <a:ea typeface="ＭＳ Ｐゴシック" charset="0"/>
                  <a:cs typeface="Montserrat-Bold" charset="0"/>
                  <a:sym typeface="Montserrat-Bold" charset="0"/>
                </a:rPr>
                <a:t>35</a:t>
              </a:r>
            </a:p>
          </p:txBody>
        </p:sp>
      </p:grpSp>
      <p:sp>
        <p:nvSpPr>
          <p:cNvPr id="61471" name="Line 31"/>
          <p:cNvSpPr>
            <a:spLocks noChangeShapeType="1"/>
          </p:cNvSpPr>
          <p:nvPr/>
        </p:nvSpPr>
        <p:spPr bwMode="auto">
          <a:xfrm>
            <a:off x="5489972" y="4443413"/>
            <a:ext cx="2766417" cy="0"/>
          </a:xfrm>
          <a:prstGeom prst="line">
            <a:avLst/>
          </a:pr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55"/>
                                        </p:tgtEl>
                                        <p:attrNameLst>
                                          <p:attrName>style.visibility</p:attrName>
                                        </p:attrNameLst>
                                      </p:cBhvr>
                                      <p:to>
                                        <p:strVal val="visible"/>
                                      </p:to>
                                    </p:set>
                                    <p:anim calcmode="lin" valueType="num">
                                      <p:cBhvr additive="base">
                                        <p:cTn id="7" dur="500" fill="hold"/>
                                        <p:tgtEl>
                                          <p:spTgt spid="61455"/>
                                        </p:tgtEl>
                                        <p:attrNameLst>
                                          <p:attrName>ppt_x</p:attrName>
                                        </p:attrNameLst>
                                      </p:cBhvr>
                                      <p:tavLst>
                                        <p:tav tm="0">
                                          <p:val>
                                            <p:strVal val="0-#ppt_w/2"/>
                                          </p:val>
                                        </p:tav>
                                        <p:tav tm="100000">
                                          <p:val>
                                            <p:strVal val="#ppt_x"/>
                                          </p:val>
                                        </p:tav>
                                      </p:tavLst>
                                    </p:anim>
                                    <p:anim calcmode="lin" valueType="num">
                                      <p:cBhvr additive="base">
                                        <p:cTn id="8" dur="500" fill="hold"/>
                                        <p:tgtEl>
                                          <p:spTgt spid="6145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61454"/>
                                        </p:tgtEl>
                                        <p:attrNameLst>
                                          <p:attrName>style.visibility</p:attrName>
                                        </p:attrNameLst>
                                      </p:cBhvr>
                                      <p:to>
                                        <p:strVal val="visible"/>
                                      </p:to>
                                    </p:set>
                                    <p:anim calcmode="lin" valueType="num">
                                      <p:cBhvr additive="base">
                                        <p:cTn id="12" dur="500" fill="hold"/>
                                        <p:tgtEl>
                                          <p:spTgt spid="61454"/>
                                        </p:tgtEl>
                                        <p:attrNameLst>
                                          <p:attrName>ppt_x</p:attrName>
                                        </p:attrNameLst>
                                      </p:cBhvr>
                                      <p:tavLst>
                                        <p:tav tm="0">
                                          <p:val>
                                            <p:strVal val="0-#ppt_w/2"/>
                                          </p:val>
                                        </p:tav>
                                        <p:tav tm="100000">
                                          <p:val>
                                            <p:strVal val="#ppt_x"/>
                                          </p:val>
                                        </p:tav>
                                      </p:tavLst>
                                    </p:anim>
                                    <p:anim calcmode="lin" valueType="num">
                                      <p:cBhvr additive="base">
                                        <p:cTn id="13" dur="500" fill="hold"/>
                                        <p:tgtEl>
                                          <p:spTgt spid="6145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61445"/>
                                        </p:tgtEl>
                                        <p:attrNameLst>
                                          <p:attrName>style.visibility</p:attrName>
                                        </p:attrNameLst>
                                      </p:cBhvr>
                                      <p:to>
                                        <p:strVal val="visible"/>
                                      </p:to>
                                    </p:set>
                                    <p:animEffect transition="in" filter="wipe(left)">
                                      <p:cBhvr>
                                        <p:cTn id="23" dur="500"/>
                                        <p:tgtEl>
                                          <p:spTgt spid="61445"/>
                                        </p:tgtEl>
                                      </p:cBhvr>
                                    </p:animEffect>
                                  </p:childTnLst>
                                </p:cTn>
                              </p:par>
                            </p:childTnLst>
                          </p:cTn>
                        </p:par>
                        <p:par>
                          <p:cTn id="24" fill="hold" nodeType="afterGroup">
                            <p:stCondLst>
                              <p:cond delay="500"/>
                            </p:stCondLst>
                            <p:childTnLst>
                              <p:par>
                                <p:cTn id="25" presetID="23" presetClass="entr" presetSubtype="16" fill="hold" nodeType="afterEffect">
                                  <p:stCondLst>
                                    <p:cond delay="500"/>
                                  </p:stCondLst>
                                  <p:childTnLst>
                                    <p:set>
                                      <p:cBhvr>
                                        <p:cTn id="26" dur="1" fill="hold">
                                          <p:stCondLst>
                                            <p:cond delay="0"/>
                                          </p:stCondLst>
                                        </p:cTn>
                                        <p:tgtEl>
                                          <p:spTgt spid="61468"/>
                                        </p:tgtEl>
                                        <p:attrNameLst>
                                          <p:attrName>style.visibility</p:attrName>
                                        </p:attrNameLst>
                                      </p:cBhvr>
                                      <p:to>
                                        <p:strVal val="visible"/>
                                      </p:to>
                                    </p:set>
                                    <p:anim calcmode="lin" valueType="num">
                                      <p:cBhvr>
                                        <p:cTn id="27" dur="500" fill="hold"/>
                                        <p:tgtEl>
                                          <p:spTgt spid="61468"/>
                                        </p:tgtEl>
                                        <p:attrNameLst>
                                          <p:attrName>ppt_w</p:attrName>
                                        </p:attrNameLst>
                                      </p:cBhvr>
                                      <p:tavLst>
                                        <p:tav tm="0">
                                          <p:val>
                                            <p:fltVal val="0"/>
                                          </p:val>
                                        </p:tav>
                                        <p:tav tm="100000">
                                          <p:val>
                                            <p:strVal val="#ppt_w"/>
                                          </p:val>
                                        </p:tav>
                                      </p:tavLst>
                                    </p:anim>
                                    <p:anim calcmode="lin" valueType="num">
                                      <p:cBhvr>
                                        <p:cTn id="28" dur="500" fill="hold"/>
                                        <p:tgtEl>
                                          <p:spTgt spid="61468"/>
                                        </p:tgtEl>
                                        <p:attrNameLst>
                                          <p:attrName>ppt_h</p:attrName>
                                        </p:attrNameLst>
                                      </p:cBhvr>
                                      <p:tavLst>
                                        <p:tav tm="0">
                                          <p:val>
                                            <p:fltVal val="0"/>
                                          </p:val>
                                        </p:tav>
                                        <p:tav tm="100000">
                                          <p:val>
                                            <p:strVal val="#ppt_h"/>
                                          </p:val>
                                        </p:tav>
                                      </p:tavLst>
                                    </p:anim>
                                  </p:childTnLst>
                                </p:cTn>
                              </p:par>
                            </p:childTnLst>
                          </p:cTn>
                        </p:par>
                        <p:par>
                          <p:cTn id="29" fill="hold" nodeType="afterGroup">
                            <p:stCondLst>
                              <p:cond delay="1500"/>
                            </p:stCondLst>
                            <p:childTnLst>
                              <p:par>
                                <p:cTn id="30" presetID="2" presetClass="entr" presetSubtype="2" fill="hold" nodeType="afterEffect">
                                  <p:stCondLst>
                                    <p:cond delay="500"/>
                                  </p:stCondLst>
                                  <p:childTnLst>
                                    <p:set>
                                      <p:cBhvr>
                                        <p:cTn id="31" dur="1" fill="hold">
                                          <p:stCondLst>
                                            <p:cond delay="0"/>
                                          </p:stCondLst>
                                        </p:cTn>
                                        <p:tgtEl>
                                          <p:spTgt spid="61465"/>
                                        </p:tgtEl>
                                        <p:attrNameLst>
                                          <p:attrName>style.visibility</p:attrName>
                                        </p:attrNameLst>
                                      </p:cBhvr>
                                      <p:to>
                                        <p:strVal val="visible"/>
                                      </p:to>
                                    </p:set>
                                    <p:anim calcmode="lin" valueType="num">
                                      <p:cBhvr additive="base">
                                        <p:cTn id="32" dur="500" fill="hold"/>
                                        <p:tgtEl>
                                          <p:spTgt spid="61465"/>
                                        </p:tgtEl>
                                        <p:attrNameLst>
                                          <p:attrName>ppt_x</p:attrName>
                                        </p:attrNameLst>
                                      </p:cBhvr>
                                      <p:tavLst>
                                        <p:tav tm="0">
                                          <p:val>
                                            <p:strVal val="1+#ppt_w/2"/>
                                          </p:val>
                                        </p:tav>
                                        <p:tav tm="100000">
                                          <p:val>
                                            <p:strVal val="#ppt_x"/>
                                          </p:val>
                                        </p:tav>
                                      </p:tavLst>
                                    </p:anim>
                                    <p:anim calcmode="lin" valueType="num">
                                      <p:cBhvr additive="base">
                                        <p:cTn id="33" dur="500" fill="hold"/>
                                        <p:tgtEl>
                                          <p:spTgt spid="61465"/>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2500"/>
                            </p:stCondLst>
                            <p:childTnLst>
                              <p:par>
                                <p:cTn id="35" presetID="4" presetClass="entr" presetSubtype="32" fill="hold" grpId="0" nodeType="afterEffect">
                                  <p:stCondLst>
                                    <p:cond delay="0"/>
                                  </p:stCondLst>
                                  <p:childTnLst>
                                    <p:set>
                                      <p:cBhvr>
                                        <p:cTn id="36" dur="1" fill="hold">
                                          <p:stCondLst>
                                            <p:cond delay="0"/>
                                          </p:stCondLst>
                                        </p:cTn>
                                        <p:tgtEl>
                                          <p:spTgt spid="61456"/>
                                        </p:tgtEl>
                                        <p:attrNameLst>
                                          <p:attrName>style.visibility</p:attrName>
                                        </p:attrNameLst>
                                      </p:cBhvr>
                                      <p:to>
                                        <p:strVal val="visible"/>
                                      </p:to>
                                    </p:set>
                                    <p:animEffect transition="in" filter="box(out)">
                                      <p:cBhvr>
                                        <p:cTn id="37" dur="500"/>
                                        <p:tgtEl>
                                          <p:spTgt spid="614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nodeType="clickEffect">
                                  <p:stCondLst>
                                    <p:cond delay="0"/>
                                  </p:stCondLst>
                                  <p:childTnLst>
                                    <p:set>
                                      <p:cBhvr>
                                        <p:cTn id="41" dur="1" fill="hold">
                                          <p:stCondLst>
                                            <p:cond delay="0"/>
                                          </p:stCondLst>
                                        </p:cTn>
                                        <p:tgtEl>
                                          <p:spTgt spid="61448"/>
                                        </p:tgtEl>
                                        <p:attrNameLst>
                                          <p:attrName>style.visibility</p:attrName>
                                        </p:attrNameLst>
                                      </p:cBhvr>
                                      <p:to>
                                        <p:strVal val="visible"/>
                                      </p:to>
                                    </p:set>
                                    <p:anim calcmode="lin" valueType="num">
                                      <p:cBhvr>
                                        <p:cTn id="42" dur="500" fill="hold"/>
                                        <p:tgtEl>
                                          <p:spTgt spid="61448"/>
                                        </p:tgtEl>
                                        <p:attrNameLst>
                                          <p:attrName>ppt_w</p:attrName>
                                        </p:attrNameLst>
                                      </p:cBhvr>
                                      <p:tavLst>
                                        <p:tav tm="0">
                                          <p:val>
                                            <p:fltVal val="0"/>
                                          </p:val>
                                        </p:tav>
                                        <p:tav tm="100000">
                                          <p:val>
                                            <p:strVal val="#ppt_w"/>
                                          </p:val>
                                        </p:tav>
                                      </p:tavLst>
                                    </p:anim>
                                    <p:anim calcmode="lin" valueType="num">
                                      <p:cBhvr>
                                        <p:cTn id="43" dur="500" fill="hold"/>
                                        <p:tgtEl>
                                          <p:spTgt spid="61448"/>
                                        </p:tgtEl>
                                        <p:attrNameLst>
                                          <p:attrName>ppt_h</p:attrName>
                                        </p:attrNameLst>
                                      </p:cBhvr>
                                      <p:tavLst>
                                        <p:tav tm="0">
                                          <p:val>
                                            <p:fltVal val="0"/>
                                          </p:val>
                                        </p:tav>
                                        <p:tav tm="100000">
                                          <p:val>
                                            <p:strVal val="#ppt_h"/>
                                          </p:val>
                                        </p:tav>
                                      </p:tavLst>
                                    </p:anim>
                                  </p:childTnLst>
                                </p:cTn>
                              </p:par>
                            </p:childTnLst>
                          </p:cTn>
                        </p:par>
                        <p:par>
                          <p:cTn id="44" fill="hold" nodeType="afterGroup">
                            <p:stCondLst>
                              <p:cond delay="500"/>
                            </p:stCondLst>
                            <p:childTnLst>
                              <p:par>
                                <p:cTn id="45" presetID="23" presetClass="entr" presetSubtype="16" fill="hold" nodeType="afterEffect">
                                  <p:stCondLst>
                                    <p:cond delay="300"/>
                                  </p:stCondLst>
                                  <p:childTnLst>
                                    <p:set>
                                      <p:cBhvr>
                                        <p:cTn id="46" dur="1" fill="hold">
                                          <p:stCondLst>
                                            <p:cond delay="0"/>
                                          </p:stCondLst>
                                        </p:cTn>
                                        <p:tgtEl>
                                          <p:spTgt spid="61462"/>
                                        </p:tgtEl>
                                        <p:attrNameLst>
                                          <p:attrName>style.visibility</p:attrName>
                                        </p:attrNameLst>
                                      </p:cBhvr>
                                      <p:to>
                                        <p:strVal val="visible"/>
                                      </p:to>
                                    </p:set>
                                    <p:anim calcmode="lin" valueType="num">
                                      <p:cBhvr>
                                        <p:cTn id="47" dur="500" fill="hold"/>
                                        <p:tgtEl>
                                          <p:spTgt spid="61462"/>
                                        </p:tgtEl>
                                        <p:attrNameLst>
                                          <p:attrName>ppt_w</p:attrName>
                                        </p:attrNameLst>
                                      </p:cBhvr>
                                      <p:tavLst>
                                        <p:tav tm="0">
                                          <p:val>
                                            <p:fltVal val="0"/>
                                          </p:val>
                                        </p:tav>
                                        <p:tav tm="100000">
                                          <p:val>
                                            <p:strVal val="#ppt_w"/>
                                          </p:val>
                                        </p:tav>
                                      </p:tavLst>
                                    </p:anim>
                                    <p:anim calcmode="lin" valueType="num">
                                      <p:cBhvr>
                                        <p:cTn id="48" dur="500" fill="hold"/>
                                        <p:tgtEl>
                                          <p:spTgt spid="61462"/>
                                        </p:tgtEl>
                                        <p:attrNameLst>
                                          <p:attrName>ppt_h</p:attrName>
                                        </p:attrNameLst>
                                      </p:cBhvr>
                                      <p:tavLst>
                                        <p:tav tm="0">
                                          <p:val>
                                            <p:fltVal val="0"/>
                                          </p:val>
                                        </p:tav>
                                        <p:tav tm="100000">
                                          <p:val>
                                            <p:strVal val="#ppt_h"/>
                                          </p:val>
                                        </p:tav>
                                      </p:tavLst>
                                    </p:anim>
                                  </p:childTnLst>
                                </p:cTn>
                              </p:par>
                            </p:childTnLst>
                          </p:cTn>
                        </p:par>
                        <p:par>
                          <p:cTn id="49" fill="hold" nodeType="afterGroup">
                            <p:stCondLst>
                              <p:cond delay="1300"/>
                            </p:stCondLst>
                            <p:childTnLst>
                              <p:par>
                                <p:cTn id="50" presetID="23" presetClass="entr" presetSubtype="16" fill="hold" nodeType="afterEffect">
                                  <p:stCondLst>
                                    <p:cond delay="300"/>
                                  </p:stCondLst>
                                  <p:childTnLst>
                                    <p:set>
                                      <p:cBhvr>
                                        <p:cTn id="51" dur="1" fill="hold">
                                          <p:stCondLst>
                                            <p:cond delay="0"/>
                                          </p:stCondLst>
                                        </p:cTn>
                                        <p:tgtEl>
                                          <p:spTgt spid="61451"/>
                                        </p:tgtEl>
                                        <p:attrNameLst>
                                          <p:attrName>style.visibility</p:attrName>
                                        </p:attrNameLst>
                                      </p:cBhvr>
                                      <p:to>
                                        <p:strVal val="visible"/>
                                      </p:to>
                                    </p:set>
                                    <p:anim calcmode="lin" valueType="num">
                                      <p:cBhvr>
                                        <p:cTn id="52" dur="500" fill="hold"/>
                                        <p:tgtEl>
                                          <p:spTgt spid="61451"/>
                                        </p:tgtEl>
                                        <p:attrNameLst>
                                          <p:attrName>ppt_w</p:attrName>
                                        </p:attrNameLst>
                                      </p:cBhvr>
                                      <p:tavLst>
                                        <p:tav tm="0">
                                          <p:val>
                                            <p:fltVal val="0"/>
                                          </p:val>
                                        </p:tav>
                                        <p:tav tm="100000">
                                          <p:val>
                                            <p:strVal val="#ppt_w"/>
                                          </p:val>
                                        </p:tav>
                                      </p:tavLst>
                                    </p:anim>
                                    <p:anim calcmode="lin" valueType="num">
                                      <p:cBhvr>
                                        <p:cTn id="53" dur="500" fill="hold"/>
                                        <p:tgtEl>
                                          <p:spTgt spid="61451"/>
                                        </p:tgtEl>
                                        <p:attrNameLst>
                                          <p:attrName>ppt_h</p:attrName>
                                        </p:attrNameLst>
                                      </p:cBhvr>
                                      <p:tavLst>
                                        <p:tav tm="0">
                                          <p:val>
                                            <p:fltVal val="0"/>
                                          </p:val>
                                        </p:tav>
                                        <p:tav tm="100000">
                                          <p:val>
                                            <p:strVal val="#ppt_h"/>
                                          </p:val>
                                        </p:tav>
                                      </p:tavLst>
                                    </p:anim>
                                  </p:childTnLst>
                                </p:cTn>
                              </p:par>
                            </p:childTnLst>
                          </p:cTn>
                        </p:par>
                        <p:par>
                          <p:cTn id="54" fill="hold" nodeType="afterGroup">
                            <p:stCondLst>
                              <p:cond delay="2100"/>
                            </p:stCondLst>
                            <p:childTnLst>
                              <p:par>
                                <p:cTn id="55" presetID="4" presetClass="entr" presetSubtype="32" fill="hold" grpId="0" nodeType="afterEffect">
                                  <p:stCondLst>
                                    <p:cond delay="300"/>
                                  </p:stCondLst>
                                  <p:childTnLst>
                                    <p:set>
                                      <p:cBhvr>
                                        <p:cTn id="56" dur="1" fill="hold">
                                          <p:stCondLst>
                                            <p:cond delay="0"/>
                                          </p:stCondLst>
                                        </p:cTn>
                                        <p:tgtEl>
                                          <p:spTgt spid="61471"/>
                                        </p:tgtEl>
                                        <p:attrNameLst>
                                          <p:attrName>style.visibility</p:attrName>
                                        </p:attrNameLst>
                                      </p:cBhvr>
                                      <p:to>
                                        <p:strVal val="visible"/>
                                      </p:to>
                                    </p:set>
                                    <p:animEffect transition="in" filter="box(out)">
                                      <p:cBhvr>
                                        <p:cTn id="57" dur="500"/>
                                        <p:tgtEl>
                                          <p:spTgt spid="61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61454" grpId="0" autoUpdateAnimBg="0"/>
      <p:bldP spid="61455" grpId="0" autoUpdateAnimBg="0"/>
      <p:bldP spid="61456" grpId="0" animBg="1"/>
      <p:bldP spid="6147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2465" name="Oval 1"/>
          <p:cNvSpPr>
            <a:spLocks/>
          </p:cNvSpPr>
          <p:nvPr/>
        </p:nvSpPr>
        <p:spPr bwMode="auto">
          <a:xfrm>
            <a:off x="3517106" y="1706761"/>
            <a:ext cx="2109788" cy="2109788"/>
          </a:xfrm>
          <a:prstGeom prst="ellipse">
            <a:avLst/>
          </a:prstGeom>
          <a:noFill/>
          <a:ln w="38100" cap="rnd">
            <a:solidFill>
              <a:srgbClr val="5A5A5A"/>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66" name="Oval 2"/>
          <p:cNvSpPr>
            <a:spLocks/>
          </p:cNvSpPr>
          <p:nvPr/>
        </p:nvSpPr>
        <p:spPr bwMode="auto">
          <a:xfrm>
            <a:off x="3600450" y="1785342"/>
            <a:ext cx="1943100" cy="1943100"/>
          </a:xfrm>
          <a:prstGeom prst="ellipse">
            <a:avLst/>
          </a:prstGeom>
          <a:solidFill>
            <a:srgbClr val="28323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62467" name="Group 3"/>
          <p:cNvGrpSpPr>
            <a:grpSpLocks/>
          </p:cNvGrpSpPr>
          <p:nvPr/>
        </p:nvGrpSpPr>
        <p:grpSpPr bwMode="auto">
          <a:xfrm>
            <a:off x="3698081" y="1678781"/>
            <a:ext cx="642938" cy="642938"/>
            <a:chOff x="0" y="0"/>
            <a:chExt cx="1080" cy="1080"/>
          </a:xfrm>
        </p:grpSpPr>
        <p:sp>
          <p:nvSpPr>
            <p:cNvPr id="62468" name="Oval 4"/>
            <p:cNvSpPr>
              <a:spLocks/>
            </p:cNvSpPr>
            <p:nvPr/>
          </p:nvSpPr>
          <p:spPr bwMode="auto">
            <a:xfrm>
              <a:off x="0" y="0"/>
              <a:ext cx="1080" cy="1080"/>
            </a:xfrm>
            <a:prstGeom prst="ellipse">
              <a:avLst/>
            </a:prstGeom>
            <a:solidFill>
              <a:srgbClr val="505A64">
                <a:alpha val="89999"/>
              </a:srgb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62469" name="Rectangle 5"/>
            <p:cNvSpPr>
              <a:spLocks/>
            </p:cNvSpPr>
            <p:nvPr/>
          </p:nvSpPr>
          <p:spPr bwMode="auto">
            <a:xfrm>
              <a:off x="164" y="283"/>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FFFFFF"/>
                  </a:solidFill>
                  <a:latin typeface="Raleway" charset="0"/>
                  <a:ea typeface="ＭＳ Ｐゴシック" charset="0"/>
                  <a:cs typeface="Raleway" charset="0"/>
                  <a:sym typeface="Raleway" charset="0"/>
                </a:rPr>
                <a:t>8%</a:t>
              </a:r>
            </a:p>
          </p:txBody>
        </p:sp>
      </p:grpSp>
      <p:grpSp>
        <p:nvGrpSpPr>
          <p:cNvPr id="62470" name="Group 6"/>
          <p:cNvGrpSpPr>
            <a:grpSpLocks/>
          </p:cNvGrpSpPr>
          <p:nvPr/>
        </p:nvGrpSpPr>
        <p:grpSpPr bwMode="auto">
          <a:xfrm>
            <a:off x="3176588" y="1926431"/>
            <a:ext cx="457200" cy="395288"/>
            <a:chOff x="0" y="0"/>
            <a:chExt cx="768" cy="664"/>
          </a:xfrm>
        </p:grpSpPr>
        <p:sp>
          <p:nvSpPr>
            <p:cNvPr id="62471" name="Oval 7"/>
            <p:cNvSpPr>
              <a:spLocks/>
            </p:cNvSpPr>
            <p:nvPr/>
          </p:nvSpPr>
          <p:spPr bwMode="auto">
            <a:xfrm>
              <a:off x="44" y="0"/>
              <a:ext cx="664" cy="664"/>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2472" name="Rectangle 8"/>
            <p:cNvSpPr>
              <a:spLocks/>
            </p:cNvSpPr>
            <p:nvPr/>
          </p:nvSpPr>
          <p:spPr bwMode="auto">
            <a:xfrm>
              <a:off x="0" y="91"/>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dirty="0">
                  <a:solidFill>
                    <a:srgbClr val="FFFFFF"/>
                  </a:solidFill>
                  <a:latin typeface="Raleway" charset="0"/>
                  <a:ea typeface="ＭＳ Ｐゴシック" charset="0"/>
                  <a:cs typeface="Raleway" charset="0"/>
                  <a:sym typeface="Raleway" charset="0"/>
                </a:rPr>
                <a:t>4%</a:t>
              </a:r>
            </a:p>
          </p:txBody>
        </p:sp>
      </p:grpSp>
      <p:grpSp>
        <p:nvGrpSpPr>
          <p:cNvPr id="62473" name="Group 9"/>
          <p:cNvGrpSpPr>
            <a:grpSpLocks/>
          </p:cNvGrpSpPr>
          <p:nvPr/>
        </p:nvGrpSpPr>
        <p:grpSpPr bwMode="auto">
          <a:xfrm>
            <a:off x="2921794" y="2488406"/>
            <a:ext cx="957263" cy="957263"/>
            <a:chOff x="0" y="0"/>
            <a:chExt cx="1608" cy="1608"/>
          </a:xfrm>
        </p:grpSpPr>
        <p:sp>
          <p:nvSpPr>
            <p:cNvPr id="62474" name="Oval 10"/>
            <p:cNvSpPr>
              <a:spLocks/>
            </p:cNvSpPr>
            <p:nvPr/>
          </p:nvSpPr>
          <p:spPr bwMode="auto">
            <a:xfrm>
              <a:off x="0" y="0"/>
              <a:ext cx="1608" cy="1608"/>
            </a:xfrm>
            <a:prstGeom prst="ellipse">
              <a:avLst/>
            </a:prstGeom>
            <a:solidFill>
              <a:srgbClr val="8C96A0">
                <a:alpha val="70000"/>
              </a:srgbClr>
            </a:solidFill>
            <a:ln>
              <a:noFill/>
            </a:ln>
            <a:extLst>
              <a:ext uri="{91240B29-F687-4F45-9708-019B960494DF}">
                <a14:hiddenLine xmlns:a14="http://schemas.microsoft.com/office/drawing/2010/main" w="25400" cap="flat">
                  <a:solidFill>
                    <a:schemeClr val="tx1">
                      <a:alpha val="70000"/>
                    </a:schemeClr>
                  </a:solidFill>
                  <a:miter lim="800000"/>
                  <a:headEnd type="none" w="med" len="med"/>
                  <a:tailEnd type="none" w="med" len="med"/>
                </a14:hiddenLine>
              </a:ext>
            </a:extLst>
          </p:spPr>
          <p:txBody>
            <a:bodyPr lIns="0" tIns="0" rIns="0" bIns="0"/>
            <a:lstStyle/>
            <a:p>
              <a:endParaRPr lang="en-US"/>
            </a:p>
          </p:txBody>
        </p:sp>
        <p:sp>
          <p:nvSpPr>
            <p:cNvPr id="62475" name="Rectangle 11"/>
            <p:cNvSpPr>
              <a:spLocks/>
            </p:cNvSpPr>
            <p:nvPr/>
          </p:nvSpPr>
          <p:spPr bwMode="auto">
            <a:xfrm>
              <a:off x="428" y="539"/>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1A1A1A"/>
                  </a:solidFill>
                  <a:latin typeface="Raleway" charset="0"/>
                  <a:ea typeface="ＭＳ Ｐゴシック" charset="0"/>
                  <a:cs typeface="Raleway" charset="0"/>
                  <a:sym typeface="Raleway" charset="0"/>
                </a:rPr>
                <a:t>18%</a:t>
              </a:r>
            </a:p>
          </p:txBody>
        </p:sp>
      </p:grpSp>
      <p:sp>
        <p:nvSpPr>
          <p:cNvPr id="62476" name="Oval 12"/>
          <p:cNvSpPr>
            <a:spLocks/>
          </p:cNvSpPr>
          <p:nvPr/>
        </p:nvSpPr>
        <p:spPr bwMode="auto">
          <a:xfrm>
            <a:off x="4133850" y="2328862"/>
            <a:ext cx="862013" cy="862013"/>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2477" name="Rectangle 13"/>
          <p:cNvSpPr>
            <a:spLocks/>
          </p:cNvSpPr>
          <p:nvPr/>
        </p:nvSpPr>
        <p:spPr bwMode="auto">
          <a:xfrm>
            <a:off x="4348163" y="2590800"/>
            <a:ext cx="457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969696"/>
                </a:solidFill>
                <a:latin typeface="Raleway" charset="0"/>
                <a:ea typeface="ＭＳ Ｐゴシック" charset="0"/>
                <a:cs typeface="Raleway" charset="0"/>
                <a:sym typeface="Raleway" charset="0"/>
              </a:rPr>
              <a:t>40%</a:t>
            </a:r>
          </a:p>
        </p:txBody>
      </p:sp>
      <p:grpSp>
        <p:nvGrpSpPr>
          <p:cNvPr id="62478" name="Group 14"/>
          <p:cNvGrpSpPr>
            <a:grpSpLocks/>
          </p:cNvGrpSpPr>
          <p:nvPr/>
        </p:nvGrpSpPr>
        <p:grpSpPr bwMode="auto">
          <a:xfrm>
            <a:off x="5157788" y="2140149"/>
            <a:ext cx="1076325" cy="1076325"/>
            <a:chOff x="0" y="0"/>
            <a:chExt cx="1808" cy="1808"/>
          </a:xfrm>
        </p:grpSpPr>
        <p:sp>
          <p:nvSpPr>
            <p:cNvPr id="62479" name="Oval 15"/>
            <p:cNvSpPr>
              <a:spLocks/>
            </p:cNvSpPr>
            <p:nvPr/>
          </p:nvSpPr>
          <p:spPr bwMode="auto">
            <a:xfrm>
              <a:off x="0" y="0"/>
              <a:ext cx="1808" cy="1808"/>
            </a:xfrm>
            <a:prstGeom prst="ellipse">
              <a:avLst/>
            </a:prstGeom>
            <a:solidFill>
              <a:schemeClr val="accent2">
                <a:alpha val="70000"/>
              </a:schemeClr>
            </a:solidFill>
            <a:ln>
              <a:noFill/>
            </a:ln>
            <a:extLst>
              <a:ext uri="{91240B29-F687-4F45-9708-019B960494DF}">
                <a14:hiddenLine xmlns:a14="http://schemas.microsoft.com/office/drawing/2010/main" w="25400" cap="flat">
                  <a:solidFill>
                    <a:schemeClr val="tx1">
                      <a:alpha val="70000"/>
                    </a:schemeClr>
                  </a:solidFill>
                  <a:miter lim="800000"/>
                  <a:headEnd type="none" w="med" len="med"/>
                  <a:tailEnd type="none" w="med" len="med"/>
                </a14:hiddenLine>
              </a:ext>
            </a:extLst>
          </p:spPr>
          <p:txBody>
            <a:bodyPr lIns="0" tIns="0" rIns="0" bIns="0"/>
            <a:lstStyle/>
            <a:p>
              <a:endParaRPr lang="en-US"/>
            </a:p>
          </p:txBody>
        </p:sp>
        <p:sp>
          <p:nvSpPr>
            <p:cNvPr id="62480" name="Rectangle 16"/>
            <p:cNvSpPr>
              <a:spLocks/>
            </p:cNvSpPr>
            <p:nvPr/>
          </p:nvSpPr>
          <p:spPr bwMode="auto">
            <a:xfrm>
              <a:off x="576" y="676"/>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FFFFFF"/>
                  </a:solidFill>
                  <a:latin typeface="Raleway" charset="0"/>
                  <a:ea typeface="ＭＳ Ｐゴシック" charset="0"/>
                  <a:cs typeface="Raleway" charset="0"/>
                  <a:sym typeface="Raleway" charset="0"/>
                </a:rPr>
                <a:t>28%</a:t>
              </a:r>
            </a:p>
          </p:txBody>
        </p:sp>
      </p:grpSp>
      <p:grpSp>
        <p:nvGrpSpPr>
          <p:cNvPr id="62481" name="Group 17"/>
          <p:cNvGrpSpPr>
            <a:grpSpLocks/>
          </p:cNvGrpSpPr>
          <p:nvPr/>
        </p:nvGrpSpPr>
        <p:grpSpPr bwMode="auto">
          <a:xfrm>
            <a:off x="5226844" y="1835944"/>
            <a:ext cx="500063" cy="500063"/>
            <a:chOff x="0" y="0"/>
            <a:chExt cx="840" cy="840"/>
          </a:xfrm>
        </p:grpSpPr>
        <p:sp>
          <p:nvSpPr>
            <p:cNvPr id="62482" name="Oval 18"/>
            <p:cNvSpPr>
              <a:spLocks/>
            </p:cNvSpPr>
            <p:nvPr/>
          </p:nvSpPr>
          <p:spPr bwMode="auto">
            <a:xfrm>
              <a:off x="0" y="0"/>
              <a:ext cx="840" cy="840"/>
            </a:xfrm>
            <a:prstGeom prst="ellipse">
              <a:avLst/>
            </a:prstGeom>
            <a:solidFill>
              <a:srgbClr val="000000">
                <a:alpha val="70000"/>
              </a:srgbClr>
            </a:solidFill>
            <a:ln>
              <a:noFill/>
            </a:ln>
            <a:extLst>
              <a:ext uri="{91240B29-F687-4F45-9708-019B960494DF}">
                <a14:hiddenLine xmlns:a14="http://schemas.microsoft.com/office/drawing/2010/main" w="25400" cap="flat">
                  <a:solidFill>
                    <a:schemeClr val="tx1">
                      <a:alpha val="70000"/>
                    </a:schemeClr>
                  </a:solidFill>
                  <a:miter lim="800000"/>
                  <a:headEnd type="none" w="med" len="med"/>
                  <a:tailEnd type="none" w="med" len="med"/>
                </a14:hiddenLine>
              </a:ext>
            </a:extLst>
          </p:spPr>
          <p:txBody>
            <a:bodyPr lIns="0" tIns="0" rIns="0" bIns="0"/>
            <a:lstStyle/>
            <a:p>
              <a:endParaRPr lang="en-US"/>
            </a:p>
          </p:txBody>
        </p:sp>
        <p:sp>
          <p:nvSpPr>
            <p:cNvPr id="62483" name="Rectangle 19"/>
            <p:cNvSpPr>
              <a:spLocks/>
            </p:cNvSpPr>
            <p:nvPr/>
          </p:nvSpPr>
          <p:spPr bwMode="auto">
            <a:xfrm>
              <a:off x="36" y="179"/>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FFFFFF"/>
                  </a:solidFill>
                  <a:latin typeface="Raleway" charset="0"/>
                  <a:ea typeface="ＭＳ Ｐゴシック" charset="0"/>
                  <a:cs typeface="Raleway" charset="0"/>
                  <a:sym typeface="Raleway" charset="0"/>
                </a:rPr>
                <a:t>7%</a:t>
              </a:r>
            </a:p>
          </p:txBody>
        </p:sp>
      </p:grpSp>
      <p:grpSp>
        <p:nvGrpSpPr>
          <p:cNvPr id="62484" name="Group 20"/>
          <p:cNvGrpSpPr>
            <a:grpSpLocks/>
          </p:cNvGrpSpPr>
          <p:nvPr/>
        </p:nvGrpSpPr>
        <p:grpSpPr bwMode="auto">
          <a:xfrm>
            <a:off x="4286250" y="2985492"/>
            <a:ext cx="566738" cy="538163"/>
            <a:chOff x="0" y="0"/>
            <a:chExt cx="952" cy="903"/>
          </a:xfrm>
        </p:grpSpPr>
        <p:sp>
          <p:nvSpPr>
            <p:cNvPr id="62485" name="Oval 21"/>
            <p:cNvSpPr>
              <a:spLocks/>
            </p:cNvSpPr>
            <p:nvPr/>
          </p:nvSpPr>
          <p:spPr bwMode="auto">
            <a:xfrm>
              <a:off x="9" y="0"/>
              <a:ext cx="902" cy="903"/>
            </a:xfrm>
            <a:prstGeom prst="ellipse">
              <a:avLst/>
            </a:prstGeom>
            <a:solidFill>
              <a:schemeClr val="accent3">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62486" name="Rectangle 22"/>
            <p:cNvSpPr>
              <a:spLocks/>
            </p:cNvSpPr>
            <p:nvPr/>
          </p:nvSpPr>
          <p:spPr bwMode="auto">
            <a:xfrm>
              <a:off x="0" y="24"/>
              <a:ext cx="95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100">
                  <a:solidFill>
                    <a:srgbClr val="FFFFFF"/>
                  </a:solidFill>
                  <a:latin typeface="Raleway" charset="0"/>
                  <a:ea typeface="ＭＳ Ｐゴシック" charset="0"/>
                  <a:cs typeface="Raleway" charset="0"/>
                  <a:sym typeface="Raleway" charset="0"/>
                </a:rPr>
                <a:t>25%</a:t>
              </a:r>
            </a:p>
          </p:txBody>
        </p:sp>
      </p:grpSp>
      <p:sp>
        <p:nvSpPr>
          <p:cNvPr id="62487" name="Rectangle 23"/>
          <p:cNvSpPr>
            <a:spLocks/>
          </p:cNvSpPr>
          <p:nvPr/>
        </p:nvSpPr>
        <p:spPr bwMode="auto">
          <a:xfrm>
            <a:off x="932855" y="186213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88" name="Rectangle 24"/>
          <p:cNvSpPr>
            <a:spLocks/>
          </p:cNvSpPr>
          <p:nvPr/>
        </p:nvSpPr>
        <p:spPr bwMode="auto">
          <a:xfrm>
            <a:off x="932855" y="256698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800">
                <a:solidFill>
                  <a:srgbClr val="323232"/>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89" name="Rectangle 25"/>
          <p:cNvSpPr>
            <a:spLocks/>
          </p:cNvSpPr>
          <p:nvPr/>
        </p:nvSpPr>
        <p:spPr bwMode="auto">
          <a:xfrm>
            <a:off x="899517" y="3290888"/>
            <a:ext cx="13858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0" name="Freeform 26"/>
          <p:cNvSpPr>
            <a:spLocks/>
          </p:cNvSpPr>
          <p:nvPr/>
        </p:nvSpPr>
        <p:spPr bwMode="auto">
          <a:xfrm>
            <a:off x="2477096" y="1795463"/>
            <a:ext cx="1534120" cy="101799"/>
          </a:xfrm>
          <a:custGeom>
            <a:avLst/>
            <a:gdLst>
              <a:gd name="T0" fmla="*/ 0 w 21600"/>
              <a:gd name="T1" fmla="*/ 21600 h 21600"/>
              <a:gd name="T2" fmla="*/ 7686 w 21600"/>
              <a:gd name="T3" fmla="*/ 21600 h 21600"/>
              <a:gd name="T4" fmla="*/ 11023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7686" y="21600"/>
                </a:lnTo>
                <a:lnTo>
                  <a:pt x="11023" y="0"/>
                </a:lnTo>
                <a:lnTo>
                  <a:pt x="21600" y="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1" name="Freeform 27"/>
          <p:cNvSpPr>
            <a:spLocks/>
          </p:cNvSpPr>
          <p:nvPr/>
        </p:nvSpPr>
        <p:spPr bwMode="auto">
          <a:xfrm>
            <a:off x="2406253" y="2249686"/>
            <a:ext cx="1023938" cy="361950"/>
          </a:xfrm>
          <a:custGeom>
            <a:avLst/>
            <a:gdLst>
              <a:gd name="T0" fmla="*/ 0 w 21600"/>
              <a:gd name="T1" fmla="*/ 21600 h 21600"/>
              <a:gd name="T2" fmla="*/ 5362 w 21600"/>
              <a:gd name="T3" fmla="*/ 21600 h 21600"/>
              <a:gd name="T4" fmla="*/ 10788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5362" y="21600"/>
                </a:lnTo>
                <a:lnTo>
                  <a:pt x="10788" y="0"/>
                </a:lnTo>
                <a:lnTo>
                  <a:pt x="21600" y="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2" name="Freeform 28"/>
          <p:cNvSpPr>
            <a:spLocks/>
          </p:cNvSpPr>
          <p:nvPr/>
        </p:nvSpPr>
        <p:spPr bwMode="auto">
          <a:xfrm>
            <a:off x="2418755" y="2764036"/>
            <a:ext cx="957263" cy="566738"/>
          </a:xfrm>
          <a:custGeom>
            <a:avLst/>
            <a:gdLst>
              <a:gd name="T0" fmla="*/ 0 w 21600"/>
              <a:gd name="T1" fmla="*/ 21600 h 21600"/>
              <a:gd name="T2" fmla="*/ 5884 w 21600"/>
              <a:gd name="T3" fmla="*/ 21600 h 21600"/>
              <a:gd name="T4" fmla="*/ 9161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5884" y="21600"/>
                </a:lnTo>
                <a:lnTo>
                  <a:pt x="9161" y="0"/>
                </a:lnTo>
                <a:lnTo>
                  <a:pt x="21600" y="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3" name="Rectangle 29"/>
          <p:cNvSpPr>
            <a:spLocks/>
          </p:cNvSpPr>
          <p:nvPr/>
        </p:nvSpPr>
        <p:spPr bwMode="auto">
          <a:xfrm>
            <a:off x="6933605" y="186213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4" name="Rectangle 30"/>
          <p:cNvSpPr>
            <a:spLocks/>
          </p:cNvSpPr>
          <p:nvPr/>
        </p:nvSpPr>
        <p:spPr bwMode="auto">
          <a:xfrm>
            <a:off x="6933605" y="256698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800">
                <a:solidFill>
                  <a:srgbClr val="323232"/>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5" name="Rectangle 31"/>
          <p:cNvSpPr>
            <a:spLocks/>
          </p:cNvSpPr>
          <p:nvPr/>
        </p:nvSpPr>
        <p:spPr bwMode="auto">
          <a:xfrm>
            <a:off x="6900267" y="3290888"/>
            <a:ext cx="13858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6" name="Freeform 32"/>
          <p:cNvSpPr>
            <a:spLocks/>
          </p:cNvSpPr>
          <p:nvPr/>
        </p:nvSpPr>
        <p:spPr bwMode="auto">
          <a:xfrm>
            <a:off x="5617369" y="1909168"/>
            <a:ext cx="1159074" cy="133945"/>
          </a:xfrm>
          <a:custGeom>
            <a:avLst/>
            <a:gdLst>
              <a:gd name="T0" fmla="*/ 21600 w 21600"/>
              <a:gd name="T1" fmla="*/ 0 h 21600"/>
              <a:gd name="T2" fmla="*/ 12675 w 21600"/>
              <a:gd name="T3" fmla="*/ 0 h 21600"/>
              <a:gd name="T4" fmla="*/ 9781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12675" y="0"/>
                </a:lnTo>
                <a:lnTo>
                  <a:pt x="9781" y="21600"/>
                </a:lnTo>
                <a:lnTo>
                  <a:pt x="0" y="2160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7" name="Freeform 33"/>
          <p:cNvSpPr>
            <a:spLocks/>
          </p:cNvSpPr>
          <p:nvPr/>
        </p:nvSpPr>
        <p:spPr bwMode="auto">
          <a:xfrm>
            <a:off x="5742385" y="2592586"/>
            <a:ext cx="1051322" cy="279797"/>
          </a:xfrm>
          <a:custGeom>
            <a:avLst/>
            <a:gdLst>
              <a:gd name="T0" fmla="*/ 21600 w 21600"/>
              <a:gd name="T1" fmla="*/ 0 h 21600"/>
              <a:gd name="T2" fmla="*/ 15980 w 21600"/>
              <a:gd name="T3" fmla="*/ 0 h 21600"/>
              <a:gd name="T4" fmla="*/ 12614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15980" y="0"/>
                </a:lnTo>
                <a:lnTo>
                  <a:pt x="12614" y="21600"/>
                </a:lnTo>
                <a:lnTo>
                  <a:pt x="0" y="2160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8" name="Freeform 34"/>
          <p:cNvSpPr>
            <a:spLocks/>
          </p:cNvSpPr>
          <p:nvPr/>
        </p:nvSpPr>
        <p:spPr bwMode="auto">
          <a:xfrm>
            <a:off x="4580930" y="3299222"/>
            <a:ext cx="2184797" cy="127397"/>
          </a:xfrm>
          <a:custGeom>
            <a:avLst/>
            <a:gdLst>
              <a:gd name="T0" fmla="*/ 21600 w 21600"/>
              <a:gd name="T1" fmla="*/ 0 h 21600"/>
              <a:gd name="T2" fmla="*/ 13381 w 21600"/>
              <a:gd name="T3" fmla="*/ 0 h 21600"/>
              <a:gd name="T4" fmla="*/ 11972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13381" y="0"/>
                </a:lnTo>
                <a:lnTo>
                  <a:pt x="11972" y="21600"/>
                </a:lnTo>
                <a:lnTo>
                  <a:pt x="0" y="2160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9" name="Rectangle 35"/>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7</a:t>
            </a:r>
          </a:p>
        </p:txBody>
      </p:sp>
      <p:sp>
        <p:nvSpPr>
          <p:cNvPr id="62500" name="Rectangle 36"/>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62501" name="Rectangle 37"/>
          <p:cNvSpPr>
            <a:spLocks/>
          </p:cNvSpPr>
          <p:nvPr/>
        </p:nvSpPr>
        <p:spPr bwMode="auto">
          <a:xfrm>
            <a:off x="1885355" y="4198144"/>
            <a:ext cx="190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 TEXT AS EXAMPLE</a:t>
            </a:r>
          </a:p>
        </p:txBody>
      </p:sp>
      <p:sp>
        <p:nvSpPr>
          <p:cNvPr id="62502" name="Rectangle 38"/>
          <p:cNvSpPr>
            <a:spLocks/>
          </p:cNvSpPr>
          <p:nvPr/>
        </p:nvSpPr>
        <p:spPr bwMode="auto">
          <a:xfrm>
            <a:off x="4002286" y="4148138"/>
            <a:ext cx="34385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grpSp>
        <p:nvGrpSpPr>
          <p:cNvPr id="62503" name="Group 39"/>
          <p:cNvGrpSpPr>
            <a:grpSpLocks/>
          </p:cNvGrpSpPr>
          <p:nvPr/>
        </p:nvGrpSpPr>
        <p:grpSpPr bwMode="auto">
          <a:xfrm>
            <a:off x="8169474" y="4824412"/>
            <a:ext cx="759619" cy="176213"/>
            <a:chOff x="0" y="0"/>
            <a:chExt cx="1275" cy="296"/>
          </a:xfrm>
        </p:grpSpPr>
        <p:pic>
          <p:nvPicPr>
            <p:cNvPr id="62504"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2505" name="Rectangle 4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2506" name="Rectangle 4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47</a:t>
              </a:r>
            </a:p>
          </p:txBody>
        </p:sp>
        <p:sp>
          <p:nvSpPr>
            <p:cNvPr id="62507" name="Rectangle 4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62466"/>
                                        </p:tgtEl>
                                        <p:attrNameLst>
                                          <p:attrName>style.visibility</p:attrName>
                                        </p:attrNameLst>
                                      </p:cBhvr>
                                      <p:to>
                                        <p:strVal val="visible"/>
                                      </p:to>
                                    </p:set>
                                    <p:anim calcmode="lin" valueType="num">
                                      <p:cBhvr>
                                        <p:cTn id="7" dur="75" fill="hold"/>
                                        <p:tgtEl>
                                          <p:spTgt spid="62466"/>
                                        </p:tgtEl>
                                        <p:attrNameLst>
                                          <p:attrName>ppt_w</p:attrName>
                                        </p:attrNameLst>
                                      </p:cBhvr>
                                      <p:tavLst>
                                        <p:tav tm="0">
                                          <p:val>
                                            <p:strVal val="4*#ppt_w"/>
                                          </p:val>
                                        </p:tav>
                                        <p:tav tm="100000">
                                          <p:val>
                                            <p:strVal val="#ppt_w"/>
                                          </p:val>
                                        </p:tav>
                                      </p:tavLst>
                                    </p:anim>
                                    <p:anim calcmode="lin" valueType="num">
                                      <p:cBhvr>
                                        <p:cTn id="8" dur="75" fill="hold"/>
                                        <p:tgtEl>
                                          <p:spTgt spid="62466"/>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16" fill="hold" grpId="0" nodeType="afterEffect">
                                  <p:stCondLst>
                                    <p:cond delay="300"/>
                                  </p:stCondLst>
                                  <p:childTnLst>
                                    <p:set>
                                      <p:cBhvr>
                                        <p:cTn id="11" dur="1" fill="hold">
                                          <p:stCondLst>
                                            <p:cond delay="0"/>
                                          </p:stCondLst>
                                        </p:cTn>
                                        <p:tgtEl>
                                          <p:spTgt spid="62465"/>
                                        </p:tgtEl>
                                        <p:attrNameLst>
                                          <p:attrName>style.visibility</p:attrName>
                                        </p:attrNameLst>
                                      </p:cBhvr>
                                      <p:to>
                                        <p:strVal val="visible"/>
                                      </p:to>
                                    </p:set>
                                    <p:anim calcmode="lin" valueType="num">
                                      <p:cBhvr>
                                        <p:cTn id="12" dur="500" fill="hold"/>
                                        <p:tgtEl>
                                          <p:spTgt spid="62465"/>
                                        </p:tgtEl>
                                        <p:attrNameLst>
                                          <p:attrName>ppt_w</p:attrName>
                                        </p:attrNameLst>
                                      </p:cBhvr>
                                      <p:tavLst>
                                        <p:tav tm="0">
                                          <p:val>
                                            <p:fltVal val="0"/>
                                          </p:val>
                                        </p:tav>
                                        <p:tav tm="100000">
                                          <p:val>
                                            <p:strVal val="#ppt_w"/>
                                          </p:val>
                                        </p:tav>
                                      </p:tavLst>
                                    </p:anim>
                                    <p:anim calcmode="lin" valueType="num">
                                      <p:cBhvr>
                                        <p:cTn id="13" dur="500" fill="hold"/>
                                        <p:tgtEl>
                                          <p:spTgt spid="6246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nodeType="clickEffect">
                                  <p:stCondLst>
                                    <p:cond delay="0"/>
                                  </p:stCondLst>
                                  <p:childTnLst>
                                    <p:set>
                                      <p:cBhvr>
                                        <p:cTn id="17" dur="1" fill="hold">
                                          <p:stCondLst>
                                            <p:cond delay="0"/>
                                          </p:stCondLst>
                                        </p:cTn>
                                        <p:tgtEl>
                                          <p:spTgt spid="62467"/>
                                        </p:tgtEl>
                                        <p:attrNameLst>
                                          <p:attrName>style.visibility</p:attrName>
                                        </p:attrNameLst>
                                      </p:cBhvr>
                                      <p:to>
                                        <p:strVal val="visible"/>
                                      </p:to>
                                    </p:set>
                                    <p:anim calcmode="lin" valueType="num">
                                      <p:cBhvr additive="base">
                                        <p:cTn id="18" dur="500" fill="hold"/>
                                        <p:tgtEl>
                                          <p:spTgt spid="62467"/>
                                        </p:tgtEl>
                                        <p:attrNameLst>
                                          <p:attrName>ppt_x</p:attrName>
                                        </p:attrNameLst>
                                      </p:cBhvr>
                                      <p:tavLst>
                                        <p:tav tm="0">
                                          <p:val>
                                            <p:strVal val="#ppt_x"/>
                                          </p:val>
                                        </p:tav>
                                        <p:tav tm="100000">
                                          <p:val>
                                            <p:strVal val="#ppt_x"/>
                                          </p:val>
                                        </p:tav>
                                      </p:tavLst>
                                    </p:anim>
                                    <p:anim calcmode="lin" valueType="num">
                                      <p:cBhvr additive="base">
                                        <p:cTn id="19" dur="500" fill="hold"/>
                                        <p:tgtEl>
                                          <p:spTgt spid="62467"/>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500"/>
                            </p:stCondLst>
                            <p:childTnLst>
                              <p:par>
                                <p:cTn id="21" presetID="22" presetClass="entr" presetSubtype="2" fill="hold" grpId="0" nodeType="afterEffect">
                                  <p:stCondLst>
                                    <p:cond delay="500"/>
                                  </p:stCondLst>
                                  <p:childTnLst>
                                    <p:set>
                                      <p:cBhvr>
                                        <p:cTn id="22" dur="1" fill="hold">
                                          <p:stCondLst>
                                            <p:cond delay="0"/>
                                          </p:stCondLst>
                                        </p:cTn>
                                        <p:tgtEl>
                                          <p:spTgt spid="62490"/>
                                        </p:tgtEl>
                                        <p:attrNameLst>
                                          <p:attrName>style.visibility</p:attrName>
                                        </p:attrNameLst>
                                      </p:cBhvr>
                                      <p:to>
                                        <p:strVal val="visible"/>
                                      </p:to>
                                    </p:set>
                                    <p:animEffect transition="in" filter="wipe(right)">
                                      <p:cBhvr>
                                        <p:cTn id="23" dur="500"/>
                                        <p:tgtEl>
                                          <p:spTgt spid="62490"/>
                                        </p:tgtEl>
                                      </p:cBhvr>
                                    </p:animEffect>
                                  </p:childTnLst>
                                </p:cTn>
                              </p:par>
                            </p:childTnLst>
                          </p:cTn>
                        </p:par>
                        <p:par>
                          <p:cTn id="24" fill="hold" nodeType="afterGroup">
                            <p:stCondLst>
                              <p:cond delay="1500"/>
                            </p:stCondLst>
                            <p:childTnLst>
                              <p:par>
                                <p:cTn id="25" presetID="2" presetClass="entr" presetSubtype="8" fill="hold" grpId="0" nodeType="afterEffect">
                                  <p:stCondLst>
                                    <p:cond delay="500"/>
                                  </p:stCondLst>
                                  <p:childTnLst>
                                    <p:set>
                                      <p:cBhvr>
                                        <p:cTn id="26" dur="1" fill="hold">
                                          <p:stCondLst>
                                            <p:cond delay="0"/>
                                          </p:stCondLst>
                                        </p:cTn>
                                        <p:tgtEl>
                                          <p:spTgt spid="62487"/>
                                        </p:tgtEl>
                                        <p:attrNameLst>
                                          <p:attrName>style.visibility</p:attrName>
                                        </p:attrNameLst>
                                      </p:cBhvr>
                                      <p:to>
                                        <p:strVal val="visible"/>
                                      </p:to>
                                    </p:set>
                                    <p:anim calcmode="lin" valueType="num">
                                      <p:cBhvr additive="base">
                                        <p:cTn id="27" dur="500" fill="hold"/>
                                        <p:tgtEl>
                                          <p:spTgt spid="62487"/>
                                        </p:tgtEl>
                                        <p:attrNameLst>
                                          <p:attrName>ppt_x</p:attrName>
                                        </p:attrNameLst>
                                      </p:cBhvr>
                                      <p:tavLst>
                                        <p:tav tm="0">
                                          <p:val>
                                            <p:strVal val="0-#ppt_w/2"/>
                                          </p:val>
                                        </p:tav>
                                        <p:tav tm="100000">
                                          <p:val>
                                            <p:strVal val="#ppt_x"/>
                                          </p:val>
                                        </p:tav>
                                      </p:tavLst>
                                    </p:anim>
                                    <p:anim calcmode="lin" valueType="num">
                                      <p:cBhvr additive="base">
                                        <p:cTn id="28" dur="500" fill="hold"/>
                                        <p:tgtEl>
                                          <p:spTgt spid="62487"/>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nodeType="clickEffect">
                                  <p:stCondLst>
                                    <p:cond delay="0"/>
                                  </p:stCondLst>
                                  <p:childTnLst>
                                    <p:set>
                                      <p:cBhvr>
                                        <p:cTn id="32" dur="1" fill="hold">
                                          <p:stCondLst>
                                            <p:cond delay="0"/>
                                          </p:stCondLst>
                                        </p:cTn>
                                        <p:tgtEl>
                                          <p:spTgt spid="62470"/>
                                        </p:tgtEl>
                                        <p:attrNameLst>
                                          <p:attrName>style.visibility</p:attrName>
                                        </p:attrNameLst>
                                      </p:cBhvr>
                                      <p:to>
                                        <p:strVal val="visible"/>
                                      </p:to>
                                    </p:set>
                                    <p:anim calcmode="lin" valueType="num">
                                      <p:cBhvr>
                                        <p:cTn id="33" dur="500" fill="hold"/>
                                        <p:tgtEl>
                                          <p:spTgt spid="62470"/>
                                        </p:tgtEl>
                                        <p:attrNameLst>
                                          <p:attrName>ppt_x</p:attrName>
                                        </p:attrNameLst>
                                      </p:cBhvr>
                                      <p:tavLst>
                                        <p:tav tm="0">
                                          <p:val>
                                            <p:strVal val="#ppt_x-#ppt_w/2"/>
                                          </p:val>
                                        </p:tav>
                                        <p:tav tm="100000">
                                          <p:val>
                                            <p:strVal val="#ppt_x"/>
                                          </p:val>
                                        </p:tav>
                                      </p:tavLst>
                                    </p:anim>
                                    <p:anim calcmode="lin" valueType="num">
                                      <p:cBhvr>
                                        <p:cTn id="34" dur="500" fill="hold"/>
                                        <p:tgtEl>
                                          <p:spTgt spid="62470"/>
                                        </p:tgtEl>
                                        <p:attrNameLst>
                                          <p:attrName>ppt_y</p:attrName>
                                        </p:attrNameLst>
                                      </p:cBhvr>
                                      <p:tavLst>
                                        <p:tav tm="0">
                                          <p:val>
                                            <p:strVal val="#ppt_y"/>
                                          </p:val>
                                        </p:tav>
                                        <p:tav tm="100000">
                                          <p:val>
                                            <p:strVal val="#ppt_y"/>
                                          </p:val>
                                        </p:tav>
                                      </p:tavLst>
                                    </p:anim>
                                    <p:anim calcmode="lin" valueType="num">
                                      <p:cBhvr>
                                        <p:cTn id="35" dur="500" fill="hold"/>
                                        <p:tgtEl>
                                          <p:spTgt spid="62470"/>
                                        </p:tgtEl>
                                        <p:attrNameLst>
                                          <p:attrName>ppt_w</p:attrName>
                                        </p:attrNameLst>
                                      </p:cBhvr>
                                      <p:tavLst>
                                        <p:tav tm="0">
                                          <p:val>
                                            <p:fltVal val="0"/>
                                          </p:val>
                                        </p:tav>
                                        <p:tav tm="100000">
                                          <p:val>
                                            <p:strVal val="#ppt_w"/>
                                          </p:val>
                                        </p:tav>
                                      </p:tavLst>
                                    </p:anim>
                                    <p:anim calcmode="lin" valueType="num">
                                      <p:cBhvr>
                                        <p:cTn id="36" dur="500" fill="hold"/>
                                        <p:tgtEl>
                                          <p:spTgt spid="62470"/>
                                        </p:tgtEl>
                                        <p:attrNameLst>
                                          <p:attrName>ppt_h</p:attrName>
                                        </p:attrNameLst>
                                      </p:cBhvr>
                                      <p:tavLst>
                                        <p:tav tm="0">
                                          <p:val>
                                            <p:strVal val="#ppt_h"/>
                                          </p:val>
                                        </p:tav>
                                        <p:tav tm="100000">
                                          <p:val>
                                            <p:strVal val="#ppt_h"/>
                                          </p:val>
                                        </p:tav>
                                      </p:tavLst>
                                    </p:anim>
                                  </p:childTnLst>
                                </p:cTn>
                              </p:par>
                            </p:childTnLst>
                          </p:cTn>
                        </p:par>
                        <p:par>
                          <p:cTn id="37" fill="hold" nodeType="afterGroup">
                            <p:stCondLst>
                              <p:cond delay="500"/>
                            </p:stCondLst>
                            <p:childTnLst>
                              <p:par>
                                <p:cTn id="38" presetID="22" presetClass="entr" presetSubtype="2" fill="hold" grpId="0" nodeType="afterEffect">
                                  <p:stCondLst>
                                    <p:cond delay="500"/>
                                  </p:stCondLst>
                                  <p:childTnLst>
                                    <p:set>
                                      <p:cBhvr>
                                        <p:cTn id="39" dur="1" fill="hold">
                                          <p:stCondLst>
                                            <p:cond delay="0"/>
                                          </p:stCondLst>
                                        </p:cTn>
                                        <p:tgtEl>
                                          <p:spTgt spid="62491"/>
                                        </p:tgtEl>
                                        <p:attrNameLst>
                                          <p:attrName>style.visibility</p:attrName>
                                        </p:attrNameLst>
                                      </p:cBhvr>
                                      <p:to>
                                        <p:strVal val="visible"/>
                                      </p:to>
                                    </p:set>
                                    <p:animEffect transition="in" filter="wipe(right)">
                                      <p:cBhvr>
                                        <p:cTn id="40" dur="500"/>
                                        <p:tgtEl>
                                          <p:spTgt spid="62491"/>
                                        </p:tgtEl>
                                      </p:cBhvr>
                                    </p:animEffect>
                                  </p:childTnLst>
                                </p:cTn>
                              </p:par>
                            </p:childTnLst>
                          </p:cTn>
                        </p:par>
                        <p:par>
                          <p:cTn id="41" fill="hold" nodeType="afterGroup">
                            <p:stCondLst>
                              <p:cond delay="1500"/>
                            </p:stCondLst>
                            <p:childTnLst>
                              <p:par>
                                <p:cTn id="42" presetID="22" presetClass="entr" presetSubtype="2" fill="hold" grpId="0" nodeType="afterEffect">
                                  <p:stCondLst>
                                    <p:cond delay="500"/>
                                  </p:stCondLst>
                                  <p:childTnLst>
                                    <p:set>
                                      <p:cBhvr>
                                        <p:cTn id="43" dur="1" fill="hold">
                                          <p:stCondLst>
                                            <p:cond delay="0"/>
                                          </p:stCondLst>
                                        </p:cTn>
                                        <p:tgtEl>
                                          <p:spTgt spid="62488"/>
                                        </p:tgtEl>
                                        <p:attrNameLst>
                                          <p:attrName>style.visibility</p:attrName>
                                        </p:attrNameLst>
                                      </p:cBhvr>
                                      <p:to>
                                        <p:strVal val="visible"/>
                                      </p:to>
                                    </p:set>
                                    <p:animEffect transition="in" filter="wipe(right)">
                                      <p:cBhvr>
                                        <p:cTn id="44" dur="500"/>
                                        <p:tgtEl>
                                          <p:spTgt spid="6248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nodeType="clickEffect">
                                  <p:stCondLst>
                                    <p:cond delay="0"/>
                                  </p:stCondLst>
                                  <p:childTnLst>
                                    <p:set>
                                      <p:cBhvr>
                                        <p:cTn id="48" dur="1" fill="hold">
                                          <p:stCondLst>
                                            <p:cond delay="0"/>
                                          </p:stCondLst>
                                        </p:cTn>
                                        <p:tgtEl>
                                          <p:spTgt spid="62473"/>
                                        </p:tgtEl>
                                        <p:attrNameLst>
                                          <p:attrName>style.visibility</p:attrName>
                                        </p:attrNameLst>
                                      </p:cBhvr>
                                      <p:to>
                                        <p:strVal val="visible"/>
                                      </p:to>
                                    </p:set>
                                    <p:anim calcmode="lin" valueType="num">
                                      <p:cBhvr>
                                        <p:cTn id="49" dur="500" fill="hold"/>
                                        <p:tgtEl>
                                          <p:spTgt spid="62473"/>
                                        </p:tgtEl>
                                        <p:attrNameLst>
                                          <p:attrName>ppt_w</p:attrName>
                                        </p:attrNameLst>
                                      </p:cBhvr>
                                      <p:tavLst>
                                        <p:tav tm="0">
                                          <p:val>
                                            <p:fltVal val="0"/>
                                          </p:val>
                                        </p:tav>
                                        <p:tav tm="100000">
                                          <p:val>
                                            <p:strVal val="#ppt_w"/>
                                          </p:val>
                                        </p:tav>
                                      </p:tavLst>
                                    </p:anim>
                                    <p:anim calcmode="lin" valueType="num">
                                      <p:cBhvr>
                                        <p:cTn id="50" dur="500" fill="hold"/>
                                        <p:tgtEl>
                                          <p:spTgt spid="62473"/>
                                        </p:tgtEl>
                                        <p:attrNameLst>
                                          <p:attrName>ppt_h</p:attrName>
                                        </p:attrNameLst>
                                      </p:cBhvr>
                                      <p:tavLst>
                                        <p:tav tm="0">
                                          <p:val>
                                            <p:fltVal val="0"/>
                                          </p:val>
                                        </p:tav>
                                        <p:tav tm="100000">
                                          <p:val>
                                            <p:strVal val="#ppt_h"/>
                                          </p:val>
                                        </p:tav>
                                      </p:tavLst>
                                    </p:anim>
                                  </p:childTnLst>
                                </p:cTn>
                              </p:par>
                            </p:childTnLst>
                          </p:cTn>
                        </p:par>
                        <p:par>
                          <p:cTn id="51" fill="hold" nodeType="afterGroup">
                            <p:stCondLst>
                              <p:cond delay="500"/>
                            </p:stCondLst>
                            <p:childTnLst>
                              <p:par>
                                <p:cTn id="52" presetID="22" presetClass="entr" presetSubtype="2" fill="hold" grpId="0" nodeType="afterEffect">
                                  <p:stCondLst>
                                    <p:cond delay="500"/>
                                  </p:stCondLst>
                                  <p:childTnLst>
                                    <p:set>
                                      <p:cBhvr>
                                        <p:cTn id="53" dur="1" fill="hold">
                                          <p:stCondLst>
                                            <p:cond delay="0"/>
                                          </p:stCondLst>
                                        </p:cTn>
                                        <p:tgtEl>
                                          <p:spTgt spid="62492"/>
                                        </p:tgtEl>
                                        <p:attrNameLst>
                                          <p:attrName>style.visibility</p:attrName>
                                        </p:attrNameLst>
                                      </p:cBhvr>
                                      <p:to>
                                        <p:strVal val="visible"/>
                                      </p:to>
                                    </p:set>
                                    <p:animEffect transition="in" filter="wipe(right)">
                                      <p:cBhvr>
                                        <p:cTn id="54" dur="500"/>
                                        <p:tgtEl>
                                          <p:spTgt spid="62492"/>
                                        </p:tgtEl>
                                      </p:cBhvr>
                                    </p:animEffect>
                                  </p:childTnLst>
                                </p:cTn>
                              </p:par>
                            </p:childTnLst>
                          </p:cTn>
                        </p:par>
                        <p:par>
                          <p:cTn id="55" fill="hold" nodeType="afterGroup">
                            <p:stCondLst>
                              <p:cond delay="1500"/>
                            </p:stCondLst>
                            <p:childTnLst>
                              <p:par>
                                <p:cTn id="56" presetID="22" presetClass="entr" presetSubtype="8" fill="hold" grpId="0" nodeType="afterEffect">
                                  <p:stCondLst>
                                    <p:cond delay="500"/>
                                  </p:stCondLst>
                                  <p:childTnLst>
                                    <p:set>
                                      <p:cBhvr>
                                        <p:cTn id="57" dur="1" fill="hold">
                                          <p:stCondLst>
                                            <p:cond delay="0"/>
                                          </p:stCondLst>
                                        </p:cTn>
                                        <p:tgtEl>
                                          <p:spTgt spid="62489"/>
                                        </p:tgtEl>
                                        <p:attrNameLst>
                                          <p:attrName>style.visibility</p:attrName>
                                        </p:attrNameLst>
                                      </p:cBhvr>
                                      <p:to>
                                        <p:strVal val="visible"/>
                                      </p:to>
                                    </p:set>
                                    <p:animEffect transition="in" filter="wipe(left)">
                                      <p:cBhvr>
                                        <p:cTn id="58" dur="500"/>
                                        <p:tgtEl>
                                          <p:spTgt spid="6248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32" fill="hold" grpId="0" nodeType="clickEffect">
                                  <p:stCondLst>
                                    <p:cond delay="0"/>
                                  </p:stCondLst>
                                  <p:iterate type="lt">
                                    <p:tmPct val="100000"/>
                                  </p:iterate>
                                  <p:childTnLst>
                                    <p:set>
                                      <p:cBhvr>
                                        <p:cTn id="62" dur="1" fill="hold">
                                          <p:stCondLst>
                                            <p:cond delay="0"/>
                                          </p:stCondLst>
                                        </p:cTn>
                                        <p:tgtEl>
                                          <p:spTgt spid="62476"/>
                                        </p:tgtEl>
                                        <p:attrNameLst>
                                          <p:attrName>style.visibility</p:attrName>
                                        </p:attrNameLst>
                                      </p:cBhvr>
                                      <p:to>
                                        <p:strVal val="visible"/>
                                      </p:to>
                                    </p:set>
                                    <p:anim calcmode="lin" valueType="num">
                                      <p:cBhvr>
                                        <p:cTn id="63" dur="75" fill="hold"/>
                                        <p:tgtEl>
                                          <p:spTgt spid="62476"/>
                                        </p:tgtEl>
                                        <p:attrNameLst>
                                          <p:attrName>ppt_w</p:attrName>
                                        </p:attrNameLst>
                                      </p:cBhvr>
                                      <p:tavLst>
                                        <p:tav tm="0">
                                          <p:val>
                                            <p:strVal val="4*#ppt_w"/>
                                          </p:val>
                                        </p:tav>
                                        <p:tav tm="100000">
                                          <p:val>
                                            <p:strVal val="#ppt_w"/>
                                          </p:val>
                                        </p:tav>
                                      </p:tavLst>
                                    </p:anim>
                                    <p:anim calcmode="lin" valueType="num">
                                      <p:cBhvr>
                                        <p:cTn id="64" dur="75" fill="hold"/>
                                        <p:tgtEl>
                                          <p:spTgt spid="62476"/>
                                        </p:tgtEl>
                                        <p:attrNameLst>
                                          <p:attrName>ppt_h</p:attrName>
                                        </p:attrNameLst>
                                      </p:cBhvr>
                                      <p:tavLst>
                                        <p:tav tm="0">
                                          <p:val>
                                            <p:strVal val="4*#ppt_h"/>
                                          </p:val>
                                        </p:tav>
                                        <p:tav tm="100000">
                                          <p:val>
                                            <p:strVal val="#ppt_h"/>
                                          </p:val>
                                        </p:tav>
                                      </p:tavLst>
                                    </p:anim>
                                  </p:childTnLst>
                                </p:cTn>
                              </p:par>
                            </p:childTnLst>
                          </p:cTn>
                        </p:par>
                        <p:par>
                          <p:cTn id="65" fill="hold" nodeType="afterGroup">
                            <p:stCondLst>
                              <p:cond delay="75"/>
                            </p:stCondLst>
                            <p:childTnLst>
                              <p:par>
                                <p:cTn id="66" presetID="23" presetClass="entr" presetSubtype="16" fill="hold" grpId="0" nodeType="afterEffect">
                                  <p:stCondLst>
                                    <p:cond delay="500"/>
                                  </p:stCondLst>
                                  <p:childTnLst>
                                    <p:set>
                                      <p:cBhvr>
                                        <p:cTn id="67" dur="1" fill="hold">
                                          <p:stCondLst>
                                            <p:cond delay="0"/>
                                          </p:stCondLst>
                                        </p:cTn>
                                        <p:tgtEl>
                                          <p:spTgt spid="62477"/>
                                        </p:tgtEl>
                                        <p:attrNameLst>
                                          <p:attrName>style.visibility</p:attrName>
                                        </p:attrNameLst>
                                      </p:cBhvr>
                                      <p:to>
                                        <p:strVal val="visible"/>
                                      </p:to>
                                    </p:set>
                                    <p:anim calcmode="lin" valueType="num">
                                      <p:cBhvr>
                                        <p:cTn id="68" dur="500" fill="hold"/>
                                        <p:tgtEl>
                                          <p:spTgt spid="62477"/>
                                        </p:tgtEl>
                                        <p:attrNameLst>
                                          <p:attrName>ppt_w</p:attrName>
                                        </p:attrNameLst>
                                      </p:cBhvr>
                                      <p:tavLst>
                                        <p:tav tm="0">
                                          <p:val>
                                            <p:fltVal val="0"/>
                                          </p:val>
                                        </p:tav>
                                        <p:tav tm="100000">
                                          <p:val>
                                            <p:strVal val="#ppt_w"/>
                                          </p:val>
                                        </p:tav>
                                      </p:tavLst>
                                    </p:anim>
                                    <p:anim calcmode="lin" valueType="num">
                                      <p:cBhvr>
                                        <p:cTn id="69" dur="500" fill="hold"/>
                                        <p:tgtEl>
                                          <p:spTgt spid="62477"/>
                                        </p:tgtEl>
                                        <p:attrNameLst>
                                          <p:attrName>ppt_h</p:attrName>
                                        </p:attrNameLst>
                                      </p:cBhvr>
                                      <p:tavLst>
                                        <p:tav tm="0">
                                          <p:val>
                                            <p:fltVal val="0"/>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2" fill="hold" nodeType="clickEffect">
                                  <p:stCondLst>
                                    <p:cond delay="0"/>
                                  </p:stCondLst>
                                  <p:childTnLst>
                                    <p:set>
                                      <p:cBhvr>
                                        <p:cTn id="73" dur="1" fill="hold">
                                          <p:stCondLst>
                                            <p:cond delay="0"/>
                                          </p:stCondLst>
                                        </p:cTn>
                                        <p:tgtEl>
                                          <p:spTgt spid="62481"/>
                                        </p:tgtEl>
                                        <p:attrNameLst>
                                          <p:attrName>style.visibility</p:attrName>
                                        </p:attrNameLst>
                                      </p:cBhvr>
                                      <p:to>
                                        <p:strVal val="visible"/>
                                      </p:to>
                                    </p:set>
                                    <p:anim calcmode="lin" valueType="num">
                                      <p:cBhvr additive="base">
                                        <p:cTn id="74" dur="500" fill="hold"/>
                                        <p:tgtEl>
                                          <p:spTgt spid="62481"/>
                                        </p:tgtEl>
                                        <p:attrNameLst>
                                          <p:attrName>ppt_x</p:attrName>
                                        </p:attrNameLst>
                                      </p:cBhvr>
                                      <p:tavLst>
                                        <p:tav tm="0">
                                          <p:val>
                                            <p:strVal val="1+#ppt_w/2"/>
                                          </p:val>
                                        </p:tav>
                                        <p:tav tm="100000">
                                          <p:val>
                                            <p:strVal val="#ppt_x"/>
                                          </p:val>
                                        </p:tav>
                                      </p:tavLst>
                                    </p:anim>
                                    <p:anim calcmode="lin" valueType="num">
                                      <p:cBhvr additive="base">
                                        <p:cTn id="75" dur="500" fill="hold"/>
                                        <p:tgtEl>
                                          <p:spTgt spid="62481"/>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500"/>
                            </p:stCondLst>
                            <p:childTnLst>
                              <p:par>
                                <p:cTn id="77" presetID="2" presetClass="entr" presetSubtype="2" fill="hold" grpId="0" nodeType="afterEffect">
                                  <p:stCondLst>
                                    <p:cond delay="300"/>
                                  </p:stCondLst>
                                  <p:childTnLst>
                                    <p:set>
                                      <p:cBhvr>
                                        <p:cTn id="78" dur="1" fill="hold">
                                          <p:stCondLst>
                                            <p:cond delay="0"/>
                                          </p:stCondLst>
                                        </p:cTn>
                                        <p:tgtEl>
                                          <p:spTgt spid="62496"/>
                                        </p:tgtEl>
                                        <p:attrNameLst>
                                          <p:attrName>style.visibility</p:attrName>
                                        </p:attrNameLst>
                                      </p:cBhvr>
                                      <p:to>
                                        <p:strVal val="visible"/>
                                      </p:to>
                                    </p:set>
                                    <p:anim calcmode="lin" valueType="num">
                                      <p:cBhvr additive="base">
                                        <p:cTn id="79" dur="500" fill="hold"/>
                                        <p:tgtEl>
                                          <p:spTgt spid="62496"/>
                                        </p:tgtEl>
                                        <p:attrNameLst>
                                          <p:attrName>ppt_x</p:attrName>
                                        </p:attrNameLst>
                                      </p:cBhvr>
                                      <p:tavLst>
                                        <p:tav tm="0">
                                          <p:val>
                                            <p:strVal val="1+#ppt_w/2"/>
                                          </p:val>
                                        </p:tav>
                                        <p:tav tm="100000">
                                          <p:val>
                                            <p:strVal val="#ppt_x"/>
                                          </p:val>
                                        </p:tav>
                                      </p:tavLst>
                                    </p:anim>
                                    <p:anim calcmode="lin" valueType="num">
                                      <p:cBhvr additive="base">
                                        <p:cTn id="80" dur="500" fill="hold"/>
                                        <p:tgtEl>
                                          <p:spTgt spid="62496"/>
                                        </p:tgtEl>
                                        <p:attrNameLst>
                                          <p:attrName>ppt_y</p:attrName>
                                        </p:attrNameLst>
                                      </p:cBhvr>
                                      <p:tavLst>
                                        <p:tav tm="0">
                                          <p:val>
                                            <p:strVal val="#ppt_y"/>
                                          </p:val>
                                        </p:tav>
                                        <p:tav tm="100000">
                                          <p:val>
                                            <p:strVal val="#ppt_y"/>
                                          </p:val>
                                        </p:tav>
                                      </p:tavLst>
                                    </p:anim>
                                  </p:childTnLst>
                                </p:cTn>
                              </p:par>
                            </p:childTnLst>
                          </p:cTn>
                        </p:par>
                        <p:par>
                          <p:cTn id="81" fill="hold" nodeType="afterGroup">
                            <p:stCondLst>
                              <p:cond delay="1300"/>
                            </p:stCondLst>
                            <p:childTnLst>
                              <p:par>
                                <p:cTn id="82" presetID="2" presetClass="entr" presetSubtype="2" fill="hold" grpId="0" nodeType="afterEffect">
                                  <p:stCondLst>
                                    <p:cond delay="300"/>
                                  </p:stCondLst>
                                  <p:childTnLst>
                                    <p:set>
                                      <p:cBhvr>
                                        <p:cTn id="83" dur="1" fill="hold">
                                          <p:stCondLst>
                                            <p:cond delay="0"/>
                                          </p:stCondLst>
                                        </p:cTn>
                                        <p:tgtEl>
                                          <p:spTgt spid="62493"/>
                                        </p:tgtEl>
                                        <p:attrNameLst>
                                          <p:attrName>style.visibility</p:attrName>
                                        </p:attrNameLst>
                                      </p:cBhvr>
                                      <p:to>
                                        <p:strVal val="visible"/>
                                      </p:to>
                                    </p:set>
                                    <p:anim calcmode="lin" valueType="num">
                                      <p:cBhvr additive="base">
                                        <p:cTn id="84" dur="500" fill="hold"/>
                                        <p:tgtEl>
                                          <p:spTgt spid="62493"/>
                                        </p:tgtEl>
                                        <p:attrNameLst>
                                          <p:attrName>ppt_x</p:attrName>
                                        </p:attrNameLst>
                                      </p:cBhvr>
                                      <p:tavLst>
                                        <p:tav tm="0">
                                          <p:val>
                                            <p:strVal val="1+#ppt_w/2"/>
                                          </p:val>
                                        </p:tav>
                                        <p:tav tm="100000">
                                          <p:val>
                                            <p:strVal val="#ppt_x"/>
                                          </p:val>
                                        </p:tav>
                                      </p:tavLst>
                                    </p:anim>
                                    <p:anim calcmode="lin" valueType="num">
                                      <p:cBhvr additive="base">
                                        <p:cTn id="85" dur="500" fill="hold"/>
                                        <p:tgtEl>
                                          <p:spTgt spid="62493"/>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16" fill="hold" nodeType="clickEffect">
                                  <p:stCondLst>
                                    <p:cond delay="0"/>
                                  </p:stCondLst>
                                  <p:childTnLst>
                                    <p:set>
                                      <p:cBhvr>
                                        <p:cTn id="89" dur="1" fill="hold">
                                          <p:stCondLst>
                                            <p:cond delay="0"/>
                                          </p:stCondLst>
                                        </p:cTn>
                                        <p:tgtEl>
                                          <p:spTgt spid="62478"/>
                                        </p:tgtEl>
                                        <p:attrNameLst>
                                          <p:attrName>style.visibility</p:attrName>
                                        </p:attrNameLst>
                                      </p:cBhvr>
                                      <p:to>
                                        <p:strVal val="visible"/>
                                      </p:to>
                                    </p:set>
                                    <p:anim calcmode="lin" valueType="num">
                                      <p:cBhvr>
                                        <p:cTn id="90" dur="500" fill="hold"/>
                                        <p:tgtEl>
                                          <p:spTgt spid="62478"/>
                                        </p:tgtEl>
                                        <p:attrNameLst>
                                          <p:attrName>ppt_w</p:attrName>
                                        </p:attrNameLst>
                                      </p:cBhvr>
                                      <p:tavLst>
                                        <p:tav tm="0">
                                          <p:val>
                                            <p:fltVal val="0"/>
                                          </p:val>
                                        </p:tav>
                                        <p:tav tm="100000">
                                          <p:val>
                                            <p:strVal val="#ppt_w"/>
                                          </p:val>
                                        </p:tav>
                                      </p:tavLst>
                                    </p:anim>
                                    <p:anim calcmode="lin" valueType="num">
                                      <p:cBhvr>
                                        <p:cTn id="91" dur="500" fill="hold"/>
                                        <p:tgtEl>
                                          <p:spTgt spid="62478"/>
                                        </p:tgtEl>
                                        <p:attrNameLst>
                                          <p:attrName>ppt_h</p:attrName>
                                        </p:attrNameLst>
                                      </p:cBhvr>
                                      <p:tavLst>
                                        <p:tav tm="0">
                                          <p:val>
                                            <p:fltVal val="0"/>
                                          </p:val>
                                        </p:tav>
                                        <p:tav tm="100000">
                                          <p:val>
                                            <p:strVal val="#ppt_h"/>
                                          </p:val>
                                        </p:tav>
                                      </p:tavLst>
                                    </p:anim>
                                  </p:childTnLst>
                                </p:cTn>
                              </p:par>
                            </p:childTnLst>
                          </p:cTn>
                        </p:par>
                        <p:par>
                          <p:cTn id="92" fill="hold" nodeType="afterGroup">
                            <p:stCondLst>
                              <p:cond delay="500"/>
                            </p:stCondLst>
                            <p:childTnLst>
                              <p:par>
                                <p:cTn id="93" presetID="22" presetClass="entr" presetSubtype="8" fill="hold" grpId="0" nodeType="afterEffect">
                                  <p:stCondLst>
                                    <p:cond delay="500"/>
                                  </p:stCondLst>
                                  <p:childTnLst>
                                    <p:set>
                                      <p:cBhvr>
                                        <p:cTn id="94" dur="1" fill="hold">
                                          <p:stCondLst>
                                            <p:cond delay="0"/>
                                          </p:stCondLst>
                                        </p:cTn>
                                        <p:tgtEl>
                                          <p:spTgt spid="62497"/>
                                        </p:tgtEl>
                                        <p:attrNameLst>
                                          <p:attrName>style.visibility</p:attrName>
                                        </p:attrNameLst>
                                      </p:cBhvr>
                                      <p:to>
                                        <p:strVal val="visible"/>
                                      </p:to>
                                    </p:set>
                                    <p:animEffect transition="in" filter="wipe(left)">
                                      <p:cBhvr>
                                        <p:cTn id="95" dur="500"/>
                                        <p:tgtEl>
                                          <p:spTgt spid="62497"/>
                                        </p:tgtEl>
                                      </p:cBhvr>
                                    </p:animEffect>
                                  </p:childTnLst>
                                </p:cTn>
                              </p:par>
                            </p:childTnLst>
                          </p:cTn>
                        </p:par>
                        <p:par>
                          <p:cTn id="96" fill="hold" nodeType="afterGroup">
                            <p:stCondLst>
                              <p:cond delay="1500"/>
                            </p:stCondLst>
                            <p:childTnLst>
                              <p:par>
                                <p:cTn id="97" presetID="22" presetClass="entr" presetSubtype="8" fill="hold" grpId="0" nodeType="afterEffect">
                                  <p:stCondLst>
                                    <p:cond delay="500"/>
                                  </p:stCondLst>
                                  <p:childTnLst>
                                    <p:set>
                                      <p:cBhvr>
                                        <p:cTn id="98" dur="1" fill="hold">
                                          <p:stCondLst>
                                            <p:cond delay="0"/>
                                          </p:stCondLst>
                                        </p:cTn>
                                        <p:tgtEl>
                                          <p:spTgt spid="62494"/>
                                        </p:tgtEl>
                                        <p:attrNameLst>
                                          <p:attrName>style.visibility</p:attrName>
                                        </p:attrNameLst>
                                      </p:cBhvr>
                                      <p:to>
                                        <p:strVal val="visible"/>
                                      </p:to>
                                    </p:set>
                                    <p:animEffect transition="in" filter="wipe(left)">
                                      <p:cBhvr>
                                        <p:cTn id="99" dur="500"/>
                                        <p:tgtEl>
                                          <p:spTgt spid="6249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3" presetClass="entr" presetSubtype="16" fill="hold" nodeType="clickEffect">
                                  <p:stCondLst>
                                    <p:cond delay="0"/>
                                  </p:stCondLst>
                                  <p:childTnLst>
                                    <p:set>
                                      <p:cBhvr>
                                        <p:cTn id="103" dur="1" fill="hold">
                                          <p:stCondLst>
                                            <p:cond delay="0"/>
                                          </p:stCondLst>
                                        </p:cTn>
                                        <p:tgtEl>
                                          <p:spTgt spid="62484"/>
                                        </p:tgtEl>
                                        <p:attrNameLst>
                                          <p:attrName>style.visibility</p:attrName>
                                        </p:attrNameLst>
                                      </p:cBhvr>
                                      <p:to>
                                        <p:strVal val="visible"/>
                                      </p:to>
                                    </p:set>
                                    <p:anim calcmode="lin" valueType="num">
                                      <p:cBhvr>
                                        <p:cTn id="104" dur="500" fill="hold"/>
                                        <p:tgtEl>
                                          <p:spTgt spid="62484"/>
                                        </p:tgtEl>
                                        <p:attrNameLst>
                                          <p:attrName>ppt_w</p:attrName>
                                        </p:attrNameLst>
                                      </p:cBhvr>
                                      <p:tavLst>
                                        <p:tav tm="0">
                                          <p:val>
                                            <p:fltVal val="0"/>
                                          </p:val>
                                        </p:tav>
                                        <p:tav tm="100000">
                                          <p:val>
                                            <p:strVal val="#ppt_w"/>
                                          </p:val>
                                        </p:tav>
                                      </p:tavLst>
                                    </p:anim>
                                    <p:anim calcmode="lin" valueType="num">
                                      <p:cBhvr>
                                        <p:cTn id="105" dur="500" fill="hold"/>
                                        <p:tgtEl>
                                          <p:spTgt spid="62484"/>
                                        </p:tgtEl>
                                        <p:attrNameLst>
                                          <p:attrName>ppt_h</p:attrName>
                                        </p:attrNameLst>
                                      </p:cBhvr>
                                      <p:tavLst>
                                        <p:tav tm="0">
                                          <p:val>
                                            <p:fltVal val="0"/>
                                          </p:val>
                                        </p:tav>
                                        <p:tav tm="100000">
                                          <p:val>
                                            <p:strVal val="#ppt_h"/>
                                          </p:val>
                                        </p:tav>
                                      </p:tavLst>
                                    </p:anim>
                                  </p:childTnLst>
                                </p:cTn>
                              </p:par>
                            </p:childTnLst>
                          </p:cTn>
                        </p:par>
                        <p:par>
                          <p:cTn id="106" fill="hold" nodeType="afterGroup">
                            <p:stCondLst>
                              <p:cond delay="500"/>
                            </p:stCondLst>
                            <p:childTnLst>
                              <p:par>
                                <p:cTn id="107" presetID="22" presetClass="entr" presetSubtype="8" fill="hold" grpId="0" nodeType="afterEffect">
                                  <p:stCondLst>
                                    <p:cond delay="500"/>
                                  </p:stCondLst>
                                  <p:childTnLst>
                                    <p:set>
                                      <p:cBhvr>
                                        <p:cTn id="108" dur="1" fill="hold">
                                          <p:stCondLst>
                                            <p:cond delay="0"/>
                                          </p:stCondLst>
                                        </p:cTn>
                                        <p:tgtEl>
                                          <p:spTgt spid="62498"/>
                                        </p:tgtEl>
                                        <p:attrNameLst>
                                          <p:attrName>style.visibility</p:attrName>
                                        </p:attrNameLst>
                                      </p:cBhvr>
                                      <p:to>
                                        <p:strVal val="visible"/>
                                      </p:to>
                                    </p:set>
                                    <p:animEffect transition="in" filter="wipe(left)">
                                      <p:cBhvr>
                                        <p:cTn id="109" dur="500"/>
                                        <p:tgtEl>
                                          <p:spTgt spid="62498"/>
                                        </p:tgtEl>
                                      </p:cBhvr>
                                    </p:animEffect>
                                  </p:childTnLst>
                                </p:cTn>
                              </p:par>
                            </p:childTnLst>
                          </p:cTn>
                        </p:par>
                        <p:par>
                          <p:cTn id="110" fill="hold" nodeType="afterGroup">
                            <p:stCondLst>
                              <p:cond delay="1500"/>
                            </p:stCondLst>
                            <p:childTnLst>
                              <p:par>
                                <p:cTn id="111" presetID="2" presetClass="entr" presetSubtype="2" fill="hold" grpId="0" nodeType="afterEffect">
                                  <p:stCondLst>
                                    <p:cond delay="500"/>
                                  </p:stCondLst>
                                  <p:childTnLst>
                                    <p:set>
                                      <p:cBhvr>
                                        <p:cTn id="112" dur="1" fill="hold">
                                          <p:stCondLst>
                                            <p:cond delay="0"/>
                                          </p:stCondLst>
                                        </p:cTn>
                                        <p:tgtEl>
                                          <p:spTgt spid="62495"/>
                                        </p:tgtEl>
                                        <p:attrNameLst>
                                          <p:attrName>style.visibility</p:attrName>
                                        </p:attrNameLst>
                                      </p:cBhvr>
                                      <p:to>
                                        <p:strVal val="visible"/>
                                      </p:to>
                                    </p:set>
                                    <p:anim calcmode="lin" valueType="num">
                                      <p:cBhvr additive="base">
                                        <p:cTn id="113" dur="500" fill="hold"/>
                                        <p:tgtEl>
                                          <p:spTgt spid="62495"/>
                                        </p:tgtEl>
                                        <p:attrNameLst>
                                          <p:attrName>ppt_x</p:attrName>
                                        </p:attrNameLst>
                                      </p:cBhvr>
                                      <p:tavLst>
                                        <p:tav tm="0">
                                          <p:val>
                                            <p:strVal val="1+#ppt_w/2"/>
                                          </p:val>
                                        </p:tav>
                                        <p:tav tm="100000">
                                          <p:val>
                                            <p:strVal val="#ppt_x"/>
                                          </p:val>
                                        </p:tav>
                                      </p:tavLst>
                                    </p:anim>
                                    <p:anim calcmode="lin" valueType="num">
                                      <p:cBhvr additive="base">
                                        <p:cTn id="114" dur="500" fill="hold"/>
                                        <p:tgtEl>
                                          <p:spTgt spid="62495"/>
                                        </p:tgtEl>
                                        <p:attrNameLst>
                                          <p:attrName>ppt_y</p:attrName>
                                        </p:attrNameLst>
                                      </p:cBhvr>
                                      <p:tavLst>
                                        <p:tav tm="0">
                                          <p:val>
                                            <p:strVal val="#ppt_y"/>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2" fill="hold" grpId="0" nodeType="clickEffect">
                                  <p:stCondLst>
                                    <p:cond delay="0"/>
                                  </p:stCondLst>
                                  <p:childTnLst>
                                    <p:set>
                                      <p:cBhvr>
                                        <p:cTn id="118" dur="1" fill="hold">
                                          <p:stCondLst>
                                            <p:cond delay="0"/>
                                          </p:stCondLst>
                                        </p:cTn>
                                        <p:tgtEl>
                                          <p:spTgt spid="62501"/>
                                        </p:tgtEl>
                                        <p:attrNameLst>
                                          <p:attrName>style.visibility</p:attrName>
                                        </p:attrNameLst>
                                      </p:cBhvr>
                                      <p:to>
                                        <p:strVal val="visible"/>
                                      </p:to>
                                    </p:set>
                                    <p:animEffect transition="in" filter="wipe(right)">
                                      <p:cBhvr>
                                        <p:cTn id="119" dur="500"/>
                                        <p:tgtEl>
                                          <p:spTgt spid="62501"/>
                                        </p:tgtEl>
                                      </p:cBhvr>
                                    </p:animEffect>
                                  </p:childTnLst>
                                </p:cTn>
                              </p:par>
                            </p:childTnLst>
                          </p:cTn>
                        </p:par>
                        <p:par>
                          <p:cTn id="120" fill="hold" nodeType="afterGroup">
                            <p:stCondLst>
                              <p:cond delay="500"/>
                            </p:stCondLst>
                            <p:childTnLst>
                              <p:par>
                                <p:cTn id="121" presetID="22" presetClass="entr" presetSubtype="8" fill="hold" grpId="0" nodeType="afterEffect">
                                  <p:stCondLst>
                                    <p:cond delay="200"/>
                                  </p:stCondLst>
                                  <p:childTnLst>
                                    <p:set>
                                      <p:cBhvr>
                                        <p:cTn id="122" dur="1" fill="hold">
                                          <p:stCondLst>
                                            <p:cond delay="0"/>
                                          </p:stCondLst>
                                        </p:cTn>
                                        <p:tgtEl>
                                          <p:spTgt spid="62502"/>
                                        </p:tgtEl>
                                        <p:attrNameLst>
                                          <p:attrName>style.visibility</p:attrName>
                                        </p:attrNameLst>
                                      </p:cBhvr>
                                      <p:to>
                                        <p:strVal val="visible"/>
                                      </p:to>
                                    </p:set>
                                    <p:animEffect transition="in" filter="wipe(left)">
                                      <p:cBhvr>
                                        <p:cTn id="123" dur="500"/>
                                        <p:tgtEl>
                                          <p:spTgt spid="62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5" grpId="0" animBg="1"/>
      <p:bldP spid="62466" grpId="0" animBg="1"/>
      <p:bldP spid="62476" grpId="0" animBg="1"/>
      <p:bldP spid="62477" grpId="0" autoUpdateAnimBg="0"/>
      <p:bldP spid="62487" grpId="0" autoUpdateAnimBg="0"/>
      <p:bldP spid="62488" grpId="0" autoUpdateAnimBg="0"/>
      <p:bldP spid="62489" grpId="0" autoUpdateAnimBg="0"/>
      <p:bldP spid="62490" grpId="0" animBg="1"/>
      <p:bldP spid="62491" grpId="0" animBg="1"/>
      <p:bldP spid="62492" grpId="0" animBg="1"/>
      <p:bldP spid="62493" grpId="0" autoUpdateAnimBg="0"/>
      <p:bldP spid="62494" grpId="0" autoUpdateAnimBg="0"/>
      <p:bldP spid="62495" grpId="0" autoUpdateAnimBg="0"/>
      <p:bldP spid="62496" grpId="0" animBg="1"/>
      <p:bldP spid="62497" grpId="0" animBg="1"/>
      <p:bldP spid="62498" grpId="0" animBg="1"/>
      <p:bldP spid="62501" grpId="0" autoUpdateAnimBg="0"/>
      <p:bldP spid="6250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3490" name="Rectangle 2"/>
          <p:cNvSpPr>
            <a:spLocks/>
          </p:cNvSpPr>
          <p:nvPr/>
        </p:nvSpPr>
        <p:spPr bwMode="auto">
          <a:xfrm>
            <a:off x="-26194" y="-26194"/>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63491" name="Group 3"/>
          <p:cNvGrpSpPr>
            <a:grpSpLocks/>
          </p:cNvGrpSpPr>
          <p:nvPr/>
        </p:nvGrpSpPr>
        <p:grpSpPr bwMode="auto">
          <a:xfrm rot="-5400000">
            <a:off x="-17859" y="2261592"/>
            <a:ext cx="1385292" cy="1375767"/>
            <a:chOff x="0" y="0"/>
            <a:chExt cx="2328" cy="2312"/>
          </a:xfrm>
        </p:grpSpPr>
        <p:sp>
          <p:nvSpPr>
            <p:cNvPr id="63492"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3493"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63494" name="Rectangle 6"/>
          <p:cNvSpPr>
            <a:spLocks/>
          </p:cNvSpPr>
          <p:nvPr/>
        </p:nvSpPr>
        <p:spPr bwMode="auto">
          <a:xfrm>
            <a:off x="2680692" y="1719263"/>
            <a:ext cx="30384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700">
                <a:solidFill>
                  <a:srgbClr val="FFFFFF"/>
                </a:solidFill>
                <a:latin typeface="Montserrat-Bold" charset="0"/>
                <a:ea typeface="ＭＳ Ｐゴシック" charset="0"/>
                <a:cs typeface="Montserrat-Bold" charset="0"/>
                <a:sym typeface="Montserrat-Bold" charset="0"/>
              </a:rPr>
              <a:t>M A R K E T I N G</a:t>
            </a:r>
          </a:p>
          <a:p>
            <a:r>
              <a:rPr lang="en-US" sz="1700">
                <a:solidFill>
                  <a:srgbClr val="FFFFFF"/>
                </a:solidFill>
                <a:latin typeface="Montserrat-Bold" charset="0"/>
                <a:ea typeface="ＭＳ Ｐゴシック" charset="0"/>
                <a:cs typeface="Montserrat-Bold" charset="0"/>
                <a:sym typeface="Montserrat-Bold" charset="0"/>
              </a:rPr>
              <a:t>K E Y S   &amp;   R E P O R T S</a:t>
            </a:r>
          </a:p>
        </p:txBody>
      </p:sp>
      <p:sp>
        <p:nvSpPr>
          <p:cNvPr id="63495" name="Rectangle 7"/>
          <p:cNvSpPr>
            <a:spLocks/>
          </p:cNvSpPr>
          <p:nvPr/>
        </p:nvSpPr>
        <p:spPr bwMode="auto">
          <a:xfrm>
            <a:off x="2683074" y="2507456"/>
            <a:ext cx="30384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a:t>
            </a:r>
          </a:p>
        </p:txBody>
      </p:sp>
      <p:pic>
        <p:nvPicPr>
          <p:cNvPr id="63496"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09341" y="3886200"/>
            <a:ext cx="138713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3497" name="Line 9"/>
          <p:cNvSpPr>
            <a:spLocks noChangeShapeType="1"/>
          </p:cNvSpPr>
          <p:nvPr/>
        </p:nvSpPr>
        <p:spPr bwMode="auto">
          <a:xfrm>
            <a:off x="3343275" y="3605213"/>
            <a:ext cx="1713905"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3498" name="Group 10"/>
          <p:cNvGrpSpPr>
            <a:grpSpLocks/>
          </p:cNvGrpSpPr>
          <p:nvPr/>
        </p:nvGrpSpPr>
        <p:grpSpPr bwMode="auto">
          <a:xfrm>
            <a:off x="8169473" y="4824412"/>
            <a:ext cx="761405" cy="176213"/>
            <a:chOff x="0" y="0"/>
            <a:chExt cx="1279" cy="296"/>
          </a:xfrm>
        </p:grpSpPr>
        <p:pic>
          <p:nvPicPr>
            <p:cNvPr id="6349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3500"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3501"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48</a:t>
              </a:r>
            </a:p>
          </p:txBody>
        </p:sp>
        <p:sp>
          <p:nvSpPr>
            <p:cNvPr id="63502"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3494"/>
                                        </p:tgtEl>
                                        <p:attrNameLst>
                                          <p:attrName>style.visibility</p:attrName>
                                        </p:attrNameLst>
                                      </p:cBhvr>
                                      <p:to>
                                        <p:strVal val="visible"/>
                                      </p:to>
                                    </p:set>
                                    <p:anim calcmode="lin" valueType="num">
                                      <p:cBhvr additive="base">
                                        <p:cTn id="7" dur="500" fill="hold"/>
                                        <p:tgtEl>
                                          <p:spTgt spid="63494"/>
                                        </p:tgtEl>
                                        <p:attrNameLst>
                                          <p:attrName>ppt_x</p:attrName>
                                        </p:attrNameLst>
                                      </p:cBhvr>
                                      <p:tavLst>
                                        <p:tav tm="0">
                                          <p:val>
                                            <p:strVal val="#ppt_x"/>
                                          </p:val>
                                        </p:tav>
                                        <p:tav tm="100000">
                                          <p:val>
                                            <p:strVal val="#ppt_x"/>
                                          </p:val>
                                        </p:tav>
                                      </p:tavLst>
                                    </p:anim>
                                    <p:anim calcmode="lin" valueType="num">
                                      <p:cBhvr additive="base">
                                        <p:cTn id="8" dur="500" fill="hold"/>
                                        <p:tgtEl>
                                          <p:spTgt spid="6349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3" presetClass="entr" presetSubtype="16" fill="hold" grpId="0" nodeType="afterEffect">
                                  <p:stCondLst>
                                    <p:cond delay="500"/>
                                  </p:stCondLst>
                                  <p:childTnLst>
                                    <p:set>
                                      <p:cBhvr>
                                        <p:cTn id="11" dur="1" fill="hold">
                                          <p:stCondLst>
                                            <p:cond delay="0"/>
                                          </p:stCondLst>
                                        </p:cTn>
                                        <p:tgtEl>
                                          <p:spTgt spid="63495"/>
                                        </p:tgtEl>
                                        <p:attrNameLst>
                                          <p:attrName>style.visibility</p:attrName>
                                        </p:attrNameLst>
                                      </p:cBhvr>
                                      <p:to>
                                        <p:strVal val="visible"/>
                                      </p:to>
                                    </p:set>
                                    <p:anim calcmode="lin" valueType="num">
                                      <p:cBhvr>
                                        <p:cTn id="12" dur="500" fill="hold"/>
                                        <p:tgtEl>
                                          <p:spTgt spid="63495"/>
                                        </p:tgtEl>
                                        <p:attrNameLst>
                                          <p:attrName>ppt_w</p:attrName>
                                        </p:attrNameLst>
                                      </p:cBhvr>
                                      <p:tavLst>
                                        <p:tav tm="0">
                                          <p:val>
                                            <p:fltVal val="0"/>
                                          </p:val>
                                        </p:tav>
                                        <p:tav tm="100000">
                                          <p:val>
                                            <p:strVal val="#ppt_w"/>
                                          </p:val>
                                        </p:tav>
                                      </p:tavLst>
                                    </p:anim>
                                    <p:anim calcmode="lin" valueType="num">
                                      <p:cBhvr>
                                        <p:cTn id="13" dur="500" fill="hold"/>
                                        <p:tgtEl>
                                          <p:spTgt spid="6349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63497"/>
                                        </p:tgtEl>
                                        <p:attrNameLst>
                                          <p:attrName>style.visibility</p:attrName>
                                        </p:attrNameLst>
                                      </p:cBhvr>
                                      <p:to>
                                        <p:strVal val="visible"/>
                                      </p:to>
                                    </p:set>
                                    <p:animEffect transition="in" filter="box(out)">
                                      <p:cBhvr>
                                        <p:cTn id="18" dur="500"/>
                                        <p:tgtEl>
                                          <p:spTgt spid="63497"/>
                                        </p:tgtEl>
                                      </p:cBhvr>
                                    </p:animEffect>
                                  </p:childTnLst>
                                </p:cTn>
                              </p:par>
                            </p:childTnLst>
                          </p:cTn>
                        </p:par>
                        <p:par>
                          <p:cTn id="19" fill="hold" nodeType="afterGroup">
                            <p:stCondLst>
                              <p:cond delay="500"/>
                            </p:stCondLst>
                            <p:childTnLst>
                              <p:par>
                                <p:cTn id="20" presetID="17" presetClass="entr" presetSubtype="8" fill="hold" nodeType="afterEffect">
                                  <p:stCondLst>
                                    <p:cond delay="300"/>
                                  </p:stCondLst>
                                  <p:childTnLst>
                                    <p:set>
                                      <p:cBhvr>
                                        <p:cTn id="21" dur="1" fill="hold">
                                          <p:stCondLst>
                                            <p:cond delay="0"/>
                                          </p:stCondLst>
                                        </p:cTn>
                                        <p:tgtEl>
                                          <p:spTgt spid="63496"/>
                                        </p:tgtEl>
                                        <p:attrNameLst>
                                          <p:attrName>style.visibility</p:attrName>
                                        </p:attrNameLst>
                                      </p:cBhvr>
                                      <p:to>
                                        <p:strVal val="visible"/>
                                      </p:to>
                                    </p:set>
                                    <p:anim calcmode="lin" valueType="num">
                                      <p:cBhvr>
                                        <p:cTn id="22" dur="500" fill="hold"/>
                                        <p:tgtEl>
                                          <p:spTgt spid="63496"/>
                                        </p:tgtEl>
                                        <p:attrNameLst>
                                          <p:attrName>ppt_x</p:attrName>
                                        </p:attrNameLst>
                                      </p:cBhvr>
                                      <p:tavLst>
                                        <p:tav tm="0">
                                          <p:val>
                                            <p:strVal val="#ppt_x-#ppt_w/2"/>
                                          </p:val>
                                        </p:tav>
                                        <p:tav tm="100000">
                                          <p:val>
                                            <p:strVal val="#ppt_x"/>
                                          </p:val>
                                        </p:tav>
                                      </p:tavLst>
                                    </p:anim>
                                    <p:anim calcmode="lin" valueType="num">
                                      <p:cBhvr>
                                        <p:cTn id="23" dur="500" fill="hold"/>
                                        <p:tgtEl>
                                          <p:spTgt spid="63496"/>
                                        </p:tgtEl>
                                        <p:attrNameLst>
                                          <p:attrName>ppt_y</p:attrName>
                                        </p:attrNameLst>
                                      </p:cBhvr>
                                      <p:tavLst>
                                        <p:tav tm="0">
                                          <p:val>
                                            <p:strVal val="#ppt_y"/>
                                          </p:val>
                                        </p:tav>
                                        <p:tav tm="100000">
                                          <p:val>
                                            <p:strVal val="#ppt_y"/>
                                          </p:val>
                                        </p:tav>
                                      </p:tavLst>
                                    </p:anim>
                                    <p:anim calcmode="lin" valueType="num">
                                      <p:cBhvr>
                                        <p:cTn id="24" dur="500" fill="hold"/>
                                        <p:tgtEl>
                                          <p:spTgt spid="63496"/>
                                        </p:tgtEl>
                                        <p:attrNameLst>
                                          <p:attrName>ppt_w</p:attrName>
                                        </p:attrNameLst>
                                      </p:cBhvr>
                                      <p:tavLst>
                                        <p:tav tm="0">
                                          <p:val>
                                            <p:fltVal val="0"/>
                                          </p:val>
                                        </p:tav>
                                        <p:tav tm="100000">
                                          <p:val>
                                            <p:strVal val="#ppt_w"/>
                                          </p:val>
                                        </p:tav>
                                      </p:tavLst>
                                    </p:anim>
                                    <p:anim calcmode="lin" valueType="num">
                                      <p:cBhvr>
                                        <p:cTn id="25" dur="500" fill="hold"/>
                                        <p:tgtEl>
                                          <p:spTgt spid="6349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autoUpdateAnimBg="0"/>
      <p:bldP spid="63495" grpId="0" autoUpdateAnimBg="0"/>
      <p:bldP spid="6349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4513" name="Rectangle 1"/>
          <p:cNvSpPr>
            <a:spLocks/>
          </p:cNvSpPr>
          <p:nvPr/>
        </p:nvSpPr>
        <p:spPr bwMode="auto">
          <a:xfrm>
            <a:off x="2214563" y="1733550"/>
            <a:ext cx="3495675" cy="2647950"/>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14" name="Rectangle 2"/>
          <p:cNvSpPr>
            <a:spLocks/>
          </p:cNvSpPr>
          <p:nvPr/>
        </p:nvSpPr>
        <p:spPr bwMode="auto">
          <a:xfrm>
            <a:off x="3538538" y="3336131"/>
            <a:ext cx="2171700" cy="1047750"/>
          </a:xfrm>
          <a:prstGeom prst="rect">
            <a:avLst/>
          </a:prstGeom>
          <a:solidFill>
            <a:schemeClr val="accent3">
              <a:lumMod val="20000"/>
              <a:lumOff val="80000"/>
            </a:schemeClr>
          </a:solidFill>
          <a:ln>
            <a:noFill/>
          </a:ln>
          <a:extLst/>
        </p:spPr>
        <p:txBody>
          <a:bodyPr lIns="0" tIns="0" rIns="0" bIns="0"/>
          <a:lstStyle/>
          <a:p>
            <a:endParaRPr lang="en-US"/>
          </a:p>
        </p:txBody>
      </p:sp>
      <p:sp>
        <p:nvSpPr>
          <p:cNvPr id="64515" name="Rectangle 3"/>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4516" name="Rectangle 4"/>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645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 y="1733550"/>
            <a:ext cx="1490663" cy="264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64518" name="Group 6"/>
          <p:cNvGrpSpPr>
            <a:grpSpLocks/>
          </p:cNvGrpSpPr>
          <p:nvPr/>
        </p:nvGrpSpPr>
        <p:grpSpPr bwMode="auto">
          <a:xfrm>
            <a:off x="6122194" y="1731169"/>
            <a:ext cx="1890117" cy="395288"/>
            <a:chOff x="0" y="0"/>
            <a:chExt cx="3175" cy="664"/>
          </a:xfrm>
        </p:grpSpPr>
        <p:sp>
          <p:nvSpPr>
            <p:cNvPr id="64519" name="Rectangle 7"/>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20" name="Group 8"/>
            <p:cNvGrpSpPr>
              <a:grpSpLocks/>
            </p:cNvGrpSpPr>
            <p:nvPr/>
          </p:nvGrpSpPr>
          <p:grpSpPr bwMode="auto">
            <a:xfrm>
              <a:off x="0" y="140"/>
              <a:ext cx="400" cy="400"/>
              <a:chOff x="0" y="0"/>
              <a:chExt cx="400" cy="400"/>
            </a:xfrm>
          </p:grpSpPr>
          <p:sp>
            <p:nvSpPr>
              <p:cNvPr id="64521" name="Oval 9"/>
              <p:cNvSpPr>
                <a:spLocks/>
              </p:cNvSpPr>
              <p:nvPr/>
            </p:nvSpPr>
            <p:spPr bwMode="auto">
              <a:xfrm>
                <a:off x="0" y="0"/>
                <a:ext cx="400" cy="400"/>
              </a:xfrm>
              <a:prstGeom prst="ellipse">
                <a:avLst/>
              </a:prstGeom>
              <a:solidFill>
                <a:schemeClr val="bg2">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22" name="Rectangle 1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grpSp>
      <p:grpSp>
        <p:nvGrpSpPr>
          <p:cNvPr id="64523" name="Group 11"/>
          <p:cNvGrpSpPr>
            <a:grpSpLocks/>
          </p:cNvGrpSpPr>
          <p:nvPr/>
        </p:nvGrpSpPr>
        <p:grpSpPr bwMode="auto">
          <a:xfrm>
            <a:off x="6122194" y="2293144"/>
            <a:ext cx="1890117" cy="395288"/>
            <a:chOff x="0" y="0"/>
            <a:chExt cx="3175" cy="664"/>
          </a:xfrm>
        </p:grpSpPr>
        <p:sp>
          <p:nvSpPr>
            <p:cNvPr id="64524" name="Rectangle 12"/>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25" name="Group 13"/>
            <p:cNvGrpSpPr>
              <a:grpSpLocks/>
            </p:cNvGrpSpPr>
            <p:nvPr/>
          </p:nvGrpSpPr>
          <p:grpSpPr bwMode="auto">
            <a:xfrm>
              <a:off x="0" y="140"/>
              <a:ext cx="400" cy="400"/>
              <a:chOff x="0" y="0"/>
              <a:chExt cx="400" cy="400"/>
            </a:xfrm>
          </p:grpSpPr>
          <p:sp>
            <p:nvSpPr>
              <p:cNvPr id="64526" name="Oval 14"/>
              <p:cNvSpPr>
                <a:spLocks/>
              </p:cNvSpPr>
              <p:nvPr/>
            </p:nvSpPr>
            <p:spPr bwMode="auto">
              <a:xfrm>
                <a:off x="0" y="0"/>
                <a:ext cx="400" cy="40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27" name="Rectangle 15"/>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grpSp>
        <p:nvGrpSpPr>
          <p:cNvPr id="64528" name="Group 16"/>
          <p:cNvGrpSpPr>
            <a:grpSpLocks/>
          </p:cNvGrpSpPr>
          <p:nvPr/>
        </p:nvGrpSpPr>
        <p:grpSpPr bwMode="auto">
          <a:xfrm>
            <a:off x="6122194" y="2845594"/>
            <a:ext cx="1890117" cy="395288"/>
            <a:chOff x="0" y="0"/>
            <a:chExt cx="3175" cy="664"/>
          </a:xfrm>
        </p:grpSpPr>
        <p:sp>
          <p:nvSpPr>
            <p:cNvPr id="64529" name="Rectangle 17"/>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30" name="Group 18"/>
            <p:cNvGrpSpPr>
              <a:grpSpLocks/>
            </p:cNvGrpSpPr>
            <p:nvPr/>
          </p:nvGrpSpPr>
          <p:grpSpPr bwMode="auto">
            <a:xfrm>
              <a:off x="0" y="140"/>
              <a:ext cx="400" cy="400"/>
              <a:chOff x="0" y="0"/>
              <a:chExt cx="400" cy="400"/>
            </a:xfrm>
          </p:grpSpPr>
          <p:sp>
            <p:nvSpPr>
              <p:cNvPr id="64531" name="Oval 19"/>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32" name="Rectangle 2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3</a:t>
                </a:r>
              </a:p>
            </p:txBody>
          </p:sp>
        </p:grpSp>
      </p:grpSp>
      <p:grpSp>
        <p:nvGrpSpPr>
          <p:cNvPr id="64533" name="Group 21"/>
          <p:cNvGrpSpPr>
            <a:grpSpLocks/>
          </p:cNvGrpSpPr>
          <p:nvPr/>
        </p:nvGrpSpPr>
        <p:grpSpPr bwMode="auto">
          <a:xfrm>
            <a:off x="6122194" y="3407569"/>
            <a:ext cx="1890117" cy="395288"/>
            <a:chOff x="0" y="0"/>
            <a:chExt cx="3175" cy="664"/>
          </a:xfrm>
        </p:grpSpPr>
        <p:sp>
          <p:nvSpPr>
            <p:cNvPr id="64534" name="Rectangle 22"/>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35" name="Group 23"/>
            <p:cNvGrpSpPr>
              <a:grpSpLocks/>
            </p:cNvGrpSpPr>
            <p:nvPr/>
          </p:nvGrpSpPr>
          <p:grpSpPr bwMode="auto">
            <a:xfrm>
              <a:off x="0" y="140"/>
              <a:ext cx="400" cy="400"/>
              <a:chOff x="0" y="0"/>
              <a:chExt cx="400" cy="400"/>
            </a:xfrm>
          </p:grpSpPr>
          <p:sp>
            <p:nvSpPr>
              <p:cNvPr id="64536" name="Oval 24"/>
              <p:cNvSpPr>
                <a:spLocks/>
              </p:cNvSpPr>
              <p:nvPr/>
            </p:nvSpPr>
            <p:spPr bwMode="auto">
              <a:xfrm>
                <a:off x="0" y="0"/>
                <a:ext cx="400" cy="400"/>
              </a:xfrm>
              <a:prstGeom prst="ellipse">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37" name="Rectangle 25"/>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4</a:t>
                </a:r>
              </a:p>
            </p:txBody>
          </p:sp>
        </p:grpSp>
      </p:grpSp>
      <p:grpSp>
        <p:nvGrpSpPr>
          <p:cNvPr id="64538" name="Group 26"/>
          <p:cNvGrpSpPr>
            <a:grpSpLocks/>
          </p:cNvGrpSpPr>
          <p:nvPr/>
        </p:nvGrpSpPr>
        <p:grpSpPr bwMode="auto">
          <a:xfrm>
            <a:off x="6122194" y="3979069"/>
            <a:ext cx="1890117" cy="395288"/>
            <a:chOff x="0" y="0"/>
            <a:chExt cx="3175" cy="664"/>
          </a:xfrm>
        </p:grpSpPr>
        <p:sp>
          <p:nvSpPr>
            <p:cNvPr id="64539" name="Rectangle 27"/>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40" name="Group 28"/>
            <p:cNvGrpSpPr>
              <a:grpSpLocks/>
            </p:cNvGrpSpPr>
            <p:nvPr/>
          </p:nvGrpSpPr>
          <p:grpSpPr bwMode="auto">
            <a:xfrm>
              <a:off x="0" y="140"/>
              <a:ext cx="400" cy="400"/>
              <a:chOff x="0" y="0"/>
              <a:chExt cx="400" cy="400"/>
            </a:xfrm>
          </p:grpSpPr>
          <p:sp>
            <p:nvSpPr>
              <p:cNvPr id="64541" name="Oval 29"/>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42" name="Rectangle 3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5</a:t>
                </a:r>
              </a:p>
            </p:txBody>
          </p:sp>
        </p:grpSp>
      </p:grpSp>
      <p:sp>
        <p:nvSpPr>
          <p:cNvPr id="64543" name="Rectangle 31"/>
          <p:cNvSpPr>
            <a:spLocks/>
          </p:cNvSpPr>
          <p:nvPr/>
        </p:nvSpPr>
        <p:spPr bwMode="auto">
          <a:xfrm>
            <a:off x="2559248" y="2055019"/>
            <a:ext cx="2738438"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a:t>
            </a:r>
          </a:p>
          <a:p>
            <a:pPr algn="l">
              <a:lnSpc>
                <a:spcPct val="130000"/>
              </a:lnSpc>
            </a:pPr>
            <a:endParaRPr lang="en-US" sz="700">
              <a:solidFill>
                <a:srgbClr val="6E6E6E"/>
              </a:solidFill>
              <a:latin typeface="Montserrat-Regular" charset="0"/>
              <a:ea typeface="ＭＳ Ｐゴシック" charset="0"/>
              <a:cs typeface="Montserrat-Regular" charset="0"/>
              <a:sym typeface="Montserrat-Regular" charset="0"/>
            </a:endParaRPr>
          </a:p>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sp>
        <p:nvSpPr>
          <p:cNvPr id="64544" name="Rectangle 32"/>
          <p:cNvSpPr>
            <a:spLocks/>
          </p:cNvSpPr>
          <p:nvPr/>
        </p:nvSpPr>
        <p:spPr bwMode="auto">
          <a:xfrm>
            <a:off x="3714155" y="3467100"/>
            <a:ext cx="14716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500">
                <a:solidFill>
                  <a:schemeClr val="tx1"/>
                </a:solidFill>
                <a:latin typeface="Montserrat-Bold" charset="0"/>
                <a:ea typeface="ＭＳ Ｐゴシック" charset="0"/>
                <a:cs typeface="Montserrat-Bold" charset="0"/>
                <a:sym typeface="Montserrat-Bold" charset="0"/>
              </a:rPr>
              <a:t>Extra HEADING FOR THIS TEXT AS EXAMPLE</a:t>
            </a:r>
          </a:p>
        </p:txBody>
      </p:sp>
      <p:sp>
        <p:nvSpPr>
          <p:cNvPr id="64545" name="AutoShape 33"/>
          <p:cNvSpPr>
            <a:spLocks/>
          </p:cNvSpPr>
          <p:nvPr/>
        </p:nvSpPr>
        <p:spPr bwMode="auto">
          <a:xfrm rot="-8100000">
            <a:off x="5278636" y="3807619"/>
            <a:ext cx="142875" cy="142875"/>
          </a:xfrm>
          <a:prstGeom prst="rtTriangl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64546" name="Group 34"/>
          <p:cNvGrpSpPr>
            <a:grpSpLocks/>
          </p:cNvGrpSpPr>
          <p:nvPr/>
        </p:nvGrpSpPr>
        <p:grpSpPr bwMode="auto">
          <a:xfrm>
            <a:off x="8169474" y="4824412"/>
            <a:ext cx="759619" cy="176213"/>
            <a:chOff x="0" y="0"/>
            <a:chExt cx="1275" cy="296"/>
          </a:xfrm>
        </p:grpSpPr>
        <p:pic>
          <p:nvPicPr>
            <p:cNvPr id="64547"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4548" name="Rectangle 3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49" name="Rectangle 3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49</a:t>
              </a:r>
            </a:p>
          </p:txBody>
        </p:sp>
        <p:sp>
          <p:nvSpPr>
            <p:cNvPr id="64550" name="Rectangle 3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u"/>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64517"/>
                                        </p:tgtEl>
                                        <p:attrNameLst>
                                          <p:attrName>style.visibility</p:attrName>
                                        </p:attrNameLst>
                                      </p:cBhvr>
                                      <p:to>
                                        <p:strVal val="visible"/>
                                      </p:to>
                                    </p:set>
                                    <p:anim calcmode="lin" valueType="num">
                                      <p:cBhvr>
                                        <p:cTn id="7" dur="500" fill="hold"/>
                                        <p:tgtEl>
                                          <p:spTgt spid="64517"/>
                                        </p:tgtEl>
                                        <p:attrNameLst>
                                          <p:attrName>ppt_x</p:attrName>
                                        </p:attrNameLst>
                                      </p:cBhvr>
                                      <p:tavLst>
                                        <p:tav tm="0">
                                          <p:val>
                                            <p:strVal val="#ppt_x-#ppt_w/2"/>
                                          </p:val>
                                        </p:tav>
                                        <p:tav tm="100000">
                                          <p:val>
                                            <p:strVal val="#ppt_x"/>
                                          </p:val>
                                        </p:tav>
                                      </p:tavLst>
                                    </p:anim>
                                    <p:anim calcmode="lin" valueType="num">
                                      <p:cBhvr>
                                        <p:cTn id="8" dur="500" fill="hold"/>
                                        <p:tgtEl>
                                          <p:spTgt spid="64517"/>
                                        </p:tgtEl>
                                        <p:attrNameLst>
                                          <p:attrName>ppt_y</p:attrName>
                                        </p:attrNameLst>
                                      </p:cBhvr>
                                      <p:tavLst>
                                        <p:tav tm="0">
                                          <p:val>
                                            <p:strVal val="#ppt_y"/>
                                          </p:val>
                                        </p:tav>
                                        <p:tav tm="100000">
                                          <p:val>
                                            <p:strVal val="#ppt_y"/>
                                          </p:val>
                                        </p:tav>
                                      </p:tavLst>
                                    </p:anim>
                                    <p:anim calcmode="lin" valueType="num">
                                      <p:cBhvr>
                                        <p:cTn id="9" dur="500" fill="hold"/>
                                        <p:tgtEl>
                                          <p:spTgt spid="64517"/>
                                        </p:tgtEl>
                                        <p:attrNameLst>
                                          <p:attrName>ppt_w</p:attrName>
                                        </p:attrNameLst>
                                      </p:cBhvr>
                                      <p:tavLst>
                                        <p:tav tm="0">
                                          <p:val>
                                            <p:fltVal val="0"/>
                                          </p:val>
                                        </p:tav>
                                        <p:tav tm="100000">
                                          <p:val>
                                            <p:strVal val="#ppt_w"/>
                                          </p:val>
                                        </p:tav>
                                      </p:tavLst>
                                    </p:anim>
                                    <p:anim calcmode="lin" valueType="num">
                                      <p:cBhvr>
                                        <p:cTn id="10" dur="500" fill="hold"/>
                                        <p:tgtEl>
                                          <p:spTgt spid="64517"/>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3" presetClass="entr" presetSubtype="32" fill="hold" grpId="0" nodeType="afterEffect">
                                  <p:stCondLst>
                                    <p:cond delay="500"/>
                                  </p:stCondLst>
                                  <p:iterate type="lt">
                                    <p:tmPct val="100000"/>
                                  </p:iterate>
                                  <p:childTnLst>
                                    <p:set>
                                      <p:cBhvr>
                                        <p:cTn id="13" dur="1" fill="hold">
                                          <p:stCondLst>
                                            <p:cond delay="0"/>
                                          </p:stCondLst>
                                        </p:cTn>
                                        <p:tgtEl>
                                          <p:spTgt spid="64513"/>
                                        </p:tgtEl>
                                        <p:attrNameLst>
                                          <p:attrName>style.visibility</p:attrName>
                                        </p:attrNameLst>
                                      </p:cBhvr>
                                      <p:to>
                                        <p:strVal val="visible"/>
                                      </p:to>
                                    </p:set>
                                    <p:anim calcmode="lin" valueType="num">
                                      <p:cBhvr>
                                        <p:cTn id="14" dur="75" fill="hold"/>
                                        <p:tgtEl>
                                          <p:spTgt spid="64513"/>
                                        </p:tgtEl>
                                        <p:attrNameLst>
                                          <p:attrName>ppt_w</p:attrName>
                                        </p:attrNameLst>
                                      </p:cBhvr>
                                      <p:tavLst>
                                        <p:tav tm="0">
                                          <p:val>
                                            <p:strVal val="4*#ppt_w"/>
                                          </p:val>
                                        </p:tav>
                                        <p:tav tm="100000">
                                          <p:val>
                                            <p:strVal val="#ppt_w"/>
                                          </p:val>
                                        </p:tav>
                                      </p:tavLst>
                                    </p:anim>
                                    <p:anim calcmode="lin" valueType="num">
                                      <p:cBhvr>
                                        <p:cTn id="15" dur="75" fill="hold"/>
                                        <p:tgtEl>
                                          <p:spTgt spid="64513"/>
                                        </p:tgtEl>
                                        <p:attrNameLst>
                                          <p:attrName>ppt_h</p:attrName>
                                        </p:attrNameLst>
                                      </p:cBhvr>
                                      <p:tavLst>
                                        <p:tav tm="0">
                                          <p:val>
                                            <p:strVal val="4*#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4543"/>
                                        </p:tgtEl>
                                        <p:attrNameLst>
                                          <p:attrName>style.visibility</p:attrName>
                                        </p:attrNameLst>
                                      </p:cBhvr>
                                      <p:to>
                                        <p:strVal val="visible"/>
                                      </p:to>
                                    </p:set>
                                    <p:animEffect transition="in" filter="wipe(left)">
                                      <p:cBhvr>
                                        <p:cTn id="20" dur="500"/>
                                        <p:tgtEl>
                                          <p:spTgt spid="64543"/>
                                        </p:tgtEl>
                                      </p:cBhvr>
                                    </p:animEffect>
                                  </p:childTnLst>
                                </p:cTn>
                              </p:par>
                            </p:childTnLst>
                          </p:cTn>
                        </p:par>
                        <p:par>
                          <p:cTn id="21" fill="hold" nodeType="afterGroup">
                            <p:stCondLst>
                              <p:cond delay="500"/>
                            </p:stCondLst>
                            <p:childTnLst>
                              <p:par>
                                <p:cTn id="22" presetID="23" presetClass="entr" presetSubtype="32" fill="hold" grpId="0" nodeType="afterEffect">
                                  <p:stCondLst>
                                    <p:cond delay="500"/>
                                  </p:stCondLst>
                                  <p:iterate type="lt">
                                    <p:tmPct val="100000"/>
                                  </p:iterate>
                                  <p:childTnLst>
                                    <p:set>
                                      <p:cBhvr>
                                        <p:cTn id="23" dur="1" fill="hold">
                                          <p:stCondLst>
                                            <p:cond delay="0"/>
                                          </p:stCondLst>
                                        </p:cTn>
                                        <p:tgtEl>
                                          <p:spTgt spid="64514"/>
                                        </p:tgtEl>
                                        <p:attrNameLst>
                                          <p:attrName>style.visibility</p:attrName>
                                        </p:attrNameLst>
                                      </p:cBhvr>
                                      <p:to>
                                        <p:strVal val="visible"/>
                                      </p:to>
                                    </p:set>
                                    <p:anim calcmode="lin" valueType="num">
                                      <p:cBhvr>
                                        <p:cTn id="24" dur="75" fill="hold"/>
                                        <p:tgtEl>
                                          <p:spTgt spid="64514"/>
                                        </p:tgtEl>
                                        <p:attrNameLst>
                                          <p:attrName>ppt_w</p:attrName>
                                        </p:attrNameLst>
                                      </p:cBhvr>
                                      <p:tavLst>
                                        <p:tav tm="0">
                                          <p:val>
                                            <p:strVal val="4*#ppt_w"/>
                                          </p:val>
                                        </p:tav>
                                        <p:tav tm="100000">
                                          <p:val>
                                            <p:strVal val="#ppt_w"/>
                                          </p:val>
                                        </p:tav>
                                      </p:tavLst>
                                    </p:anim>
                                    <p:anim calcmode="lin" valueType="num">
                                      <p:cBhvr>
                                        <p:cTn id="25" dur="75" fill="hold"/>
                                        <p:tgtEl>
                                          <p:spTgt spid="64514"/>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1075"/>
                            </p:stCondLst>
                            <p:childTnLst>
                              <p:par>
                                <p:cTn id="27" presetID="22" presetClass="entr" presetSubtype="2" fill="hold" grpId="0" nodeType="afterEffect">
                                  <p:stCondLst>
                                    <p:cond delay="500"/>
                                  </p:stCondLst>
                                  <p:childTnLst>
                                    <p:set>
                                      <p:cBhvr>
                                        <p:cTn id="28" dur="1" fill="hold">
                                          <p:stCondLst>
                                            <p:cond delay="0"/>
                                          </p:stCondLst>
                                        </p:cTn>
                                        <p:tgtEl>
                                          <p:spTgt spid="64544"/>
                                        </p:tgtEl>
                                        <p:attrNameLst>
                                          <p:attrName>style.visibility</p:attrName>
                                        </p:attrNameLst>
                                      </p:cBhvr>
                                      <p:to>
                                        <p:strVal val="visible"/>
                                      </p:to>
                                    </p:set>
                                    <p:animEffect transition="in" filter="wipe(right)">
                                      <p:cBhvr>
                                        <p:cTn id="29" dur="500"/>
                                        <p:tgtEl>
                                          <p:spTgt spid="64544"/>
                                        </p:tgtEl>
                                      </p:cBhvr>
                                    </p:animEffect>
                                  </p:childTnLst>
                                </p:cTn>
                              </p:par>
                            </p:childTnLst>
                          </p:cTn>
                        </p:par>
                        <p:par>
                          <p:cTn id="30" fill="hold" nodeType="afterGroup">
                            <p:stCondLst>
                              <p:cond delay="2075"/>
                            </p:stCondLst>
                            <p:childTnLst>
                              <p:par>
                                <p:cTn id="31" presetID="23" presetClass="entr" presetSubtype="16" fill="hold" grpId="0" nodeType="afterEffect">
                                  <p:stCondLst>
                                    <p:cond delay="300"/>
                                  </p:stCondLst>
                                  <p:childTnLst>
                                    <p:set>
                                      <p:cBhvr>
                                        <p:cTn id="32" dur="1" fill="hold">
                                          <p:stCondLst>
                                            <p:cond delay="0"/>
                                          </p:stCondLst>
                                        </p:cTn>
                                        <p:tgtEl>
                                          <p:spTgt spid="64545"/>
                                        </p:tgtEl>
                                        <p:attrNameLst>
                                          <p:attrName>style.visibility</p:attrName>
                                        </p:attrNameLst>
                                      </p:cBhvr>
                                      <p:to>
                                        <p:strVal val="visible"/>
                                      </p:to>
                                    </p:set>
                                    <p:anim calcmode="lin" valueType="num">
                                      <p:cBhvr>
                                        <p:cTn id="33" dur="500" fill="hold"/>
                                        <p:tgtEl>
                                          <p:spTgt spid="64545"/>
                                        </p:tgtEl>
                                        <p:attrNameLst>
                                          <p:attrName>ppt_w</p:attrName>
                                        </p:attrNameLst>
                                      </p:cBhvr>
                                      <p:tavLst>
                                        <p:tav tm="0">
                                          <p:val>
                                            <p:fltVal val="0"/>
                                          </p:val>
                                        </p:tav>
                                        <p:tav tm="100000">
                                          <p:val>
                                            <p:strVal val="#ppt_w"/>
                                          </p:val>
                                        </p:tav>
                                      </p:tavLst>
                                    </p:anim>
                                    <p:anim calcmode="lin" valueType="num">
                                      <p:cBhvr>
                                        <p:cTn id="34" dur="500" fill="hold"/>
                                        <p:tgtEl>
                                          <p:spTgt spid="64545"/>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64518"/>
                                        </p:tgtEl>
                                        <p:attrNameLst>
                                          <p:attrName>style.visibility</p:attrName>
                                        </p:attrNameLst>
                                      </p:cBhvr>
                                      <p:to>
                                        <p:strVal val="visible"/>
                                      </p:to>
                                    </p:set>
                                    <p:anim calcmode="lin" valueType="num">
                                      <p:cBhvr additive="base">
                                        <p:cTn id="39" dur="500" fill="hold"/>
                                        <p:tgtEl>
                                          <p:spTgt spid="64518"/>
                                        </p:tgtEl>
                                        <p:attrNameLst>
                                          <p:attrName>ppt_x</p:attrName>
                                        </p:attrNameLst>
                                      </p:cBhvr>
                                      <p:tavLst>
                                        <p:tav tm="0">
                                          <p:val>
                                            <p:strVal val="1+#ppt_w/2"/>
                                          </p:val>
                                        </p:tav>
                                        <p:tav tm="100000">
                                          <p:val>
                                            <p:strVal val="#ppt_x"/>
                                          </p:val>
                                        </p:tav>
                                      </p:tavLst>
                                    </p:anim>
                                    <p:anim calcmode="lin" valueType="num">
                                      <p:cBhvr additive="base">
                                        <p:cTn id="40" dur="500" fill="hold"/>
                                        <p:tgtEl>
                                          <p:spTgt spid="64518"/>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00"/>
                            </p:stCondLst>
                            <p:childTnLst>
                              <p:par>
                                <p:cTn id="42" presetID="2" presetClass="entr" presetSubtype="2" fill="hold" nodeType="afterEffect">
                                  <p:stCondLst>
                                    <p:cond delay="300"/>
                                  </p:stCondLst>
                                  <p:childTnLst>
                                    <p:set>
                                      <p:cBhvr>
                                        <p:cTn id="43" dur="1" fill="hold">
                                          <p:stCondLst>
                                            <p:cond delay="0"/>
                                          </p:stCondLst>
                                        </p:cTn>
                                        <p:tgtEl>
                                          <p:spTgt spid="64523"/>
                                        </p:tgtEl>
                                        <p:attrNameLst>
                                          <p:attrName>style.visibility</p:attrName>
                                        </p:attrNameLst>
                                      </p:cBhvr>
                                      <p:to>
                                        <p:strVal val="visible"/>
                                      </p:to>
                                    </p:set>
                                    <p:anim calcmode="lin" valueType="num">
                                      <p:cBhvr additive="base">
                                        <p:cTn id="44" dur="500" fill="hold"/>
                                        <p:tgtEl>
                                          <p:spTgt spid="64523"/>
                                        </p:tgtEl>
                                        <p:attrNameLst>
                                          <p:attrName>ppt_x</p:attrName>
                                        </p:attrNameLst>
                                      </p:cBhvr>
                                      <p:tavLst>
                                        <p:tav tm="0">
                                          <p:val>
                                            <p:strVal val="1+#ppt_w/2"/>
                                          </p:val>
                                        </p:tav>
                                        <p:tav tm="100000">
                                          <p:val>
                                            <p:strVal val="#ppt_x"/>
                                          </p:val>
                                        </p:tav>
                                      </p:tavLst>
                                    </p:anim>
                                    <p:anim calcmode="lin" valueType="num">
                                      <p:cBhvr additive="base">
                                        <p:cTn id="45" dur="500" fill="hold"/>
                                        <p:tgtEl>
                                          <p:spTgt spid="64523"/>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300"/>
                            </p:stCondLst>
                            <p:childTnLst>
                              <p:par>
                                <p:cTn id="47" presetID="2" presetClass="entr" presetSubtype="2" fill="hold" nodeType="afterEffect">
                                  <p:stCondLst>
                                    <p:cond delay="300"/>
                                  </p:stCondLst>
                                  <p:childTnLst>
                                    <p:set>
                                      <p:cBhvr>
                                        <p:cTn id="48" dur="1" fill="hold">
                                          <p:stCondLst>
                                            <p:cond delay="0"/>
                                          </p:stCondLst>
                                        </p:cTn>
                                        <p:tgtEl>
                                          <p:spTgt spid="64528"/>
                                        </p:tgtEl>
                                        <p:attrNameLst>
                                          <p:attrName>style.visibility</p:attrName>
                                        </p:attrNameLst>
                                      </p:cBhvr>
                                      <p:to>
                                        <p:strVal val="visible"/>
                                      </p:to>
                                    </p:set>
                                    <p:anim calcmode="lin" valueType="num">
                                      <p:cBhvr additive="base">
                                        <p:cTn id="49" dur="500" fill="hold"/>
                                        <p:tgtEl>
                                          <p:spTgt spid="64528"/>
                                        </p:tgtEl>
                                        <p:attrNameLst>
                                          <p:attrName>ppt_x</p:attrName>
                                        </p:attrNameLst>
                                      </p:cBhvr>
                                      <p:tavLst>
                                        <p:tav tm="0">
                                          <p:val>
                                            <p:strVal val="1+#ppt_w/2"/>
                                          </p:val>
                                        </p:tav>
                                        <p:tav tm="100000">
                                          <p:val>
                                            <p:strVal val="#ppt_x"/>
                                          </p:val>
                                        </p:tav>
                                      </p:tavLst>
                                    </p:anim>
                                    <p:anim calcmode="lin" valueType="num">
                                      <p:cBhvr additive="base">
                                        <p:cTn id="50" dur="500" fill="hold"/>
                                        <p:tgtEl>
                                          <p:spTgt spid="64528"/>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2100"/>
                            </p:stCondLst>
                            <p:childTnLst>
                              <p:par>
                                <p:cTn id="52" presetID="2" presetClass="entr" presetSubtype="2" fill="hold" nodeType="afterEffect">
                                  <p:stCondLst>
                                    <p:cond delay="300"/>
                                  </p:stCondLst>
                                  <p:childTnLst>
                                    <p:set>
                                      <p:cBhvr>
                                        <p:cTn id="53" dur="1" fill="hold">
                                          <p:stCondLst>
                                            <p:cond delay="0"/>
                                          </p:stCondLst>
                                        </p:cTn>
                                        <p:tgtEl>
                                          <p:spTgt spid="64533"/>
                                        </p:tgtEl>
                                        <p:attrNameLst>
                                          <p:attrName>style.visibility</p:attrName>
                                        </p:attrNameLst>
                                      </p:cBhvr>
                                      <p:to>
                                        <p:strVal val="visible"/>
                                      </p:to>
                                    </p:set>
                                    <p:anim calcmode="lin" valueType="num">
                                      <p:cBhvr additive="base">
                                        <p:cTn id="54" dur="500" fill="hold"/>
                                        <p:tgtEl>
                                          <p:spTgt spid="64533"/>
                                        </p:tgtEl>
                                        <p:attrNameLst>
                                          <p:attrName>ppt_x</p:attrName>
                                        </p:attrNameLst>
                                      </p:cBhvr>
                                      <p:tavLst>
                                        <p:tav tm="0">
                                          <p:val>
                                            <p:strVal val="1+#ppt_w/2"/>
                                          </p:val>
                                        </p:tav>
                                        <p:tav tm="100000">
                                          <p:val>
                                            <p:strVal val="#ppt_x"/>
                                          </p:val>
                                        </p:tav>
                                      </p:tavLst>
                                    </p:anim>
                                    <p:anim calcmode="lin" valueType="num">
                                      <p:cBhvr additive="base">
                                        <p:cTn id="55" dur="500" fill="hold"/>
                                        <p:tgtEl>
                                          <p:spTgt spid="64533"/>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2900"/>
                            </p:stCondLst>
                            <p:childTnLst>
                              <p:par>
                                <p:cTn id="57" presetID="2" presetClass="entr" presetSubtype="2" fill="hold" nodeType="afterEffect">
                                  <p:stCondLst>
                                    <p:cond delay="300"/>
                                  </p:stCondLst>
                                  <p:childTnLst>
                                    <p:set>
                                      <p:cBhvr>
                                        <p:cTn id="58" dur="1" fill="hold">
                                          <p:stCondLst>
                                            <p:cond delay="0"/>
                                          </p:stCondLst>
                                        </p:cTn>
                                        <p:tgtEl>
                                          <p:spTgt spid="64538"/>
                                        </p:tgtEl>
                                        <p:attrNameLst>
                                          <p:attrName>style.visibility</p:attrName>
                                        </p:attrNameLst>
                                      </p:cBhvr>
                                      <p:to>
                                        <p:strVal val="visible"/>
                                      </p:to>
                                    </p:set>
                                    <p:anim calcmode="lin" valueType="num">
                                      <p:cBhvr additive="base">
                                        <p:cTn id="59" dur="500" fill="hold"/>
                                        <p:tgtEl>
                                          <p:spTgt spid="64538"/>
                                        </p:tgtEl>
                                        <p:attrNameLst>
                                          <p:attrName>ppt_x</p:attrName>
                                        </p:attrNameLst>
                                      </p:cBhvr>
                                      <p:tavLst>
                                        <p:tav tm="0">
                                          <p:val>
                                            <p:strVal val="1+#ppt_w/2"/>
                                          </p:val>
                                        </p:tav>
                                        <p:tav tm="100000">
                                          <p:val>
                                            <p:strVal val="#ppt_x"/>
                                          </p:val>
                                        </p:tav>
                                      </p:tavLst>
                                    </p:anim>
                                    <p:anim calcmode="lin" valueType="num">
                                      <p:cBhvr additive="base">
                                        <p:cTn id="60" dur="500" fill="hold"/>
                                        <p:tgtEl>
                                          <p:spTgt spid="645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3" grpId="0" animBg="1"/>
      <p:bldP spid="64514" grpId="0" animBg="1"/>
      <p:bldP spid="64543" grpId="0" autoUpdateAnimBg="0"/>
      <p:bldP spid="64544" grpId="0" autoUpdateAnimBg="0"/>
      <p:bldP spid="645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9457" name="Rectangle 1"/>
          <p:cNvSpPr>
            <a:spLocks/>
          </p:cNvSpPr>
          <p:nvPr/>
        </p:nvSpPr>
        <p:spPr bwMode="auto">
          <a:xfrm rot="10800000" flipH="1">
            <a:off x="2190750" y="723900"/>
            <a:ext cx="3895725" cy="947738"/>
          </a:xfrm>
          <a:prstGeom prst="rect">
            <a:avLst/>
          </a:prstGeom>
          <a:solidFill>
            <a:srgbClr val="DCDCD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23900"/>
            <a:ext cx="2909888"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9459" name="Rectangle 3"/>
          <p:cNvSpPr>
            <a:spLocks/>
          </p:cNvSpPr>
          <p:nvPr/>
        </p:nvSpPr>
        <p:spPr bwMode="auto">
          <a:xfrm>
            <a:off x="2190750" y="1666875"/>
            <a:ext cx="6062663" cy="1971675"/>
          </a:xfrm>
          <a:prstGeom prst="rect">
            <a:avLst/>
          </a:prstGeom>
          <a:solidFill>
            <a:schemeClr val="bg2">
              <a:alpha val="87999"/>
            </a:schemeClr>
          </a:solidFill>
          <a:ln>
            <a:noFill/>
          </a:ln>
          <a:extLst/>
        </p:spPr>
        <p:txBody>
          <a:bodyPr lIns="0" tIns="0" rIns="0" bIns="0"/>
          <a:lstStyle/>
          <a:p>
            <a:endParaRPr lang="en-US"/>
          </a:p>
        </p:txBody>
      </p:sp>
      <p:sp>
        <p:nvSpPr>
          <p:cNvPr id="19460" name="Rectangle 4"/>
          <p:cNvSpPr>
            <a:spLocks/>
          </p:cNvSpPr>
          <p:nvPr/>
        </p:nvSpPr>
        <p:spPr bwMode="auto">
          <a:xfrm>
            <a:off x="4204692" y="1059656"/>
            <a:ext cx="15478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chemeClr val="tx1"/>
                </a:solidFill>
                <a:latin typeface="Montserrat-Bold" charset="0"/>
                <a:ea typeface="ＭＳ Ｐゴシック" charset="0"/>
                <a:cs typeface="Montserrat-Bold" charset="0"/>
                <a:sym typeface="Montserrat-Bold" charset="0"/>
              </a:rPr>
              <a:t>A B O U T  U S</a:t>
            </a:r>
          </a:p>
        </p:txBody>
      </p:sp>
      <p:sp>
        <p:nvSpPr>
          <p:cNvPr id="19461" name="Rectangle 5"/>
          <p:cNvSpPr>
            <a:spLocks/>
          </p:cNvSpPr>
          <p:nvPr/>
        </p:nvSpPr>
        <p:spPr bwMode="auto">
          <a:xfrm>
            <a:off x="2606874" y="2012156"/>
            <a:ext cx="2047875"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 and reliability. By using simple alignments we have created a very spacious feeling. The simplicity suggests strength. This letterhead design is meant to project an image of profession.</a:t>
            </a:r>
          </a:p>
        </p:txBody>
      </p:sp>
      <p:sp>
        <p:nvSpPr>
          <p:cNvPr id="19462" name="Line 6"/>
          <p:cNvSpPr>
            <a:spLocks noChangeShapeType="1"/>
          </p:cNvSpPr>
          <p:nvPr/>
        </p:nvSpPr>
        <p:spPr bwMode="auto">
          <a:xfrm>
            <a:off x="5176838" y="1975843"/>
            <a:ext cx="0" cy="1396603"/>
          </a:xfrm>
          <a:prstGeom prst="line">
            <a:avLst/>
          </a:prstGeom>
          <a:noFill/>
          <a:ln w="254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463" name="Rectangle 7"/>
          <p:cNvSpPr>
            <a:spLocks/>
          </p:cNvSpPr>
          <p:nvPr/>
        </p:nvSpPr>
        <p:spPr bwMode="auto">
          <a:xfrm>
            <a:off x="5612011" y="1990725"/>
            <a:ext cx="221456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a:t>
            </a:r>
          </a:p>
        </p:txBody>
      </p:sp>
      <p:sp>
        <p:nvSpPr>
          <p:cNvPr id="19464" name="Freeform 8"/>
          <p:cNvSpPr>
            <a:spLocks/>
          </p:cNvSpPr>
          <p:nvPr/>
        </p:nvSpPr>
        <p:spPr bwMode="auto">
          <a:xfrm>
            <a:off x="7414617" y="4147542"/>
            <a:ext cx="280988" cy="285750"/>
          </a:xfrm>
          <a:custGeom>
            <a:avLst/>
            <a:gdLst>
              <a:gd name="T0" fmla="*/ 12646 w 21600"/>
              <a:gd name="T1" fmla="*/ 21600 h 21600"/>
              <a:gd name="T2" fmla="*/ 0 w 21600"/>
              <a:gd name="T3" fmla="*/ 21600 h 21600"/>
              <a:gd name="T4" fmla="*/ 9802 w 21600"/>
              <a:gd name="T5" fmla="*/ 10894 h 21600"/>
              <a:gd name="T6" fmla="*/ 945 w 21600"/>
              <a:gd name="T7" fmla="*/ 0 h 21600"/>
              <a:gd name="T8" fmla="*/ 13186 w 21600"/>
              <a:gd name="T9" fmla="*/ 0 h 21600"/>
              <a:gd name="T10" fmla="*/ 21600 w 21600"/>
              <a:gd name="T11" fmla="*/ 10894 h 21600"/>
              <a:gd name="T12" fmla="*/ 12646 w 21600"/>
              <a:gd name="T13" fmla="*/ 21600 h 21600"/>
              <a:gd name="T14" fmla="*/ 12646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2646" y="21600"/>
                </a:moveTo>
                <a:lnTo>
                  <a:pt x="0" y="21600"/>
                </a:lnTo>
                <a:lnTo>
                  <a:pt x="9802" y="10894"/>
                </a:lnTo>
                <a:lnTo>
                  <a:pt x="945" y="0"/>
                </a:lnTo>
                <a:lnTo>
                  <a:pt x="13186" y="0"/>
                </a:lnTo>
                <a:lnTo>
                  <a:pt x="21600" y="10894"/>
                </a:lnTo>
                <a:lnTo>
                  <a:pt x="12646" y="21600"/>
                </a:lnTo>
                <a:close/>
                <a:moveTo>
                  <a:pt x="12646" y="21600"/>
                </a:move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465" name="Rectangle 9"/>
          <p:cNvSpPr>
            <a:spLocks/>
          </p:cNvSpPr>
          <p:nvPr/>
        </p:nvSpPr>
        <p:spPr bwMode="auto">
          <a:xfrm>
            <a:off x="2192536" y="4005263"/>
            <a:ext cx="30337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 contributes to the aesthetics of the layout.</a:t>
            </a:r>
          </a:p>
        </p:txBody>
      </p:sp>
      <p:grpSp>
        <p:nvGrpSpPr>
          <p:cNvPr id="19466" name="Group 10"/>
          <p:cNvGrpSpPr>
            <a:grpSpLocks/>
          </p:cNvGrpSpPr>
          <p:nvPr/>
        </p:nvGrpSpPr>
        <p:grpSpPr bwMode="auto">
          <a:xfrm>
            <a:off x="8169474" y="4824412"/>
            <a:ext cx="759619" cy="176213"/>
            <a:chOff x="0" y="0"/>
            <a:chExt cx="1275" cy="296"/>
          </a:xfrm>
        </p:grpSpPr>
        <p:pic>
          <p:nvPicPr>
            <p:cNvPr id="1946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9468" name="Rectangle 12"/>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9469"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05</a:t>
              </a:r>
            </a:p>
          </p:txBody>
        </p:sp>
        <p:sp>
          <p:nvSpPr>
            <p:cNvPr id="19470" name="Rectangle 14"/>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19459"/>
                                        </p:tgtEl>
                                        <p:attrNameLst>
                                          <p:attrName>style.visibility</p:attrName>
                                        </p:attrNameLst>
                                      </p:cBhvr>
                                      <p:to>
                                        <p:strVal val="visible"/>
                                      </p:to>
                                    </p:set>
                                    <p:anim calcmode="lin" valueType="num">
                                      <p:cBhvr>
                                        <p:cTn id="7" dur="75" fill="hold"/>
                                        <p:tgtEl>
                                          <p:spTgt spid="19459"/>
                                        </p:tgtEl>
                                        <p:attrNameLst>
                                          <p:attrName>ppt_w</p:attrName>
                                        </p:attrNameLst>
                                      </p:cBhvr>
                                      <p:tavLst>
                                        <p:tav tm="0">
                                          <p:val>
                                            <p:strVal val="4*#ppt_w"/>
                                          </p:val>
                                        </p:tav>
                                        <p:tav tm="100000">
                                          <p:val>
                                            <p:strVal val="#ppt_w"/>
                                          </p:val>
                                        </p:tav>
                                      </p:tavLst>
                                    </p:anim>
                                    <p:anim calcmode="lin" valueType="num">
                                      <p:cBhvr>
                                        <p:cTn id="8" dur="75" fill="hold"/>
                                        <p:tgtEl>
                                          <p:spTgt spid="19459"/>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16" fill="hold" grpId="0" nodeType="afterEffect">
                                  <p:stCondLst>
                                    <p:cond delay="500"/>
                                  </p:stCondLst>
                                  <p:childTnLst>
                                    <p:set>
                                      <p:cBhvr>
                                        <p:cTn id="11" dur="1" fill="hold">
                                          <p:stCondLst>
                                            <p:cond delay="0"/>
                                          </p:stCondLst>
                                        </p:cTn>
                                        <p:tgtEl>
                                          <p:spTgt spid="19461"/>
                                        </p:tgtEl>
                                        <p:attrNameLst>
                                          <p:attrName>style.visibility</p:attrName>
                                        </p:attrNameLst>
                                      </p:cBhvr>
                                      <p:to>
                                        <p:strVal val="visible"/>
                                      </p:to>
                                    </p:set>
                                    <p:anim calcmode="lin" valueType="num">
                                      <p:cBhvr>
                                        <p:cTn id="12" dur="500" fill="hold"/>
                                        <p:tgtEl>
                                          <p:spTgt spid="19461"/>
                                        </p:tgtEl>
                                        <p:attrNameLst>
                                          <p:attrName>ppt_w</p:attrName>
                                        </p:attrNameLst>
                                      </p:cBhvr>
                                      <p:tavLst>
                                        <p:tav tm="0">
                                          <p:val>
                                            <p:fltVal val="0"/>
                                          </p:val>
                                        </p:tav>
                                        <p:tav tm="100000">
                                          <p:val>
                                            <p:strVal val="#ppt_w"/>
                                          </p:val>
                                        </p:tav>
                                      </p:tavLst>
                                    </p:anim>
                                    <p:anim calcmode="lin" valueType="num">
                                      <p:cBhvr>
                                        <p:cTn id="13" dur="500" fill="hold"/>
                                        <p:tgtEl>
                                          <p:spTgt spid="19461"/>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9462"/>
                                        </p:tgtEl>
                                        <p:attrNameLst>
                                          <p:attrName>style.visibility</p:attrName>
                                        </p:attrNameLst>
                                      </p:cBhvr>
                                      <p:to>
                                        <p:strVal val="visible"/>
                                      </p:to>
                                    </p:set>
                                    <p:animEffect transition="in" filter="box(out)">
                                      <p:cBhvr>
                                        <p:cTn id="18" dur="500"/>
                                        <p:tgtEl>
                                          <p:spTgt spid="19462"/>
                                        </p:tgtEl>
                                      </p:cBhvr>
                                    </p:animEffect>
                                  </p:childTnLst>
                                </p:cTn>
                              </p:par>
                            </p:childTnLst>
                          </p:cTn>
                        </p:par>
                        <p:par>
                          <p:cTn id="19" fill="hold" nodeType="afterGroup">
                            <p:stCondLst>
                              <p:cond delay="500"/>
                            </p:stCondLst>
                            <p:childTnLst>
                              <p:par>
                                <p:cTn id="20" presetID="22" presetClass="entr" presetSubtype="8" fill="hold" grpId="0" nodeType="afterEffect">
                                  <p:stCondLst>
                                    <p:cond delay="300"/>
                                  </p:stCondLst>
                                  <p:childTnLst>
                                    <p:set>
                                      <p:cBhvr>
                                        <p:cTn id="21" dur="1" fill="hold">
                                          <p:stCondLst>
                                            <p:cond delay="0"/>
                                          </p:stCondLst>
                                        </p:cTn>
                                        <p:tgtEl>
                                          <p:spTgt spid="19463"/>
                                        </p:tgtEl>
                                        <p:attrNameLst>
                                          <p:attrName>style.visibility</p:attrName>
                                        </p:attrNameLst>
                                      </p:cBhvr>
                                      <p:to>
                                        <p:strVal val="visible"/>
                                      </p:to>
                                    </p:set>
                                    <p:animEffect transition="in" filter="wipe(left)">
                                      <p:cBhvr>
                                        <p:cTn id="22" dur="500"/>
                                        <p:tgtEl>
                                          <p:spTgt spid="194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9465"/>
                                        </p:tgtEl>
                                        <p:attrNameLst>
                                          <p:attrName>style.visibility</p:attrName>
                                        </p:attrNameLst>
                                      </p:cBhvr>
                                      <p:to>
                                        <p:strVal val="visible"/>
                                      </p:to>
                                    </p:set>
                                    <p:anim calcmode="lin" valueType="num">
                                      <p:cBhvr additive="base">
                                        <p:cTn id="27" dur="500" fill="hold"/>
                                        <p:tgtEl>
                                          <p:spTgt spid="19465"/>
                                        </p:tgtEl>
                                        <p:attrNameLst>
                                          <p:attrName>ppt_x</p:attrName>
                                        </p:attrNameLst>
                                      </p:cBhvr>
                                      <p:tavLst>
                                        <p:tav tm="0">
                                          <p:val>
                                            <p:strVal val="1+#ppt_w/2"/>
                                          </p:val>
                                        </p:tav>
                                        <p:tav tm="100000">
                                          <p:val>
                                            <p:strVal val="#ppt_x"/>
                                          </p:val>
                                        </p:tav>
                                      </p:tavLst>
                                    </p:anim>
                                    <p:anim calcmode="lin" valueType="num">
                                      <p:cBhvr additive="base">
                                        <p:cTn id="28" dur="500" fill="hold"/>
                                        <p:tgtEl>
                                          <p:spTgt spid="19465"/>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 presetClass="entr" presetSubtype="2" fill="hold" grpId="0" nodeType="afterEffect">
                                  <p:stCondLst>
                                    <p:cond delay="300"/>
                                  </p:stCondLst>
                                  <p:childTnLst>
                                    <p:set>
                                      <p:cBhvr>
                                        <p:cTn id="31" dur="1" fill="hold">
                                          <p:stCondLst>
                                            <p:cond delay="0"/>
                                          </p:stCondLst>
                                        </p:cTn>
                                        <p:tgtEl>
                                          <p:spTgt spid="19464"/>
                                        </p:tgtEl>
                                        <p:attrNameLst>
                                          <p:attrName>style.visibility</p:attrName>
                                        </p:attrNameLst>
                                      </p:cBhvr>
                                      <p:to>
                                        <p:strVal val="visible"/>
                                      </p:to>
                                    </p:set>
                                    <p:anim calcmode="lin" valueType="num">
                                      <p:cBhvr additive="base">
                                        <p:cTn id="32" dur="500" fill="hold"/>
                                        <p:tgtEl>
                                          <p:spTgt spid="19464"/>
                                        </p:tgtEl>
                                        <p:attrNameLst>
                                          <p:attrName>ppt_x</p:attrName>
                                        </p:attrNameLst>
                                      </p:cBhvr>
                                      <p:tavLst>
                                        <p:tav tm="0">
                                          <p:val>
                                            <p:strVal val="1+#ppt_w/2"/>
                                          </p:val>
                                        </p:tav>
                                        <p:tav tm="100000">
                                          <p:val>
                                            <p:strVal val="#ppt_x"/>
                                          </p:val>
                                        </p:tav>
                                      </p:tavLst>
                                    </p:anim>
                                    <p:anim calcmode="lin" valueType="num">
                                      <p:cBhvr additive="base">
                                        <p:cTn id="33" dur="500" fill="hold"/>
                                        <p:tgtEl>
                                          <p:spTgt spid="194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p:bldP spid="19461" grpId="0" autoUpdateAnimBg="0"/>
      <p:bldP spid="19462" grpId="0" animBg="1"/>
      <p:bldP spid="19463" grpId="0" autoUpdateAnimBg="0"/>
      <p:bldP spid="19464" grpId="0" animBg="1"/>
      <p:bldP spid="19465"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5537"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5538"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65539" name="Rectangle 3"/>
          <p:cNvSpPr>
            <a:spLocks/>
          </p:cNvSpPr>
          <p:nvPr/>
        </p:nvSpPr>
        <p:spPr bwMode="auto">
          <a:xfrm>
            <a:off x="4688087" y="1721644"/>
            <a:ext cx="1294209" cy="1738908"/>
          </a:xfrm>
          <a:prstGeom prst="rect">
            <a:avLst/>
          </a:prstGeom>
          <a:solidFill>
            <a:schemeClr val="bg2"/>
          </a:solidFill>
          <a:ln>
            <a:noFill/>
          </a:ln>
          <a:extLst/>
        </p:spPr>
        <p:txBody>
          <a:bodyPr lIns="0" tIns="0" rIns="0" bIns="0"/>
          <a:lstStyle/>
          <a:p>
            <a:endParaRPr lang="en-US"/>
          </a:p>
        </p:txBody>
      </p:sp>
      <p:sp>
        <p:nvSpPr>
          <p:cNvPr id="65540" name="Rectangle 4"/>
          <p:cNvSpPr>
            <a:spLocks/>
          </p:cNvSpPr>
          <p:nvPr/>
        </p:nvSpPr>
        <p:spPr bwMode="auto">
          <a:xfrm>
            <a:off x="5978724" y="1991916"/>
            <a:ext cx="1047750" cy="946547"/>
          </a:xfrm>
          <a:prstGeom prst="rect">
            <a:avLst/>
          </a:prstGeom>
          <a:solidFill>
            <a:schemeClr val="accent1"/>
          </a:solidFill>
          <a:ln>
            <a:noFill/>
          </a:ln>
          <a:extLst/>
        </p:spPr>
        <p:txBody>
          <a:bodyPr lIns="0" tIns="0" rIns="0" bIns="0"/>
          <a:lstStyle/>
          <a:p>
            <a:endParaRPr lang="en-US"/>
          </a:p>
        </p:txBody>
      </p:sp>
      <p:sp>
        <p:nvSpPr>
          <p:cNvPr id="65541" name="Rectangle 5"/>
          <p:cNvSpPr>
            <a:spLocks/>
          </p:cNvSpPr>
          <p:nvPr/>
        </p:nvSpPr>
        <p:spPr bwMode="auto">
          <a:xfrm>
            <a:off x="5106591" y="2939653"/>
            <a:ext cx="1923455" cy="1501378"/>
          </a:xfrm>
          <a:prstGeom prst="rect">
            <a:avLst/>
          </a:prstGeom>
          <a:solidFill>
            <a:schemeClr val="bg1">
              <a:lumMod val="20000"/>
              <a:lumOff val="80000"/>
            </a:schemeClr>
          </a:solidFill>
          <a:ln>
            <a:noFill/>
          </a:ln>
          <a:extLst/>
        </p:spPr>
        <p:txBody>
          <a:bodyPr lIns="0" tIns="0" rIns="0" bIns="0"/>
          <a:lstStyle/>
          <a:p>
            <a:endParaRPr lang="en-US"/>
          </a:p>
        </p:txBody>
      </p:sp>
      <p:sp>
        <p:nvSpPr>
          <p:cNvPr id="65542" name="Rectangle 6"/>
          <p:cNvSpPr>
            <a:spLocks/>
          </p:cNvSpPr>
          <p:nvPr/>
        </p:nvSpPr>
        <p:spPr bwMode="auto">
          <a:xfrm rot="10800000" flipH="1">
            <a:off x="7026474" y="1990725"/>
            <a:ext cx="1295400" cy="1469827"/>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5543" name="Rectangle 7"/>
          <p:cNvSpPr>
            <a:spLocks/>
          </p:cNvSpPr>
          <p:nvPr/>
        </p:nvSpPr>
        <p:spPr bwMode="auto">
          <a:xfrm>
            <a:off x="4059436" y="3432572"/>
            <a:ext cx="1047155" cy="1007864"/>
          </a:xfrm>
          <a:prstGeom prst="rect">
            <a:avLst/>
          </a:prstGeom>
          <a:solidFill>
            <a:schemeClr val="accent1"/>
          </a:solidFill>
          <a:ln>
            <a:noFill/>
          </a:ln>
          <a:extLst/>
        </p:spPr>
        <p:txBody>
          <a:bodyPr lIns="0" tIns="0" rIns="0" bIns="0"/>
          <a:lstStyle/>
          <a:p>
            <a:endParaRPr lang="en-US"/>
          </a:p>
        </p:txBody>
      </p:sp>
      <p:sp>
        <p:nvSpPr>
          <p:cNvPr id="65544" name="Rectangle 8"/>
          <p:cNvSpPr>
            <a:spLocks/>
          </p:cNvSpPr>
          <p:nvPr/>
        </p:nvSpPr>
        <p:spPr bwMode="auto">
          <a:xfrm rot="10800000" flipH="1">
            <a:off x="7026473" y="3460552"/>
            <a:ext cx="995363" cy="862013"/>
          </a:xfrm>
          <a:prstGeom prst="rect">
            <a:avLst/>
          </a:prstGeom>
          <a:solidFill>
            <a:schemeClr val="accent1">
              <a:lumMod val="20000"/>
              <a:lumOff val="80000"/>
            </a:schemeClr>
          </a:solidFill>
          <a:ln>
            <a:noFill/>
          </a:ln>
          <a:extLst/>
        </p:spPr>
        <p:txBody>
          <a:bodyPr lIns="0" tIns="0" rIns="0" bIns="0"/>
          <a:lstStyle/>
          <a:p>
            <a:endParaRPr lang="en-US"/>
          </a:p>
        </p:txBody>
      </p:sp>
      <p:sp>
        <p:nvSpPr>
          <p:cNvPr id="65545" name="Rectangle 9"/>
          <p:cNvSpPr>
            <a:spLocks/>
          </p:cNvSpPr>
          <p:nvPr/>
        </p:nvSpPr>
        <p:spPr bwMode="auto">
          <a:xfrm>
            <a:off x="3392686" y="1721644"/>
            <a:ext cx="1295995" cy="1218009"/>
          </a:xfrm>
          <a:prstGeom prst="rect">
            <a:avLst/>
          </a:prstGeom>
          <a:solidFill>
            <a:schemeClr val="bg2">
              <a:lumMod val="60000"/>
              <a:lumOff val="40000"/>
            </a:schemeClr>
          </a:solidFill>
          <a:ln>
            <a:noFill/>
          </a:ln>
          <a:extLst/>
        </p:spPr>
        <p:txBody>
          <a:bodyPr lIns="0" tIns="0" rIns="0" bIns="0"/>
          <a:lstStyle/>
          <a:p>
            <a:endParaRPr lang="en-US"/>
          </a:p>
        </p:txBody>
      </p:sp>
      <p:sp>
        <p:nvSpPr>
          <p:cNvPr id="65546" name="Rectangle 10"/>
          <p:cNvSpPr>
            <a:spLocks/>
          </p:cNvSpPr>
          <p:nvPr/>
        </p:nvSpPr>
        <p:spPr bwMode="auto">
          <a:xfrm>
            <a:off x="768548" y="2531269"/>
            <a:ext cx="1814513"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of the layout. These basic qualities along with the (Your Company) colors,</a:t>
            </a:r>
          </a:p>
        </p:txBody>
      </p:sp>
      <p:sp>
        <p:nvSpPr>
          <p:cNvPr id="65547" name="Rectangle 11"/>
          <p:cNvSpPr>
            <a:spLocks/>
          </p:cNvSpPr>
          <p:nvPr/>
        </p:nvSpPr>
        <p:spPr bwMode="auto">
          <a:xfrm>
            <a:off x="728067" y="1885950"/>
            <a:ext cx="1814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chemeClr val="tx1"/>
                </a:solidFill>
                <a:latin typeface="Montserrat-Bold" charset="0"/>
                <a:ea typeface="ＭＳ Ｐゴシック" charset="0"/>
                <a:cs typeface="Montserrat-Bold" charset="0"/>
                <a:sym typeface="Montserrat-Bold" charset="0"/>
              </a:rPr>
              <a:t>Extra HEADING FOR THIS TEXTS</a:t>
            </a:r>
          </a:p>
        </p:txBody>
      </p:sp>
      <p:sp>
        <p:nvSpPr>
          <p:cNvPr id="65548" name="Rectangle 12"/>
          <p:cNvSpPr>
            <a:spLocks/>
          </p:cNvSpPr>
          <p:nvPr/>
        </p:nvSpPr>
        <p:spPr bwMode="auto">
          <a:xfrm>
            <a:off x="768548" y="3774281"/>
            <a:ext cx="18145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2"/>
                </a:solidFill>
                <a:latin typeface="Montserrat-Regular" charset="0"/>
                <a:ea typeface="ＭＳ Ｐゴシック" charset="0"/>
                <a:cs typeface="Montserrat-Regular" charset="0"/>
                <a:sym typeface="Montserrat-Regular" charset="0"/>
              </a:rPr>
              <a:t>This letterhead design is meant to project an image of professional.</a:t>
            </a:r>
          </a:p>
        </p:txBody>
      </p:sp>
      <p:grpSp>
        <p:nvGrpSpPr>
          <p:cNvPr id="65549" name="Group 13"/>
          <p:cNvGrpSpPr>
            <a:grpSpLocks/>
          </p:cNvGrpSpPr>
          <p:nvPr/>
        </p:nvGrpSpPr>
        <p:grpSpPr bwMode="auto">
          <a:xfrm>
            <a:off x="3568303" y="1950244"/>
            <a:ext cx="995363" cy="773311"/>
            <a:chOff x="0" y="0"/>
            <a:chExt cx="1672" cy="1299"/>
          </a:xfrm>
        </p:grpSpPr>
        <p:pic>
          <p:nvPicPr>
            <p:cNvPr id="6555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 y="0"/>
              <a:ext cx="87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51" name="Rectangle 15"/>
            <p:cNvSpPr>
              <a:spLocks/>
            </p:cNvSpPr>
            <p:nvPr/>
          </p:nvSpPr>
          <p:spPr bwMode="auto">
            <a:xfrm>
              <a:off x="0" y="627"/>
              <a:ext cx="167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OF THIS FACT</a:t>
              </a:r>
            </a:p>
          </p:txBody>
        </p:sp>
      </p:grpSp>
      <p:grpSp>
        <p:nvGrpSpPr>
          <p:cNvPr id="65552" name="Group 16"/>
          <p:cNvGrpSpPr>
            <a:grpSpLocks/>
          </p:cNvGrpSpPr>
          <p:nvPr/>
        </p:nvGrpSpPr>
        <p:grpSpPr bwMode="auto">
          <a:xfrm>
            <a:off x="4858940" y="1952625"/>
            <a:ext cx="995363" cy="770930"/>
            <a:chOff x="0" y="0"/>
            <a:chExt cx="1672" cy="1295"/>
          </a:xfrm>
        </p:grpSpPr>
        <p:pic>
          <p:nvPicPr>
            <p:cNvPr id="6555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 y="0"/>
              <a:ext cx="503"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54" name="Rectangle 18"/>
            <p:cNvSpPr>
              <a:spLocks/>
            </p:cNvSpPr>
            <p:nvPr/>
          </p:nvSpPr>
          <p:spPr bwMode="auto">
            <a:xfrm>
              <a:off x="0" y="623"/>
              <a:ext cx="167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OF THIS FACT</a:t>
              </a:r>
            </a:p>
          </p:txBody>
        </p:sp>
      </p:grpSp>
      <p:grpSp>
        <p:nvGrpSpPr>
          <p:cNvPr id="65555" name="Group 19"/>
          <p:cNvGrpSpPr>
            <a:grpSpLocks/>
          </p:cNvGrpSpPr>
          <p:nvPr/>
        </p:nvGrpSpPr>
        <p:grpSpPr bwMode="auto">
          <a:xfrm>
            <a:off x="6118622" y="2114550"/>
            <a:ext cx="790575" cy="723305"/>
            <a:chOff x="0" y="0"/>
            <a:chExt cx="1328" cy="1215"/>
          </a:xfrm>
        </p:grpSpPr>
        <p:pic>
          <p:nvPicPr>
            <p:cNvPr id="65556"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 y="0"/>
              <a:ext cx="521"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57" name="Rectangle 21"/>
            <p:cNvSpPr>
              <a:spLocks/>
            </p:cNvSpPr>
            <p:nvPr/>
          </p:nvSpPr>
          <p:spPr bwMode="auto">
            <a:xfrm>
              <a:off x="0" y="671"/>
              <a:ext cx="132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THIS FACT</a:t>
              </a:r>
            </a:p>
          </p:txBody>
        </p:sp>
      </p:grpSp>
      <p:grpSp>
        <p:nvGrpSpPr>
          <p:cNvPr id="65558" name="Group 22"/>
          <p:cNvGrpSpPr>
            <a:grpSpLocks/>
          </p:cNvGrpSpPr>
          <p:nvPr/>
        </p:nvGrpSpPr>
        <p:grpSpPr bwMode="auto">
          <a:xfrm>
            <a:off x="7275909" y="2324100"/>
            <a:ext cx="904875" cy="770930"/>
            <a:chOff x="0" y="0"/>
            <a:chExt cx="1520" cy="1295"/>
          </a:xfrm>
        </p:grpSpPr>
        <p:pic>
          <p:nvPicPr>
            <p:cNvPr id="65559"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 y="0"/>
              <a:ext cx="59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60" name="Rectangle 24"/>
            <p:cNvSpPr>
              <a:spLocks/>
            </p:cNvSpPr>
            <p:nvPr/>
          </p:nvSpPr>
          <p:spPr bwMode="auto">
            <a:xfrm>
              <a:off x="0" y="623"/>
              <a:ext cx="152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OF THIS FACT</a:t>
              </a:r>
            </a:p>
          </p:txBody>
        </p:sp>
      </p:grpSp>
      <p:grpSp>
        <p:nvGrpSpPr>
          <p:cNvPr id="65561" name="Group 25"/>
          <p:cNvGrpSpPr>
            <a:grpSpLocks/>
          </p:cNvGrpSpPr>
          <p:nvPr/>
        </p:nvGrpSpPr>
        <p:grpSpPr bwMode="auto">
          <a:xfrm>
            <a:off x="7175897" y="3581400"/>
            <a:ext cx="704850" cy="656630"/>
            <a:chOff x="0" y="0"/>
            <a:chExt cx="1184" cy="1103"/>
          </a:xfrm>
        </p:grpSpPr>
        <p:pic>
          <p:nvPicPr>
            <p:cNvPr id="65562"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 y="0"/>
              <a:ext cx="40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63" name="Rectangle 27"/>
            <p:cNvSpPr>
              <a:spLocks/>
            </p:cNvSpPr>
            <p:nvPr/>
          </p:nvSpPr>
          <p:spPr bwMode="auto">
            <a:xfrm>
              <a:off x="0" y="503"/>
              <a:ext cx="1184"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HEADTEXT</a:t>
              </a:r>
            </a:p>
            <a:p>
              <a:pPr>
                <a:lnSpc>
                  <a:spcPct val="80000"/>
                </a:lnSpc>
              </a:pPr>
              <a:r>
                <a:rPr lang="en-US" sz="900">
                  <a:solidFill>
                    <a:schemeClr val="tx1"/>
                  </a:solidFill>
                  <a:latin typeface="Montserrat-Bold" charset="0"/>
                  <a:ea typeface="ＭＳ Ｐゴシック" charset="0"/>
                  <a:cs typeface="Montserrat-Bold" charset="0"/>
                  <a:sym typeface="Montserrat-Bold" charset="0"/>
                </a:rPr>
                <a:t>THIS FACT</a:t>
              </a:r>
            </a:p>
          </p:txBody>
        </p:sp>
      </p:grpSp>
      <p:grpSp>
        <p:nvGrpSpPr>
          <p:cNvPr id="65564" name="Group 28"/>
          <p:cNvGrpSpPr>
            <a:grpSpLocks/>
          </p:cNvGrpSpPr>
          <p:nvPr/>
        </p:nvGrpSpPr>
        <p:grpSpPr bwMode="auto">
          <a:xfrm>
            <a:off x="4213622" y="3581400"/>
            <a:ext cx="790575" cy="706636"/>
            <a:chOff x="0" y="0"/>
            <a:chExt cx="1328" cy="1187"/>
          </a:xfrm>
        </p:grpSpPr>
        <p:pic>
          <p:nvPicPr>
            <p:cNvPr id="65565"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 y="0"/>
              <a:ext cx="472"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66" name="Rectangle 30"/>
            <p:cNvSpPr>
              <a:spLocks/>
            </p:cNvSpPr>
            <p:nvPr/>
          </p:nvSpPr>
          <p:spPr bwMode="auto">
            <a:xfrm>
              <a:off x="0" y="651"/>
              <a:ext cx="132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THIS FACT</a:t>
              </a:r>
            </a:p>
          </p:txBody>
        </p:sp>
      </p:grpSp>
      <p:grpSp>
        <p:nvGrpSpPr>
          <p:cNvPr id="65567" name="Group 31"/>
          <p:cNvGrpSpPr>
            <a:grpSpLocks/>
          </p:cNvGrpSpPr>
          <p:nvPr/>
        </p:nvGrpSpPr>
        <p:grpSpPr bwMode="auto">
          <a:xfrm>
            <a:off x="5380434" y="3157538"/>
            <a:ext cx="1374577" cy="1088231"/>
            <a:chOff x="0" y="0"/>
            <a:chExt cx="2308" cy="1828"/>
          </a:xfrm>
        </p:grpSpPr>
        <p:pic>
          <p:nvPicPr>
            <p:cNvPr id="65568" name="Picture 32"/>
            <p:cNvPicPr>
              <a:picLocks noChangeAspect="1" noChangeArrowheads="1"/>
            </p:cNvPicPr>
            <p:nvPr/>
          </p:nvPicPr>
          <p:blipFill>
            <a:blip r:embed="rId8">
              <a:alphaModFix amt="75000"/>
              <a:extLst>
                <a:ext uri="{28A0092B-C50C-407E-A947-70E740481C1C}">
                  <a14:useLocalDpi xmlns:a14="http://schemas.microsoft.com/office/drawing/2010/main" val="0"/>
                </a:ext>
              </a:extLst>
            </a:blip>
            <a:srcRect/>
            <a:stretch>
              <a:fillRect/>
            </a:stretch>
          </p:blipFill>
          <p:spPr bwMode="auto">
            <a:xfrm>
              <a:off x="809" y="0"/>
              <a:ext cx="600" cy="60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65569" name="Rectangle 33"/>
            <p:cNvSpPr>
              <a:spLocks/>
            </p:cNvSpPr>
            <p:nvPr/>
          </p:nvSpPr>
          <p:spPr bwMode="auto">
            <a:xfrm>
              <a:off x="0" y="711"/>
              <a:ext cx="2304"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HEADTEXT THIS FACT</a:t>
              </a:r>
            </a:p>
          </p:txBody>
        </p:sp>
        <p:sp>
          <p:nvSpPr>
            <p:cNvPr id="65570" name="Rectangle 34"/>
            <p:cNvSpPr>
              <a:spLocks/>
            </p:cNvSpPr>
            <p:nvPr/>
          </p:nvSpPr>
          <p:spPr bwMode="auto">
            <a:xfrm>
              <a:off x="4" y="1164"/>
              <a:ext cx="2304"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grpSp>
        <p:nvGrpSpPr>
          <p:cNvPr id="65571" name="Group 35"/>
          <p:cNvGrpSpPr>
            <a:grpSpLocks/>
          </p:cNvGrpSpPr>
          <p:nvPr/>
        </p:nvGrpSpPr>
        <p:grpSpPr bwMode="auto">
          <a:xfrm>
            <a:off x="8169474" y="4824412"/>
            <a:ext cx="759619" cy="176213"/>
            <a:chOff x="0" y="0"/>
            <a:chExt cx="1275" cy="296"/>
          </a:xfrm>
        </p:grpSpPr>
        <p:pic>
          <p:nvPicPr>
            <p:cNvPr id="65572" name="Picture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73" name="Rectangle 3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5574" name="Rectangle 3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50</a:t>
              </a:r>
            </a:p>
          </p:txBody>
        </p:sp>
        <p:sp>
          <p:nvSpPr>
            <p:cNvPr id="65575" name="Rectangle 3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47"/>
                                        </p:tgtEl>
                                        <p:attrNameLst>
                                          <p:attrName>style.visibility</p:attrName>
                                        </p:attrNameLst>
                                      </p:cBhvr>
                                      <p:to>
                                        <p:strVal val="visible"/>
                                      </p:to>
                                    </p:set>
                                    <p:anim calcmode="lin" valueType="num">
                                      <p:cBhvr additive="base">
                                        <p:cTn id="7" dur="500" fill="hold"/>
                                        <p:tgtEl>
                                          <p:spTgt spid="65547"/>
                                        </p:tgtEl>
                                        <p:attrNameLst>
                                          <p:attrName>ppt_x</p:attrName>
                                        </p:attrNameLst>
                                      </p:cBhvr>
                                      <p:tavLst>
                                        <p:tav tm="0">
                                          <p:val>
                                            <p:strVal val="0-#ppt_w/2"/>
                                          </p:val>
                                        </p:tav>
                                        <p:tav tm="100000">
                                          <p:val>
                                            <p:strVal val="#ppt_x"/>
                                          </p:val>
                                        </p:tav>
                                      </p:tavLst>
                                    </p:anim>
                                    <p:anim calcmode="lin" valueType="num">
                                      <p:cBhvr additive="base">
                                        <p:cTn id="8" dur="500" fill="hold"/>
                                        <p:tgtEl>
                                          <p:spTgt spid="6554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65546"/>
                                        </p:tgtEl>
                                        <p:attrNameLst>
                                          <p:attrName>style.visibility</p:attrName>
                                        </p:attrNameLst>
                                      </p:cBhvr>
                                      <p:to>
                                        <p:strVal val="visible"/>
                                      </p:to>
                                    </p:set>
                                    <p:anim calcmode="lin" valueType="num">
                                      <p:cBhvr additive="base">
                                        <p:cTn id="12" dur="500" fill="hold"/>
                                        <p:tgtEl>
                                          <p:spTgt spid="65546"/>
                                        </p:tgtEl>
                                        <p:attrNameLst>
                                          <p:attrName>ppt_x</p:attrName>
                                        </p:attrNameLst>
                                      </p:cBhvr>
                                      <p:tavLst>
                                        <p:tav tm="0">
                                          <p:val>
                                            <p:strVal val="0-#ppt_w/2"/>
                                          </p:val>
                                        </p:tav>
                                        <p:tav tm="100000">
                                          <p:val>
                                            <p:strVal val="#ppt_x"/>
                                          </p:val>
                                        </p:tav>
                                      </p:tavLst>
                                    </p:anim>
                                    <p:anim calcmode="lin" valueType="num">
                                      <p:cBhvr additive="base">
                                        <p:cTn id="13" dur="500" fill="hold"/>
                                        <p:tgtEl>
                                          <p:spTgt spid="6554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8" fill="hold" grpId="0" nodeType="afterEffect">
                                  <p:stCondLst>
                                    <p:cond delay="300"/>
                                  </p:stCondLst>
                                  <p:childTnLst>
                                    <p:set>
                                      <p:cBhvr>
                                        <p:cTn id="16" dur="1" fill="hold">
                                          <p:stCondLst>
                                            <p:cond delay="0"/>
                                          </p:stCondLst>
                                        </p:cTn>
                                        <p:tgtEl>
                                          <p:spTgt spid="65548"/>
                                        </p:tgtEl>
                                        <p:attrNameLst>
                                          <p:attrName>style.visibility</p:attrName>
                                        </p:attrNameLst>
                                      </p:cBhvr>
                                      <p:to>
                                        <p:strVal val="visible"/>
                                      </p:to>
                                    </p:set>
                                    <p:anim calcmode="lin" valueType="num">
                                      <p:cBhvr additive="base">
                                        <p:cTn id="17" dur="500" fill="hold"/>
                                        <p:tgtEl>
                                          <p:spTgt spid="65548"/>
                                        </p:tgtEl>
                                        <p:attrNameLst>
                                          <p:attrName>ppt_x</p:attrName>
                                        </p:attrNameLst>
                                      </p:cBhvr>
                                      <p:tavLst>
                                        <p:tav tm="0">
                                          <p:val>
                                            <p:strVal val="0-#ppt_w/2"/>
                                          </p:val>
                                        </p:tav>
                                        <p:tav tm="100000">
                                          <p:val>
                                            <p:strVal val="#ppt_x"/>
                                          </p:val>
                                        </p:tav>
                                      </p:tavLst>
                                    </p:anim>
                                    <p:anim calcmode="lin" valueType="num">
                                      <p:cBhvr additive="base">
                                        <p:cTn id="18" dur="500" fill="hold"/>
                                        <p:tgtEl>
                                          <p:spTgt spid="6554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2" fill="hold" grpId="0" nodeType="clickEffect">
                                  <p:stCondLst>
                                    <p:cond delay="0"/>
                                  </p:stCondLst>
                                  <p:iterate type="lt">
                                    <p:tmPct val="100000"/>
                                  </p:iterate>
                                  <p:childTnLst>
                                    <p:set>
                                      <p:cBhvr>
                                        <p:cTn id="22" dur="1" fill="hold">
                                          <p:stCondLst>
                                            <p:cond delay="0"/>
                                          </p:stCondLst>
                                        </p:cTn>
                                        <p:tgtEl>
                                          <p:spTgt spid="65545"/>
                                        </p:tgtEl>
                                        <p:attrNameLst>
                                          <p:attrName>style.visibility</p:attrName>
                                        </p:attrNameLst>
                                      </p:cBhvr>
                                      <p:to>
                                        <p:strVal val="visible"/>
                                      </p:to>
                                    </p:set>
                                    <p:anim calcmode="lin" valueType="num">
                                      <p:cBhvr>
                                        <p:cTn id="23" dur="75" fill="hold"/>
                                        <p:tgtEl>
                                          <p:spTgt spid="65545"/>
                                        </p:tgtEl>
                                        <p:attrNameLst>
                                          <p:attrName>ppt_w</p:attrName>
                                        </p:attrNameLst>
                                      </p:cBhvr>
                                      <p:tavLst>
                                        <p:tav tm="0">
                                          <p:val>
                                            <p:strVal val="4*#ppt_w"/>
                                          </p:val>
                                        </p:tav>
                                        <p:tav tm="100000">
                                          <p:val>
                                            <p:strVal val="#ppt_w"/>
                                          </p:val>
                                        </p:tav>
                                      </p:tavLst>
                                    </p:anim>
                                    <p:anim calcmode="lin" valueType="num">
                                      <p:cBhvr>
                                        <p:cTn id="24" dur="75" fill="hold"/>
                                        <p:tgtEl>
                                          <p:spTgt spid="65545"/>
                                        </p:tgtEl>
                                        <p:attrNameLst>
                                          <p:attrName>ppt_h</p:attrName>
                                        </p:attrNameLst>
                                      </p:cBhvr>
                                      <p:tavLst>
                                        <p:tav tm="0">
                                          <p:val>
                                            <p:strVal val="4*#ppt_h"/>
                                          </p:val>
                                        </p:tav>
                                        <p:tav tm="100000">
                                          <p:val>
                                            <p:strVal val="#ppt_h"/>
                                          </p:val>
                                        </p:tav>
                                      </p:tavLst>
                                    </p:anim>
                                  </p:childTnLst>
                                </p:cTn>
                              </p:par>
                            </p:childTnLst>
                          </p:cTn>
                        </p:par>
                        <p:par>
                          <p:cTn id="25" fill="hold" nodeType="afterGroup">
                            <p:stCondLst>
                              <p:cond delay="75"/>
                            </p:stCondLst>
                            <p:childTnLst>
                              <p:par>
                                <p:cTn id="26" presetID="23" presetClass="entr" presetSubtype="16" fill="hold" nodeType="afterEffect">
                                  <p:stCondLst>
                                    <p:cond delay="500"/>
                                  </p:stCondLst>
                                  <p:childTnLst>
                                    <p:set>
                                      <p:cBhvr>
                                        <p:cTn id="27" dur="1" fill="hold">
                                          <p:stCondLst>
                                            <p:cond delay="0"/>
                                          </p:stCondLst>
                                        </p:cTn>
                                        <p:tgtEl>
                                          <p:spTgt spid="65549"/>
                                        </p:tgtEl>
                                        <p:attrNameLst>
                                          <p:attrName>style.visibility</p:attrName>
                                        </p:attrNameLst>
                                      </p:cBhvr>
                                      <p:to>
                                        <p:strVal val="visible"/>
                                      </p:to>
                                    </p:set>
                                    <p:anim calcmode="lin" valueType="num">
                                      <p:cBhvr>
                                        <p:cTn id="28" dur="500" fill="hold"/>
                                        <p:tgtEl>
                                          <p:spTgt spid="65549"/>
                                        </p:tgtEl>
                                        <p:attrNameLst>
                                          <p:attrName>ppt_w</p:attrName>
                                        </p:attrNameLst>
                                      </p:cBhvr>
                                      <p:tavLst>
                                        <p:tav tm="0">
                                          <p:val>
                                            <p:fltVal val="0"/>
                                          </p:val>
                                        </p:tav>
                                        <p:tav tm="100000">
                                          <p:val>
                                            <p:strVal val="#ppt_w"/>
                                          </p:val>
                                        </p:tav>
                                      </p:tavLst>
                                    </p:anim>
                                    <p:anim calcmode="lin" valueType="num">
                                      <p:cBhvr>
                                        <p:cTn id="29" dur="500" fill="hold"/>
                                        <p:tgtEl>
                                          <p:spTgt spid="65549"/>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8" fill="hold" grpId="0" nodeType="clickEffect">
                                  <p:stCondLst>
                                    <p:cond delay="0"/>
                                  </p:stCondLst>
                                  <p:childTnLst>
                                    <p:set>
                                      <p:cBhvr>
                                        <p:cTn id="33" dur="1" fill="hold">
                                          <p:stCondLst>
                                            <p:cond delay="0"/>
                                          </p:stCondLst>
                                        </p:cTn>
                                        <p:tgtEl>
                                          <p:spTgt spid="65539"/>
                                        </p:tgtEl>
                                        <p:attrNameLst>
                                          <p:attrName>style.visibility</p:attrName>
                                        </p:attrNameLst>
                                      </p:cBhvr>
                                      <p:to>
                                        <p:strVal val="visible"/>
                                      </p:to>
                                    </p:set>
                                    <p:anim calcmode="lin" valueType="num">
                                      <p:cBhvr>
                                        <p:cTn id="34" dur="500" fill="hold"/>
                                        <p:tgtEl>
                                          <p:spTgt spid="65539"/>
                                        </p:tgtEl>
                                        <p:attrNameLst>
                                          <p:attrName>ppt_x</p:attrName>
                                        </p:attrNameLst>
                                      </p:cBhvr>
                                      <p:tavLst>
                                        <p:tav tm="0">
                                          <p:val>
                                            <p:strVal val="#ppt_x-#ppt_w/2"/>
                                          </p:val>
                                        </p:tav>
                                        <p:tav tm="100000">
                                          <p:val>
                                            <p:strVal val="#ppt_x"/>
                                          </p:val>
                                        </p:tav>
                                      </p:tavLst>
                                    </p:anim>
                                    <p:anim calcmode="lin" valueType="num">
                                      <p:cBhvr>
                                        <p:cTn id="35" dur="500" fill="hold"/>
                                        <p:tgtEl>
                                          <p:spTgt spid="65539"/>
                                        </p:tgtEl>
                                        <p:attrNameLst>
                                          <p:attrName>ppt_y</p:attrName>
                                        </p:attrNameLst>
                                      </p:cBhvr>
                                      <p:tavLst>
                                        <p:tav tm="0">
                                          <p:val>
                                            <p:strVal val="#ppt_y"/>
                                          </p:val>
                                        </p:tav>
                                        <p:tav tm="100000">
                                          <p:val>
                                            <p:strVal val="#ppt_y"/>
                                          </p:val>
                                        </p:tav>
                                      </p:tavLst>
                                    </p:anim>
                                    <p:anim calcmode="lin" valueType="num">
                                      <p:cBhvr>
                                        <p:cTn id="36" dur="500" fill="hold"/>
                                        <p:tgtEl>
                                          <p:spTgt spid="65539"/>
                                        </p:tgtEl>
                                        <p:attrNameLst>
                                          <p:attrName>ppt_w</p:attrName>
                                        </p:attrNameLst>
                                      </p:cBhvr>
                                      <p:tavLst>
                                        <p:tav tm="0">
                                          <p:val>
                                            <p:fltVal val="0"/>
                                          </p:val>
                                        </p:tav>
                                        <p:tav tm="100000">
                                          <p:val>
                                            <p:strVal val="#ppt_w"/>
                                          </p:val>
                                        </p:tav>
                                      </p:tavLst>
                                    </p:anim>
                                    <p:anim calcmode="lin" valueType="num">
                                      <p:cBhvr>
                                        <p:cTn id="37" dur="500" fill="hold"/>
                                        <p:tgtEl>
                                          <p:spTgt spid="65539"/>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500"/>
                            </p:stCondLst>
                            <p:childTnLst>
                              <p:par>
                                <p:cTn id="39" presetID="23" presetClass="entr" presetSubtype="16" fill="hold" nodeType="afterEffect">
                                  <p:stCondLst>
                                    <p:cond delay="500"/>
                                  </p:stCondLst>
                                  <p:childTnLst>
                                    <p:set>
                                      <p:cBhvr>
                                        <p:cTn id="40" dur="1" fill="hold">
                                          <p:stCondLst>
                                            <p:cond delay="0"/>
                                          </p:stCondLst>
                                        </p:cTn>
                                        <p:tgtEl>
                                          <p:spTgt spid="65552"/>
                                        </p:tgtEl>
                                        <p:attrNameLst>
                                          <p:attrName>style.visibility</p:attrName>
                                        </p:attrNameLst>
                                      </p:cBhvr>
                                      <p:to>
                                        <p:strVal val="visible"/>
                                      </p:to>
                                    </p:set>
                                    <p:anim calcmode="lin" valueType="num">
                                      <p:cBhvr>
                                        <p:cTn id="41" dur="500" fill="hold"/>
                                        <p:tgtEl>
                                          <p:spTgt spid="65552"/>
                                        </p:tgtEl>
                                        <p:attrNameLst>
                                          <p:attrName>ppt_w</p:attrName>
                                        </p:attrNameLst>
                                      </p:cBhvr>
                                      <p:tavLst>
                                        <p:tav tm="0">
                                          <p:val>
                                            <p:fltVal val="0"/>
                                          </p:val>
                                        </p:tav>
                                        <p:tav tm="100000">
                                          <p:val>
                                            <p:strVal val="#ppt_w"/>
                                          </p:val>
                                        </p:tav>
                                      </p:tavLst>
                                    </p:anim>
                                    <p:anim calcmode="lin" valueType="num">
                                      <p:cBhvr>
                                        <p:cTn id="42" dur="500" fill="hold"/>
                                        <p:tgtEl>
                                          <p:spTgt spid="65552"/>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65540"/>
                                        </p:tgtEl>
                                        <p:attrNameLst>
                                          <p:attrName>style.visibility</p:attrName>
                                        </p:attrNameLst>
                                      </p:cBhvr>
                                      <p:to>
                                        <p:strVal val="visible"/>
                                      </p:to>
                                    </p:set>
                                    <p:anim calcmode="lin" valueType="num">
                                      <p:cBhvr>
                                        <p:cTn id="47" dur="500" fill="hold"/>
                                        <p:tgtEl>
                                          <p:spTgt spid="65540"/>
                                        </p:tgtEl>
                                        <p:attrNameLst>
                                          <p:attrName>ppt_w</p:attrName>
                                        </p:attrNameLst>
                                      </p:cBhvr>
                                      <p:tavLst>
                                        <p:tav tm="0">
                                          <p:val>
                                            <p:fltVal val="0"/>
                                          </p:val>
                                        </p:tav>
                                        <p:tav tm="100000">
                                          <p:val>
                                            <p:strVal val="#ppt_w"/>
                                          </p:val>
                                        </p:tav>
                                      </p:tavLst>
                                    </p:anim>
                                    <p:anim calcmode="lin" valueType="num">
                                      <p:cBhvr>
                                        <p:cTn id="48" dur="500" fill="hold"/>
                                        <p:tgtEl>
                                          <p:spTgt spid="65540"/>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17" presetClass="entr" presetSubtype="8" fill="hold" nodeType="afterEffect">
                                  <p:stCondLst>
                                    <p:cond delay="500"/>
                                  </p:stCondLst>
                                  <p:childTnLst>
                                    <p:set>
                                      <p:cBhvr>
                                        <p:cTn id="51" dur="1" fill="hold">
                                          <p:stCondLst>
                                            <p:cond delay="0"/>
                                          </p:stCondLst>
                                        </p:cTn>
                                        <p:tgtEl>
                                          <p:spTgt spid="65555"/>
                                        </p:tgtEl>
                                        <p:attrNameLst>
                                          <p:attrName>style.visibility</p:attrName>
                                        </p:attrNameLst>
                                      </p:cBhvr>
                                      <p:to>
                                        <p:strVal val="visible"/>
                                      </p:to>
                                    </p:set>
                                    <p:anim calcmode="lin" valueType="num">
                                      <p:cBhvr>
                                        <p:cTn id="52" dur="500" fill="hold"/>
                                        <p:tgtEl>
                                          <p:spTgt spid="65555"/>
                                        </p:tgtEl>
                                        <p:attrNameLst>
                                          <p:attrName>ppt_x</p:attrName>
                                        </p:attrNameLst>
                                      </p:cBhvr>
                                      <p:tavLst>
                                        <p:tav tm="0">
                                          <p:val>
                                            <p:strVal val="#ppt_x-#ppt_w/2"/>
                                          </p:val>
                                        </p:tav>
                                        <p:tav tm="100000">
                                          <p:val>
                                            <p:strVal val="#ppt_x"/>
                                          </p:val>
                                        </p:tav>
                                      </p:tavLst>
                                    </p:anim>
                                    <p:anim calcmode="lin" valueType="num">
                                      <p:cBhvr>
                                        <p:cTn id="53" dur="500" fill="hold"/>
                                        <p:tgtEl>
                                          <p:spTgt spid="65555"/>
                                        </p:tgtEl>
                                        <p:attrNameLst>
                                          <p:attrName>ppt_y</p:attrName>
                                        </p:attrNameLst>
                                      </p:cBhvr>
                                      <p:tavLst>
                                        <p:tav tm="0">
                                          <p:val>
                                            <p:strVal val="#ppt_y"/>
                                          </p:val>
                                        </p:tav>
                                        <p:tav tm="100000">
                                          <p:val>
                                            <p:strVal val="#ppt_y"/>
                                          </p:val>
                                        </p:tav>
                                      </p:tavLst>
                                    </p:anim>
                                    <p:anim calcmode="lin" valueType="num">
                                      <p:cBhvr>
                                        <p:cTn id="54" dur="500" fill="hold"/>
                                        <p:tgtEl>
                                          <p:spTgt spid="65555"/>
                                        </p:tgtEl>
                                        <p:attrNameLst>
                                          <p:attrName>ppt_w</p:attrName>
                                        </p:attrNameLst>
                                      </p:cBhvr>
                                      <p:tavLst>
                                        <p:tav tm="0">
                                          <p:val>
                                            <p:fltVal val="0"/>
                                          </p:val>
                                        </p:tav>
                                        <p:tav tm="100000">
                                          <p:val>
                                            <p:strVal val="#ppt_w"/>
                                          </p:val>
                                        </p:tav>
                                      </p:tavLst>
                                    </p:anim>
                                    <p:anim calcmode="lin" valueType="num">
                                      <p:cBhvr>
                                        <p:cTn id="55" dur="500" fill="hold"/>
                                        <p:tgtEl>
                                          <p:spTgt spid="65555"/>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65542"/>
                                        </p:tgtEl>
                                        <p:attrNameLst>
                                          <p:attrName>style.visibility</p:attrName>
                                        </p:attrNameLst>
                                      </p:cBhvr>
                                      <p:to>
                                        <p:strVal val="visible"/>
                                      </p:to>
                                    </p:set>
                                    <p:anim calcmode="lin" valueType="num">
                                      <p:cBhvr additive="base">
                                        <p:cTn id="60" dur="500" fill="hold"/>
                                        <p:tgtEl>
                                          <p:spTgt spid="65542"/>
                                        </p:tgtEl>
                                        <p:attrNameLst>
                                          <p:attrName>ppt_x</p:attrName>
                                        </p:attrNameLst>
                                      </p:cBhvr>
                                      <p:tavLst>
                                        <p:tav tm="0">
                                          <p:val>
                                            <p:strVal val="1+#ppt_w/2"/>
                                          </p:val>
                                        </p:tav>
                                        <p:tav tm="100000">
                                          <p:val>
                                            <p:strVal val="#ppt_x"/>
                                          </p:val>
                                        </p:tav>
                                      </p:tavLst>
                                    </p:anim>
                                    <p:anim calcmode="lin" valueType="num">
                                      <p:cBhvr additive="base">
                                        <p:cTn id="61" dur="500" fill="hold"/>
                                        <p:tgtEl>
                                          <p:spTgt spid="65542"/>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nodeType="afterEffect">
                                  <p:stCondLst>
                                    <p:cond delay="0"/>
                                  </p:stCondLst>
                                  <p:childTnLst>
                                    <p:set>
                                      <p:cBhvr>
                                        <p:cTn id="64" dur="1" fill="hold">
                                          <p:stCondLst>
                                            <p:cond delay="0"/>
                                          </p:stCondLst>
                                        </p:cTn>
                                        <p:tgtEl>
                                          <p:spTgt spid="65558"/>
                                        </p:tgtEl>
                                        <p:attrNameLst>
                                          <p:attrName>style.visibility</p:attrName>
                                        </p:attrNameLst>
                                      </p:cBhvr>
                                      <p:to>
                                        <p:strVal val="visible"/>
                                      </p:to>
                                    </p:set>
                                    <p:anim calcmode="lin" valueType="num">
                                      <p:cBhvr additive="base">
                                        <p:cTn id="65" dur="500" fill="hold"/>
                                        <p:tgtEl>
                                          <p:spTgt spid="65558"/>
                                        </p:tgtEl>
                                        <p:attrNameLst>
                                          <p:attrName>ppt_x</p:attrName>
                                        </p:attrNameLst>
                                      </p:cBhvr>
                                      <p:tavLst>
                                        <p:tav tm="0">
                                          <p:val>
                                            <p:strVal val="1+#ppt_w/2"/>
                                          </p:val>
                                        </p:tav>
                                        <p:tav tm="100000">
                                          <p:val>
                                            <p:strVal val="#ppt_x"/>
                                          </p:val>
                                        </p:tav>
                                      </p:tavLst>
                                    </p:anim>
                                    <p:anim calcmode="lin" valueType="num">
                                      <p:cBhvr additive="base">
                                        <p:cTn id="66" dur="500" fill="hold"/>
                                        <p:tgtEl>
                                          <p:spTgt spid="65558"/>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5543"/>
                                        </p:tgtEl>
                                        <p:attrNameLst>
                                          <p:attrName>style.visibility</p:attrName>
                                        </p:attrNameLst>
                                      </p:cBhvr>
                                      <p:to>
                                        <p:strVal val="visible"/>
                                      </p:to>
                                    </p:set>
                                    <p:anim calcmode="lin" valueType="num">
                                      <p:cBhvr additive="base">
                                        <p:cTn id="71" dur="500" fill="hold"/>
                                        <p:tgtEl>
                                          <p:spTgt spid="65543"/>
                                        </p:tgtEl>
                                        <p:attrNameLst>
                                          <p:attrName>ppt_x</p:attrName>
                                        </p:attrNameLst>
                                      </p:cBhvr>
                                      <p:tavLst>
                                        <p:tav tm="0">
                                          <p:val>
                                            <p:strVal val="#ppt_x"/>
                                          </p:val>
                                        </p:tav>
                                        <p:tav tm="100000">
                                          <p:val>
                                            <p:strVal val="#ppt_x"/>
                                          </p:val>
                                        </p:tav>
                                      </p:tavLst>
                                    </p:anim>
                                    <p:anim calcmode="lin" valueType="num">
                                      <p:cBhvr additive="base">
                                        <p:cTn id="72" dur="500" fill="hold"/>
                                        <p:tgtEl>
                                          <p:spTgt spid="65543"/>
                                        </p:tgtEl>
                                        <p:attrNameLst>
                                          <p:attrName>ppt_y</p:attrName>
                                        </p:attrNameLst>
                                      </p:cBhvr>
                                      <p:tavLst>
                                        <p:tav tm="0">
                                          <p:val>
                                            <p:strVal val="1+#ppt_h/2"/>
                                          </p:val>
                                        </p:tav>
                                        <p:tav tm="100000">
                                          <p:val>
                                            <p:strVal val="#ppt_y"/>
                                          </p:val>
                                        </p:tav>
                                      </p:tavLst>
                                    </p:anim>
                                  </p:childTnLst>
                                </p:cTn>
                              </p:par>
                            </p:childTnLst>
                          </p:cTn>
                        </p:par>
                        <p:par>
                          <p:cTn id="73" fill="hold" nodeType="afterGroup">
                            <p:stCondLst>
                              <p:cond delay="500"/>
                            </p:stCondLst>
                            <p:childTnLst>
                              <p:par>
                                <p:cTn id="74" presetID="2" presetClass="entr" presetSubtype="4" fill="hold" nodeType="afterEffect">
                                  <p:stCondLst>
                                    <p:cond delay="0"/>
                                  </p:stCondLst>
                                  <p:childTnLst>
                                    <p:set>
                                      <p:cBhvr>
                                        <p:cTn id="75" dur="1" fill="hold">
                                          <p:stCondLst>
                                            <p:cond delay="0"/>
                                          </p:stCondLst>
                                        </p:cTn>
                                        <p:tgtEl>
                                          <p:spTgt spid="65564"/>
                                        </p:tgtEl>
                                        <p:attrNameLst>
                                          <p:attrName>style.visibility</p:attrName>
                                        </p:attrNameLst>
                                      </p:cBhvr>
                                      <p:to>
                                        <p:strVal val="visible"/>
                                      </p:to>
                                    </p:set>
                                    <p:anim calcmode="lin" valueType="num">
                                      <p:cBhvr additive="base">
                                        <p:cTn id="76" dur="500" fill="hold"/>
                                        <p:tgtEl>
                                          <p:spTgt spid="65564"/>
                                        </p:tgtEl>
                                        <p:attrNameLst>
                                          <p:attrName>ppt_x</p:attrName>
                                        </p:attrNameLst>
                                      </p:cBhvr>
                                      <p:tavLst>
                                        <p:tav tm="0">
                                          <p:val>
                                            <p:strVal val="#ppt_x"/>
                                          </p:val>
                                        </p:tav>
                                        <p:tav tm="100000">
                                          <p:val>
                                            <p:strVal val="#ppt_x"/>
                                          </p:val>
                                        </p:tav>
                                      </p:tavLst>
                                    </p:anim>
                                    <p:anim calcmode="lin" valueType="num">
                                      <p:cBhvr additive="base">
                                        <p:cTn id="77" dur="500" fill="hold"/>
                                        <p:tgtEl>
                                          <p:spTgt spid="65564"/>
                                        </p:tgtEl>
                                        <p:attrNameLst>
                                          <p:attrName>ppt_y</p:attrName>
                                        </p:attrNameLst>
                                      </p:cBhvr>
                                      <p:tavLst>
                                        <p:tav tm="0">
                                          <p:val>
                                            <p:strVal val="1+#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32" fill="hold" grpId="0" nodeType="clickEffect">
                                  <p:stCondLst>
                                    <p:cond delay="0"/>
                                  </p:stCondLst>
                                  <p:iterate type="lt">
                                    <p:tmPct val="100000"/>
                                  </p:iterate>
                                  <p:childTnLst>
                                    <p:set>
                                      <p:cBhvr>
                                        <p:cTn id="81" dur="1" fill="hold">
                                          <p:stCondLst>
                                            <p:cond delay="0"/>
                                          </p:stCondLst>
                                        </p:cTn>
                                        <p:tgtEl>
                                          <p:spTgt spid="65541"/>
                                        </p:tgtEl>
                                        <p:attrNameLst>
                                          <p:attrName>style.visibility</p:attrName>
                                        </p:attrNameLst>
                                      </p:cBhvr>
                                      <p:to>
                                        <p:strVal val="visible"/>
                                      </p:to>
                                    </p:set>
                                    <p:anim calcmode="lin" valueType="num">
                                      <p:cBhvr>
                                        <p:cTn id="82" dur="75" fill="hold"/>
                                        <p:tgtEl>
                                          <p:spTgt spid="65541"/>
                                        </p:tgtEl>
                                        <p:attrNameLst>
                                          <p:attrName>ppt_w</p:attrName>
                                        </p:attrNameLst>
                                      </p:cBhvr>
                                      <p:tavLst>
                                        <p:tav tm="0">
                                          <p:val>
                                            <p:strVal val="4*#ppt_w"/>
                                          </p:val>
                                        </p:tav>
                                        <p:tav tm="100000">
                                          <p:val>
                                            <p:strVal val="#ppt_w"/>
                                          </p:val>
                                        </p:tav>
                                      </p:tavLst>
                                    </p:anim>
                                    <p:anim calcmode="lin" valueType="num">
                                      <p:cBhvr>
                                        <p:cTn id="83" dur="75" fill="hold"/>
                                        <p:tgtEl>
                                          <p:spTgt spid="65541"/>
                                        </p:tgtEl>
                                        <p:attrNameLst>
                                          <p:attrName>ppt_h</p:attrName>
                                        </p:attrNameLst>
                                      </p:cBhvr>
                                      <p:tavLst>
                                        <p:tav tm="0">
                                          <p:val>
                                            <p:strVal val="4*#ppt_h"/>
                                          </p:val>
                                        </p:tav>
                                        <p:tav tm="100000">
                                          <p:val>
                                            <p:strVal val="#ppt_h"/>
                                          </p:val>
                                        </p:tav>
                                      </p:tavLst>
                                    </p:anim>
                                  </p:childTnLst>
                                </p:cTn>
                              </p:par>
                            </p:childTnLst>
                          </p:cTn>
                        </p:par>
                        <p:par>
                          <p:cTn id="84" fill="hold" nodeType="afterGroup">
                            <p:stCondLst>
                              <p:cond delay="75"/>
                            </p:stCondLst>
                            <p:childTnLst>
                              <p:par>
                                <p:cTn id="85" presetID="23" presetClass="entr" presetSubtype="16" fill="hold" nodeType="afterEffect">
                                  <p:stCondLst>
                                    <p:cond delay="500"/>
                                  </p:stCondLst>
                                  <p:childTnLst>
                                    <p:set>
                                      <p:cBhvr>
                                        <p:cTn id="86" dur="1" fill="hold">
                                          <p:stCondLst>
                                            <p:cond delay="0"/>
                                          </p:stCondLst>
                                        </p:cTn>
                                        <p:tgtEl>
                                          <p:spTgt spid="65567"/>
                                        </p:tgtEl>
                                        <p:attrNameLst>
                                          <p:attrName>style.visibility</p:attrName>
                                        </p:attrNameLst>
                                      </p:cBhvr>
                                      <p:to>
                                        <p:strVal val="visible"/>
                                      </p:to>
                                    </p:set>
                                    <p:anim calcmode="lin" valueType="num">
                                      <p:cBhvr>
                                        <p:cTn id="87" dur="500" fill="hold"/>
                                        <p:tgtEl>
                                          <p:spTgt spid="65567"/>
                                        </p:tgtEl>
                                        <p:attrNameLst>
                                          <p:attrName>ppt_w</p:attrName>
                                        </p:attrNameLst>
                                      </p:cBhvr>
                                      <p:tavLst>
                                        <p:tav tm="0">
                                          <p:val>
                                            <p:fltVal val="0"/>
                                          </p:val>
                                        </p:tav>
                                        <p:tav tm="100000">
                                          <p:val>
                                            <p:strVal val="#ppt_w"/>
                                          </p:val>
                                        </p:tav>
                                      </p:tavLst>
                                    </p:anim>
                                    <p:anim calcmode="lin" valueType="num">
                                      <p:cBhvr>
                                        <p:cTn id="88" dur="500" fill="hold"/>
                                        <p:tgtEl>
                                          <p:spTgt spid="65567"/>
                                        </p:tgtEl>
                                        <p:attrNameLst>
                                          <p:attrName>ppt_h</p:attrName>
                                        </p:attrNameLst>
                                      </p:cBhvr>
                                      <p:tavLst>
                                        <p:tav tm="0">
                                          <p:val>
                                            <p:fltVal val="0"/>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1" fill="hold" grpId="0" nodeType="clickEffect">
                                  <p:stCondLst>
                                    <p:cond delay="0"/>
                                  </p:stCondLst>
                                  <p:childTnLst>
                                    <p:set>
                                      <p:cBhvr>
                                        <p:cTn id="92" dur="1" fill="hold">
                                          <p:stCondLst>
                                            <p:cond delay="0"/>
                                          </p:stCondLst>
                                        </p:cTn>
                                        <p:tgtEl>
                                          <p:spTgt spid="65544"/>
                                        </p:tgtEl>
                                        <p:attrNameLst>
                                          <p:attrName>style.visibility</p:attrName>
                                        </p:attrNameLst>
                                      </p:cBhvr>
                                      <p:to>
                                        <p:strVal val="visible"/>
                                      </p:to>
                                    </p:set>
                                    <p:anim calcmode="lin" valueType="num">
                                      <p:cBhvr additive="base">
                                        <p:cTn id="93" dur="500" fill="hold"/>
                                        <p:tgtEl>
                                          <p:spTgt spid="65544"/>
                                        </p:tgtEl>
                                        <p:attrNameLst>
                                          <p:attrName>ppt_x</p:attrName>
                                        </p:attrNameLst>
                                      </p:cBhvr>
                                      <p:tavLst>
                                        <p:tav tm="0">
                                          <p:val>
                                            <p:strVal val="#ppt_x"/>
                                          </p:val>
                                        </p:tav>
                                        <p:tav tm="100000">
                                          <p:val>
                                            <p:strVal val="#ppt_x"/>
                                          </p:val>
                                        </p:tav>
                                      </p:tavLst>
                                    </p:anim>
                                    <p:anim calcmode="lin" valueType="num">
                                      <p:cBhvr additive="base">
                                        <p:cTn id="94" dur="500" fill="hold"/>
                                        <p:tgtEl>
                                          <p:spTgt spid="65544"/>
                                        </p:tgtEl>
                                        <p:attrNameLst>
                                          <p:attrName>ppt_y</p:attrName>
                                        </p:attrNameLst>
                                      </p:cBhvr>
                                      <p:tavLst>
                                        <p:tav tm="0">
                                          <p:val>
                                            <p:strVal val="0-#ppt_h/2"/>
                                          </p:val>
                                        </p:tav>
                                        <p:tav tm="100000">
                                          <p:val>
                                            <p:strVal val="#ppt_y"/>
                                          </p:val>
                                        </p:tav>
                                      </p:tavLst>
                                    </p:anim>
                                  </p:childTnLst>
                                </p:cTn>
                              </p:par>
                            </p:childTnLst>
                          </p:cTn>
                        </p:par>
                        <p:par>
                          <p:cTn id="95" fill="hold" nodeType="afterGroup">
                            <p:stCondLst>
                              <p:cond delay="500"/>
                            </p:stCondLst>
                            <p:childTnLst>
                              <p:par>
                                <p:cTn id="96" presetID="2" presetClass="entr" presetSubtype="1" fill="hold" nodeType="afterEffect">
                                  <p:stCondLst>
                                    <p:cond delay="300"/>
                                  </p:stCondLst>
                                  <p:childTnLst>
                                    <p:set>
                                      <p:cBhvr>
                                        <p:cTn id="97" dur="1" fill="hold">
                                          <p:stCondLst>
                                            <p:cond delay="0"/>
                                          </p:stCondLst>
                                        </p:cTn>
                                        <p:tgtEl>
                                          <p:spTgt spid="65561"/>
                                        </p:tgtEl>
                                        <p:attrNameLst>
                                          <p:attrName>style.visibility</p:attrName>
                                        </p:attrNameLst>
                                      </p:cBhvr>
                                      <p:to>
                                        <p:strVal val="visible"/>
                                      </p:to>
                                    </p:set>
                                    <p:anim calcmode="lin" valueType="num">
                                      <p:cBhvr additive="base">
                                        <p:cTn id="98" dur="500" fill="hold"/>
                                        <p:tgtEl>
                                          <p:spTgt spid="65561"/>
                                        </p:tgtEl>
                                        <p:attrNameLst>
                                          <p:attrName>ppt_x</p:attrName>
                                        </p:attrNameLst>
                                      </p:cBhvr>
                                      <p:tavLst>
                                        <p:tav tm="0">
                                          <p:val>
                                            <p:strVal val="#ppt_x"/>
                                          </p:val>
                                        </p:tav>
                                        <p:tav tm="100000">
                                          <p:val>
                                            <p:strVal val="#ppt_x"/>
                                          </p:val>
                                        </p:tav>
                                      </p:tavLst>
                                    </p:anim>
                                    <p:anim calcmode="lin" valueType="num">
                                      <p:cBhvr additive="base">
                                        <p:cTn id="99" dur="500" fill="hold"/>
                                        <p:tgtEl>
                                          <p:spTgt spid="655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nimBg="1"/>
      <p:bldP spid="65540" grpId="0" animBg="1"/>
      <p:bldP spid="65541" grpId="0" animBg="1"/>
      <p:bldP spid="65542" grpId="0" animBg="1"/>
      <p:bldP spid="65543" grpId="0" animBg="1"/>
      <p:bldP spid="65544" grpId="0" animBg="1"/>
      <p:bldP spid="65545" grpId="0" animBg="1"/>
      <p:bldP spid="65546" grpId="0" autoUpdateAnimBg="0"/>
      <p:bldP spid="65547" grpId="0" autoUpdateAnimBg="0"/>
      <p:bldP spid="6554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6561"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6562"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aphicFrame>
        <p:nvGraphicFramePr>
          <p:cNvPr id="3" name="Object 3"/>
          <p:cNvGraphicFramePr>
            <a:graphicFrameLocks noChangeAspect="1"/>
          </p:cNvGraphicFramePr>
          <p:nvPr>
            <p:extLst>
              <p:ext uri="{D42A27DB-BD31-4B8C-83A1-F6EECF244321}">
                <p14:modId xmlns:p14="http://schemas.microsoft.com/office/powerpoint/2010/main" val="866154961"/>
              </p:ext>
            </p:extLst>
          </p:nvPr>
        </p:nvGraphicFramePr>
        <p:xfrm>
          <a:off x="1459755" y="1212850"/>
          <a:ext cx="927004" cy="1373380"/>
        </p:xfrm>
        <a:graphic>
          <a:graphicData uri="http://schemas.openxmlformats.org/drawingml/2006/chart">
            <c:chart xmlns:c="http://schemas.openxmlformats.org/drawingml/2006/chart" xmlns:r="http://schemas.openxmlformats.org/officeDocument/2006/relationships" r:id="rId2"/>
          </a:graphicData>
        </a:graphic>
      </p:graphicFrame>
      <p:sp>
        <p:nvSpPr>
          <p:cNvPr id="66564" name="Oval 4"/>
          <p:cNvSpPr>
            <a:spLocks/>
          </p:cNvSpPr>
          <p:nvPr/>
        </p:nvSpPr>
        <p:spPr bwMode="auto">
          <a:xfrm>
            <a:off x="1590477" y="1761182"/>
            <a:ext cx="679251" cy="679252"/>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aphicFrame>
        <p:nvGraphicFramePr>
          <p:cNvPr id="4" name="Object 5"/>
          <p:cNvGraphicFramePr>
            <a:graphicFrameLocks noChangeAspect="1"/>
          </p:cNvGraphicFramePr>
          <p:nvPr>
            <p:extLst>
              <p:ext uri="{D42A27DB-BD31-4B8C-83A1-F6EECF244321}">
                <p14:modId xmlns:p14="http://schemas.microsoft.com/office/powerpoint/2010/main" val="1528800023"/>
              </p:ext>
            </p:extLst>
          </p:nvPr>
        </p:nvGraphicFramePr>
        <p:xfrm>
          <a:off x="4072230" y="1242060"/>
          <a:ext cx="914064" cy="1359334"/>
        </p:xfrm>
        <a:graphic>
          <a:graphicData uri="http://schemas.openxmlformats.org/drawingml/2006/chart">
            <c:chart xmlns:c="http://schemas.openxmlformats.org/drawingml/2006/chart" xmlns:r="http://schemas.openxmlformats.org/officeDocument/2006/relationships" r:id="rId3"/>
          </a:graphicData>
        </a:graphic>
      </p:graphicFrame>
      <p:sp>
        <p:nvSpPr>
          <p:cNvPr id="66566" name="Oval 6"/>
          <p:cNvSpPr>
            <a:spLocks/>
          </p:cNvSpPr>
          <p:nvPr/>
        </p:nvSpPr>
        <p:spPr bwMode="auto">
          <a:xfrm>
            <a:off x="4197673" y="1785064"/>
            <a:ext cx="679251" cy="679252"/>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aphicFrame>
        <p:nvGraphicFramePr>
          <p:cNvPr id="2" name="Object 7"/>
          <p:cNvGraphicFramePr>
            <a:graphicFrameLocks noChangeAspect="1"/>
          </p:cNvGraphicFramePr>
          <p:nvPr>
            <p:extLst>
              <p:ext uri="{D42A27DB-BD31-4B8C-83A1-F6EECF244321}">
                <p14:modId xmlns:p14="http://schemas.microsoft.com/office/powerpoint/2010/main" val="2610869605"/>
              </p:ext>
            </p:extLst>
          </p:nvPr>
        </p:nvGraphicFramePr>
        <p:xfrm>
          <a:off x="6495844" y="845344"/>
          <a:ext cx="1325839" cy="2021204"/>
        </p:xfrm>
        <a:graphic>
          <a:graphicData uri="http://schemas.openxmlformats.org/drawingml/2006/chart">
            <c:chart xmlns:c="http://schemas.openxmlformats.org/drawingml/2006/chart" xmlns:r="http://schemas.openxmlformats.org/officeDocument/2006/relationships" r:id="rId4"/>
          </a:graphicData>
        </a:graphic>
      </p:graphicFrame>
      <p:sp>
        <p:nvSpPr>
          <p:cNvPr id="66568" name="Oval 8"/>
          <p:cNvSpPr>
            <a:spLocks/>
          </p:cNvSpPr>
          <p:nvPr/>
        </p:nvSpPr>
        <p:spPr bwMode="auto">
          <a:xfrm>
            <a:off x="6822874" y="1818084"/>
            <a:ext cx="679251" cy="679252"/>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66569" name="Group 9"/>
          <p:cNvGrpSpPr>
            <a:grpSpLocks/>
          </p:cNvGrpSpPr>
          <p:nvPr/>
        </p:nvGrpSpPr>
        <p:grpSpPr bwMode="auto">
          <a:xfrm>
            <a:off x="2000250" y="1878806"/>
            <a:ext cx="352425" cy="200025"/>
            <a:chOff x="0" y="0"/>
            <a:chExt cx="592" cy="336"/>
          </a:xfrm>
        </p:grpSpPr>
        <p:sp>
          <p:nvSpPr>
            <p:cNvPr id="66570" name="AutoShape 10"/>
            <p:cNvSpPr>
              <a:spLocks/>
            </p:cNvSpPr>
            <p:nvPr/>
          </p:nvSpPr>
          <p:spPr bwMode="auto">
            <a:xfrm rot="-5400000">
              <a:off x="128" y="-128"/>
              <a:ext cx="336" cy="591"/>
            </a:xfrm>
            <a:custGeom>
              <a:avLst/>
              <a:gdLst/>
              <a:ahLst/>
              <a:cxnLst/>
              <a:rect l="0" t="0" r="r" b="b"/>
              <a:pathLst>
                <a:path w="13970" h="21600">
                  <a:moveTo>
                    <a:pt x="0" y="0"/>
                  </a:moveTo>
                  <a:lnTo>
                    <a:pt x="0" y="5792"/>
                  </a:lnTo>
                  <a:lnTo>
                    <a:pt x="-7630" y="8711"/>
                  </a:lnTo>
                  <a:lnTo>
                    <a:pt x="0" y="11630"/>
                  </a:lnTo>
                  <a:lnTo>
                    <a:pt x="0" y="21600"/>
                  </a:lnTo>
                  <a:lnTo>
                    <a:pt x="13970" y="21600"/>
                  </a:lnTo>
                  <a:lnTo>
                    <a:pt x="13970"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71" name="Rectangle 11"/>
            <p:cNvSpPr>
              <a:spLocks/>
            </p:cNvSpPr>
            <p:nvPr/>
          </p:nvSpPr>
          <p:spPr bwMode="auto">
            <a:xfrm>
              <a:off x="31" y="12"/>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25%</a:t>
              </a:r>
            </a:p>
          </p:txBody>
        </p:sp>
      </p:grpSp>
      <p:grpSp>
        <p:nvGrpSpPr>
          <p:cNvPr id="66572" name="Group 12"/>
          <p:cNvGrpSpPr>
            <a:grpSpLocks/>
          </p:cNvGrpSpPr>
          <p:nvPr/>
        </p:nvGrpSpPr>
        <p:grpSpPr bwMode="auto">
          <a:xfrm>
            <a:off x="4586288" y="1597819"/>
            <a:ext cx="352425" cy="200025"/>
            <a:chOff x="0" y="0"/>
            <a:chExt cx="592" cy="336"/>
          </a:xfrm>
        </p:grpSpPr>
        <p:sp>
          <p:nvSpPr>
            <p:cNvPr id="66573" name="AutoShape 13"/>
            <p:cNvSpPr>
              <a:spLocks/>
            </p:cNvSpPr>
            <p:nvPr/>
          </p:nvSpPr>
          <p:spPr bwMode="auto">
            <a:xfrm rot="-5400000">
              <a:off x="128" y="-128"/>
              <a:ext cx="336" cy="591"/>
            </a:xfrm>
            <a:custGeom>
              <a:avLst/>
              <a:gdLst/>
              <a:ahLst/>
              <a:cxnLst/>
              <a:rect l="0" t="0" r="r" b="b"/>
              <a:pathLst>
                <a:path w="15279" h="21600">
                  <a:moveTo>
                    <a:pt x="0" y="0"/>
                  </a:moveTo>
                  <a:lnTo>
                    <a:pt x="0" y="2928"/>
                  </a:lnTo>
                  <a:lnTo>
                    <a:pt x="-6321" y="5847"/>
                  </a:lnTo>
                  <a:lnTo>
                    <a:pt x="0" y="8766"/>
                  </a:lnTo>
                  <a:lnTo>
                    <a:pt x="0" y="21600"/>
                  </a:lnTo>
                  <a:lnTo>
                    <a:pt x="15279" y="21600"/>
                  </a:lnTo>
                  <a:lnTo>
                    <a:pt x="15279"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74" name="Rectangle 14"/>
            <p:cNvSpPr>
              <a:spLocks/>
            </p:cNvSpPr>
            <p:nvPr/>
          </p:nvSpPr>
          <p:spPr bwMode="auto">
            <a:xfrm>
              <a:off x="31" y="20"/>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10%</a:t>
              </a:r>
            </a:p>
          </p:txBody>
        </p:sp>
      </p:grpSp>
      <p:grpSp>
        <p:nvGrpSpPr>
          <p:cNvPr id="66575" name="Group 15"/>
          <p:cNvGrpSpPr>
            <a:grpSpLocks/>
          </p:cNvGrpSpPr>
          <p:nvPr/>
        </p:nvGrpSpPr>
        <p:grpSpPr bwMode="auto">
          <a:xfrm>
            <a:off x="7210425" y="1902619"/>
            <a:ext cx="352425" cy="200025"/>
            <a:chOff x="0" y="0"/>
            <a:chExt cx="592" cy="336"/>
          </a:xfrm>
        </p:grpSpPr>
        <p:sp>
          <p:nvSpPr>
            <p:cNvPr id="66576" name="AutoShape 16"/>
            <p:cNvSpPr>
              <a:spLocks/>
            </p:cNvSpPr>
            <p:nvPr/>
          </p:nvSpPr>
          <p:spPr bwMode="auto">
            <a:xfrm rot="-5400000">
              <a:off x="128" y="-128"/>
              <a:ext cx="336" cy="591"/>
            </a:xfrm>
            <a:custGeom>
              <a:avLst/>
              <a:gdLst/>
              <a:ahLst/>
              <a:cxnLst/>
              <a:rect l="0" t="0" r="r" b="b"/>
              <a:pathLst>
                <a:path w="18144" h="20074">
                  <a:moveTo>
                    <a:pt x="-3456" y="-1526"/>
                  </a:moveTo>
                  <a:lnTo>
                    <a:pt x="0" y="2450"/>
                  </a:lnTo>
                  <a:lnTo>
                    <a:pt x="0" y="20074"/>
                  </a:lnTo>
                  <a:lnTo>
                    <a:pt x="18144" y="20074"/>
                  </a:lnTo>
                  <a:lnTo>
                    <a:pt x="18144" y="0"/>
                  </a:lnTo>
                  <a:lnTo>
                    <a:pt x="12083" y="0"/>
                  </a:lnTo>
                  <a:lnTo>
                    <a:pt x="-3456" y="-1526"/>
                  </a:lnTo>
                  <a:close/>
                  <a:moveTo>
                    <a:pt x="-3456" y="-1526"/>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77" name="Rectangle 17"/>
            <p:cNvSpPr>
              <a:spLocks/>
            </p:cNvSpPr>
            <p:nvPr/>
          </p:nvSpPr>
          <p:spPr bwMode="auto">
            <a:xfrm>
              <a:off x="31" y="4"/>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45%</a:t>
              </a:r>
            </a:p>
          </p:txBody>
        </p:sp>
      </p:grpSp>
      <p:sp>
        <p:nvSpPr>
          <p:cNvPr id="66578" name="Rectangle 18"/>
          <p:cNvSpPr>
            <a:spLocks/>
          </p:cNvSpPr>
          <p:nvPr/>
        </p:nvSpPr>
        <p:spPr bwMode="auto">
          <a:xfrm>
            <a:off x="165199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accent1"/>
                </a:solidFill>
                <a:latin typeface="Montserrat-Regular" charset="0"/>
                <a:ea typeface="ＭＳ Ｐゴシック" charset="0"/>
                <a:cs typeface="Montserrat-Regular" charset="0"/>
                <a:sym typeface="Montserrat-Regular" charset="0"/>
              </a:rPr>
              <a:t>75%</a:t>
            </a:r>
          </a:p>
        </p:txBody>
      </p:sp>
      <p:sp>
        <p:nvSpPr>
          <p:cNvPr id="66579" name="Rectangle 19"/>
          <p:cNvSpPr>
            <a:spLocks/>
          </p:cNvSpPr>
          <p:nvPr/>
        </p:nvSpPr>
        <p:spPr bwMode="auto">
          <a:xfrm>
            <a:off x="4271367"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bg2"/>
                </a:solidFill>
                <a:latin typeface="Montserrat-Regular" charset="0"/>
                <a:ea typeface="ＭＳ Ｐゴシック" charset="0"/>
                <a:cs typeface="Montserrat-Regular" charset="0"/>
                <a:sym typeface="Montserrat-Regular" charset="0"/>
              </a:rPr>
              <a:t>90%</a:t>
            </a:r>
          </a:p>
        </p:txBody>
      </p:sp>
      <p:sp>
        <p:nvSpPr>
          <p:cNvPr id="66580" name="Rectangle 20"/>
          <p:cNvSpPr>
            <a:spLocks/>
          </p:cNvSpPr>
          <p:nvPr/>
        </p:nvSpPr>
        <p:spPr bwMode="auto">
          <a:xfrm>
            <a:off x="685264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rgbClr val="8C96A0"/>
                </a:solidFill>
                <a:latin typeface="Montserrat-Regular" charset="0"/>
                <a:ea typeface="ＭＳ Ｐゴシック" charset="0"/>
                <a:cs typeface="Montserrat-Regular" charset="0"/>
                <a:sym typeface="Montserrat-Regular" charset="0"/>
              </a:rPr>
              <a:t>65%</a:t>
            </a:r>
          </a:p>
        </p:txBody>
      </p:sp>
      <p:sp>
        <p:nvSpPr>
          <p:cNvPr id="66581" name="Rectangle 21"/>
          <p:cNvSpPr>
            <a:spLocks/>
          </p:cNvSpPr>
          <p:nvPr/>
        </p:nvSpPr>
        <p:spPr bwMode="auto">
          <a:xfrm>
            <a:off x="918567" y="2843212"/>
            <a:ext cx="1928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dirty="0">
                <a:solidFill>
                  <a:schemeClr val="accent2"/>
                </a:solidFill>
                <a:latin typeface="Montserrat-Bold" charset="0"/>
                <a:ea typeface="ＭＳ Ｐゴシック" charset="0"/>
                <a:cs typeface="Montserrat-Bold" charset="0"/>
                <a:sym typeface="Montserrat-Bold" charset="0"/>
              </a:rPr>
              <a:t>75</a:t>
            </a:r>
            <a:r>
              <a:rPr lang="en-US" sz="2300" dirty="0">
                <a:solidFill>
                  <a:schemeClr val="tx1"/>
                </a:solidFill>
                <a:latin typeface="Montserrat-Bold" charset="0"/>
                <a:ea typeface="ＭＳ Ｐゴシック" charset="0"/>
                <a:cs typeface="Montserrat-Bold" charset="0"/>
                <a:sym typeface="Montserrat-Bold" charset="0"/>
              </a:rPr>
              <a:t>/25</a:t>
            </a:r>
            <a:r>
              <a:rPr lang="en-US" sz="2300" dirty="0">
                <a:solidFill>
                  <a:schemeClr val="accent2"/>
                </a:solidFill>
                <a:latin typeface="Montserrat-Bold" charset="0"/>
                <a:ea typeface="ＭＳ Ｐゴシック" charset="0"/>
                <a:cs typeface="Montserrat-Bold" charset="0"/>
                <a:sym typeface="Montserrat-Bold" charset="0"/>
              </a:rPr>
              <a:t>%</a:t>
            </a:r>
          </a:p>
        </p:txBody>
      </p:sp>
      <p:sp>
        <p:nvSpPr>
          <p:cNvPr id="66582" name="Rectangle 22"/>
          <p:cNvSpPr>
            <a:spLocks/>
          </p:cNvSpPr>
          <p:nvPr/>
        </p:nvSpPr>
        <p:spPr bwMode="auto">
          <a:xfrm>
            <a:off x="920948" y="3288506"/>
            <a:ext cx="1928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a:t>
            </a:r>
          </a:p>
          <a:p>
            <a:pPr>
              <a:lnSpc>
                <a:spcPct val="70000"/>
              </a:lnSpc>
            </a:pPr>
            <a:r>
              <a:rPr lang="en-US" sz="1100">
                <a:solidFill>
                  <a:srgbClr val="6E6E6E"/>
                </a:solidFill>
                <a:latin typeface="Montserrat-Bold" charset="0"/>
                <a:ea typeface="ＭＳ Ｐゴシック" charset="0"/>
                <a:cs typeface="Montserrat-Bold" charset="0"/>
                <a:sym typeface="Montserrat-Bold" charset="0"/>
              </a:rPr>
              <a:t>TEXT AS EXAMPLE</a:t>
            </a:r>
          </a:p>
        </p:txBody>
      </p:sp>
      <p:sp>
        <p:nvSpPr>
          <p:cNvPr id="66583" name="Rectangle 23"/>
          <p:cNvSpPr>
            <a:spLocks/>
          </p:cNvSpPr>
          <p:nvPr/>
        </p:nvSpPr>
        <p:spPr bwMode="auto">
          <a:xfrm>
            <a:off x="920948" y="3740944"/>
            <a:ext cx="1928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sp>
        <p:nvSpPr>
          <p:cNvPr id="66584" name="Rectangle 24"/>
          <p:cNvSpPr>
            <a:spLocks/>
          </p:cNvSpPr>
          <p:nvPr/>
        </p:nvSpPr>
        <p:spPr bwMode="auto">
          <a:xfrm>
            <a:off x="3561755" y="2843212"/>
            <a:ext cx="1928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dirty="0">
                <a:solidFill>
                  <a:schemeClr val="accent1"/>
                </a:solidFill>
                <a:latin typeface="Montserrat-Bold" charset="0"/>
                <a:ea typeface="ＭＳ Ｐゴシック" charset="0"/>
                <a:cs typeface="Montserrat-Bold" charset="0"/>
                <a:sym typeface="Montserrat-Bold" charset="0"/>
              </a:rPr>
              <a:t>90</a:t>
            </a:r>
            <a:r>
              <a:rPr lang="en-US" sz="2300" dirty="0">
                <a:solidFill>
                  <a:schemeClr val="tx1"/>
                </a:solidFill>
                <a:latin typeface="Montserrat-Bold" charset="0"/>
                <a:ea typeface="ＭＳ Ｐゴシック" charset="0"/>
                <a:cs typeface="Montserrat-Bold" charset="0"/>
                <a:sym typeface="Montserrat-Bold" charset="0"/>
              </a:rPr>
              <a:t>/10</a:t>
            </a:r>
            <a:r>
              <a:rPr lang="en-US" sz="2300" dirty="0">
                <a:solidFill>
                  <a:schemeClr val="accent1"/>
                </a:solidFill>
                <a:latin typeface="Montserrat-Bold" charset="0"/>
                <a:ea typeface="ＭＳ Ｐゴシック" charset="0"/>
                <a:cs typeface="Montserrat-Bold" charset="0"/>
                <a:sym typeface="Montserrat-Bold" charset="0"/>
              </a:rPr>
              <a:t>%</a:t>
            </a:r>
          </a:p>
        </p:txBody>
      </p:sp>
      <p:sp>
        <p:nvSpPr>
          <p:cNvPr id="66585" name="Rectangle 25"/>
          <p:cNvSpPr>
            <a:spLocks/>
          </p:cNvSpPr>
          <p:nvPr/>
        </p:nvSpPr>
        <p:spPr bwMode="auto">
          <a:xfrm>
            <a:off x="3564136" y="3288506"/>
            <a:ext cx="1928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a:t>
            </a:r>
          </a:p>
          <a:p>
            <a:pPr>
              <a:lnSpc>
                <a:spcPct val="70000"/>
              </a:lnSpc>
            </a:pPr>
            <a:r>
              <a:rPr lang="en-US" sz="1100">
                <a:solidFill>
                  <a:srgbClr val="6E6E6E"/>
                </a:solidFill>
                <a:latin typeface="Montserrat-Bold" charset="0"/>
                <a:ea typeface="ＭＳ Ｐゴシック" charset="0"/>
                <a:cs typeface="Montserrat-Bold" charset="0"/>
                <a:sym typeface="Montserrat-Bold" charset="0"/>
              </a:rPr>
              <a:t>TEXT AS EXAMPLE</a:t>
            </a:r>
          </a:p>
        </p:txBody>
      </p:sp>
      <p:sp>
        <p:nvSpPr>
          <p:cNvPr id="66586" name="Rectangle 26"/>
          <p:cNvSpPr>
            <a:spLocks/>
          </p:cNvSpPr>
          <p:nvPr/>
        </p:nvSpPr>
        <p:spPr bwMode="auto">
          <a:xfrm>
            <a:off x="3564136" y="3740944"/>
            <a:ext cx="1928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sp>
        <p:nvSpPr>
          <p:cNvPr id="66587" name="Rectangle 27"/>
          <p:cNvSpPr>
            <a:spLocks/>
          </p:cNvSpPr>
          <p:nvPr/>
        </p:nvSpPr>
        <p:spPr bwMode="auto">
          <a:xfrm>
            <a:off x="6157317" y="2843212"/>
            <a:ext cx="1928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a:solidFill>
                  <a:srgbClr val="8C96A0"/>
                </a:solidFill>
                <a:latin typeface="Montserrat-Bold" charset="0"/>
                <a:ea typeface="ＭＳ Ｐゴシック" charset="0"/>
                <a:cs typeface="Montserrat-Bold" charset="0"/>
                <a:sym typeface="Montserrat-Bold" charset="0"/>
              </a:rPr>
              <a:t>65</a:t>
            </a:r>
            <a:r>
              <a:rPr lang="en-US" sz="2300">
                <a:solidFill>
                  <a:schemeClr val="tx1"/>
                </a:solidFill>
                <a:latin typeface="Montserrat-Bold" charset="0"/>
                <a:ea typeface="ＭＳ Ｐゴシック" charset="0"/>
                <a:cs typeface="Montserrat-Bold" charset="0"/>
                <a:sym typeface="Montserrat-Bold" charset="0"/>
              </a:rPr>
              <a:t>/35</a:t>
            </a:r>
            <a:r>
              <a:rPr lang="en-US" sz="2300">
                <a:solidFill>
                  <a:srgbClr val="8C96A0"/>
                </a:solidFill>
                <a:latin typeface="Montserrat-Bold" charset="0"/>
                <a:ea typeface="ＭＳ Ｐゴシック" charset="0"/>
                <a:cs typeface="Montserrat-Bold" charset="0"/>
                <a:sym typeface="Montserrat-Bold" charset="0"/>
              </a:rPr>
              <a:t>%</a:t>
            </a:r>
          </a:p>
        </p:txBody>
      </p:sp>
      <p:sp>
        <p:nvSpPr>
          <p:cNvPr id="66588" name="Rectangle 28"/>
          <p:cNvSpPr>
            <a:spLocks/>
          </p:cNvSpPr>
          <p:nvPr/>
        </p:nvSpPr>
        <p:spPr bwMode="auto">
          <a:xfrm>
            <a:off x="6159698" y="3288506"/>
            <a:ext cx="1928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a:t>
            </a:r>
          </a:p>
          <a:p>
            <a:pPr>
              <a:lnSpc>
                <a:spcPct val="70000"/>
              </a:lnSpc>
            </a:pPr>
            <a:r>
              <a:rPr lang="en-US" sz="1100">
                <a:solidFill>
                  <a:srgbClr val="6E6E6E"/>
                </a:solidFill>
                <a:latin typeface="Montserrat-Bold" charset="0"/>
                <a:ea typeface="ＭＳ Ｐゴシック" charset="0"/>
                <a:cs typeface="Montserrat-Bold" charset="0"/>
                <a:sym typeface="Montserrat-Bold" charset="0"/>
              </a:rPr>
              <a:t>TEXT AS EXAMPLE</a:t>
            </a:r>
          </a:p>
        </p:txBody>
      </p:sp>
      <p:sp>
        <p:nvSpPr>
          <p:cNvPr id="66589" name="Rectangle 29"/>
          <p:cNvSpPr>
            <a:spLocks/>
          </p:cNvSpPr>
          <p:nvPr/>
        </p:nvSpPr>
        <p:spPr bwMode="auto">
          <a:xfrm>
            <a:off x="6159698" y="3740944"/>
            <a:ext cx="1928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grpSp>
        <p:nvGrpSpPr>
          <p:cNvPr id="66590" name="Group 30"/>
          <p:cNvGrpSpPr>
            <a:grpSpLocks/>
          </p:cNvGrpSpPr>
          <p:nvPr/>
        </p:nvGrpSpPr>
        <p:grpSpPr bwMode="auto">
          <a:xfrm>
            <a:off x="8169474" y="4824412"/>
            <a:ext cx="759619" cy="176213"/>
            <a:chOff x="0" y="0"/>
            <a:chExt cx="1275" cy="296"/>
          </a:xfrm>
        </p:grpSpPr>
        <p:pic>
          <p:nvPicPr>
            <p:cNvPr id="66591"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6592" name="Rectangle 32"/>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93" name="Rectangle 3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51</a:t>
              </a:r>
            </a:p>
          </p:txBody>
        </p:sp>
        <p:sp>
          <p:nvSpPr>
            <p:cNvPr id="66594" name="Rectangle 34"/>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6758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1081087"/>
            <a:ext cx="512445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7586" name="Line 2"/>
          <p:cNvSpPr>
            <a:spLocks noChangeShapeType="1"/>
          </p:cNvSpPr>
          <p:nvPr/>
        </p:nvSpPr>
        <p:spPr bwMode="auto">
          <a:xfrm>
            <a:off x="723305" y="1076325"/>
            <a:ext cx="1853208"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91491" y="607219"/>
            <a:ext cx="8296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7588" name="Rectangle 4"/>
          <p:cNvSpPr>
            <a:spLocks/>
          </p:cNvSpPr>
          <p:nvPr/>
        </p:nvSpPr>
        <p:spPr bwMode="auto">
          <a:xfrm>
            <a:off x="723305" y="545306"/>
            <a:ext cx="47339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7589" name="Line 5"/>
          <p:cNvSpPr>
            <a:spLocks noChangeShapeType="1"/>
          </p:cNvSpPr>
          <p:nvPr/>
        </p:nvSpPr>
        <p:spPr bwMode="auto">
          <a:xfrm>
            <a:off x="723305" y="4148138"/>
            <a:ext cx="1815108"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7590" name="Rectangle 6"/>
          <p:cNvSpPr>
            <a:spLocks/>
          </p:cNvSpPr>
          <p:nvPr/>
        </p:nvSpPr>
        <p:spPr bwMode="auto">
          <a:xfrm>
            <a:off x="763786" y="1988344"/>
            <a:ext cx="1814513"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of the layout. These basic qualities along with the (Your Company) colors,</a:t>
            </a:r>
          </a:p>
        </p:txBody>
      </p:sp>
      <p:sp>
        <p:nvSpPr>
          <p:cNvPr id="67591" name="Rectangle 7"/>
          <p:cNvSpPr>
            <a:spLocks/>
          </p:cNvSpPr>
          <p:nvPr/>
        </p:nvSpPr>
        <p:spPr bwMode="auto">
          <a:xfrm>
            <a:off x="723305" y="1343025"/>
            <a:ext cx="1814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chemeClr val="tx1"/>
                </a:solidFill>
                <a:latin typeface="Montserrat-Bold" charset="0"/>
                <a:ea typeface="ＭＳ Ｐゴシック" charset="0"/>
                <a:cs typeface="Montserrat-Bold" charset="0"/>
                <a:sym typeface="Montserrat-Bold" charset="0"/>
              </a:rPr>
              <a:t>Extra HEADING FOR THIS TEXTS</a:t>
            </a:r>
          </a:p>
        </p:txBody>
      </p:sp>
      <p:sp>
        <p:nvSpPr>
          <p:cNvPr id="67592" name="Rectangle 8"/>
          <p:cNvSpPr>
            <a:spLocks/>
          </p:cNvSpPr>
          <p:nvPr/>
        </p:nvSpPr>
        <p:spPr bwMode="auto">
          <a:xfrm>
            <a:off x="763786" y="3278981"/>
            <a:ext cx="18145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a:t>
            </a:r>
          </a:p>
        </p:txBody>
      </p:sp>
      <p:sp>
        <p:nvSpPr>
          <p:cNvPr id="67593" name="Rectangle 9"/>
          <p:cNvSpPr>
            <a:spLocks/>
          </p:cNvSpPr>
          <p:nvPr/>
        </p:nvSpPr>
        <p:spPr bwMode="auto">
          <a:xfrm>
            <a:off x="3092649" y="3398044"/>
            <a:ext cx="51244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a:t>
            </a:r>
          </a:p>
        </p:txBody>
      </p:sp>
      <p:sp>
        <p:nvSpPr>
          <p:cNvPr id="67594" name="Rectangle 10"/>
          <p:cNvSpPr>
            <a:spLocks/>
          </p:cNvSpPr>
          <p:nvPr/>
        </p:nvSpPr>
        <p:spPr bwMode="auto">
          <a:xfrm>
            <a:off x="3092649" y="2769394"/>
            <a:ext cx="51244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r>
              <a:rPr lang="en-US" sz="1100" dirty="0">
                <a:solidFill>
                  <a:schemeClr val="bg2"/>
                </a:solidFill>
                <a:latin typeface="Montserrat-Regular" charset="0"/>
                <a:ea typeface="ＭＳ Ｐゴシック" charset="0"/>
                <a:cs typeface="Montserrat-Regular" charset="0"/>
                <a:sym typeface="Montserrat-Regular" charset="0"/>
              </a:rPr>
              <a:t>This letterhead design is meant to project an image of professionalism this letterhead design this letterhead design is meant</a:t>
            </a:r>
          </a:p>
        </p:txBody>
      </p:sp>
      <p:sp>
        <p:nvSpPr>
          <p:cNvPr id="67595" name="Rectangle 11"/>
          <p:cNvSpPr>
            <a:spLocks/>
          </p:cNvSpPr>
          <p:nvPr/>
        </p:nvSpPr>
        <p:spPr bwMode="auto">
          <a:xfrm>
            <a:off x="7179469" y="1540073"/>
            <a:ext cx="1038225" cy="1052513"/>
          </a:xfrm>
          <a:prstGeom prst="rect">
            <a:avLst/>
          </a:prstGeom>
          <a:solidFill>
            <a:schemeClr val="accent3">
              <a:alpha val="89999"/>
            </a:schemeClr>
          </a:solidFill>
          <a:ln>
            <a:noFill/>
          </a:ln>
          <a:extLst/>
        </p:spPr>
        <p:txBody>
          <a:bodyPr lIns="0" tIns="0" rIns="0" bIns="0"/>
          <a:lstStyle/>
          <a:p>
            <a:endParaRPr lang="en-US"/>
          </a:p>
        </p:txBody>
      </p:sp>
      <p:sp>
        <p:nvSpPr>
          <p:cNvPr id="67596" name="Rectangle 12"/>
          <p:cNvSpPr>
            <a:spLocks/>
          </p:cNvSpPr>
          <p:nvPr/>
        </p:nvSpPr>
        <p:spPr bwMode="auto">
          <a:xfrm>
            <a:off x="7288411" y="1640681"/>
            <a:ext cx="828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a:solidFill>
                  <a:srgbClr val="FFFFFF"/>
                </a:solidFill>
                <a:latin typeface="Montserrat-Bold" charset="0"/>
                <a:ea typeface="ＭＳ Ｐゴシック" charset="0"/>
                <a:cs typeface="Montserrat-Bold" charset="0"/>
                <a:sym typeface="Montserrat-Bold" charset="0"/>
              </a:rPr>
              <a:t>75</a:t>
            </a:r>
            <a:endParaRPr lang="en-US" sz="2300">
              <a:solidFill>
                <a:schemeClr val="tx1"/>
              </a:solidFill>
              <a:latin typeface="Montserrat-Bold" charset="0"/>
              <a:ea typeface="ＭＳ Ｐゴシック" charset="0"/>
              <a:cs typeface="Montserrat-Bold" charset="0"/>
              <a:sym typeface="Montserrat-Bold" charset="0"/>
            </a:endParaRPr>
          </a:p>
          <a:p>
            <a:pPr>
              <a:lnSpc>
                <a:spcPct val="70000"/>
              </a:lnSpc>
            </a:pPr>
            <a:r>
              <a:rPr lang="en-US" sz="2300">
                <a:solidFill>
                  <a:schemeClr val="tx1"/>
                </a:solidFill>
                <a:latin typeface="Montserrat-Bold" charset="0"/>
                <a:ea typeface="ＭＳ Ｐゴシック" charset="0"/>
                <a:cs typeface="Montserrat-Bold" charset="0"/>
                <a:sym typeface="Montserrat-Bold" charset="0"/>
              </a:rPr>
              <a:t>25</a:t>
            </a:r>
            <a:r>
              <a:rPr lang="en-US" sz="2300">
                <a:solidFill>
                  <a:srgbClr val="FFFFFF"/>
                </a:solidFill>
                <a:latin typeface="Montserrat-Bold" charset="0"/>
                <a:ea typeface="ＭＳ Ｐゴシック" charset="0"/>
                <a:cs typeface="Montserrat-Bold" charset="0"/>
                <a:sym typeface="Montserrat-Bold" charset="0"/>
              </a:rPr>
              <a:t>%</a:t>
            </a:r>
          </a:p>
        </p:txBody>
      </p:sp>
      <p:grpSp>
        <p:nvGrpSpPr>
          <p:cNvPr id="67597" name="Group 13"/>
          <p:cNvGrpSpPr>
            <a:grpSpLocks/>
          </p:cNvGrpSpPr>
          <p:nvPr/>
        </p:nvGrpSpPr>
        <p:grpSpPr bwMode="auto">
          <a:xfrm>
            <a:off x="8169474" y="4824412"/>
            <a:ext cx="759619" cy="176213"/>
            <a:chOff x="0" y="0"/>
            <a:chExt cx="1275" cy="296"/>
          </a:xfrm>
        </p:grpSpPr>
        <p:pic>
          <p:nvPicPr>
            <p:cNvPr id="6759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7599" name="Rectangle 15"/>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7600"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52</a:t>
              </a:r>
            </a:p>
          </p:txBody>
        </p:sp>
        <p:sp>
          <p:nvSpPr>
            <p:cNvPr id="67601" name="Rectangle 17"/>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67585"/>
                                        </p:tgtEl>
                                        <p:attrNameLst>
                                          <p:attrName>style.visibility</p:attrName>
                                        </p:attrNameLst>
                                      </p:cBhvr>
                                      <p:to>
                                        <p:strVal val="visible"/>
                                      </p:to>
                                    </p:set>
                                    <p:anim calcmode="lin" valueType="num">
                                      <p:cBhvr>
                                        <p:cTn id="7" dur="500" fill="hold"/>
                                        <p:tgtEl>
                                          <p:spTgt spid="67585"/>
                                        </p:tgtEl>
                                        <p:attrNameLst>
                                          <p:attrName>ppt_w</p:attrName>
                                        </p:attrNameLst>
                                      </p:cBhvr>
                                      <p:tavLst>
                                        <p:tav tm="0">
                                          <p:val>
                                            <p:fltVal val="0"/>
                                          </p:val>
                                        </p:tav>
                                        <p:tav tm="100000">
                                          <p:val>
                                            <p:strVal val="#ppt_w"/>
                                          </p:val>
                                        </p:tav>
                                      </p:tavLst>
                                    </p:anim>
                                    <p:anim calcmode="lin" valueType="num">
                                      <p:cBhvr>
                                        <p:cTn id="8" dur="500" fill="hold"/>
                                        <p:tgtEl>
                                          <p:spTgt spid="6758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67595"/>
                                        </p:tgtEl>
                                        <p:attrNameLst>
                                          <p:attrName>style.visibility</p:attrName>
                                        </p:attrNameLst>
                                      </p:cBhvr>
                                      <p:to>
                                        <p:strVal val="visible"/>
                                      </p:to>
                                    </p:set>
                                    <p:anim calcmode="lin" valueType="num">
                                      <p:cBhvr>
                                        <p:cTn id="12" dur="75" fill="hold"/>
                                        <p:tgtEl>
                                          <p:spTgt spid="67595"/>
                                        </p:tgtEl>
                                        <p:attrNameLst>
                                          <p:attrName>ppt_w</p:attrName>
                                        </p:attrNameLst>
                                      </p:cBhvr>
                                      <p:tavLst>
                                        <p:tav tm="0">
                                          <p:val>
                                            <p:strVal val="4*#ppt_w"/>
                                          </p:val>
                                        </p:tav>
                                        <p:tav tm="100000">
                                          <p:val>
                                            <p:strVal val="#ppt_w"/>
                                          </p:val>
                                        </p:tav>
                                      </p:tavLst>
                                    </p:anim>
                                    <p:anim calcmode="lin" valueType="num">
                                      <p:cBhvr>
                                        <p:cTn id="13" dur="75" fill="hold"/>
                                        <p:tgtEl>
                                          <p:spTgt spid="67595"/>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1075"/>
                            </p:stCondLst>
                            <p:childTnLst>
                              <p:par>
                                <p:cTn id="15" presetID="23" presetClass="entr" presetSubtype="16" fill="hold" grpId="0" nodeType="afterEffect">
                                  <p:stCondLst>
                                    <p:cond delay="500"/>
                                  </p:stCondLst>
                                  <p:childTnLst>
                                    <p:set>
                                      <p:cBhvr>
                                        <p:cTn id="16" dur="1" fill="hold">
                                          <p:stCondLst>
                                            <p:cond delay="0"/>
                                          </p:stCondLst>
                                        </p:cTn>
                                        <p:tgtEl>
                                          <p:spTgt spid="67596"/>
                                        </p:tgtEl>
                                        <p:attrNameLst>
                                          <p:attrName>style.visibility</p:attrName>
                                        </p:attrNameLst>
                                      </p:cBhvr>
                                      <p:to>
                                        <p:strVal val="visible"/>
                                      </p:to>
                                    </p:set>
                                    <p:anim calcmode="lin" valueType="num">
                                      <p:cBhvr>
                                        <p:cTn id="17" dur="500" fill="hold"/>
                                        <p:tgtEl>
                                          <p:spTgt spid="67596"/>
                                        </p:tgtEl>
                                        <p:attrNameLst>
                                          <p:attrName>ppt_w</p:attrName>
                                        </p:attrNameLst>
                                      </p:cBhvr>
                                      <p:tavLst>
                                        <p:tav tm="0">
                                          <p:val>
                                            <p:fltVal val="0"/>
                                          </p:val>
                                        </p:tav>
                                        <p:tav tm="100000">
                                          <p:val>
                                            <p:strVal val="#ppt_w"/>
                                          </p:val>
                                        </p:tav>
                                      </p:tavLst>
                                    </p:anim>
                                    <p:anim calcmode="lin" valueType="num">
                                      <p:cBhvr>
                                        <p:cTn id="18" dur="500" fill="hold"/>
                                        <p:tgtEl>
                                          <p:spTgt spid="67596"/>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7594"/>
                                        </p:tgtEl>
                                        <p:attrNameLst>
                                          <p:attrName>style.visibility</p:attrName>
                                        </p:attrNameLst>
                                      </p:cBhvr>
                                      <p:to>
                                        <p:strVal val="visible"/>
                                      </p:to>
                                    </p:set>
                                    <p:animEffect transition="in" filter="wipe(left)">
                                      <p:cBhvr>
                                        <p:cTn id="23" dur="500"/>
                                        <p:tgtEl>
                                          <p:spTgt spid="67594"/>
                                        </p:tgtEl>
                                      </p:cBhvr>
                                    </p:animEffect>
                                  </p:childTnLst>
                                </p:cTn>
                              </p:par>
                            </p:childTnLst>
                          </p:cTn>
                        </p:par>
                        <p:par>
                          <p:cTn id="24" fill="hold" nodeType="afterGroup">
                            <p:stCondLst>
                              <p:cond delay="500"/>
                            </p:stCondLst>
                            <p:childTnLst>
                              <p:par>
                                <p:cTn id="25" presetID="22" presetClass="entr" presetSubtype="8" fill="hold" grpId="0" nodeType="afterEffect">
                                  <p:stCondLst>
                                    <p:cond delay="500"/>
                                  </p:stCondLst>
                                  <p:childTnLst>
                                    <p:set>
                                      <p:cBhvr>
                                        <p:cTn id="26" dur="1" fill="hold">
                                          <p:stCondLst>
                                            <p:cond delay="0"/>
                                          </p:stCondLst>
                                        </p:cTn>
                                        <p:tgtEl>
                                          <p:spTgt spid="67593"/>
                                        </p:tgtEl>
                                        <p:attrNameLst>
                                          <p:attrName>style.visibility</p:attrName>
                                        </p:attrNameLst>
                                      </p:cBhvr>
                                      <p:to>
                                        <p:strVal val="visible"/>
                                      </p:to>
                                    </p:set>
                                    <p:animEffect transition="in" filter="wipe(left)">
                                      <p:cBhvr>
                                        <p:cTn id="27" dur="500"/>
                                        <p:tgtEl>
                                          <p:spTgt spid="67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autoUpdateAnimBg="0"/>
      <p:bldP spid="67594" grpId="0" autoUpdateAnimBg="0"/>
      <p:bldP spid="67595" grpId="0" animBg="1"/>
      <p:bldP spid="67596"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8610" name="Rectangle 2"/>
          <p:cNvSpPr>
            <a:spLocks/>
          </p:cNvSpPr>
          <p:nvPr/>
        </p:nvSpPr>
        <p:spPr bwMode="auto">
          <a:xfrm>
            <a:off x="-45244" y="-26194"/>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68611" name="Group 3"/>
          <p:cNvGrpSpPr>
            <a:grpSpLocks/>
          </p:cNvGrpSpPr>
          <p:nvPr/>
        </p:nvGrpSpPr>
        <p:grpSpPr bwMode="auto">
          <a:xfrm>
            <a:off x="7137202" y="-9525"/>
            <a:ext cx="752475" cy="747117"/>
            <a:chOff x="0" y="0"/>
            <a:chExt cx="1264" cy="1256"/>
          </a:xfrm>
        </p:grpSpPr>
        <p:sp>
          <p:nvSpPr>
            <p:cNvPr id="68612" name="AutoShape 4"/>
            <p:cNvSpPr>
              <a:spLocks/>
            </p:cNvSpPr>
            <p:nvPr/>
          </p:nvSpPr>
          <p:spPr bwMode="auto">
            <a:xfrm rot="-5400000">
              <a:off x="-159" y="159"/>
              <a:ext cx="1255" cy="93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8613" name="AutoShape 5"/>
            <p:cNvSpPr>
              <a:spLocks/>
            </p:cNvSpPr>
            <p:nvPr/>
          </p:nvSpPr>
          <p:spPr bwMode="auto">
            <a:xfrm rot="-5400000">
              <a:off x="852" y="20"/>
              <a:ext cx="431" cy="391"/>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68614" name="Rectangle 6"/>
          <p:cNvSpPr>
            <a:spLocks/>
          </p:cNvSpPr>
          <p:nvPr/>
        </p:nvSpPr>
        <p:spPr bwMode="auto">
          <a:xfrm>
            <a:off x="5071467" y="704850"/>
            <a:ext cx="30384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O U R</a:t>
            </a:r>
          </a:p>
          <a:p>
            <a:pPr algn="r"/>
            <a:r>
              <a:rPr lang="en-US" sz="1700">
                <a:solidFill>
                  <a:srgbClr val="FFFFFF"/>
                </a:solidFill>
                <a:latin typeface="Montserrat-Bold" charset="0"/>
                <a:ea typeface="ＭＳ Ｐゴシック" charset="0"/>
                <a:cs typeface="Montserrat-Bold" charset="0"/>
                <a:sym typeface="Montserrat-Bold" charset="0"/>
              </a:rPr>
              <a:t>A C H I E V E M E N T</a:t>
            </a:r>
          </a:p>
        </p:txBody>
      </p:sp>
      <p:sp>
        <p:nvSpPr>
          <p:cNvPr id="68615" name="Rectangle 7"/>
          <p:cNvSpPr>
            <a:spLocks/>
          </p:cNvSpPr>
          <p:nvPr/>
        </p:nvSpPr>
        <p:spPr bwMode="auto">
          <a:xfrm>
            <a:off x="5148064" y="1275606"/>
            <a:ext cx="2964261" cy="90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800" dirty="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800" dirty="0" err="1">
                <a:solidFill>
                  <a:srgbClr val="808080"/>
                </a:solidFill>
                <a:latin typeface="Montserrat-Regular" charset="0"/>
                <a:ea typeface="ＭＳ Ｐゴシック" charset="0"/>
                <a:cs typeface="Montserrat-Regular" charset="0"/>
                <a:sym typeface="Montserrat-Regular" charset="0"/>
              </a:rPr>
              <a:t>spaciousnes</a:t>
            </a:r>
            <a:r>
              <a:rPr lang="en-US" sz="800" dirty="0">
                <a:solidFill>
                  <a:srgbClr val="808080"/>
                </a:solidFill>
                <a:latin typeface="Montserrat-Regular" charset="0"/>
                <a:ea typeface="ＭＳ Ｐゴシック" charset="0"/>
                <a:cs typeface="Montserrat-Regular" charset="0"/>
                <a:sym typeface="Montserrat-Regular" charset="0"/>
              </a:rPr>
              <a:t> contributes to the aesthetics of the layout. These basic qualities along.</a:t>
            </a:r>
          </a:p>
        </p:txBody>
      </p:sp>
      <p:pic>
        <p:nvPicPr>
          <p:cNvPr id="68616"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9478" y="1918146"/>
            <a:ext cx="138713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8617" name="Line 9"/>
          <p:cNvSpPr>
            <a:spLocks noChangeShapeType="1"/>
          </p:cNvSpPr>
          <p:nvPr/>
        </p:nvSpPr>
        <p:spPr bwMode="auto">
          <a:xfrm>
            <a:off x="2317552" y="2189609"/>
            <a:ext cx="3816548"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6861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181" y="2907506"/>
            <a:ext cx="448271" cy="39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6861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3516" y="2894410"/>
            <a:ext cx="450652" cy="39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6862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5419" y="2820591"/>
            <a:ext cx="469106" cy="51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68621"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1135" y="2885480"/>
            <a:ext cx="341709"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68622" name="Group 14"/>
          <p:cNvGrpSpPr>
            <a:grpSpLocks/>
          </p:cNvGrpSpPr>
          <p:nvPr/>
        </p:nvGrpSpPr>
        <p:grpSpPr bwMode="auto">
          <a:xfrm>
            <a:off x="982861" y="3474244"/>
            <a:ext cx="1385888" cy="1126331"/>
            <a:chOff x="0" y="0"/>
            <a:chExt cx="2328" cy="1892"/>
          </a:xfrm>
        </p:grpSpPr>
        <p:sp>
          <p:nvSpPr>
            <p:cNvPr id="68623" name="Rectangle 15"/>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24" name="Rectangle 16"/>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25" name="Group 17"/>
          <p:cNvGrpSpPr>
            <a:grpSpLocks/>
          </p:cNvGrpSpPr>
          <p:nvPr/>
        </p:nvGrpSpPr>
        <p:grpSpPr bwMode="auto">
          <a:xfrm>
            <a:off x="2892623" y="3474244"/>
            <a:ext cx="1385888" cy="1126331"/>
            <a:chOff x="0" y="0"/>
            <a:chExt cx="2328" cy="1892"/>
          </a:xfrm>
        </p:grpSpPr>
        <p:sp>
          <p:nvSpPr>
            <p:cNvPr id="68626" name="Rectangle 18"/>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27" name="Rectangle 19"/>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28" name="Group 20"/>
          <p:cNvGrpSpPr>
            <a:grpSpLocks/>
          </p:cNvGrpSpPr>
          <p:nvPr/>
        </p:nvGrpSpPr>
        <p:grpSpPr bwMode="auto">
          <a:xfrm>
            <a:off x="4754761" y="3474244"/>
            <a:ext cx="1385888" cy="1126331"/>
            <a:chOff x="0" y="0"/>
            <a:chExt cx="2328" cy="1892"/>
          </a:xfrm>
        </p:grpSpPr>
        <p:sp>
          <p:nvSpPr>
            <p:cNvPr id="68629" name="Rectangle 21"/>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30" name="Rectangle 22"/>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31" name="Group 23"/>
          <p:cNvGrpSpPr>
            <a:grpSpLocks/>
          </p:cNvGrpSpPr>
          <p:nvPr/>
        </p:nvGrpSpPr>
        <p:grpSpPr bwMode="auto">
          <a:xfrm>
            <a:off x="6664523" y="3474244"/>
            <a:ext cx="1385888" cy="1126331"/>
            <a:chOff x="0" y="0"/>
            <a:chExt cx="2328" cy="1892"/>
          </a:xfrm>
        </p:grpSpPr>
        <p:sp>
          <p:nvSpPr>
            <p:cNvPr id="68632" name="Rectangle 24"/>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33" name="Rectangle 25"/>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34" name="Group 26"/>
          <p:cNvGrpSpPr>
            <a:grpSpLocks/>
          </p:cNvGrpSpPr>
          <p:nvPr/>
        </p:nvGrpSpPr>
        <p:grpSpPr bwMode="auto">
          <a:xfrm>
            <a:off x="8169473" y="4824412"/>
            <a:ext cx="761405" cy="176213"/>
            <a:chOff x="0" y="0"/>
            <a:chExt cx="1279" cy="296"/>
          </a:xfrm>
        </p:grpSpPr>
        <p:pic>
          <p:nvPicPr>
            <p:cNvPr id="68635"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8636" name="Rectangle 28"/>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8637" name="Rectangle 2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53</a:t>
              </a:r>
            </a:p>
          </p:txBody>
        </p:sp>
        <p:sp>
          <p:nvSpPr>
            <p:cNvPr id="68638" name="Rectangle 30"/>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8614"/>
                                        </p:tgtEl>
                                        <p:attrNameLst>
                                          <p:attrName>style.visibility</p:attrName>
                                        </p:attrNameLst>
                                      </p:cBhvr>
                                      <p:to>
                                        <p:strVal val="visible"/>
                                      </p:to>
                                    </p:set>
                                    <p:anim calcmode="lin" valueType="num">
                                      <p:cBhvr additive="base">
                                        <p:cTn id="7" dur="500" fill="hold"/>
                                        <p:tgtEl>
                                          <p:spTgt spid="68614"/>
                                        </p:tgtEl>
                                        <p:attrNameLst>
                                          <p:attrName>ppt_x</p:attrName>
                                        </p:attrNameLst>
                                      </p:cBhvr>
                                      <p:tavLst>
                                        <p:tav tm="0">
                                          <p:val>
                                            <p:strVal val="1+#ppt_w/2"/>
                                          </p:val>
                                        </p:tav>
                                        <p:tav tm="100000">
                                          <p:val>
                                            <p:strVal val="#ppt_x"/>
                                          </p:val>
                                        </p:tav>
                                      </p:tavLst>
                                    </p:anim>
                                    <p:anim calcmode="lin" valueType="num">
                                      <p:cBhvr additive="base">
                                        <p:cTn id="8" dur="500" fill="hold"/>
                                        <p:tgtEl>
                                          <p:spTgt spid="686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300"/>
                                  </p:stCondLst>
                                  <p:childTnLst>
                                    <p:set>
                                      <p:cBhvr>
                                        <p:cTn id="11" dur="1" fill="hold">
                                          <p:stCondLst>
                                            <p:cond delay="0"/>
                                          </p:stCondLst>
                                        </p:cTn>
                                        <p:tgtEl>
                                          <p:spTgt spid="68615"/>
                                        </p:tgtEl>
                                        <p:attrNameLst>
                                          <p:attrName>style.visibility</p:attrName>
                                        </p:attrNameLst>
                                      </p:cBhvr>
                                      <p:to>
                                        <p:strVal val="visible"/>
                                      </p:to>
                                    </p:set>
                                    <p:anim calcmode="lin" valueType="num">
                                      <p:cBhvr additive="base">
                                        <p:cTn id="12" dur="500" fill="hold"/>
                                        <p:tgtEl>
                                          <p:spTgt spid="68615"/>
                                        </p:tgtEl>
                                        <p:attrNameLst>
                                          <p:attrName>ppt_x</p:attrName>
                                        </p:attrNameLst>
                                      </p:cBhvr>
                                      <p:tavLst>
                                        <p:tav tm="0">
                                          <p:val>
                                            <p:strVal val="1+#ppt_w/2"/>
                                          </p:val>
                                        </p:tav>
                                        <p:tav tm="100000">
                                          <p:val>
                                            <p:strVal val="#ppt_x"/>
                                          </p:val>
                                        </p:tav>
                                      </p:tavLst>
                                    </p:anim>
                                    <p:anim calcmode="lin" valueType="num">
                                      <p:cBhvr additive="base">
                                        <p:cTn id="13" dur="500" fill="hold"/>
                                        <p:tgtEl>
                                          <p:spTgt spid="6861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8" fill="hold" grpId="0" nodeType="afterEffect">
                                  <p:stCondLst>
                                    <p:cond delay="0"/>
                                  </p:stCondLst>
                                  <p:childTnLst>
                                    <p:set>
                                      <p:cBhvr>
                                        <p:cTn id="16" dur="1" fill="hold">
                                          <p:stCondLst>
                                            <p:cond delay="0"/>
                                          </p:stCondLst>
                                        </p:cTn>
                                        <p:tgtEl>
                                          <p:spTgt spid="68617"/>
                                        </p:tgtEl>
                                        <p:attrNameLst>
                                          <p:attrName>style.visibility</p:attrName>
                                        </p:attrNameLst>
                                      </p:cBhvr>
                                      <p:to>
                                        <p:strVal val="visible"/>
                                      </p:to>
                                    </p:set>
                                    <p:anim calcmode="lin" valueType="num">
                                      <p:cBhvr additive="base">
                                        <p:cTn id="17" dur="500" fill="hold"/>
                                        <p:tgtEl>
                                          <p:spTgt spid="68617"/>
                                        </p:tgtEl>
                                        <p:attrNameLst>
                                          <p:attrName>ppt_x</p:attrName>
                                        </p:attrNameLst>
                                      </p:cBhvr>
                                      <p:tavLst>
                                        <p:tav tm="0">
                                          <p:val>
                                            <p:strVal val="0-#ppt_w/2"/>
                                          </p:val>
                                        </p:tav>
                                        <p:tav tm="100000">
                                          <p:val>
                                            <p:strVal val="#ppt_x"/>
                                          </p:val>
                                        </p:tav>
                                      </p:tavLst>
                                    </p:anim>
                                    <p:anim calcmode="lin" valueType="num">
                                      <p:cBhvr additive="base">
                                        <p:cTn id="18" dur="500" fill="hold"/>
                                        <p:tgtEl>
                                          <p:spTgt spid="68617"/>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800"/>
                            </p:stCondLst>
                            <p:childTnLst>
                              <p:par>
                                <p:cTn id="20" presetID="2" presetClass="entr" presetSubtype="8" fill="hold" nodeType="afterEffect">
                                  <p:stCondLst>
                                    <p:cond delay="300"/>
                                  </p:stCondLst>
                                  <p:childTnLst>
                                    <p:set>
                                      <p:cBhvr>
                                        <p:cTn id="21" dur="1" fill="hold">
                                          <p:stCondLst>
                                            <p:cond delay="0"/>
                                          </p:stCondLst>
                                        </p:cTn>
                                        <p:tgtEl>
                                          <p:spTgt spid="68616"/>
                                        </p:tgtEl>
                                        <p:attrNameLst>
                                          <p:attrName>style.visibility</p:attrName>
                                        </p:attrNameLst>
                                      </p:cBhvr>
                                      <p:to>
                                        <p:strVal val="visible"/>
                                      </p:to>
                                    </p:set>
                                    <p:anim calcmode="lin" valueType="num">
                                      <p:cBhvr additive="base">
                                        <p:cTn id="22" dur="500" fill="hold"/>
                                        <p:tgtEl>
                                          <p:spTgt spid="68616"/>
                                        </p:tgtEl>
                                        <p:attrNameLst>
                                          <p:attrName>ppt_x</p:attrName>
                                        </p:attrNameLst>
                                      </p:cBhvr>
                                      <p:tavLst>
                                        <p:tav tm="0">
                                          <p:val>
                                            <p:strVal val="0-#ppt_w/2"/>
                                          </p:val>
                                        </p:tav>
                                        <p:tav tm="100000">
                                          <p:val>
                                            <p:strVal val="#ppt_x"/>
                                          </p:val>
                                        </p:tav>
                                      </p:tavLst>
                                    </p:anim>
                                    <p:anim calcmode="lin" valueType="num">
                                      <p:cBhvr additive="base">
                                        <p:cTn id="23" dur="500" fill="hold"/>
                                        <p:tgtEl>
                                          <p:spTgt spid="6861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nodeType="clickEffect">
                                  <p:stCondLst>
                                    <p:cond delay="0"/>
                                  </p:stCondLst>
                                  <p:childTnLst>
                                    <p:set>
                                      <p:cBhvr>
                                        <p:cTn id="27" dur="1" fill="hold">
                                          <p:stCondLst>
                                            <p:cond delay="0"/>
                                          </p:stCondLst>
                                        </p:cTn>
                                        <p:tgtEl>
                                          <p:spTgt spid="68618"/>
                                        </p:tgtEl>
                                        <p:attrNameLst>
                                          <p:attrName>style.visibility</p:attrName>
                                        </p:attrNameLst>
                                      </p:cBhvr>
                                      <p:to>
                                        <p:strVal val="visible"/>
                                      </p:to>
                                    </p:set>
                                    <p:anim calcmode="lin" valueType="num">
                                      <p:cBhvr>
                                        <p:cTn id="28" dur="500" fill="hold"/>
                                        <p:tgtEl>
                                          <p:spTgt spid="68618"/>
                                        </p:tgtEl>
                                        <p:attrNameLst>
                                          <p:attrName>ppt_x</p:attrName>
                                        </p:attrNameLst>
                                      </p:cBhvr>
                                      <p:tavLst>
                                        <p:tav tm="0">
                                          <p:val>
                                            <p:strVal val="#ppt_x-#ppt_w/2"/>
                                          </p:val>
                                        </p:tav>
                                        <p:tav tm="100000">
                                          <p:val>
                                            <p:strVal val="#ppt_x"/>
                                          </p:val>
                                        </p:tav>
                                      </p:tavLst>
                                    </p:anim>
                                    <p:anim calcmode="lin" valueType="num">
                                      <p:cBhvr>
                                        <p:cTn id="29" dur="500" fill="hold"/>
                                        <p:tgtEl>
                                          <p:spTgt spid="68618"/>
                                        </p:tgtEl>
                                        <p:attrNameLst>
                                          <p:attrName>ppt_y</p:attrName>
                                        </p:attrNameLst>
                                      </p:cBhvr>
                                      <p:tavLst>
                                        <p:tav tm="0">
                                          <p:val>
                                            <p:strVal val="#ppt_y"/>
                                          </p:val>
                                        </p:tav>
                                        <p:tav tm="100000">
                                          <p:val>
                                            <p:strVal val="#ppt_y"/>
                                          </p:val>
                                        </p:tav>
                                      </p:tavLst>
                                    </p:anim>
                                    <p:anim calcmode="lin" valueType="num">
                                      <p:cBhvr>
                                        <p:cTn id="30" dur="500" fill="hold"/>
                                        <p:tgtEl>
                                          <p:spTgt spid="68618"/>
                                        </p:tgtEl>
                                        <p:attrNameLst>
                                          <p:attrName>ppt_w</p:attrName>
                                        </p:attrNameLst>
                                      </p:cBhvr>
                                      <p:tavLst>
                                        <p:tav tm="0">
                                          <p:val>
                                            <p:fltVal val="0"/>
                                          </p:val>
                                        </p:tav>
                                        <p:tav tm="100000">
                                          <p:val>
                                            <p:strVal val="#ppt_w"/>
                                          </p:val>
                                        </p:tav>
                                      </p:tavLst>
                                    </p:anim>
                                    <p:anim calcmode="lin" valueType="num">
                                      <p:cBhvr>
                                        <p:cTn id="31" dur="500" fill="hold"/>
                                        <p:tgtEl>
                                          <p:spTgt spid="68618"/>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500"/>
                            </p:stCondLst>
                            <p:childTnLst>
                              <p:par>
                                <p:cTn id="33" presetID="22" presetClass="entr" presetSubtype="1" fill="hold" nodeType="afterEffect">
                                  <p:stCondLst>
                                    <p:cond delay="300"/>
                                  </p:stCondLst>
                                  <p:childTnLst>
                                    <p:set>
                                      <p:cBhvr>
                                        <p:cTn id="34" dur="1" fill="hold">
                                          <p:stCondLst>
                                            <p:cond delay="0"/>
                                          </p:stCondLst>
                                        </p:cTn>
                                        <p:tgtEl>
                                          <p:spTgt spid="68622"/>
                                        </p:tgtEl>
                                        <p:attrNameLst>
                                          <p:attrName>style.visibility</p:attrName>
                                        </p:attrNameLst>
                                      </p:cBhvr>
                                      <p:to>
                                        <p:strVal val="visible"/>
                                      </p:to>
                                    </p:set>
                                    <p:animEffect transition="in" filter="wipe(up)">
                                      <p:cBhvr>
                                        <p:cTn id="35" dur="500"/>
                                        <p:tgtEl>
                                          <p:spTgt spid="6862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1" fill="hold" nodeType="clickEffect">
                                  <p:stCondLst>
                                    <p:cond delay="0"/>
                                  </p:stCondLst>
                                  <p:childTnLst>
                                    <p:set>
                                      <p:cBhvr>
                                        <p:cTn id="39" dur="1" fill="hold">
                                          <p:stCondLst>
                                            <p:cond delay="0"/>
                                          </p:stCondLst>
                                        </p:cTn>
                                        <p:tgtEl>
                                          <p:spTgt spid="68619"/>
                                        </p:tgtEl>
                                        <p:attrNameLst>
                                          <p:attrName>style.visibility</p:attrName>
                                        </p:attrNameLst>
                                      </p:cBhvr>
                                      <p:to>
                                        <p:strVal val="visible"/>
                                      </p:to>
                                    </p:set>
                                    <p:anim calcmode="lin" valueType="num">
                                      <p:cBhvr additive="base">
                                        <p:cTn id="40" dur="500" fill="hold"/>
                                        <p:tgtEl>
                                          <p:spTgt spid="68619"/>
                                        </p:tgtEl>
                                        <p:attrNameLst>
                                          <p:attrName>ppt_x</p:attrName>
                                        </p:attrNameLst>
                                      </p:cBhvr>
                                      <p:tavLst>
                                        <p:tav tm="0">
                                          <p:val>
                                            <p:strVal val="#ppt_x"/>
                                          </p:val>
                                        </p:tav>
                                        <p:tav tm="100000">
                                          <p:val>
                                            <p:strVal val="#ppt_x"/>
                                          </p:val>
                                        </p:tav>
                                      </p:tavLst>
                                    </p:anim>
                                    <p:anim calcmode="lin" valueType="num">
                                      <p:cBhvr additive="base">
                                        <p:cTn id="41" dur="500" fill="hold"/>
                                        <p:tgtEl>
                                          <p:spTgt spid="68619"/>
                                        </p:tgtEl>
                                        <p:attrNameLst>
                                          <p:attrName>ppt_y</p:attrName>
                                        </p:attrNameLst>
                                      </p:cBhvr>
                                      <p:tavLst>
                                        <p:tav tm="0">
                                          <p:val>
                                            <p:strVal val="0-#ppt_h/2"/>
                                          </p:val>
                                        </p:tav>
                                        <p:tav tm="100000">
                                          <p:val>
                                            <p:strVal val="#ppt_y"/>
                                          </p:val>
                                        </p:tav>
                                      </p:tavLst>
                                    </p:anim>
                                  </p:childTnLst>
                                </p:cTn>
                              </p:par>
                            </p:childTnLst>
                          </p:cTn>
                        </p:par>
                        <p:par>
                          <p:cTn id="42" fill="hold" nodeType="afterGroup">
                            <p:stCondLst>
                              <p:cond delay="500"/>
                            </p:stCondLst>
                            <p:childTnLst>
                              <p:par>
                                <p:cTn id="43" presetID="2" presetClass="entr" presetSubtype="4" fill="hold" nodeType="afterEffect">
                                  <p:stCondLst>
                                    <p:cond delay="200"/>
                                  </p:stCondLst>
                                  <p:childTnLst>
                                    <p:set>
                                      <p:cBhvr>
                                        <p:cTn id="44" dur="1" fill="hold">
                                          <p:stCondLst>
                                            <p:cond delay="0"/>
                                          </p:stCondLst>
                                        </p:cTn>
                                        <p:tgtEl>
                                          <p:spTgt spid="68625"/>
                                        </p:tgtEl>
                                        <p:attrNameLst>
                                          <p:attrName>style.visibility</p:attrName>
                                        </p:attrNameLst>
                                      </p:cBhvr>
                                      <p:to>
                                        <p:strVal val="visible"/>
                                      </p:to>
                                    </p:set>
                                    <p:anim calcmode="lin" valueType="num">
                                      <p:cBhvr additive="base">
                                        <p:cTn id="45" dur="500" fill="hold"/>
                                        <p:tgtEl>
                                          <p:spTgt spid="68625"/>
                                        </p:tgtEl>
                                        <p:attrNameLst>
                                          <p:attrName>ppt_x</p:attrName>
                                        </p:attrNameLst>
                                      </p:cBhvr>
                                      <p:tavLst>
                                        <p:tav tm="0">
                                          <p:val>
                                            <p:strVal val="#ppt_x"/>
                                          </p:val>
                                        </p:tav>
                                        <p:tav tm="100000">
                                          <p:val>
                                            <p:strVal val="#ppt_x"/>
                                          </p:val>
                                        </p:tav>
                                      </p:tavLst>
                                    </p:anim>
                                    <p:anim calcmode="lin" valueType="num">
                                      <p:cBhvr additive="base">
                                        <p:cTn id="46" dur="500" fill="hold"/>
                                        <p:tgtEl>
                                          <p:spTgt spid="68625"/>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68620"/>
                                        </p:tgtEl>
                                        <p:attrNameLst>
                                          <p:attrName>style.visibility</p:attrName>
                                        </p:attrNameLst>
                                      </p:cBhvr>
                                      <p:to>
                                        <p:strVal val="visible"/>
                                      </p:to>
                                    </p:set>
                                    <p:animEffect transition="in" filter="wipe(down)">
                                      <p:cBhvr>
                                        <p:cTn id="51" dur="500"/>
                                        <p:tgtEl>
                                          <p:spTgt spid="68620"/>
                                        </p:tgtEl>
                                      </p:cBhvr>
                                    </p:animEffect>
                                  </p:childTnLst>
                                </p:cTn>
                              </p:par>
                            </p:childTnLst>
                          </p:cTn>
                        </p:par>
                        <p:par>
                          <p:cTn id="52" fill="hold" nodeType="afterGroup">
                            <p:stCondLst>
                              <p:cond delay="500"/>
                            </p:stCondLst>
                            <p:childTnLst>
                              <p:par>
                                <p:cTn id="53" presetID="22" presetClass="entr" presetSubtype="1" fill="hold" nodeType="afterEffect">
                                  <p:stCondLst>
                                    <p:cond delay="200"/>
                                  </p:stCondLst>
                                  <p:childTnLst>
                                    <p:set>
                                      <p:cBhvr>
                                        <p:cTn id="54" dur="1" fill="hold">
                                          <p:stCondLst>
                                            <p:cond delay="0"/>
                                          </p:stCondLst>
                                        </p:cTn>
                                        <p:tgtEl>
                                          <p:spTgt spid="68628"/>
                                        </p:tgtEl>
                                        <p:attrNameLst>
                                          <p:attrName>style.visibility</p:attrName>
                                        </p:attrNameLst>
                                      </p:cBhvr>
                                      <p:to>
                                        <p:strVal val="visible"/>
                                      </p:to>
                                    </p:set>
                                    <p:animEffect transition="in" filter="wipe(up)">
                                      <p:cBhvr>
                                        <p:cTn id="55" dur="500"/>
                                        <p:tgtEl>
                                          <p:spTgt spid="6862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nodeType="clickEffect">
                                  <p:stCondLst>
                                    <p:cond delay="0"/>
                                  </p:stCondLst>
                                  <p:childTnLst>
                                    <p:set>
                                      <p:cBhvr>
                                        <p:cTn id="59" dur="1" fill="hold">
                                          <p:stCondLst>
                                            <p:cond delay="0"/>
                                          </p:stCondLst>
                                        </p:cTn>
                                        <p:tgtEl>
                                          <p:spTgt spid="68621"/>
                                        </p:tgtEl>
                                        <p:attrNameLst>
                                          <p:attrName>style.visibility</p:attrName>
                                        </p:attrNameLst>
                                      </p:cBhvr>
                                      <p:to>
                                        <p:strVal val="visible"/>
                                      </p:to>
                                    </p:set>
                                    <p:anim calcmode="lin" valueType="num">
                                      <p:cBhvr additive="base">
                                        <p:cTn id="60" dur="500" fill="hold"/>
                                        <p:tgtEl>
                                          <p:spTgt spid="68621"/>
                                        </p:tgtEl>
                                        <p:attrNameLst>
                                          <p:attrName>ppt_x</p:attrName>
                                        </p:attrNameLst>
                                      </p:cBhvr>
                                      <p:tavLst>
                                        <p:tav tm="0">
                                          <p:val>
                                            <p:strVal val="1+#ppt_w/2"/>
                                          </p:val>
                                        </p:tav>
                                        <p:tav tm="100000">
                                          <p:val>
                                            <p:strVal val="#ppt_x"/>
                                          </p:val>
                                        </p:tav>
                                      </p:tavLst>
                                    </p:anim>
                                    <p:anim calcmode="lin" valueType="num">
                                      <p:cBhvr additive="base">
                                        <p:cTn id="61" dur="500" fill="hold"/>
                                        <p:tgtEl>
                                          <p:spTgt spid="68621"/>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nodeType="afterEffect">
                                  <p:stCondLst>
                                    <p:cond delay="300"/>
                                  </p:stCondLst>
                                  <p:childTnLst>
                                    <p:set>
                                      <p:cBhvr>
                                        <p:cTn id="64" dur="1" fill="hold">
                                          <p:stCondLst>
                                            <p:cond delay="0"/>
                                          </p:stCondLst>
                                        </p:cTn>
                                        <p:tgtEl>
                                          <p:spTgt spid="68631"/>
                                        </p:tgtEl>
                                        <p:attrNameLst>
                                          <p:attrName>style.visibility</p:attrName>
                                        </p:attrNameLst>
                                      </p:cBhvr>
                                      <p:to>
                                        <p:strVal val="visible"/>
                                      </p:to>
                                    </p:set>
                                    <p:anim calcmode="lin" valueType="num">
                                      <p:cBhvr additive="base">
                                        <p:cTn id="65" dur="500" fill="hold"/>
                                        <p:tgtEl>
                                          <p:spTgt spid="68631"/>
                                        </p:tgtEl>
                                        <p:attrNameLst>
                                          <p:attrName>ppt_x</p:attrName>
                                        </p:attrNameLst>
                                      </p:cBhvr>
                                      <p:tavLst>
                                        <p:tav tm="0">
                                          <p:val>
                                            <p:strVal val="1+#ppt_w/2"/>
                                          </p:val>
                                        </p:tav>
                                        <p:tav tm="100000">
                                          <p:val>
                                            <p:strVal val="#ppt_x"/>
                                          </p:val>
                                        </p:tav>
                                      </p:tavLst>
                                    </p:anim>
                                    <p:anim calcmode="lin" valueType="num">
                                      <p:cBhvr additive="base">
                                        <p:cTn id="66" dur="500" fill="hold"/>
                                        <p:tgtEl>
                                          <p:spTgt spid="686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autoUpdateAnimBg="0"/>
      <p:bldP spid="68615" grpId="0" autoUpdateAnimBg="0"/>
      <p:bldP spid="686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9633"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A C H I E V E M E N T</a:t>
            </a:r>
          </a:p>
        </p:txBody>
      </p:sp>
      <p:sp>
        <p:nvSpPr>
          <p:cNvPr id="69634"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696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2614613"/>
            <a:ext cx="28384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9636" name="Rectangle 4"/>
          <p:cNvSpPr>
            <a:spLocks/>
          </p:cNvSpPr>
          <p:nvPr/>
        </p:nvSpPr>
        <p:spPr bwMode="auto">
          <a:xfrm>
            <a:off x="6540698" y="1588294"/>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37" name="Group 5"/>
          <p:cNvGrpSpPr>
            <a:grpSpLocks/>
          </p:cNvGrpSpPr>
          <p:nvPr/>
        </p:nvGrpSpPr>
        <p:grpSpPr bwMode="auto">
          <a:xfrm>
            <a:off x="4483894" y="1671638"/>
            <a:ext cx="238125" cy="238125"/>
            <a:chOff x="0" y="0"/>
            <a:chExt cx="400" cy="400"/>
          </a:xfrm>
        </p:grpSpPr>
        <p:sp>
          <p:nvSpPr>
            <p:cNvPr id="69638" name="Oval 6"/>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39" name="Rectangle 7"/>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sp>
        <p:nvSpPr>
          <p:cNvPr id="69640" name="Rectangle 8"/>
          <p:cNvSpPr>
            <a:spLocks/>
          </p:cNvSpPr>
          <p:nvPr/>
        </p:nvSpPr>
        <p:spPr bwMode="auto">
          <a:xfrm>
            <a:off x="6540698" y="2245519"/>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41" name="Group 9"/>
          <p:cNvGrpSpPr>
            <a:grpSpLocks/>
          </p:cNvGrpSpPr>
          <p:nvPr/>
        </p:nvGrpSpPr>
        <p:grpSpPr bwMode="auto">
          <a:xfrm>
            <a:off x="4483894" y="2328863"/>
            <a:ext cx="238125" cy="238125"/>
            <a:chOff x="0" y="0"/>
            <a:chExt cx="400" cy="400"/>
          </a:xfrm>
        </p:grpSpPr>
        <p:sp>
          <p:nvSpPr>
            <p:cNvPr id="69642" name="Oval 10"/>
            <p:cNvSpPr>
              <a:spLocks/>
            </p:cNvSpPr>
            <p:nvPr/>
          </p:nvSpPr>
          <p:spPr bwMode="auto">
            <a:xfrm>
              <a:off x="0" y="0"/>
              <a:ext cx="400" cy="40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43" name="Rectangle 11"/>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sp>
        <p:nvSpPr>
          <p:cNvPr id="69644" name="Rectangle 12"/>
          <p:cNvSpPr>
            <a:spLocks/>
          </p:cNvSpPr>
          <p:nvPr/>
        </p:nvSpPr>
        <p:spPr bwMode="auto">
          <a:xfrm>
            <a:off x="6540698" y="2893219"/>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45" name="Group 13"/>
          <p:cNvGrpSpPr>
            <a:grpSpLocks/>
          </p:cNvGrpSpPr>
          <p:nvPr/>
        </p:nvGrpSpPr>
        <p:grpSpPr bwMode="auto">
          <a:xfrm>
            <a:off x="4483894" y="2976563"/>
            <a:ext cx="238125" cy="238125"/>
            <a:chOff x="0" y="0"/>
            <a:chExt cx="400" cy="400"/>
          </a:xfrm>
        </p:grpSpPr>
        <p:sp>
          <p:nvSpPr>
            <p:cNvPr id="69646" name="Oval 14"/>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47" name="Rectangle 15"/>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3</a:t>
              </a:r>
            </a:p>
          </p:txBody>
        </p:sp>
      </p:grpSp>
      <p:sp>
        <p:nvSpPr>
          <p:cNvPr id="69648" name="Rectangle 16"/>
          <p:cNvSpPr>
            <a:spLocks/>
          </p:cNvSpPr>
          <p:nvPr/>
        </p:nvSpPr>
        <p:spPr bwMode="auto">
          <a:xfrm>
            <a:off x="6540698" y="3550444"/>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49" name="Group 17"/>
          <p:cNvGrpSpPr>
            <a:grpSpLocks/>
          </p:cNvGrpSpPr>
          <p:nvPr/>
        </p:nvGrpSpPr>
        <p:grpSpPr bwMode="auto">
          <a:xfrm>
            <a:off x="4487466" y="3633788"/>
            <a:ext cx="238125" cy="238125"/>
            <a:chOff x="0" y="0"/>
            <a:chExt cx="400" cy="400"/>
          </a:xfrm>
        </p:grpSpPr>
        <p:sp>
          <p:nvSpPr>
            <p:cNvPr id="69650" name="Oval 18"/>
            <p:cNvSpPr>
              <a:spLocks/>
            </p:cNvSpPr>
            <p:nvPr/>
          </p:nvSpPr>
          <p:spPr bwMode="auto">
            <a:xfrm>
              <a:off x="0" y="0"/>
              <a:ext cx="400" cy="400"/>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51" name="Rectangle 19"/>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4</a:t>
              </a:r>
            </a:p>
          </p:txBody>
        </p:sp>
      </p:grpSp>
      <p:sp>
        <p:nvSpPr>
          <p:cNvPr id="69652" name="Rectangle 20"/>
          <p:cNvSpPr>
            <a:spLocks/>
          </p:cNvSpPr>
          <p:nvPr/>
        </p:nvSpPr>
        <p:spPr bwMode="auto">
          <a:xfrm>
            <a:off x="6540698" y="4217194"/>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53" name="Group 21"/>
          <p:cNvGrpSpPr>
            <a:grpSpLocks/>
          </p:cNvGrpSpPr>
          <p:nvPr/>
        </p:nvGrpSpPr>
        <p:grpSpPr bwMode="auto">
          <a:xfrm>
            <a:off x="4483894" y="4300538"/>
            <a:ext cx="238125" cy="238125"/>
            <a:chOff x="0" y="0"/>
            <a:chExt cx="400" cy="400"/>
          </a:xfrm>
        </p:grpSpPr>
        <p:sp>
          <p:nvSpPr>
            <p:cNvPr id="69654" name="Oval 22"/>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55" name="Rectangle 23"/>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5</a:t>
              </a:r>
            </a:p>
          </p:txBody>
        </p:sp>
      </p:grpSp>
      <p:sp>
        <p:nvSpPr>
          <p:cNvPr id="69656" name="Rectangle 24"/>
          <p:cNvSpPr>
            <a:spLocks/>
          </p:cNvSpPr>
          <p:nvPr/>
        </p:nvSpPr>
        <p:spPr bwMode="auto">
          <a:xfrm>
            <a:off x="4916686" y="1526381"/>
            <a:ext cx="7953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chemeClr val="tx1"/>
                </a:solidFill>
                <a:latin typeface="Montserrat-Bold" charset="0"/>
                <a:ea typeface="ＭＳ Ｐゴシック" charset="0"/>
                <a:cs typeface="Montserrat-Bold" charset="0"/>
                <a:sym typeface="Montserrat-Bold" charset="0"/>
              </a:rPr>
              <a:t>Extra HEADING FOR THIS</a:t>
            </a:r>
          </a:p>
        </p:txBody>
      </p:sp>
      <p:sp>
        <p:nvSpPr>
          <p:cNvPr id="69657" name="Rectangle 25"/>
          <p:cNvSpPr>
            <a:spLocks/>
          </p:cNvSpPr>
          <p:nvPr/>
        </p:nvSpPr>
        <p:spPr bwMode="auto">
          <a:xfrm>
            <a:off x="4916686" y="2197894"/>
            <a:ext cx="13858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chemeClr val="tx1"/>
                </a:solidFill>
                <a:latin typeface="Montserrat-Bold" charset="0"/>
                <a:ea typeface="ＭＳ Ｐゴシック" charset="0"/>
                <a:cs typeface="Montserrat-Bold" charset="0"/>
                <a:sym typeface="Montserrat-Bold" charset="0"/>
              </a:rPr>
              <a:t>Extra HEADING FOR THIS</a:t>
            </a:r>
          </a:p>
          <a:p>
            <a:pPr algn="l">
              <a:lnSpc>
                <a:spcPct val="75000"/>
              </a:lnSpc>
            </a:pPr>
            <a:r>
              <a:rPr lang="en-US" sz="1100">
                <a:solidFill>
                  <a:schemeClr val="tx1"/>
                </a:solidFill>
                <a:latin typeface="Montserrat-Bold" charset="0"/>
                <a:ea typeface="ＭＳ Ｐゴシック" charset="0"/>
                <a:cs typeface="Montserrat-Bold" charset="0"/>
                <a:sym typeface="Montserrat-Bold" charset="0"/>
              </a:rPr>
              <a:t>TEXT AS EXAMPLE</a:t>
            </a:r>
          </a:p>
        </p:txBody>
      </p:sp>
      <p:grpSp>
        <p:nvGrpSpPr>
          <p:cNvPr id="69658" name="Group 26"/>
          <p:cNvGrpSpPr>
            <a:grpSpLocks/>
          </p:cNvGrpSpPr>
          <p:nvPr/>
        </p:nvGrpSpPr>
        <p:grpSpPr bwMode="auto">
          <a:xfrm>
            <a:off x="5734050" y="1574006"/>
            <a:ext cx="733425" cy="388144"/>
            <a:chOff x="0" y="0"/>
            <a:chExt cx="1232" cy="652"/>
          </a:xfrm>
        </p:grpSpPr>
        <p:sp>
          <p:nvSpPr>
            <p:cNvPr id="69659" name="Rectangle 27"/>
            <p:cNvSpPr>
              <a:spLocks/>
            </p:cNvSpPr>
            <p:nvPr/>
          </p:nvSpPr>
          <p:spPr bwMode="auto">
            <a:xfrm>
              <a:off x="0" y="12"/>
              <a:ext cx="1232" cy="640"/>
            </a:xfrm>
            <a:prstGeom prst="rect">
              <a:avLst/>
            </a:prstGeom>
            <a:solidFill>
              <a:schemeClr val="bg2">
                <a:lumMod val="10000"/>
                <a:lumOff val="9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60" name="Rectangle 28"/>
            <p:cNvSpPr>
              <a:spLocks/>
            </p:cNvSpPr>
            <p:nvPr/>
          </p:nvSpPr>
          <p:spPr bwMode="auto">
            <a:xfrm>
              <a:off x="95" y="0"/>
              <a:ext cx="1096"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tx1"/>
                  </a:solidFill>
                  <a:latin typeface="Montserrat-Bold" charset="0"/>
                  <a:ea typeface="ＭＳ Ｐゴシック" charset="0"/>
                  <a:cs typeface="Montserrat-Bold" charset="0"/>
                  <a:sym typeface="Montserrat-Bold" charset="0"/>
                </a:rPr>
                <a:t>88%</a:t>
              </a:r>
            </a:p>
          </p:txBody>
        </p:sp>
      </p:grpSp>
      <p:sp>
        <p:nvSpPr>
          <p:cNvPr id="69661" name="Rectangle 29"/>
          <p:cNvSpPr>
            <a:spLocks/>
          </p:cNvSpPr>
          <p:nvPr/>
        </p:nvSpPr>
        <p:spPr bwMode="auto">
          <a:xfrm>
            <a:off x="4916686" y="2845594"/>
            <a:ext cx="7953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dirty="0">
                <a:solidFill>
                  <a:schemeClr val="tx1"/>
                </a:solidFill>
                <a:latin typeface="Montserrat-Bold" charset="0"/>
                <a:ea typeface="ＭＳ Ｐゴシック" charset="0"/>
                <a:cs typeface="Montserrat-Bold" charset="0"/>
                <a:sym typeface="Montserrat-Bold" charset="0"/>
              </a:rPr>
              <a:t>Extra HEADING FOR THIS</a:t>
            </a:r>
          </a:p>
        </p:txBody>
      </p:sp>
      <p:grpSp>
        <p:nvGrpSpPr>
          <p:cNvPr id="69662" name="Group 30"/>
          <p:cNvGrpSpPr>
            <a:grpSpLocks/>
          </p:cNvGrpSpPr>
          <p:nvPr/>
        </p:nvGrpSpPr>
        <p:grpSpPr bwMode="auto">
          <a:xfrm>
            <a:off x="5829300" y="2893219"/>
            <a:ext cx="566738" cy="388144"/>
            <a:chOff x="0" y="0"/>
            <a:chExt cx="952" cy="652"/>
          </a:xfrm>
        </p:grpSpPr>
        <p:sp>
          <p:nvSpPr>
            <p:cNvPr id="69663" name="Rectangle 31"/>
            <p:cNvSpPr>
              <a:spLocks/>
            </p:cNvSpPr>
            <p:nvPr/>
          </p:nvSpPr>
          <p:spPr bwMode="auto">
            <a:xfrm>
              <a:off x="0" y="12"/>
              <a:ext cx="952" cy="640"/>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64" name="Rectangle 32"/>
            <p:cNvSpPr>
              <a:spLocks/>
            </p:cNvSpPr>
            <p:nvPr/>
          </p:nvSpPr>
          <p:spPr bwMode="auto">
            <a:xfrm>
              <a:off x="95" y="0"/>
              <a:ext cx="76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rgbClr val="FFFFFF"/>
                  </a:solidFill>
                  <a:latin typeface="Montserrat-Bold" charset="0"/>
                  <a:ea typeface="ＭＳ Ｐゴシック" charset="0"/>
                  <a:cs typeface="Montserrat-Bold" charset="0"/>
                  <a:sym typeface="Montserrat-Bold" charset="0"/>
                </a:rPr>
                <a:t>02</a:t>
              </a:r>
            </a:p>
          </p:txBody>
        </p:sp>
      </p:grpSp>
      <p:sp>
        <p:nvSpPr>
          <p:cNvPr id="69665" name="Rectangle 33"/>
          <p:cNvSpPr>
            <a:spLocks/>
          </p:cNvSpPr>
          <p:nvPr/>
        </p:nvSpPr>
        <p:spPr bwMode="auto">
          <a:xfrm>
            <a:off x="4916686" y="3502819"/>
            <a:ext cx="5095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chemeClr val="tx1"/>
                </a:solidFill>
                <a:latin typeface="Montserrat-Bold" charset="0"/>
                <a:ea typeface="ＭＳ Ｐゴシック" charset="0"/>
                <a:cs typeface="Montserrat-Bold" charset="0"/>
                <a:sym typeface="Montserrat-Bold" charset="0"/>
              </a:rPr>
              <a:t>Extra HEAD HERE</a:t>
            </a:r>
          </a:p>
        </p:txBody>
      </p:sp>
      <p:grpSp>
        <p:nvGrpSpPr>
          <p:cNvPr id="69666" name="Group 34"/>
          <p:cNvGrpSpPr>
            <a:grpSpLocks/>
          </p:cNvGrpSpPr>
          <p:nvPr/>
        </p:nvGrpSpPr>
        <p:grpSpPr bwMode="auto">
          <a:xfrm>
            <a:off x="5472112" y="3550444"/>
            <a:ext cx="995363" cy="388144"/>
            <a:chOff x="0" y="0"/>
            <a:chExt cx="1672" cy="652"/>
          </a:xfrm>
        </p:grpSpPr>
        <p:sp>
          <p:nvSpPr>
            <p:cNvPr id="69667" name="Rectangle 35"/>
            <p:cNvSpPr>
              <a:spLocks/>
            </p:cNvSpPr>
            <p:nvPr/>
          </p:nvSpPr>
          <p:spPr bwMode="auto">
            <a:xfrm>
              <a:off x="0" y="12"/>
              <a:ext cx="1672" cy="640"/>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68" name="Rectangle 36"/>
            <p:cNvSpPr>
              <a:spLocks/>
            </p:cNvSpPr>
            <p:nvPr/>
          </p:nvSpPr>
          <p:spPr bwMode="auto">
            <a:xfrm>
              <a:off x="183" y="0"/>
              <a:ext cx="1368"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a:solidFill>
                    <a:srgbClr val="FFFFFF"/>
                  </a:solidFill>
                  <a:latin typeface="Montserrat-Bold" charset="0"/>
                  <a:ea typeface="ＭＳ Ｐゴシック" charset="0"/>
                  <a:cs typeface="Montserrat-Bold" charset="0"/>
                  <a:sym typeface="Montserrat-Bold" charset="0"/>
                </a:rPr>
                <a:t>100%</a:t>
              </a:r>
            </a:p>
          </p:txBody>
        </p:sp>
      </p:grpSp>
      <p:sp>
        <p:nvSpPr>
          <p:cNvPr id="69669" name="Rectangle 37"/>
          <p:cNvSpPr>
            <a:spLocks/>
          </p:cNvSpPr>
          <p:nvPr/>
        </p:nvSpPr>
        <p:spPr bwMode="auto">
          <a:xfrm>
            <a:off x="4916686" y="4169569"/>
            <a:ext cx="13858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chemeClr val="tx1"/>
                </a:solidFill>
                <a:latin typeface="Montserrat-Bold" charset="0"/>
                <a:ea typeface="ＭＳ Ｐゴシック" charset="0"/>
                <a:cs typeface="Montserrat-Bold" charset="0"/>
                <a:sym typeface="Montserrat-Bold" charset="0"/>
              </a:rPr>
              <a:t>Extra HEADING FOR THIS</a:t>
            </a:r>
          </a:p>
          <a:p>
            <a:pPr algn="l">
              <a:lnSpc>
                <a:spcPct val="75000"/>
              </a:lnSpc>
            </a:pPr>
            <a:r>
              <a:rPr lang="en-US" sz="1100">
                <a:solidFill>
                  <a:schemeClr val="tx1"/>
                </a:solidFill>
                <a:latin typeface="Montserrat-Bold" charset="0"/>
                <a:ea typeface="ＭＳ Ｐゴシック" charset="0"/>
                <a:cs typeface="Montserrat-Bold" charset="0"/>
                <a:sym typeface="Montserrat-Bold" charset="0"/>
              </a:rPr>
              <a:t>TEXT AS EXAMPLE</a:t>
            </a:r>
          </a:p>
        </p:txBody>
      </p:sp>
      <p:sp>
        <p:nvSpPr>
          <p:cNvPr id="69670" name="Rectangle 38"/>
          <p:cNvSpPr>
            <a:spLocks/>
          </p:cNvSpPr>
          <p:nvPr/>
        </p:nvSpPr>
        <p:spPr bwMode="auto">
          <a:xfrm>
            <a:off x="763786" y="1976438"/>
            <a:ext cx="30718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a:t>
            </a:r>
          </a:p>
        </p:txBody>
      </p:sp>
      <p:sp>
        <p:nvSpPr>
          <p:cNvPr id="69671" name="Rectangle 39"/>
          <p:cNvSpPr>
            <a:spLocks/>
          </p:cNvSpPr>
          <p:nvPr/>
        </p:nvSpPr>
        <p:spPr bwMode="auto">
          <a:xfrm>
            <a:off x="723305" y="1485900"/>
            <a:ext cx="3124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300">
                <a:solidFill>
                  <a:schemeClr val="tx1"/>
                </a:solidFill>
                <a:latin typeface="Montserrat-Bold" charset="0"/>
                <a:ea typeface="ＭＳ Ｐゴシック" charset="0"/>
                <a:cs typeface="Montserrat-Bold" charset="0"/>
                <a:sym typeface="Montserrat-Bold" charset="0"/>
              </a:rPr>
              <a:t>Extra HEADING FOR THIS TEXTS AND THIS IS SAMPLE</a:t>
            </a:r>
          </a:p>
        </p:txBody>
      </p:sp>
      <p:sp>
        <p:nvSpPr>
          <p:cNvPr id="69672" name="Line 40"/>
          <p:cNvSpPr>
            <a:spLocks noChangeShapeType="1"/>
          </p:cNvSpPr>
          <p:nvPr/>
        </p:nvSpPr>
        <p:spPr bwMode="auto">
          <a:xfrm>
            <a:off x="4485680" y="2114550"/>
            <a:ext cx="3524845" cy="0"/>
          </a:xfrm>
          <a:prstGeom prst="line">
            <a:avLst/>
          </a:prstGeom>
          <a:noFill/>
          <a:ln w="1270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9673" name="Line 41"/>
          <p:cNvSpPr>
            <a:spLocks noChangeShapeType="1"/>
          </p:cNvSpPr>
          <p:nvPr/>
        </p:nvSpPr>
        <p:spPr bwMode="auto">
          <a:xfrm>
            <a:off x="4485680" y="2781300"/>
            <a:ext cx="3524845" cy="0"/>
          </a:xfrm>
          <a:prstGeom prst="line">
            <a:avLst/>
          </a:prstGeom>
          <a:noFill/>
          <a:ln w="1270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9674" name="Line 42"/>
          <p:cNvSpPr>
            <a:spLocks noChangeShapeType="1"/>
          </p:cNvSpPr>
          <p:nvPr/>
        </p:nvSpPr>
        <p:spPr bwMode="auto">
          <a:xfrm>
            <a:off x="4485680" y="3419475"/>
            <a:ext cx="3524845" cy="0"/>
          </a:xfrm>
          <a:prstGeom prst="line">
            <a:avLst/>
          </a:prstGeom>
          <a:noFill/>
          <a:ln w="1270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9675" name="Line 43"/>
          <p:cNvSpPr>
            <a:spLocks noChangeShapeType="1"/>
          </p:cNvSpPr>
          <p:nvPr/>
        </p:nvSpPr>
        <p:spPr bwMode="auto">
          <a:xfrm>
            <a:off x="4485680" y="4081463"/>
            <a:ext cx="3524845" cy="0"/>
          </a:xfrm>
          <a:prstGeom prst="line">
            <a:avLst/>
          </a:prstGeom>
          <a:noFill/>
          <a:ln w="1270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9676" name="Group 44"/>
          <p:cNvGrpSpPr>
            <a:grpSpLocks/>
          </p:cNvGrpSpPr>
          <p:nvPr/>
        </p:nvGrpSpPr>
        <p:grpSpPr bwMode="auto">
          <a:xfrm>
            <a:off x="8169474" y="4824412"/>
            <a:ext cx="759619" cy="176213"/>
            <a:chOff x="0" y="0"/>
            <a:chExt cx="1275" cy="296"/>
          </a:xfrm>
        </p:grpSpPr>
        <p:pic>
          <p:nvPicPr>
            <p:cNvPr id="69677"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9678" name="Rectangle 4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79" name="Rectangle 4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54</a:t>
              </a:r>
            </a:p>
          </p:txBody>
        </p:sp>
        <p:sp>
          <p:nvSpPr>
            <p:cNvPr id="69680" name="Rectangle 4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71"/>
                                        </p:tgtEl>
                                        <p:attrNameLst>
                                          <p:attrName>style.visibility</p:attrName>
                                        </p:attrNameLst>
                                      </p:cBhvr>
                                      <p:to>
                                        <p:strVal val="visible"/>
                                      </p:to>
                                    </p:set>
                                    <p:anim calcmode="lin" valueType="num">
                                      <p:cBhvr additive="base">
                                        <p:cTn id="7" dur="500" fill="hold"/>
                                        <p:tgtEl>
                                          <p:spTgt spid="69671"/>
                                        </p:tgtEl>
                                        <p:attrNameLst>
                                          <p:attrName>ppt_x</p:attrName>
                                        </p:attrNameLst>
                                      </p:cBhvr>
                                      <p:tavLst>
                                        <p:tav tm="0">
                                          <p:val>
                                            <p:strVal val="0-#ppt_w/2"/>
                                          </p:val>
                                        </p:tav>
                                        <p:tav tm="100000">
                                          <p:val>
                                            <p:strVal val="#ppt_x"/>
                                          </p:val>
                                        </p:tav>
                                      </p:tavLst>
                                    </p:anim>
                                    <p:anim calcmode="lin" valueType="num">
                                      <p:cBhvr additive="base">
                                        <p:cTn id="8" dur="500" fill="hold"/>
                                        <p:tgtEl>
                                          <p:spTgt spid="6967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69670"/>
                                        </p:tgtEl>
                                        <p:attrNameLst>
                                          <p:attrName>style.visibility</p:attrName>
                                        </p:attrNameLst>
                                      </p:cBhvr>
                                      <p:to>
                                        <p:strVal val="visible"/>
                                      </p:to>
                                    </p:set>
                                    <p:anim calcmode="lin" valueType="num">
                                      <p:cBhvr additive="base">
                                        <p:cTn id="12" dur="500" fill="hold"/>
                                        <p:tgtEl>
                                          <p:spTgt spid="69670"/>
                                        </p:tgtEl>
                                        <p:attrNameLst>
                                          <p:attrName>ppt_x</p:attrName>
                                        </p:attrNameLst>
                                      </p:cBhvr>
                                      <p:tavLst>
                                        <p:tav tm="0">
                                          <p:val>
                                            <p:strVal val="0-#ppt_w/2"/>
                                          </p:val>
                                        </p:tav>
                                        <p:tav tm="100000">
                                          <p:val>
                                            <p:strVal val="#ppt_x"/>
                                          </p:val>
                                        </p:tav>
                                      </p:tavLst>
                                    </p:anim>
                                    <p:anim calcmode="lin" valueType="num">
                                      <p:cBhvr additive="base">
                                        <p:cTn id="13" dur="500" fill="hold"/>
                                        <p:tgtEl>
                                          <p:spTgt spid="69670"/>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4" fill="hold" nodeType="afterEffect">
                                  <p:stCondLst>
                                    <p:cond delay="500"/>
                                  </p:stCondLst>
                                  <p:childTnLst>
                                    <p:set>
                                      <p:cBhvr>
                                        <p:cTn id="16" dur="1" fill="hold">
                                          <p:stCondLst>
                                            <p:cond delay="0"/>
                                          </p:stCondLst>
                                        </p:cTn>
                                        <p:tgtEl>
                                          <p:spTgt spid="69635"/>
                                        </p:tgtEl>
                                        <p:attrNameLst>
                                          <p:attrName>style.visibility</p:attrName>
                                        </p:attrNameLst>
                                      </p:cBhvr>
                                      <p:to>
                                        <p:strVal val="visible"/>
                                      </p:to>
                                    </p:set>
                                    <p:anim calcmode="lin" valueType="num">
                                      <p:cBhvr additive="base">
                                        <p:cTn id="17" dur="500" fill="hold"/>
                                        <p:tgtEl>
                                          <p:spTgt spid="69635"/>
                                        </p:tgtEl>
                                        <p:attrNameLst>
                                          <p:attrName>ppt_x</p:attrName>
                                        </p:attrNameLst>
                                      </p:cBhvr>
                                      <p:tavLst>
                                        <p:tav tm="0">
                                          <p:val>
                                            <p:strVal val="#ppt_x"/>
                                          </p:val>
                                        </p:tav>
                                        <p:tav tm="100000">
                                          <p:val>
                                            <p:strVal val="#ppt_x"/>
                                          </p:val>
                                        </p:tav>
                                      </p:tavLst>
                                    </p:anim>
                                    <p:anim calcmode="lin" valueType="num">
                                      <p:cBhvr additive="base">
                                        <p:cTn id="18" dur="500" fill="hold"/>
                                        <p:tgtEl>
                                          <p:spTgt spid="6963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69637"/>
                                        </p:tgtEl>
                                        <p:attrNameLst>
                                          <p:attrName>style.visibility</p:attrName>
                                        </p:attrNameLst>
                                      </p:cBhvr>
                                      <p:to>
                                        <p:strVal val="visible"/>
                                      </p:to>
                                    </p:set>
                                    <p:anim calcmode="lin" valueType="num">
                                      <p:cBhvr additive="base">
                                        <p:cTn id="23" dur="500" fill="hold"/>
                                        <p:tgtEl>
                                          <p:spTgt spid="69637"/>
                                        </p:tgtEl>
                                        <p:attrNameLst>
                                          <p:attrName>ppt_x</p:attrName>
                                        </p:attrNameLst>
                                      </p:cBhvr>
                                      <p:tavLst>
                                        <p:tav tm="0">
                                          <p:val>
                                            <p:strVal val="1+#ppt_w/2"/>
                                          </p:val>
                                        </p:tav>
                                        <p:tav tm="100000">
                                          <p:val>
                                            <p:strVal val="#ppt_x"/>
                                          </p:val>
                                        </p:tav>
                                      </p:tavLst>
                                    </p:anim>
                                    <p:anim calcmode="lin" valueType="num">
                                      <p:cBhvr additive="base">
                                        <p:cTn id="24" dur="500" fill="hold"/>
                                        <p:tgtEl>
                                          <p:spTgt spid="69637"/>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2" fill="hold" grpId="0" nodeType="afterEffect">
                                  <p:stCondLst>
                                    <p:cond delay="200"/>
                                  </p:stCondLst>
                                  <p:childTnLst>
                                    <p:set>
                                      <p:cBhvr>
                                        <p:cTn id="27" dur="1" fill="hold">
                                          <p:stCondLst>
                                            <p:cond delay="0"/>
                                          </p:stCondLst>
                                        </p:cTn>
                                        <p:tgtEl>
                                          <p:spTgt spid="69656"/>
                                        </p:tgtEl>
                                        <p:attrNameLst>
                                          <p:attrName>style.visibility</p:attrName>
                                        </p:attrNameLst>
                                      </p:cBhvr>
                                      <p:to>
                                        <p:strVal val="visible"/>
                                      </p:to>
                                    </p:set>
                                    <p:anim calcmode="lin" valueType="num">
                                      <p:cBhvr additive="base">
                                        <p:cTn id="28" dur="500" fill="hold"/>
                                        <p:tgtEl>
                                          <p:spTgt spid="69656"/>
                                        </p:tgtEl>
                                        <p:attrNameLst>
                                          <p:attrName>ppt_x</p:attrName>
                                        </p:attrNameLst>
                                      </p:cBhvr>
                                      <p:tavLst>
                                        <p:tav tm="0">
                                          <p:val>
                                            <p:strVal val="1+#ppt_w/2"/>
                                          </p:val>
                                        </p:tav>
                                        <p:tav tm="100000">
                                          <p:val>
                                            <p:strVal val="#ppt_x"/>
                                          </p:val>
                                        </p:tav>
                                      </p:tavLst>
                                    </p:anim>
                                    <p:anim calcmode="lin" valueType="num">
                                      <p:cBhvr additive="base">
                                        <p:cTn id="29" dur="500" fill="hold"/>
                                        <p:tgtEl>
                                          <p:spTgt spid="69656"/>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200"/>
                            </p:stCondLst>
                            <p:childTnLst>
                              <p:par>
                                <p:cTn id="31" presetID="2" presetClass="entr" presetSubtype="2" fill="hold" nodeType="afterEffect">
                                  <p:stCondLst>
                                    <p:cond delay="200"/>
                                  </p:stCondLst>
                                  <p:childTnLst>
                                    <p:set>
                                      <p:cBhvr>
                                        <p:cTn id="32" dur="1" fill="hold">
                                          <p:stCondLst>
                                            <p:cond delay="0"/>
                                          </p:stCondLst>
                                        </p:cTn>
                                        <p:tgtEl>
                                          <p:spTgt spid="69658"/>
                                        </p:tgtEl>
                                        <p:attrNameLst>
                                          <p:attrName>style.visibility</p:attrName>
                                        </p:attrNameLst>
                                      </p:cBhvr>
                                      <p:to>
                                        <p:strVal val="visible"/>
                                      </p:to>
                                    </p:set>
                                    <p:anim calcmode="lin" valueType="num">
                                      <p:cBhvr additive="base">
                                        <p:cTn id="33" dur="500" fill="hold"/>
                                        <p:tgtEl>
                                          <p:spTgt spid="69658"/>
                                        </p:tgtEl>
                                        <p:attrNameLst>
                                          <p:attrName>ppt_x</p:attrName>
                                        </p:attrNameLst>
                                      </p:cBhvr>
                                      <p:tavLst>
                                        <p:tav tm="0">
                                          <p:val>
                                            <p:strVal val="1+#ppt_w/2"/>
                                          </p:val>
                                        </p:tav>
                                        <p:tav tm="100000">
                                          <p:val>
                                            <p:strVal val="#ppt_x"/>
                                          </p:val>
                                        </p:tav>
                                      </p:tavLst>
                                    </p:anim>
                                    <p:anim calcmode="lin" valueType="num">
                                      <p:cBhvr additive="base">
                                        <p:cTn id="34" dur="500" fill="hold"/>
                                        <p:tgtEl>
                                          <p:spTgt spid="6965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900"/>
                            </p:stCondLst>
                            <p:childTnLst>
                              <p:par>
                                <p:cTn id="36" presetID="2" presetClass="entr" presetSubtype="2" fill="hold" grpId="0" nodeType="afterEffect">
                                  <p:stCondLst>
                                    <p:cond delay="200"/>
                                  </p:stCondLst>
                                  <p:childTnLst>
                                    <p:set>
                                      <p:cBhvr>
                                        <p:cTn id="37" dur="1" fill="hold">
                                          <p:stCondLst>
                                            <p:cond delay="0"/>
                                          </p:stCondLst>
                                        </p:cTn>
                                        <p:tgtEl>
                                          <p:spTgt spid="69636"/>
                                        </p:tgtEl>
                                        <p:attrNameLst>
                                          <p:attrName>style.visibility</p:attrName>
                                        </p:attrNameLst>
                                      </p:cBhvr>
                                      <p:to>
                                        <p:strVal val="visible"/>
                                      </p:to>
                                    </p:set>
                                    <p:anim calcmode="lin" valueType="num">
                                      <p:cBhvr additive="base">
                                        <p:cTn id="38" dur="500" fill="hold"/>
                                        <p:tgtEl>
                                          <p:spTgt spid="69636"/>
                                        </p:tgtEl>
                                        <p:attrNameLst>
                                          <p:attrName>ppt_x</p:attrName>
                                        </p:attrNameLst>
                                      </p:cBhvr>
                                      <p:tavLst>
                                        <p:tav tm="0">
                                          <p:val>
                                            <p:strVal val="1+#ppt_w/2"/>
                                          </p:val>
                                        </p:tav>
                                        <p:tav tm="100000">
                                          <p:val>
                                            <p:strVal val="#ppt_x"/>
                                          </p:val>
                                        </p:tav>
                                      </p:tavLst>
                                    </p:anim>
                                    <p:anim calcmode="lin" valueType="num">
                                      <p:cBhvr additive="base">
                                        <p:cTn id="39" dur="500" fill="hold"/>
                                        <p:tgtEl>
                                          <p:spTgt spid="69636"/>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2600"/>
                            </p:stCondLst>
                            <p:childTnLst>
                              <p:par>
                                <p:cTn id="41" presetID="4" presetClass="entr" presetSubtype="32" fill="hold" grpId="0" nodeType="afterEffect">
                                  <p:stCondLst>
                                    <p:cond delay="0"/>
                                  </p:stCondLst>
                                  <p:childTnLst>
                                    <p:set>
                                      <p:cBhvr>
                                        <p:cTn id="42" dur="1" fill="hold">
                                          <p:stCondLst>
                                            <p:cond delay="0"/>
                                          </p:stCondLst>
                                        </p:cTn>
                                        <p:tgtEl>
                                          <p:spTgt spid="69672"/>
                                        </p:tgtEl>
                                        <p:attrNameLst>
                                          <p:attrName>style.visibility</p:attrName>
                                        </p:attrNameLst>
                                      </p:cBhvr>
                                      <p:to>
                                        <p:strVal val="visible"/>
                                      </p:to>
                                    </p:set>
                                    <p:animEffect transition="in" filter="box(out)">
                                      <p:cBhvr>
                                        <p:cTn id="43" dur="500"/>
                                        <p:tgtEl>
                                          <p:spTgt spid="6967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nodeType="clickEffect">
                                  <p:stCondLst>
                                    <p:cond delay="0"/>
                                  </p:stCondLst>
                                  <p:childTnLst>
                                    <p:set>
                                      <p:cBhvr>
                                        <p:cTn id="47" dur="1" fill="hold">
                                          <p:stCondLst>
                                            <p:cond delay="0"/>
                                          </p:stCondLst>
                                        </p:cTn>
                                        <p:tgtEl>
                                          <p:spTgt spid="69641"/>
                                        </p:tgtEl>
                                        <p:attrNameLst>
                                          <p:attrName>style.visibility</p:attrName>
                                        </p:attrNameLst>
                                      </p:cBhvr>
                                      <p:to>
                                        <p:strVal val="visible"/>
                                      </p:to>
                                    </p:set>
                                    <p:anim calcmode="lin" valueType="num">
                                      <p:cBhvr>
                                        <p:cTn id="48" dur="500" fill="hold"/>
                                        <p:tgtEl>
                                          <p:spTgt spid="69641"/>
                                        </p:tgtEl>
                                        <p:attrNameLst>
                                          <p:attrName>ppt_w</p:attrName>
                                        </p:attrNameLst>
                                      </p:cBhvr>
                                      <p:tavLst>
                                        <p:tav tm="0">
                                          <p:val>
                                            <p:fltVal val="0"/>
                                          </p:val>
                                        </p:tav>
                                        <p:tav tm="100000">
                                          <p:val>
                                            <p:strVal val="#ppt_w"/>
                                          </p:val>
                                        </p:tav>
                                      </p:tavLst>
                                    </p:anim>
                                    <p:anim calcmode="lin" valueType="num">
                                      <p:cBhvr>
                                        <p:cTn id="49" dur="500" fill="hold"/>
                                        <p:tgtEl>
                                          <p:spTgt spid="69641"/>
                                        </p:tgtEl>
                                        <p:attrNameLst>
                                          <p:attrName>ppt_h</p:attrName>
                                        </p:attrNameLst>
                                      </p:cBhvr>
                                      <p:tavLst>
                                        <p:tav tm="0">
                                          <p:val>
                                            <p:fltVal val="0"/>
                                          </p:val>
                                        </p:tav>
                                        <p:tav tm="100000">
                                          <p:val>
                                            <p:strVal val="#ppt_h"/>
                                          </p:val>
                                        </p:tav>
                                      </p:tavLst>
                                    </p:anim>
                                  </p:childTnLst>
                                </p:cTn>
                              </p:par>
                            </p:childTnLst>
                          </p:cTn>
                        </p:par>
                        <p:par>
                          <p:cTn id="50" fill="hold" nodeType="afterGroup">
                            <p:stCondLst>
                              <p:cond delay="500"/>
                            </p:stCondLst>
                            <p:childTnLst>
                              <p:par>
                                <p:cTn id="51" presetID="2" presetClass="entr" presetSubtype="1" fill="hold" grpId="0" nodeType="afterEffect">
                                  <p:stCondLst>
                                    <p:cond delay="300"/>
                                  </p:stCondLst>
                                  <p:childTnLst>
                                    <p:set>
                                      <p:cBhvr>
                                        <p:cTn id="52" dur="1" fill="hold">
                                          <p:stCondLst>
                                            <p:cond delay="0"/>
                                          </p:stCondLst>
                                        </p:cTn>
                                        <p:tgtEl>
                                          <p:spTgt spid="69657"/>
                                        </p:tgtEl>
                                        <p:attrNameLst>
                                          <p:attrName>style.visibility</p:attrName>
                                        </p:attrNameLst>
                                      </p:cBhvr>
                                      <p:to>
                                        <p:strVal val="visible"/>
                                      </p:to>
                                    </p:set>
                                    <p:anim calcmode="lin" valueType="num">
                                      <p:cBhvr additive="base">
                                        <p:cTn id="53" dur="500" fill="hold"/>
                                        <p:tgtEl>
                                          <p:spTgt spid="69657"/>
                                        </p:tgtEl>
                                        <p:attrNameLst>
                                          <p:attrName>ppt_x</p:attrName>
                                        </p:attrNameLst>
                                      </p:cBhvr>
                                      <p:tavLst>
                                        <p:tav tm="0">
                                          <p:val>
                                            <p:strVal val="#ppt_x"/>
                                          </p:val>
                                        </p:tav>
                                        <p:tav tm="100000">
                                          <p:val>
                                            <p:strVal val="#ppt_x"/>
                                          </p:val>
                                        </p:tav>
                                      </p:tavLst>
                                    </p:anim>
                                    <p:anim calcmode="lin" valueType="num">
                                      <p:cBhvr additive="base">
                                        <p:cTn id="54" dur="500" fill="hold"/>
                                        <p:tgtEl>
                                          <p:spTgt spid="69657"/>
                                        </p:tgtEl>
                                        <p:attrNameLst>
                                          <p:attrName>ppt_y</p:attrName>
                                        </p:attrNameLst>
                                      </p:cBhvr>
                                      <p:tavLst>
                                        <p:tav tm="0">
                                          <p:val>
                                            <p:strVal val="0-#ppt_h/2"/>
                                          </p:val>
                                        </p:tav>
                                        <p:tav tm="100000">
                                          <p:val>
                                            <p:strVal val="#ppt_y"/>
                                          </p:val>
                                        </p:tav>
                                      </p:tavLst>
                                    </p:anim>
                                  </p:childTnLst>
                                </p:cTn>
                              </p:par>
                            </p:childTnLst>
                          </p:cTn>
                        </p:par>
                        <p:par>
                          <p:cTn id="55" fill="hold" nodeType="afterGroup">
                            <p:stCondLst>
                              <p:cond delay="1300"/>
                            </p:stCondLst>
                            <p:childTnLst>
                              <p:par>
                                <p:cTn id="56" presetID="2" presetClass="entr" presetSubtype="1" fill="hold" grpId="0" nodeType="afterEffect">
                                  <p:stCondLst>
                                    <p:cond delay="300"/>
                                  </p:stCondLst>
                                  <p:childTnLst>
                                    <p:set>
                                      <p:cBhvr>
                                        <p:cTn id="57" dur="1" fill="hold">
                                          <p:stCondLst>
                                            <p:cond delay="0"/>
                                          </p:stCondLst>
                                        </p:cTn>
                                        <p:tgtEl>
                                          <p:spTgt spid="69640"/>
                                        </p:tgtEl>
                                        <p:attrNameLst>
                                          <p:attrName>style.visibility</p:attrName>
                                        </p:attrNameLst>
                                      </p:cBhvr>
                                      <p:to>
                                        <p:strVal val="visible"/>
                                      </p:to>
                                    </p:set>
                                    <p:anim calcmode="lin" valueType="num">
                                      <p:cBhvr additive="base">
                                        <p:cTn id="58" dur="500" fill="hold"/>
                                        <p:tgtEl>
                                          <p:spTgt spid="69640"/>
                                        </p:tgtEl>
                                        <p:attrNameLst>
                                          <p:attrName>ppt_x</p:attrName>
                                        </p:attrNameLst>
                                      </p:cBhvr>
                                      <p:tavLst>
                                        <p:tav tm="0">
                                          <p:val>
                                            <p:strVal val="#ppt_x"/>
                                          </p:val>
                                        </p:tav>
                                        <p:tav tm="100000">
                                          <p:val>
                                            <p:strVal val="#ppt_x"/>
                                          </p:val>
                                        </p:tav>
                                      </p:tavLst>
                                    </p:anim>
                                    <p:anim calcmode="lin" valueType="num">
                                      <p:cBhvr additive="base">
                                        <p:cTn id="59" dur="500" fill="hold"/>
                                        <p:tgtEl>
                                          <p:spTgt spid="69640"/>
                                        </p:tgtEl>
                                        <p:attrNameLst>
                                          <p:attrName>ppt_y</p:attrName>
                                        </p:attrNameLst>
                                      </p:cBhvr>
                                      <p:tavLst>
                                        <p:tav tm="0">
                                          <p:val>
                                            <p:strVal val="0-#ppt_h/2"/>
                                          </p:val>
                                        </p:tav>
                                        <p:tav tm="100000">
                                          <p:val>
                                            <p:strVal val="#ppt_y"/>
                                          </p:val>
                                        </p:tav>
                                      </p:tavLst>
                                    </p:anim>
                                  </p:childTnLst>
                                </p:cTn>
                              </p:par>
                            </p:childTnLst>
                          </p:cTn>
                        </p:par>
                        <p:par>
                          <p:cTn id="60" fill="hold" nodeType="afterGroup">
                            <p:stCondLst>
                              <p:cond delay="2100"/>
                            </p:stCondLst>
                            <p:childTnLst>
                              <p:par>
                                <p:cTn id="61" presetID="4" presetClass="entr" presetSubtype="32" fill="hold" grpId="0" nodeType="afterEffect">
                                  <p:stCondLst>
                                    <p:cond delay="0"/>
                                  </p:stCondLst>
                                  <p:childTnLst>
                                    <p:set>
                                      <p:cBhvr>
                                        <p:cTn id="62" dur="1" fill="hold">
                                          <p:stCondLst>
                                            <p:cond delay="0"/>
                                          </p:stCondLst>
                                        </p:cTn>
                                        <p:tgtEl>
                                          <p:spTgt spid="69673"/>
                                        </p:tgtEl>
                                        <p:attrNameLst>
                                          <p:attrName>style.visibility</p:attrName>
                                        </p:attrNameLst>
                                      </p:cBhvr>
                                      <p:to>
                                        <p:strVal val="visible"/>
                                      </p:to>
                                    </p:set>
                                    <p:animEffect transition="in" filter="box(out)">
                                      <p:cBhvr>
                                        <p:cTn id="63" dur="500"/>
                                        <p:tgtEl>
                                          <p:spTgt spid="6967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3" presetClass="entr" presetSubtype="16" fill="hold" nodeType="clickEffect">
                                  <p:stCondLst>
                                    <p:cond delay="0"/>
                                  </p:stCondLst>
                                  <p:childTnLst>
                                    <p:set>
                                      <p:cBhvr>
                                        <p:cTn id="67" dur="1" fill="hold">
                                          <p:stCondLst>
                                            <p:cond delay="0"/>
                                          </p:stCondLst>
                                        </p:cTn>
                                        <p:tgtEl>
                                          <p:spTgt spid="69645"/>
                                        </p:tgtEl>
                                        <p:attrNameLst>
                                          <p:attrName>style.visibility</p:attrName>
                                        </p:attrNameLst>
                                      </p:cBhvr>
                                      <p:to>
                                        <p:strVal val="visible"/>
                                      </p:to>
                                    </p:set>
                                    <p:anim calcmode="lin" valueType="num">
                                      <p:cBhvr>
                                        <p:cTn id="68" dur="500" fill="hold"/>
                                        <p:tgtEl>
                                          <p:spTgt spid="69645"/>
                                        </p:tgtEl>
                                        <p:attrNameLst>
                                          <p:attrName>ppt_w</p:attrName>
                                        </p:attrNameLst>
                                      </p:cBhvr>
                                      <p:tavLst>
                                        <p:tav tm="0">
                                          <p:val>
                                            <p:fltVal val="0"/>
                                          </p:val>
                                        </p:tav>
                                        <p:tav tm="100000">
                                          <p:val>
                                            <p:strVal val="#ppt_w"/>
                                          </p:val>
                                        </p:tav>
                                      </p:tavLst>
                                    </p:anim>
                                    <p:anim calcmode="lin" valueType="num">
                                      <p:cBhvr>
                                        <p:cTn id="69" dur="500" fill="hold"/>
                                        <p:tgtEl>
                                          <p:spTgt spid="69645"/>
                                        </p:tgtEl>
                                        <p:attrNameLst>
                                          <p:attrName>ppt_h</p:attrName>
                                        </p:attrNameLst>
                                      </p:cBhvr>
                                      <p:tavLst>
                                        <p:tav tm="0">
                                          <p:val>
                                            <p:fltVal val="0"/>
                                          </p:val>
                                        </p:tav>
                                        <p:tav tm="100000">
                                          <p:val>
                                            <p:strVal val="#ppt_h"/>
                                          </p:val>
                                        </p:tav>
                                      </p:tavLst>
                                    </p:anim>
                                  </p:childTnLst>
                                </p:cTn>
                              </p:par>
                            </p:childTnLst>
                          </p:cTn>
                        </p:par>
                        <p:par>
                          <p:cTn id="70" fill="hold" nodeType="afterGroup">
                            <p:stCondLst>
                              <p:cond delay="500"/>
                            </p:stCondLst>
                            <p:childTnLst>
                              <p:par>
                                <p:cTn id="71" presetID="23" presetClass="entr" presetSubtype="16" fill="hold" grpId="0" nodeType="afterEffect">
                                  <p:stCondLst>
                                    <p:cond delay="300"/>
                                  </p:stCondLst>
                                  <p:childTnLst>
                                    <p:set>
                                      <p:cBhvr>
                                        <p:cTn id="72" dur="1" fill="hold">
                                          <p:stCondLst>
                                            <p:cond delay="0"/>
                                          </p:stCondLst>
                                        </p:cTn>
                                        <p:tgtEl>
                                          <p:spTgt spid="69661"/>
                                        </p:tgtEl>
                                        <p:attrNameLst>
                                          <p:attrName>style.visibility</p:attrName>
                                        </p:attrNameLst>
                                      </p:cBhvr>
                                      <p:to>
                                        <p:strVal val="visible"/>
                                      </p:to>
                                    </p:set>
                                    <p:anim calcmode="lin" valueType="num">
                                      <p:cBhvr>
                                        <p:cTn id="73" dur="500" fill="hold"/>
                                        <p:tgtEl>
                                          <p:spTgt spid="69661"/>
                                        </p:tgtEl>
                                        <p:attrNameLst>
                                          <p:attrName>ppt_w</p:attrName>
                                        </p:attrNameLst>
                                      </p:cBhvr>
                                      <p:tavLst>
                                        <p:tav tm="0">
                                          <p:val>
                                            <p:fltVal val="0"/>
                                          </p:val>
                                        </p:tav>
                                        <p:tav tm="100000">
                                          <p:val>
                                            <p:strVal val="#ppt_w"/>
                                          </p:val>
                                        </p:tav>
                                      </p:tavLst>
                                    </p:anim>
                                    <p:anim calcmode="lin" valueType="num">
                                      <p:cBhvr>
                                        <p:cTn id="74" dur="500" fill="hold"/>
                                        <p:tgtEl>
                                          <p:spTgt spid="69661"/>
                                        </p:tgtEl>
                                        <p:attrNameLst>
                                          <p:attrName>ppt_h</p:attrName>
                                        </p:attrNameLst>
                                      </p:cBhvr>
                                      <p:tavLst>
                                        <p:tav tm="0">
                                          <p:val>
                                            <p:fltVal val="0"/>
                                          </p:val>
                                        </p:tav>
                                        <p:tav tm="100000">
                                          <p:val>
                                            <p:strVal val="#ppt_h"/>
                                          </p:val>
                                        </p:tav>
                                      </p:tavLst>
                                    </p:anim>
                                  </p:childTnLst>
                                </p:cTn>
                              </p:par>
                            </p:childTnLst>
                          </p:cTn>
                        </p:par>
                        <p:par>
                          <p:cTn id="75" fill="hold" nodeType="afterGroup">
                            <p:stCondLst>
                              <p:cond delay="1300"/>
                            </p:stCondLst>
                            <p:childTnLst>
                              <p:par>
                                <p:cTn id="76" presetID="23" presetClass="entr" presetSubtype="16" fill="hold" nodeType="afterEffect">
                                  <p:stCondLst>
                                    <p:cond delay="300"/>
                                  </p:stCondLst>
                                  <p:childTnLst>
                                    <p:set>
                                      <p:cBhvr>
                                        <p:cTn id="77" dur="1" fill="hold">
                                          <p:stCondLst>
                                            <p:cond delay="0"/>
                                          </p:stCondLst>
                                        </p:cTn>
                                        <p:tgtEl>
                                          <p:spTgt spid="69662"/>
                                        </p:tgtEl>
                                        <p:attrNameLst>
                                          <p:attrName>style.visibility</p:attrName>
                                        </p:attrNameLst>
                                      </p:cBhvr>
                                      <p:to>
                                        <p:strVal val="visible"/>
                                      </p:to>
                                    </p:set>
                                    <p:anim calcmode="lin" valueType="num">
                                      <p:cBhvr>
                                        <p:cTn id="78" dur="500" fill="hold"/>
                                        <p:tgtEl>
                                          <p:spTgt spid="69662"/>
                                        </p:tgtEl>
                                        <p:attrNameLst>
                                          <p:attrName>ppt_w</p:attrName>
                                        </p:attrNameLst>
                                      </p:cBhvr>
                                      <p:tavLst>
                                        <p:tav tm="0">
                                          <p:val>
                                            <p:fltVal val="0"/>
                                          </p:val>
                                        </p:tav>
                                        <p:tav tm="100000">
                                          <p:val>
                                            <p:strVal val="#ppt_w"/>
                                          </p:val>
                                        </p:tav>
                                      </p:tavLst>
                                    </p:anim>
                                    <p:anim calcmode="lin" valueType="num">
                                      <p:cBhvr>
                                        <p:cTn id="79" dur="500" fill="hold"/>
                                        <p:tgtEl>
                                          <p:spTgt spid="69662"/>
                                        </p:tgtEl>
                                        <p:attrNameLst>
                                          <p:attrName>ppt_h</p:attrName>
                                        </p:attrNameLst>
                                      </p:cBhvr>
                                      <p:tavLst>
                                        <p:tav tm="0">
                                          <p:val>
                                            <p:fltVal val="0"/>
                                          </p:val>
                                        </p:tav>
                                        <p:tav tm="100000">
                                          <p:val>
                                            <p:strVal val="#ppt_h"/>
                                          </p:val>
                                        </p:tav>
                                      </p:tavLst>
                                    </p:anim>
                                  </p:childTnLst>
                                </p:cTn>
                              </p:par>
                            </p:childTnLst>
                          </p:cTn>
                        </p:par>
                        <p:par>
                          <p:cTn id="80" fill="hold" nodeType="afterGroup">
                            <p:stCondLst>
                              <p:cond delay="2100"/>
                            </p:stCondLst>
                            <p:childTnLst>
                              <p:par>
                                <p:cTn id="81" presetID="23" presetClass="entr" presetSubtype="16" fill="hold" grpId="0" nodeType="afterEffect">
                                  <p:stCondLst>
                                    <p:cond delay="300"/>
                                  </p:stCondLst>
                                  <p:childTnLst>
                                    <p:set>
                                      <p:cBhvr>
                                        <p:cTn id="82" dur="1" fill="hold">
                                          <p:stCondLst>
                                            <p:cond delay="0"/>
                                          </p:stCondLst>
                                        </p:cTn>
                                        <p:tgtEl>
                                          <p:spTgt spid="69644"/>
                                        </p:tgtEl>
                                        <p:attrNameLst>
                                          <p:attrName>style.visibility</p:attrName>
                                        </p:attrNameLst>
                                      </p:cBhvr>
                                      <p:to>
                                        <p:strVal val="visible"/>
                                      </p:to>
                                    </p:set>
                                    <p:anim calcmode="lin" valueType="num">
                                      <p:cBhvr>
                                        <p:cTn id="83" dur="500" fill="hold"/>
                                        <p:tgtEl>
                                          <p:spTgt spid="69644"/>
                                        </p:tgtEl>
                                        <p:attrNameLst>
                                          <p:attrName>ppt_w</p:attrName>
                                        </p:attrNameLst>
                                      </p:cBhvr>
                                      <p:tavLst>
                                        <p:tav tm="0">
                                          <p:val>
                                            <p:fltVal val="0"/>
                                          </p:val>
                                        </p:tav>
                                        <p:tav tm="100000">
                                          <p:val>
                                            <p:strVal val="#ppt_w"/>
                                          </p:val>
                                        </p:tav>
                                      </p:tavLst>
                                    </p:anim>
                                    <p:anim calcmode="lin" valueType="num">
                                      <p:cBhvr>
                                        <p:cTn id="84" dur="500" fill="hold"/>
                                        <p:tgtEl>
                                          <p:spTgt spid="69644"/>
                                        </p:tgtEl>
                                        <p:attrNameLst>
                                          <p:attrName>ppt_h</p:attrName>
                                        </p:attrNameLst>
                                      </p:cBhvr>
                                      <p:tavLst>
                                        <p:tav tm="0">
                                          <p:val>
                                            <p:fltVal val="0"/>
                                          </p:val>
                                        </p:tav>
                                        <p:tav tm="100000">
                                          <p:val>
                                            <p:strVal val="#ppt_h"/>
                                          </p:val>
                                        </p:tav>
                                      </p:tavLst>
                                    </p:anim>
                                  </p:childTnLst>
                                </p:cTn>
                              </p:par>
                            </p:childTnLst>
                          </p:cTn>
                        </p:par>
                        <p:par>
                          <p:cTn id="85" fill="hold" nodeType="afterGroup">
                            <p:stCondLst>
                              <p:cond delay="2900"/>
                            </p:stCondLst>
                            <p:childTnLst>
                              <p:par>
                                <p:cTn id="86" presetID="4" presetClass="entr" presetSubtype="32" fill="hold" grpId="0" nodeType="afterEffect">
                                  <p:stCondLst>
                                    <p:cond delay="0"/>
                                  </p:stCondLst>
                                  <p:childTnLst>
                                    <p:set>
                                      <p:cBhvr>
                                        <p:cTn id="87" dur="1" fill="hold">
                                          <p:stCondLst>
                                            <p:cond delay="0"/>
                                          </p:stCondLst>
                                        </p:cTn>
                                        <p:tgtEl>
                                          <p:spTgt spid="69674"/>
                                        </p:tgtEl>
                                        <p:attrNameLst>
                                          <p:attrName>style.visibility</p:attrName>
                                        </p:attrNameLst>
                                      </p:cBhvr>
                                      <p:to>
                                        <p:strVal val="visible"/>
                                      </p:to>
                                    </p:set>
                                    <p:animEffect transition="in" filter="box(out)">
                                      <p:cBhvr>
                                        <p:cTn id="88" dur="500"/>
                                        <p:tgtEl>
                                          <p:spTgt spid="6967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7" presetClass="entr" presetSubtype="8" fill="hold" nodeType="clickEffect">
                                  <p:stCondLst>
                                    <p:cond delay="0"/>
                                  </p:stCondLst>
                                  <p:childTnLst>
                                    <p:set>
                                      <p:cBhvr>
                                        <p:cTn id="92" dur="1" fill="hold">
                                          <p:stCondLst>
                                            <p:cond delay="0"/>
                                          </p:stCondLst>
                                        </p:cTn>
                                        <p:tgtEl>
                                          <p:spTgt spid="69649"/>
                                        </p:tgtEl>
                                        <p:attrNameLst>
                                          <p:attrName>style.visibility</p:attrName>
                                        </p:attrNameLst>
                                      </p:cBhvr>
                                      <p:to>
                                        <p:strVal val="visible"/>
                                      </p:to>
                                    </p:set>
                                    <p:anim calcmode="lin" valueType="num">
                                      <p:cBhvr>
                                        <p:cTn id="93" dur="500" fill="hold"/>
                                        <p:tgtEl>
                                          <p:spTgt spid="69649"/>
                                        </p:tgtEl>
                                        <p:attrNameLst>
                                          <p:attrName>ppt_x</p:attrName>
                                        </p:attrNameLst>
                                      </p:cBhvr>
                                      <p:tavLst>
                                        <p:tav tm="0">
                                          <p:val>
                                            <p:strVal val="#ppt_x-#ppt_w/2"/>
                                          </p:val>
                                        </p:tav>
                                        <p:tav tm="100000">
                                          <p:val>
                                            <p:strVal val="#ppt_x"/>
                                          </p:val>
                                        </p:tav>
                                      </p:tavLst>
                                    </p:anim>
                                    <p:anim calcmode="lin" valueType="num">
                                      <p:cBhvr>
                                        <p:cTn id="94" dur="500" fill="hold"/>
                                        <p:tgtEl>
                                          <p:spTgt spid="69649"/>
                                        </p:tgtEl>
                                        <p:attrNameLst>
                                          <p:attrName>ppt_y</p:attrName>
                                        </p:attrNameLst>
                                      </p:cBhvr>
                                      <p:tavLst>
                                        <p:tav tm="0">
                                          <p:val>
                                            <p:strVal val="#ppt_y"/>
                                          </p:val>
                                        </p:tav>
                                        <p:tav tm="100000">
                                          <p:val>
                                            <p:strVal val="#ppt_y"/>
                                          </p:val>
                                        </p:tav>
                                      </p:tavLst>
                                    </p:anim>
                                    <p:anim calcmode="lin" valueType="num">
                                      <p:cBhvr>
                                        <p:cTn id="95" dur="500" fill="hold"/>
                                        <p:tgtEl>
                                          <p:spTgt spid="69649"/>
                                        </p:tgtEl>
                                        <p:attrNameLst>
                                          <p:attrName>ppt_w</p:attrName>
                                        </p:attrNameLst>
                                      </p:cBhvr>
                                      <p:tavLst>
                                        <p:tav tm="0">
                                          <p:val>
                                            <p:fltVal val="0"/>
                                          </p:val>
                                        </p:tav>
                                        <p:tav tm="100000">
                                          <p:val>
                                            <p:strVal val="#ppt_w"/>
                                          </p:val>
                                        </p:tav>
                                      </p:tavLst>
                                    </p:anim>
                                    <p:anim calcmode="lin" valueType="num">
                                      <p:cBhvr>
                                        <p:cTn id="96" dur="500" fill="hold"/>
                                        <p:tgtEl>
                                          <p:spTgt spid="69649"/>
                                        </p:tgtEl>
                                        <p:attrNameLst>
                                          <p:attrName>ppt_h</p:attrName>
                                        </p:attrNameLst>
                                      </p:cBhvr>
                                      <p:tavLst>
                                        <p:tav tm="0">
                                          <p:val>
                                            <p:strVal val="#ppt_h"/>
                                          </p:val>
                                        </p:tav>
                                        <p:tav tm="100000">
                                          <p:val>
                                            <p:strVal val="#ppt_h"/>
                                          </p:val>
                                        </p:tav>
                                      </p:tavLst>
                                    </p:anim>
                                  </p:childTnLst>
                                </p:cTn>
                              </p:par>
                            </p:childTnLst>
                          </p:cTn>
                        </p:par>
                        <p:par>
                          <p:cTn id="97" fill="hold" nodeType="afterGroup">
                            <p:stCondLst>
                              <p:cond delay="500"/>
                            </p:stCondLst>
                            <p:childTnLst>
                              <p:par>
                                <p:cTn id="98" presetID="17" presetClass="entr" presetSubtype="8" fill="hold" grpId="0" nodeType="afterEffect">
                                  <p:stCondLst>
                                    <p:cond delay="300"/>
                                  </p:stCondLst>
                                  <p:childTnLst>
                                    <p:set>
                                      <p:cBhvr>
                                        <p:cTn id="99" dur="1" fill="hold">
                                          <p:stCondLst>
                                            <p:cond delay="0"/>
                                          </p:stCondLst>
                                        </p:cTn>
                                        <p:tgtEl>
                                          <p:spTgt spid="69665"/>
                                        </p:tgtEl>
                                        <p:attrNameLst>
                                          <p:attrName>style.visibility</p:attrName>
                                        </p:attrNameLst>
                                      </p:cBhvr>
                                      <p:to>
                                        <p:strVal val="visible"/>
                                      </p:to>
                                    </p:set>
                                    <p:anim calcmode="lin" valueType="num">
                                      <p:cBhvr>
                                        <p:cTn id="100" dur="500" fill="hold"/>
                                        <p:tgtEl>
                                          <p:spTgt spid="69665"/>
                                        </p:tgtEl>
                                        <p:attrNameLst>
                                          <p:attrName>ppt_x</p:attrName>
                                        </p:attrNameLst>
                                      </p:cBhvr>
                                      <p:tavLst>
                                        <p:tav tm="0">
                                          <p:val>
                                            <p:strVal val="#ppt_x-#ppt_w/2"/>
                                          </p:val>
                                        </p:tav>
                                        <p:tav tm="100000">
                                          <p:val>
                                            <p:strVal val="#ppt_x"/>
                                          </p:val>
                                        </p:tav>
                                      </p:tavLst>
                                    </p:anim>
                                    <p:anim calcmode="lin" valueType="num">
                                      <p:cBhvr>
                                        <p:cTn id="101" dur="500" fill="hold"/>
                                        <p:tgtEl>
                                          <p:spTgt spid="69665"/>
                                        </p:tgtEl>
                                        <p:attrNameLst>
                                          <p:attrName>ppt_y</p:attrName>
                                        </p:attrNameLst>
                                      </p:cBhvr>
                                      <p:tavLst>
                                        <p:tav tm="0">
                                          <p:val>
                                            <p:strVal val="#ppt_y"/>
                                          </p:val>
                                        </p:tav>
                                        <p:tav tm="100000">
                                          <p:val>
                                            <p:strVal val="#ppt_y"/>
                                          </p:val>
                                        </p:tav>
                                      </p:tavLst>
                                    </p:anim>
                                    <p:anim calcmode="lin" valueType="num">
                                      <p:cBhvr>
                                        <p:cTn id="102" dur="500" fill="hold"/>
                                        <p:tgtEl>
                                          <p:spTgt spid="69665"/>
                                        </p:tgtEl>
                                        <p:attrNameLst>
                                          <p:attrName>ppt_w</p:attrName>
                                        </p:attrNameLst>
                                      </p:cBhvr>
                                      <p:tavLst>
                                        <p:tav tm="0">
                                          <p:val>
                                            <p:fltVal val="0"/>
                                          </p:val>
                                        </p:tav>
                                        <p:tav tm="100000">
                                          <p:val>
                                            <p:strVal val="#ppt_w"/>
                                          </p:val>
                                        </p:tav>
                                      </p:tavLst>
                                    </p:anim>
                                    <p:anim calcmode="lin" valueType="num">
                                      <p:cBhvr>
                                        <p:cTn id="103" dur="500" fill="hold"/>
                                        <p:tgtEl>
                                          <p:spTgt spid="69665"/>
                                        </p:tgtEl>
                                        <p:attrNameLst>
                                          <p:attrName>ppt_h</p:attrName>
                                        </p:attrNameLst>
                                      </p:cBhvr>
                                      <p:tavLst>
                                        <p:tav tm="0">
                                          <p:val>
                                            <p:strVal val="#ppt_h"/>
                                          </p:val>
                                        </p:tav>
                                        <p:tav tm="100000">
                                          <p:val>
                                            <p:strVal val="#ppt_h"/>
                                          </p:val>
                                        </p:tav>
                                      </p:tavLst>
                                    </p:anim>
                                  </p:childTnLst>
                                </p:cTn>
                              </p:par>
                            </p:childTnLst>
                          </p:cTn>
                        </p:par>
                        <p:par>
                          <p:cTn id="104" fill="hold" nodeType="afterGroup">
                            <p:stCondLst>
                              <p:cond delay="1300"/>
                            </p:stCondLst>
                            <p:childTnLst>
                              <p:par>
                                <p:cTn id="105" presetID="17" presetClass="entr" presetSubtype="8" fill="hold" nodeType="afterEffect">
                                  <p:stCondLst>
                                    <p:cond delay="300"/>
                                  </p:stCondLst>
                                  <p:childTnLst>
                                    <p:set>
                                      <p:cBhvr>
                                        <p:cTn id="106" dur="1" fill="hold">
                                          <p:stCondLst>
                                            <p:cond delay="0"/>
                                          </p:stCondLst>
                                        </p:cTn>
                                        <p:tgtEl>
                                          <p:spTgt spid="69666"/>
                                        </p:tgtEl>
                                        <p:attrNameLst>
                                          <p:attrName>style.visibility</p:attrName>
                                        </p:attrNameLst>
                                      </p:cBhvr>
                                      <p:to>
                                        <p:strVal val="visible"/>
                                      </p:to>
                                    </p:set>
                                    <p:anim calcmode="lin" valueType="num">
                                      <p:cBhvr>
                                        <p:cTn id="107" dur="500" fill="hold"/>
                                        <p:tgtEl>
                                          <p:spTgt spid="69666"/>
                                        </p:tgtEl>
                                        <p:attrNameLst>
                                          <p:attrName>ppt_x</p:attrName>
                                        </p:attrNameLst>
                                      </p:cBhvr>
                                      <p:tavLst>
                                        <p:tav tm="0">
                                          <p:val>
                                            <p:strVal val="#ppt_x-#ppt_w/2"/>
                                          </p:val>
                                        </p:tav>
                                        <p:tav tm="100000">
                                          <p:val>
                                            <p:strVal val="#ppt_x"/>
                                          </p:val>
                                        </p:tav>
                                      </p:tavLst>
                                    </p:anim>
                                    <p:anim calcmode="lin" valueType="num">
                                      <p:cBhvr>
                                        <p:cTn id="108" dur="500" fill="hold"/>
                                        <p:tgtEl>
                                          <p:spTgt spid="69666"/>
                                        </p:tgtEl>
                                        <p:attrNameLst>
                                          <p:attrName>ppt_y</p:attrName>
                                        </p:attrNameLst>
                                      </p:cBhvr>
                                      <p:tavLst>
                                        <p:tav tm="0">
                                          <p:val>
                                            <p:strVal val="#ppt_y"/>
                                          </p:val>
                                        </p:tav>
                                        <p:tav tm="100000">
                                          <p:val>
                                            <p:strVal val="#ppt_y"/>
                                          </p:val>
                                        </p:tav>
                                      </p:tavLst>
                                    </p:anim>
                                    <p:anim calcmode="lin" valueType="num">
                                      <p:cBhvr>
                                        <p:cTn id="109" dur="500" fill="hold"/>
                                        <p:tgtEl>
                                          <p:spTgt spid="69666"/>
                                        </p:tgtEl>
                                        <p:attrNameLst>
                                          <p:attrName>ppt_w</p:attrName>
                                        </p:attrNameLst>
                                      </p:cBhvr>
                                      <p:tavLst>
                                        <p:tav tm="0">
                                          <p:val>
                                            <p:fltVal val="0"/>
                                          </p:val>
                                        </p:tav>
                                        <p:tav tm="100000">
                                          <p:val>
                                            <p:strVal val="#ppt_w"/>
                                          </p:val>
                                        </p:tav>
                                      </p:tavLst>
                                    </p:anim>
                                    <p:anim calcmode="lin" valueType="num">
                                      <p:cBhvr>
                                        <p:cTn id="110" dur="500" fill="hold"/>
                                        <p:tgtEl>
                                          <p:spTgt spid="69666"/>
                                        </p:tgtEl>
                                        <p:attrNameLst>
                                          <p:attrName>ppt_h</p:attrName>
                                        </p:attrNameLst>
                                      </p:cBhvr>
                                      <p:tavLst>
                                        <p:tav tm="0">
                                          <p:val>
                                            <p:strVal val="#ppt_h"/>
                                          </p:val>
                                        </p:tav>
                                        <p:tav tm="100000">
                                          <p:val>
                                            <p:strVal val="#ppt_h"/>
                                          </p:val>
                                        </p:tav>
                                      </p:tavLst>
                                    </p:anim>
                                  </p:childTnLst>
                                </p:cTn>
                              </p:par>
                            </p:childTnLst>
                          </p:cTn>
                        </p:par>
                        <p:par>
                          <p:cTn id="111" fill="hold" nodeType="afterGroup">
                            <p:stCondLst>
                              <p:cond delay="2100"/>
                            </p:stCondLst>
                            <p:childTnLst>
                              <p:par>
                                <p:cTn id="112" presetID="17" presetClass="entr" presetSubtype="8" fill="hold" grpId="0" nodeType="afterEffect">
                                  <p:stCondLst>
                                    <p:cond delay="300"/>
                                  </p:stCondLst>
                                  <p:childTnLst>
                                    <p:set>
                                      <p:cBhvr>
                                        <p:cTn id="113" dur="1" fill="hold">
                                          <p:stCondLst>
                                            <p:cond delay="0"/>
                                          </p:stCondLst>
                                        </p:cTn>
                                        <p:tgtEl>
                                          <p:spTgt spid="69648"/>
                                        </p:tgtEl>
                                        <p:attrNameLst>
                                          <p:attrName>style.visibility</p:attrName>
                                        </p:attrNameLst>
                                      </p:cBhvr>
                                      <p:to>
                                        <p:strVal val="visible"/>
                                      </p:to>
                                    </p:set>
                                    <p:anim calcmode="lin" valueType="num">
                                      <p:cBhvr>
                                        <p:cTn id="114" dur="500" fill="hold"/>
                                        <p:tgtEl>
                                          <p:spTgt spid="69648"/>
                                        </p:tgtEl>
                                        <p:attrNameLst>
                                          <p:attrName>ppt_x</p:attrName>
                                        </p:attrNameLst>
                                      </p:cBhvr>
                                      <p:tavLst>
                                        <p:tav tm="0">
                                          <p:val>
                                            <p:strVal val="#ppt_x-#ppt_w/2"/>
                                          </p:val>
                                        </p:tav>
                                        <p:tav tm="100000">
                                          <p:val>
                                            <p:strVal val="#ppt_x"/>
                                          </p:val>
                                        </p:tav>
                                      </p:tavLst>
                                    </p:anim>
                                    <p:anim calcmode="lin" valueType="num">
                                      <p:cBhvr>
                                        <p:cTn id="115" dur="500" fill="hold"/>
                                        <p:tgtEl>
                                          <p:spTgt spid="69648"/>
                                        </p:tgtEl>
                                        <p:attrNameLst>
                                          <p:attrName>ppt_y</p:attrName>
                                        </p:attrNameLst>
                                      </p:cBhvr>
                                      <p:tavLst>
                                        <p:tav tm="0">
                                          <p:val>
                                            <p:strVal val="#ppt_y"/>
                                          </p:val>
                                        </p:tav>
                                        <p:tav tm="100000">
                                          <p:val>
                                            <p:strVal val="#ppt_y"/>
                                          </p:val>
                                        </p:tav>
                                      </p:tavLst>
                                    </p:anim>
                                    <p:anim calcmode="lin" valueType="num">
                                      <p:cBhvr>
                                        <p:cTn id="116" dur="500" fill="hold"/>
                                        <p:tgtEl>
                                          <p:spTgt spid="69648"/>
                                        </p:tgtEl>
                                        <p:attrNameLst>
                                          <p:attrName>ppt_w</p:attrName>
                                        </p:attrNameLst>
                                      </p:cBhvr>
                                      <p:tavLst>
                                        <p:tav tm="0">
                                          <p:val>
                                            <p:fltVal val="0"/>
                                          </p:val>
                                        </p:tav>
                                        <p:tav tm="100000">
                                          <p:val>
                                            <p:strVal val="#ppt_w"/>
                                          </p:val>
                                        </p:tav>
                                      </p:tavLst>
                                    </p:anim>
                                    <p:anim calcmode="lin" valueType="num">
                                      <p:cBhvr>
                                        <p:cTn id="117" dur="500" fill="hold"/>
                                        <p:tgtEl>
                                          <p:spTgt spid="69648"/>
                                        </p:tgtEl>
                                        <p:attrNameLst>
                                          <p:attrName>ppt_h</p:attrName>
                                        </p:attrNameLst>
                                      </p:cBhvr>
                                      <p:tavLst>
                                        <p:tav tm="0">
                                          <p:val>
                                            <p:strVal val="#ppt_h"/>
                                          </p:val>
                                        </p:tav>
                                        <p:tav tm="100000">
                                          <p:val>
                                            <p:strVal val="#ppt_h"/>
                                          </p:val>
                                        </p:tav>
                                      </p:tavLst>
                                    </p:anim>
                                  </p:childTnLst>
                                </p:cTn>
                              </p:par>
                            </p:childTnLst>
                          </p:cTn>
                        </p:par>
                        <p:par>
                          <p:cTn id="118" fill="hold" nodeType="afterGroup">
                            <p:stCondLst>
                              <p:cond delay="2900"/>
                            </p:stCondLst>
                            <p:childTnLst>
                              <p:par>
                                <p:cTn id="119" presetID="4" presetClass="entr" presetSubtype="32" fill="hold" grpId="0" nodeType="afterEffect">
                                  <p:stCondLst>
                                    <p:cond delay="0"/>
                                  </p:stCondLst>
                                  <p:childTnLst>
                                    <p:set>
                                      <p:cBhvr>
                                        <p:cTn id="120" dur="1" fill="hold">
                                          <p:stCondLst>
                                            <p:cond delay="0"/>
                                          </p:stCondLst>
                                        </p:cTn>
                                        <p:tgtEl>
                                          <p:spTgt spid="69675"/>
                                        </p:tgtEl>
                                        <p:attrNameLst>
                                          <p:attrName>style.visibility</p:attrName>
                                        </p:attrNameLst>
                                      </p:cBhvr>
                                      <p:to>
                                        <p:strVal val="visible"/>
                                      </p:to>
                                    </p:set>
                                    <p:animEffect transition="in" filter="box(out)">
                                      <p:cBhvr>
                                        <p:cTn id="121" dur="500"/>
                                        <p:tgtEl>
                                          <p:spTgt spid="69675"/>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2" fill="hold" nodeType="clickEffect">
                                  <p:stCondLst>
                                    <p:cond delay="0"/>
                                  </p:stCondLst>
                                  <p:childTnLst>
                                    <p:set>
                                      <p:cBhvr>
                                        <p:cTn id="125" dur="1" fill="hold">
                                          <p:stCondLst>
                                            <p:cond delay="0"/>
                                          </p:stCondLst>
                                        </p:cTn>
                                        <p:tgtEl>
                                          <p:spTgt spid="69653"/>
                                        </p:tgtEl>
                                        <p:attrNameLst>
                                          <p:attrName>style.visibility</p:attrName>
                                        </p:attrNameLst>
                                      </p:cBhvr>
                                      <p:to>
                                        <p:strVal val="visible"/>
                                      </p:to>
                                    </p:set>
                                    <p:anim calcmode="lin" valueType="num">
                                      <p:cBhvr additive="base">
                                        <p:cTn id="126" dur="500" fill="hold"/>
                                        <p:tgtEl>
                                          <p:spTgt spid="69653"/>
                                        </p:tgtEl>
                                        <p:attrNameLst>
                                          <p:attrName>ppt_x</p:attrName>
                                        </p:attrNameLst>
                                      </p:cBhvr>
                                      <p:tavLst>
                                        <p:tav tm="0">
                                          <p:val>
                                            <p:strVal val="1+#ppt_w/2"/>
                                          </p:val>
                                        </p:tav>
                                        <p:tav tm="100000">
                                          <p:val>
                                            <p:strVal val="#ppt_x"/>
                                          </p:val>
                                        </p:tav>
                                      </p:tavLst>
                                    </p:anim>
                                    <p:anim calcmode="lin" valueType="num">
                                      <p:cBhvr additive="base">
                                        <p:cTn id="127" dur="500" fill="hold"/>
                                        <p:tgtEl>
                                          <p:spTgt spid="69653"/>
                                        </p:tgtEl>
                                        <p:attrNameLst>
                                          <p:attrName>ppt_y</p:attrName>
                                        </p:attrNameLst>
                                      </p:cBhvr>
                                      <p:tavLst>
                                        <p:tav tm="0">
                                          <p:val>
                                            <p:strVal val="#ppt_y"/>
                                          </p:val>
                                        </p:tav>
                                        <p:tav tm="100000">
                                          <p:val>
                                            <p:strVal val="#ppt_y"/>
                                          </p:val>
                                        </p:tav>
                                      </p:tavLst>
                                    </p:anim>
                                  </p:childTnLst>
                                </p:cTn>
                              </p:par>
                            </p:childTnLst>
                          </p:cTn>
                        </p:par>
                        <p:par>
                          <p:cTn id="128" fill="hold" nodeType="afterGroup">
                            <p:stCondLst>
                              <p:cond delay="500"/>
                            </p:stCondLst>
                            <p:childTnLst>
                              <p:par>
                                <p:cTn id="129" presetID="2" presetClass="entr" presetSubtype="2" fill="hold" grpId="0" nodeType="afterEffect">
                                  <p:stCondLst>
                                    <p:cond delay="300"/>
                                  </p:stCondLst>
                                  <p:childTnLst>
                                    <p:set>
                                      <p:cBhvr>
                                        <p:cTn id="130" dur="1" fill="hold">
                                          <p:stCondLst>
                                            <p:cond delay="0"/>
                                          </p:stCondLst>
                                        </p:cTn>
                                        <p:tgtEl>
                                          <p:spTgt spid="69669"/>
                                        </p:tgtEl>
                                        <p:attrNameLst>
                                          <p:attrName>style.visibility</p:attrName>
                                        </p:attrNameLst>
                                      </p:cBhvr>
                                      <p:to>
                                        <p:strVal val="visible"/>
                                      </p:to>
                                    </p:set>
                                    <p:anim calcmode="lin" valueType="num">
                                      <p:cBhvr additive="base">
                                        <p:cTn id="131" dur="500" fill="hold"/>
                                        <p:tgtEl>
                                          <p:spTgt spid="69669"/>
                                        </p:tgtEl>
                                        <p:attrNameLst>
                                          <p:attrName>ppt_x</p:attrName>
                                        </p:attrNameLst>
                                      </p:cBhvr>
                                      <p:tavLst>
                                        <p:tav tm="0">
                                          <p:val>
                                            <p:strVal val="1+#ppt_w/2"/>
                                          </p:val>
                                        </p:tav>
                                        <p:tav tm="100000">
                                          <p:val>
                                            <p:strVal val="#ppt_x"/>
                                          </p:val>
                                        </p:tav>
                                      </p:tavLst>
                                    </p:anim>
                                    <p:anim calcmode="lin" valueType="num">
                                      <p:cBhvr additive="base">
                                        <p:cTn id="132" dur="500" fill="hold"/>
                                        <p:tgtEl>
                                          <p:spTgt spid="69669"/>
                                        </p:tgtEl>
                                        <p:attrNameLst>
                                          <p:attrName>ppt_y</p:attrName>
                                        </p:attrNameLst>
                                      </p:cBhvr>
                                      <p:tavLst>
                                        <p:tav tm="0">
                                          <p:val>
                                            <p:strVal val="#ppt_y"/>
                                          </p:val>
                                        </p:tav>
                                        <p:tav tm="100000">
                                          <p:val>
                                            <p:strVal val="#ppt_y"/>
                                          </p:val>
                                        </p:tav>
                                      </p:tavLst>
                                    </p:anim>
                                  </p:childTnLst>
                                </p:cTn>
                              </p:par>
                            </p:childTnLst>
                          </p:cTn>
                        </p:par>
                        <p:par>
                          <p:cTn id="133" fill="hold" nodeType="afterGroup">
                            <p:stCondLst>
                              <p:cond delay="1300"/>
                            </p:stCondLst>
                            <p:childTnLst>
                              <p:par>
                                <p:cTn id="134" presetID="2" presetClass="entr" presetSubtype="2" fill="hold" grpId="0" nodeType="afterEffect">
                                  <p:stCondLst>
                                    <p:cond delay="300"/>
                                  </p:stCondLst>
                                  <p:childTnLst>
                                    <p:set>
                                      <p:cBhvr>
                                        <p:cTn id="135" dur="1" fill="hold">
                                          <p:stCondLst>
                                            <p:cond delay="0"/>
                                          </p:stCondLst>
                                        </p:cTn>
                                        <p:tgtEl>
                                          <p:spTgt spid="69652"/>
                                        </p:tgtEl>
                                        <p:attrNameLst>
                                          <p:attrName>style.visibility</p:attrName>
                                        </p:attrNameLst>
                                      </p:cBhvr>
                                      <p:to>
                                        <p:strVal val="visible"/>
                                      </p:to>
                                    </p:set>
                                    <p:anim calcmode="lin" valueType="num">
                                      <p:cBhvr additive="base">
                                        <p:cTn id="136" dur="500" fill="hold"/>
                                        <p:tgtEl>
                                          <p:spTgt spid="69652"/>
                                        </p:tgtEl>
                                        <p:attrNameLst>
                                          <p:attrName>ppt_x</p:attrName>
                                        </p:attrNameLst>
                                      </p:cBhvr>
                                      <p:tavLst>
                                        <p:tav tm="0">
                                          <p:val>
                                            <p:strVal val="1+#ppt_w/2"/>
                                          </p:val>
                                        </p:tav>
                                        <p:tav tm="100000">
                                          <p:val>
                                            <p:strVal val="#ppt_x"/>
                                          </p:val>
                                        </p:tav>
                                      </p:tavLst>
                                    </p:anim>
                                    <p:anim calcmode="lin" valueType="num">
                                      <p:cBhvr additive="base">
                                        <p:cTn id="137" dur="500" fill="hold"/>
                                        <p:tgtEl>
                                          <p:spTgt spid="69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P spid="69640" grpId="0" autoUpdateAnimBg="0"/>
      <p:bldP spid="69644" grpId="0" autoUpdateAnimBg="0"/>
      <p:bldP spid="69648" grpId="0" autoUpdateAnimBg="0"/>
      <p:bldP spid="69652" grpId="0" autoUpdateAnimBg="0"/>
      <p:bldP spid="69656" grpId="0" autoUpdateAnimBg="0"/>
      <p:bldP spid="69657" grpId="0" autoUpdateAnimBg="0"/>
      <p:bldP spid="69661" grpId="0" autoUpdateAnimBg="0"/>
      <p:bldP spid="69665" grpId="0" autoUpdateAnimBg="0"/>
      <p:bldP spid="69669" grpId="0" autoUpdateAnimBg="0"/>
      <p:bldP spid="69670" grpId="0" autoUpdateAnimBg="0"/>
      <p:bldP spid="69671" grpId="0" autoUpdateAnimBg="0"/>
      <p:bldP spid="69672" grpId="0" animBg="1"/>
      <p:bldP spid="69673" grpId="0" animBg="1"/>
      <p:bldP spid="69674" grpId="0" animBg="1"/>
      <p:bldP spid="6967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0657"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A C H I E V E M E N T</a:t>
            </a:r>
          </a:p>
        </p:txBody>
      </p:sp>
      <p:sp>
        <p:nvSpPr>
          <p:cNvPr id="70658"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706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571625"/>
            <a:ext cx="57150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0660" name="Rectangle 4"/>
          <p:cNvSpPr>
            <a:spLocks/>
          </p:cNvSpPr>
          <p:nvPr/>
        </p:nvSpPr>
        <p:spPr bwMode="auto">
          <a:xfrm>
            <a:off x="721519" y="1573411"/>
            <a:ext cx="4705350" cy="1428750"/>
          </a:xfrm>
          <a:prstGeom prst="rect">
            <a:avLst/>
          </a:prstGeom>
          <a:solidFill>
            <a:schemeClr val="accent3">
              <a:alpha val="89999"/>
            </a:schemeClr>
          </a:solidFill>
          <a:ln>
            <a:noFill/>
          </a:ln>
          <a:extLst/>
        </p:spPr>
        <p:txBody>
          <a:bodyPr lIns="0" tIns="0" rIns="0" bIns="0"/>
          <a:lstStyle/>
          <a:p>
            <a:endParaRPr lang="en-US"/>
          </a:p>
        </p:txBody>
      </p:sp>
      <p:sp>
        <p:nvSpPr>
          <p:cNvPr id="70661" name="Rectangle 5"/>
          <p:cNvSpPr>
            <a:spLocks/>
          </p:cNvSpPr>
          <p:nvPr/>
        </p:nvSpPr>
        <p:spPr bwMode="auto">
          <a:xfrm>
            <a:off x="1794867" y="1916906"/>
            <a:ext cx="2652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r>
              <a:rPr lang="en-US" sz="11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this letterhead design this letterh design is meant</a:t>
            </a:r>
          </a:p>
        </p:txBody>
      </p:sp>
      <p:grpSp>
        <p:nvGrpSpPr>
          <p:cNvPr id="70662" name="Group 6"/>
          <p:cNvGrpSpPr>
            <a:grpSpLocks/>
          </p:cNvGrpSpPr>
          <p:nvPr/>
        </p:nvGrpSpPr>
        <p:grpSpPr bwMode="auto">
          <a:xfrm>
            <a:off x="1090612" y="1449586"/>
            <a:ext cx="566738" cy="438150"/>
            <a:chOff x="0" y="0"/>
            <a:chExt cx="952" cy="736"/>
          </a:xfrm>
        </p:grpSpPr>
        <p:sp>
          <p:nvSpPr>
            <p:cNvPr id="70663" name="Freeform 7"/>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0664" name="Freeform 8"/>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70665" name="Group 9"/>
          <p:cNvGrpSpPr>
            <a:grpSpLocks/>
          </p:cNvGrpSpPr>
          <p:nvPr/>
        </p:nvGrpSpPr>
        <p:grpSpPr bwMode="auto">
          <a:xfrm rot="10800000">
            <a:off x="4400550" y="2692599"/>
            <a:ext cx="566738" cy="438150"/>
            <a:chOff x="0" y="0"/>
            <a:chExt cx="952" cy="736"/>
          </a:xfrm>
        </p:grpSpPr>
        <p:sp>
          <p:nvSpPr>
            <p:cNvPr id="70666" name="Freeform 10"/>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0667" name="Freeform 11"/>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70668" name="Rectangle 12"/>
          <p:cNvSpPr>
            <a:spLocks/>
          </p:cNvSpPr>
          <p:nvPr/>
        </p:nvSpPr>
        <p:spPr bwMode="auto">
          <a:xfrm>
            <a:off x="725686" y="3312319"/>
            <a:ext cx="7562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a:t>
            </a:r>
          </a:p>
        </p:txBody>
      </p:sp>
      <p:grpSp>
        <p:nvGrpSpPr>
          <p:cNvPr id="70669" name="Group 13"/>
          <p:cNvGrpSpPr>
            <a:grpSpLocks/>
          </p:cNvGrpSpPr>
          <p:nvPr/>
        </p:nvGrpSpPr>
        <p:grpSpPr bwMode="auto">
          <a:xfrm>
            <a:off x="8169474" y="4824412"/>
            <a:ext cx="759619" cy="176213"/>
            <a:chOff x="0" y="0"/>
            <a:chExt cx="1275" cy="296"/>
          </a:xfrm>
        </p:grpSpPr>
        <p:pic>
          <p:nvPicPr>
            <p:cNvPr id="7067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0671" name="Rectangle 15"/>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0672"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55</a:t>
              </a:r>
            </a:p>
          </p:txBody>
        </p:sp>
        <p:sp>
          <p:nvSpPr>
            <p:cNvPr id="70673" name="Rectangle 17"/>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additive="base">
                                        <p:cTn id="7" dur="500" fill="hold"/>
                                        <p:tgtEl>
                                          <p:spTgt spid="70659"/>
                                        </p:tgtEl>
                                        <p:attrNameLst>
                                          <p:attrName>ppt_x</p:attrName>
                                        </p:attrNameLst>
                                      </p:cBhvr>
                                      <p:tavLst>
                                        <p:tav tm="0">
                                          <p:val>
                                            <p:strVal val="1+#ppt_w/2"/>
                                          </p:val>
                                        </p:tav>
                                        <p:tav tm="100000">
                                          <p:val>
                                            <p:strVal val="#ppt_x"/>
                                          </p:val>
                                        </p:tav>
                                      </p:tavLst>
                                    </p:anim>
                                    <p:anim calcmode="lin" valueType="num">
                                      <p:cBhvr additive="base">
                                        <p:cTn id="8" dur="500" fill="hold"/>
                                        <p:tgtEl>
                                          <p:spTgt spid="7065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70660"/>
                                        </p:tgtEl>
                                        <p:attrNameLst>
                                          <p:attrName>style.visibility</p:attrName>
                                        </p:attrNameLst>
                                      </p:cBhvr>
                                      <p:to>
                                        <p:strVal val="visible"/>
                                      </p:to>
                                    </p:set>
                                    <p:anim calcmode="lin" valueType="num">
                                      <p:cBhvr>
                                        <p:cTn id="12" dur="75" fill="hold"/>
                                        <p:tgtEl>
                                          <p:spTgt spid="70660"/>
                                        </p:tgtEl>
                                        <p:attrNameLst>
                                          <p:attrName>ppt_w</p:attrName>
                                        </p:attrNameLst>
                                      </p:cBhvr>
                                      <p:tavLst>
                                        <p:tav tm="0">
                                          <p:val>
                                            <p:strVal val="4*#ppt_w"/>
                                          </p:val>
                                        </p:tav>
                                        <p:tav tm="100000">
                                          <p:val>
                                            <p:strVal val="#ppt_w"/>
                                          </p:val>
                                        </p:tav>
                                      </p:tavLst>
                                    </p:anim>
                                    <p:anim calcmode="lin" valueType="num">
                                      <p:cBhvr>
                                        <p:cTn id="13" dur="75" fill="hold"/>
                                        <p:tgtEl>
                                          <p:spTgt spid="70660"/>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70662"/>
                                        </p:tgtEl>
                                        <p:attrNameLst>
                                          <p:attrName>style.visibility</p:attrName>
                                        </p:attrNameLst>
                                      </p:cBhvr>
                                      <p:to>
                                        <p:strVal val="visible"/>
                                      </p:to>
                                    </p:set>
                                    <p:anim calcmode="lin" valueType="num">
                                      <p:cBhvr>
                                        <p:cTn id="18" dur="500" fill="hold"/>
                                        <p:tgtEl>
                                          <p:spTgt spid="70662"/>
                                        </p:tgtEl>
                                        <p:attrNameLst>
                                          <p:attrName>ppt_w</p:attrName>
                                        </p:attrNameLst>
                                      </p:cBhvr>
                                      <p:tavLst>
                                        <p:tav tm="0">
                                          <p:val>
                                            <p:fltVal val="0"/>
                                          </p:val>
                                        </p:tav>
                                        <p:tav tm="100000">
                                          <p:val>
                                            <p:strVal val="#ppt_w"/>
                                          </p:val>
                                        </p:tav>
                                      </p:tavLst>
                                    </p:anim>
                                    <p:anim calcmode="lin" valueType="num">
                                      <p:cBhvr>
                                        <p:cTn id="19" dur="500" fill="hold"/>
                                        <p:tgtEl>
                                          <p:spTgt spid="70662"/>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300"/>
                                  </p:stCondLst>
                                  <p:childTnLst>
                                    <p:set>
                                      <p:cBhvr>
                                        <p:cTn id="22" dur="1" fill="hold">
                                          <p:stCondLst>
                                            <p:cond delay="0"/>
                                          </p:stCondLst>
                                        </p:cTn>
                                        <p:tgtEl>
                                          <p:spTgt spid="70661"/>
                                        </p:tgtEl>
                                        <p:attrNameLst>
                                          <p:attrName>style.visibility</p:attrName>
                                        </p:attrNameLst>
                                      </p:cBhvr>
                                      <p:to>
                                        <p:strVal val="visible"/>
                                      </p:to>
                                    </p:set>
                                    <p:animEffect transition="in" filter="wipe(left)">
                                      <p:cBhvr>
                                        <p:cTn id="23" dur="500"/>
                                        <p:tgtEl>
                                          <p:spTgt spid="70661"/>
                                        </p:tgtEl>
                                      </p:cBhvr>
                                    </p:animEffect>
                                  </p:childTnLst>
                                </p:cTn>
                              </p:par>
                            </p:childTnLst>
                          </p:cTn>
                        </p:par>
                        <p:par>
                          <p:cTn id="24" fill="hold" nodeType="afterGroup">
                            <p:stCondLst>
                              <p:cond delay="1300"/>
                            </p:stCondLst>
                            <p:childTnLst>
                              <p:par>
                                <p:cTn id="25" presetID="23" presetClass="entr" presetSubtype="16" fill="hold" nodeType="afterEffect">
                                  <p:stCondLst>
                                    <p:cond delay="0"/>
                                  </p:stCondLst>
                                  <p:childTnLst>
                                    <p:set>
                                      <p:cBhvr>
                                        <p:cTn id="26" dur="1" fill="hold">
                                          <p:stCondLst>
                                            <p:cond delay="0"/>
                                          </p:stCondLst>
                                        </p:cTn>
                                        <p:tgtEl>
                                          <p:spTgt spid="70665"/>
                                        </p:tgtEl>
                                        <p:attrNameLst>
                                          <p:attrName>style.visibility</p:attrName>
                                        </p:attrNameLst>
                                      </p:cBhvr>
                                      <p:to>
                                        <p:strVal val="visible"/>
                                      </p:to>
                                    </p:set>
                                    <p:anim calcmode="lin" valueType="num">
                                      <p:cBhvr>
                                        <p:cTn id="27" dur="500" fill="hold"/>
                                        <p:tgtEl>
                                          <p:spTgt spid="70665"/>
                                        </p:tgtEl>
                                        <p:attrNameLst>
                                          <p:attrName>ppt_w</p:attrName>
                                        </p:attrNameLst>
                                      </p:cBhvr>
                                      <p:tavLst>
                                        <p:tav tm="0">
                                          <p:val>
                                            <p:fltVal val="0"/>
                                          </p:val>
                                        </p:tav>
                                        <p:tav tm="100000">
                                          <p:val>
                                            <p:strVal val="#ppt_w"/>
                                          </p:val>
                                        </p:tav>
                                      </p:tavLst>
                                    </p:anim>
                                    <p:anim calcmode="lin" valueType="num">
                                      <p:cBhvr>
                                        <p:cTn id="28" dur="500" fill="hold"/>
                                        <p:tgtEl>
                                          <p:spTgt spid="70665"/>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0668"/>
                                        </p:tgtEl>
                                        <p:attrNameLst>
                                          <p:attrName>style.visibility</p:attrName>
                                        </p:attrNameLst>
                                      </p:cBhvr>
                                      <p:to>
                                        <p:strVal val="visible"/>
                                      </p:to>
                                    </p:set>
                                    <p:animEffect transition="in" filter="wipe(left)">
                                      <p:cBhvr>
                                        <p:cTn id="33" dur="500"/>
                                        <p:tgtEl>
                                          <p:spTgt spid="70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animBg="1"/>
      <p:bldP spid="70661" grpId="0" autoUpdateAnimBg="0"/>
      <p:bldP spid="70668"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1681" name="Rectangle 1"/>
          <p:cNvSpPr>
            <a:spLocks/>
          </p:cNvSpPr>
          <p:nvPr/>
        </p:nvSpPr>
        <p:spPr bwMode="auto">
          <a:xfrm>
            <a:off x="1761530" y="1297781"/>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L E T </a:t>
            </a:r>
            <a:r>
              <a:rPr lang="ja-JP" altLang="en-US" sz="1700">
                <a:solidFill>
                  <a:srgbClr val="8C8C8C"/>
                </a:solidFill>
                <a:latin typeface="Arial"/>
                <a:ea typeface="ＭＳ Ｐゴシック" charset="0"/>
                <a:cs typeface="Montserrat-Bold" charset="0"/>
                <a:sym typeface="Montserrat-Bold" charset="0"/>
              </a:rPr>
              <a:t>’</a:t>
            </a:r>
            <a:r>
              <a:rPr lang="en-US" sz="1700">
                <a:solidFill>
                  <a:srgbClr val="8C8C8C"/>
                </a:solidFill>
                <a:latin typeface="Montserrat-Bold" charset="0"/>
                <a:ea typeface="ＭＳ Ｐゴシック" charset="0"/>
                <a:cs typeface="Montserrat-Bold" charset="0"/>
                <a:sym typeface="Montserrat-Bold" charset="0"/>
              </a:rPr>
              <a:t> S   C O N N E C T   U S</a:t>
            </a:r>
          </a:p>
        </p:txBody>
      </p:sp>
      <p:grpSp>
        <p:nvGrpSpPr>
          <p:cNvPr id="71682" name="Group 2"/>
          <p:cNvGrpSpPr>
            <a:grpSpLocks/>
          </p:cNvGrpSpPr>
          <p:nvPr/>
        </p:nvGrpSpPr>
        <p:grpSpPr bwMode="auto">
          <a:xfrm>
            <a:off x="1762125" y="1830586"/>
            <a:ext cx="1357313" cy="1104900"/>
            <a:chOff x="0" y="0"/>
            <a:chExt cx="2280" cy="1855"/>
          </a:xfrm>
        </p:grpSpPr>
        <p:sp>
          <p:nvSpPr>
            <p:cNvPr id="71683" name="Rectangle 3"/>
            <p:cNvSpPr>
              <a:spLocks/>
            </p:cNvSpPr>
            <p:nvPr/>
          </p:nvSpPr>
          <p:spPr bwMode="auto">
            <a:xfrm>
              <a:off x="0" y="0"/>
              <a:ext cx="2280" cy="1855"/>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84" name="Picture 4"/>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1023" y="380"/>
              <a:ext cx="394" cy="8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85" name="Group 5"/>
          <p:cNvGrpSpPr>
            <a:grpSpLocks/>
          </p:cNvGrpSpPr>
          <p:nvPr/>
        </p:nvGrpSpPr>
        <p:grpSpPr bwMode="auto">
          <a:xfrm>
            <a:off x="3119437" y="1830586"/>
            <a:ext cx="1357313" cy="1104900"/>
            <a:chOff x="0" y="0"/>
            <a:chExt cx="2280" cy="1855"/>
          </a:xfrm>
        </p:grpSpPr>
        <p:sp>
          <p:nvSpPr>
            <p:cNvPr id="71686" name="Rectangle 6"/>
            <p:cNvSpPr>
              <a:spLocks/>
            </p:cNvSpPr>
            <p:nvPr/>
          </p:nvSpPr>
          <p:spPr bwMode="auto">
            <a:xfrm>
              <a:off x="0" y="0"/>
              <a:ext cx="2280" cy="1855"/>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87" name="Picture 7"/>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855" y="428"/>
              <a:ext cx="565" cy="795"/>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88" name="Group 8"/>
          <p:cNvGrpSpPr>
            <a:grpSpLocks/>
          </p:cNvGrpSpPr>
          <p:nvPr/>
        </p:nvGrpSpPr>
        <p:grpSpPr bwMode="auto">
          <a:xfrm>
            <a:off x="4476750" y="1830586"/>
            <a:ext cx="1357313" cy="1104900"/>
            <a:chOff x="0" y="0"/>
            <a:chExt cx="2280" cy="1855"/>
          </a:xfrm>
        </p:grpSpPr>
        <p:sp>
          <p:nvSpPr>
            <p:cNvPr id="71689" name="Rectangle 9"/>
            <p:cNvSpPr>
              <a:spLocks/>
            </p:cNvSpPr>
            <p:nvPr/>
          </p:nvSpPr>
          <p:spPr bwMode="auto">
            <a:xfrm>
              <a:off x="0" y="0"/>
              <a:ext cx="2280" cy="1855"/>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90" name="Picture 10"/>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837" y="362"/>
              <a:ext cx="848" cy="836"/>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91" name="Group 11"/>
          <p:cNvGrpSpPr>
            <a:grpSpLocks/>
          </p:cNvGrpSpPr>
          <p:nvPr/>
        </p:nvGrpSpPr>
        <p:grpSpPr bwMode="auto">
          <a:xfrm>
            <a:off x="5829300" y="1830586"/>
            <a:ext cx="1357313" cy="1104900"/>
            <a:chOff x="0" y="0"/>
            <a:chExt cx="2280" cy="1855"/>
          </a:xfrm>
        </p:grpSpPr>
        <p:sp>
          <p:nvSpPr>
            <p:cNvPr id="71692" name="Rectangle 12"/>
            <p:cNvSpPr>
              <a:spLocks/>
            </p:cNvSpPr>
            <p:nvPr/>
          </p:nvSpPr>
          <p:spPr bwMode="auto">
            <a:xfrm>
              <a:off x="0" y="0"/>
              <a:ext cx="2280" cy="1855"/>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93" name="Picture 13"/>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15" y="436"/>
              <a:ext cx="1176" cy="719"/>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94" name="Group 14"/>
          <p:cNvGrpSpPr>
            <a:grpSpLocks/>
          </p:cNvGrpSpPr>
          <p:nvPr/>
        </p:nvGrpSpPr>
        <p:grpSpPr bwMode="auto">
          <a:xfrm>
            <a:off x="1875830" y="3181350"/>
            <a:ext cx="1162050" cy="816769"/>
            <a:chOff x="0" y="0"/>
            <a:chExt cx="1952" cy="1372"/>
          </a:xfrm>
        </p:grpSpPr>
        <p:sp>
          <p:nvSpPr>
            <p:cNvPr id="71695" name="Rectangle 15"/>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696" name="Rectangle 16"/>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dirty="0">
                  <a:solidFill>
                    <a:schemeClr val="accent2"/>
                  </a:solidFill>
                  <a:latin typeface="Montserrat-Bold" charset="0"/>
                  <a:ea typeface="ＭＳ Ｐゴシック" charset="0"/>
                  <a:cs typeface="Montserrat-Bold" charset="0"/>
                  <a:sym typeface="Montserrat-Bold" charset="0"/>
                </a:rPr>
                <a:t>@</a:t>
              </a:r>
              <a:r>
                <a:rPr lang="en-US" sz="1100" dirty="0" err="1">
                  <a:solidFill>
                    <a:schemeClr val="accent2"/>
                  </a:solidFill>
                  <a:latin typeface="Montserrat-Bold" charset="0"/>
                  <a:ea typeface="ＭＳ Ｐゴシック" charset="0"/>
                  <a:cs typeface="Montserrat-Bold" charset="0"/>
                  <a:sym typeface="Montserrat-Bold" charset="0"/>
                </a:rPr>
                <a:t>fbidname</a:t>
              </a:r>
              <a:endParaRPr lang="en-US" sz="1100" dirty="0">
                <a:solidFill>
                  <a:schemeClr val="accent2"/>
                </a:solidFill>
                <a:latin typeface="Montserrat-Bold" charset="0"/>
                <a:ea typeface="ＭＳ Ｐゴシック" charset="0"/>
                <a:cs typeface="Montserrat-Bold" charset="0"/>
                <a:sym typeface="Montserrat-Bold" charset="0"/>
              </a:endParaRPr>
            </a:p>
          </p:txBody>
        </p:sp>
      </p:grpSp>
      <p:grpSp>
        <p:nvGrpSpPr>
          <p:cNvPr id="71697" name="Group 17"/>
          <p:cNvGrpSpPr>
            <a:grpSpLocks/>
          </p:cNvGrpSpPr>
          <p:nvPr/>
        </p:nvGrpSpPr>
        <p:grpSpPr bwMode="auto">
          <a:xfrm>
            <a:off x="3209330" y="3181350"/>
            <a:ext cx="1162050" cy="816769"/>
            <a:chOff x="0" y="0"/>
            <a:chExt cx="1952" cy="1372"/>
          </a:xfrm>
        </p:grpSpPr>
        <p:sp>
          <p:nvSpPr>
            <p:cNvPr id="71698" name="Rectangle 18"/>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699" name="Rectangle 19"/>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a:solidFill>
                    <a:schemeClr val="tx1"/>
                  </a:solidFill>
                  <a:latin typeface="Montserrat-Bold" charset="0"/>
                  <a:ea typeface="ＭＳ Ｐゴシック" charset="0"/>
                  <a:cs typeface="Montserrat-Bold" charset="0"/>
                  <a:sym typeface="Montserrat-Bold" charset="0"/>
                </a:rPr>
                <a:t>#twtidtext</a:t>
              </a:r>
            </a:p>
          </p:txBody>
        </p:sp>
      </p:grpSp>
      <p:grpSp>
        <p:nvGrpSpPr>
          <p:cNvPr id="71700" name="Group 20"/>
          <p:cNvGrpSpPr>
            <a:grpSpLocks/>
          </p:cNvGrpSpPr>
          <p:nvPr/>
        </p:nvGrpSpPr>
        <p:grpSpPr bwMode="auto">
          <a:xfrm>
            <a:off x="4595217" y="3181350"/>
            <a:ext cx="1162050" cy="816769"/>
            <a:chOff x="0" y="0"/>
            <a:chExt cx="1952" cy="1372"/>
          </a:xfrm>
        </p:grpSpPr>
        <p:sp>
          <p:nvSpPr>
            <p:cNvPr id="71701" name="Rectangle 21"/>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702" name="Rectangle 22"/>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dirty="0" err="1">
                  <a:solidFill>
                    <a:schemeClr val="accent3"/>
                  </a:solidFill>
                  <a:latin typeface="Montserrat-Bold" charset="0"/>
                  <a:ea typeface="ＭＳ Ｐゴシック" charset="0"/>
                  <a:cs typeface="Montserrat-Bold" charset="0"/>
                  <a:sym typeface="Montserrat-Bold" charset="0"/>
                </a:rPr>
                <a:t>lkd@nyourid</a:t>
              </a:r>
              <a:endParaRPr lang="en-US" sz="1100" dirty="0">
                <a:solidFill>
                  <a:schemeClr val="accent3"/>
                </a:solidFill>
                <a:latin typeface="Montserrat-Bold" charset="0"/>
                <a:ea typeface="ＭＳ Ｐゴシック" charset="0"/>
                <a:cs typeface="Montserrat-Bold" charset="0"/>
                <a:sym typeface="Montserrat-Bold" charset="0"/>
              </a:endParaRPr>
            </a:p>
          </p:txBody>
        </p:sp>
      </p:grpSp>
      <p:grpSp>
        <p:nvGrpSpPr>
          <p:cNvPr id="71703" name="Group 23"/>
          <p:cNvGrpSpPr>
            <a:grpSpLocks/>
          </p:cNvGrpSpPr>
          <p:nvPr/>
        </p:nvGrpSpPr>
        <p:grpSpPr bwMode="auto">
          <a:xfrm>
            <a:off x="5928717" y="3181350"/>
            <a:ext cx="1162050" cy="816769"/>
            <a:chOff x="0" y="0"/>
            <a:chExt cx="1952" cy="1372"/>
          </a:xfrm>
        </p:grpSpPr>
        <p:sp>
          <p:nvSpPr>
            <p:cNvPr id="71704" name="Rectangle 24"/>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705" name="Rectangle 25"/>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dirty="0" err="1">
                  <a:solidFill>
                    <a:schemeClr val="accent1"/>
                  </a:solidFill>
                  <a:latin typeface="Montserrat-Bold" charset="0"/>
                  <a:ea typeface="ＭＳ Ｐゴシック" charset="0"/>
                  <a:cs typeface="Montserrat-Bold" charset="0"/>
                  <a:sym typeface="Montserrat-Bold" charset="0"/>
                </a:rPr>
                <a:t>google+name</a:t>
              </a:r>
              <a:endParaRPr lang="en-US" sz="1100" dirty="0">
                <a:solidFill>
                  <a:schemeClr val="accent1"/>
                </a:solidFill>
                <a:latin typeface="Montserrat-Bold" charset="0"/>
                <a:ea typeface="ＭＳ Ｐゴシック" charset="0"/>
                <a:cs typeface="Montserrat-Bold" charset="0"/>
                <a:sym typeface="Montserrat-Bold" charset="0"/>
              </a:endParaRPr>
            </a:p>
          </p:txBody>
        </p:sp>
      </p:grpSp>
      <p:grpSp>
        <p:nvGrpSpPr>
          <p:cNvPr id="71706" name="Group 26"/>
          <p:cNvGrpSpPr>
            <a:grpSpLocks/>
          </p:cNvGrpSpPr>
          <p:nvPr/>
        </p:nvGrpSpPr>
        <p:grpSpPr bwMode="auto">
          <a:xfrm>
            <a:off x="8169474" y="4824412"/>
            <a:ext cx="759619" cy="176213"/>
            <a:chOff x="0" y="0"/>
            <a:chExt cx="1275" cy="296"/>
          </a:xfrm>
        </p:grpSpPr>
        <p:pic>
          <p:nvPicPr>
            <p:cNvPr id="71707"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1708" name="Rectangle 2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1709" name="Rectangle 2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56</a:t>
              </a:r>
            </a:p>
          </p:txBody>
        </p:sp>
        <p:sp>
          <p:nvSpPr>
            <p:cNvPr id="71710" name="Rectangle 3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p:cTn id="7" dur="500" fill="hold"/>
                                        <p:tgtEl>
                                          <p:spTgt spid="71682"/>
                                        </p:tgtEl>
                                        <p:attrNameLst>
                                          <p:attrName>ppt_w</p:attrName>
                                        </p:attrNameLst>
                                      </p:cBhvr>
                                      <p:tavLst>
                                        <p:tav tm="0">
                                          <p:val>
                                            <p:fltVal val="0"/>
                                          </p:val>
                                        </p:tav>
                                        <p:tav tm="100000">
                                          <p:val>
                                            <p:strVal val="#ppt_w"/>
                                          </p:val>
                                        </p:tav>
                                      </p:tavLst>
                                    </p:anim>
                                    <p:anim calcmode="lin" valueType="num">
                                      <p:cBhvr>
                                        <p:cTn id="8" dur="500" fill="hold"/>
                                        <p:tgtEl>
                                          <p:spTgt spid="71682"/>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500"/>
                                  </p:stCondLst>
                                  <p:childTnLst>
                                    <p:set>
                                      <p:cBhvr>
                                        <p:cTn id="11" dur="1" fill="hold">
                                          <p:stCondLst>
                                            <p:cond delay="0"/>
                                          </p:stCondLst>
                                        </p:cTn>
                                        <p:tgtEl>
                                          <p:spTgt spid="71694"/>
                                        </p:tgtEl>
                                        <p:attrNameLst>
                                          <p:attrName>style.visibility</p:attrName>
                                        </p:attrNameLst>
                                      </p:cBhvr>
                                      <p:to>
                                        <p:strVal val="visible"/>
                                      </p:to>
                                    </p:set>
                                    <p:anim calcmode="lin" valueType="num">
                                      <p:cBhvr>
                                        <p:cTn id="12" dur="500" fill="hold"/>
                                        <p:tgtEl>
                                          <p:spTgt spid="71694"/>
                                        </p:tgtEl>
                                        <p:attrNameLst>
                                          <p:attrName>ppt_w</p:attrName>
                                        </p:attrNameLst>
                                      </p:cBhvr>
                                      <p:tavLst>
                                        <p:tav tm="0">
                                          <p:val>
                                            <p:fltVal val="0"/>
                                          </p:val>
                                        </p:tav>
                                        <p:tav tm="100000">
                                          <p:val>
                                            <p:strVal val="#ppt_w"/>
                                          </p:val>
                                        </p:tav>
                                      </p:tavLst>
                                    </p:anim>
                                    <p:anim calcmode="lin" valueType="num">
                                      <p:cBhvr>
                                        <p:cTn id="13" dur="500" fill="hold"/>
                                        <p:tgtEl>
                                          <p:spTgt spid="71694"/>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8" fill="hold" nodeType="clickEffect">
                                  <p:stCondLst>
                                    <p:cond delay="0"/>
                                  </p:stCondLst>
                                  <p:childTnLst>
                                    <p:set>
                                      <p:cBhvr>
                                        <p:cTn id="17" dur="1" fill="hold">
                                          <p:stCondLst>
                                            <p:cond delay="0"/>
                                          </p:stCondLst>
                                        </p:cTn>
                                        <p:tgtEl>
                                          <p:spTgt spid="71685"/>
                                        </p:tgtEl>
                                        <p:attrNameLst>
                                          <p:attrName>style.visibility</p:attrName>
                                        </p:attrNameLst>
                                      </p:cBhvr>
                                      <p:to>
                                        <p:strVal val="visible"/>
                                      </p:to>
                                    </p:set>
                                    <p:anim calcmode="lin" valueType="num">
                                      <p:cBhvr>
                                        <p:cTn id="18" dur="500" fill="hold"/>
                                        <p:tgtEl>
                                          <p:spTgt spid="71685"/>
                                        </p:tgtEl>
                                        <p:attrNameLst>
                                          <p:attrName>ppt_x</p:attrName>
                                        </p:attrNameLst>
                                      </p:cBhvr>
                                      <p:tavLst>
                                        <p:tav tm="0">
                                          <p:val>
                                            <p:strVal val="#ppt_x-#ppt_w/2"/>
                                          </p:val>
                                        </p:tav>
                                        <p:tav tm="100000">
                                          <p:val>
                                            <p:strVal val="#ppt_x"/>
                                          </p:val>
                                        </p:tav>
                                      </p:tavLst>
                                    </p:anim>
                                    <p:anim calcmode="lin" valueType="num">
                                      <p:cBhvr>
                                        <p:cTn id="19" dur="500" fill="hold"/>
                                        <p:tgtEl>
                                          <p:spTgt spid="71685"/>
                                        </p:tgtEl>
                                        <p:attrNameLst>
                                          <p:attrName>ppt_y</p:attrName>
                                        </p:attrNameLst>
                                      </p:cBhvr>
                                      <p:tavLst>
                                        <p:tav tm="0">
                                          <p:val>
                                            <p:strVal val="#ppt_y"/>
                                          </p:val>
                                        </p:tav>
                                        <p:tav tm="100000">
                                          <p:val>
                                            <p:strVal val="#ppt_y"/>
                                          </p:val>
                                        </p:tav>
                                      </p:tavLst>
                                    </p:anim>
                                    <p:anim calcmode="lin" valueType="num">
                                      <p:cBhvr>
                                        <p:cTn id="20" dur="500" fill="hold"/>
                                        <p:tgtEl>
                                          <p:spTgt spid="71685"/>
                                        </p:tgtEl>
                                        <p:attrNameLst>
                                          <p:attrName>ppt_w</p:attrName>
                                        </p:attrNameLst>
                                      </p:cBhvr>
                                      <p:tavLst>
                                        <p:tav tm="0">
                                          <p:val>
                                            <p:fltVal val="0"/>
                                          </p:val>
                                        </p:tav>
                                        <p:tav tm="100000">
                                          <p:val>
                                            <p:strVal val="#ppt_w"/>
                                          </p:val>
                                        </p:tav>
                                      </p:tavLst>
                                    </p:anim>
                                    <p:anim calcmode="lin" valueType="num">
                                      <p:cBhvr>
                                        <p:cTn id="21" dur="500" fill="hold"/>
                                        <p:tgtEl>
                                          <p:spTgt spid="71685"/>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500"/>
                            </p:stCondLst>
                            <p:childTnLst>
                              <p:par>
                                <p:cTn id="23" presetID="22" presetClass="entr" presetSubtype="1" fill="hold" nodeType="afterEffect">
                                  <p:stCondLst>
                                    <p:cond delay="500"/>
                                  </p:stCondLst>
                                  <p:childTnLst>
                                    <p:set>
                                      <p:cBhvr>
                                        <p:cTn id="24" dur="1" fill="hold">
                                          <p:stCondLst>
                                            <p:cond delay="0"/>
                                          </p:stCondLst>
                                        </p:cTn>
                                        <p:tgtEl>
                                          <p:spTgt spid="71697"/>
                                        </p:tgtEl>
                                        <p:attrNameLst>
                                          <p:attrName>style.visibility</p:attrName>
                                        </p:attrNameLst>
                                      </p:cBhvr>
                                      <p:to>
                                        <p:strVal val="visible"/>
                                      </p:to>
                                    </p:set>
                                    <p:animEffect transition="in" filter="wipe(up)">
                                      <p:cBhvr>
                                        <p:cTn id="25" dur="500"/>
                                        <p:tgtEl>
                                          <p:spTgt spid="716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71688"/>
                                        </p:tgtEl>
                                        <p:attrNameLst>
                                          <p:attrName>style.visibility</p:attrName>
                                        </p:attrNameLst>
                                      </p:cBhvr>
                                      <p:to>
                                        <p:strVal val="visible"/>
                                      </p:to>
                                    </p:set>
                                    <p:anim calcmode="lin" valueType="num">
                                      <p:cBhvr>
                                        <p:cTn id="30" dur="500" fill="hold"/>
                                        <p:tgtEl>
                                          <p:spTgt spid="71688"/>
                                        </p:tgtEl>
                                        <p:attrNameLst>
                                          <p:attrName>ppt_w</p:attrName>
                                        </p:attrNameLst>
                                      </p:cBhvr>
                                      <p:tavLst>
                                        <p:tav tm="0">
                                          <p:val>
                                            <p:fltVal val="0"/>
                                          </p:val>
                                        </p:tav>
                                        <p:tav tm="100000">
                                          <p:val>
                                            <p:strVal val="#ppt_w"/>
                                          </p:val>
                                        </p:tav>
                                      </p:tavLst>
                                    </p:anim>
                                    <p:anim calcmode="lin" valueType="num">
                                      <p:cBhvr>
                                        <p:cTn id="31" dur="500" fill="hold"/>
                                        <p:tgtEl>
                                          <p:spTgt spid="71688"/>
                                        </p:tgtEl>
                                        <p:attrNameLst>
                                          <p:attrName>ppt_h</p:attrName>
                                        </p:attrNameLst>
                                      </p:cBhvr>
                                      <p:tavLst>
                                        <p:tav tm="0">
                                          <p:val>
                                            <p:fltVal val="0"/>
                                          </p:val>
                                        </p:tav>
                                        <p:tav tm="100000">
                                          <p:val>
                                            <p:strVal val="#ppt_h"/>
                                          </p:val>
                                        </p:tav>
                                      </p:tavLst>
                                    </p:anim>
                                  </p:childTnLst>
                                </p:cTn>
                              </p:par>
                            </p:childTnLst>
                          </p:cTn>
                        </p:par>
                        <p:par>
                          <p:cTn id="32" fill="hold" nodeType="afterGroup">
                            <p:stCondLst>
                              <p:cond delay="500"/>
                            </p:stCondLst>
                            <p:childTnLst>
                              <p:par>
                                <p:cTn id="33" presetID="23" presetClass="entr" presetSubtype="16" fill="hold" nodeType="afterEffect">
                                  <p:stCondLst>
                                    <p:cond delay="500"/>
                                  </p:stCondLst>
                                  <p:childTnLst>
                                    <p:set>
                                      <p:cBhvr>
                                        <p:cTn id="34" dur="1" fill="hold">
                                          <p:stCondLst>
                                            <p:cond delay="0"/>
                                          </p:stCondLst>
                                        </p:cTn>
                                        <p:tgtEl>
                                          <p:spTgt spid="71700"/>
                                        </p:tgtEl>
                                        <p:attrNameLst>
                                          <p:attrName>style.visibility</p:attrName>
                                        </p:attrNameLst>
                                      </p:cBhvr>
                                      <p:to>
                                        <p:strVal val="visible"/>
                                      </p:to>
                                    </p:set>
                                    <p:anim calcmode="lin" valueType="num">
                                      <p:cBhvr>
                                        <p:cTn id="35" dur="500" fill="hold"/>
                                        <p:tgtEl>
                                          <p:spTgt spid="71700"/>
                                        </p:tgtEl>
                                        <p:attrNameLst>
                                          <p:attrName>ppt_w</p:attrName>
                                        </p:attrNameLst>
                                      </p:cBhvr>
                                      <p:tavLst>
                                        <p:tav tm="0">
                                          <p:val>
                                            <p:fltVal val="0"/>
                                          </p:val>
                                        </p:tav>
                                        <p:tav tm="100000">
                                          <p:val>
                                            <p:strVal val="#ppt_w"/>
                                          </p:val>
                                        </p:tav>
                                      </p:tavLst>
                                    </p:anim>
                                    <p:anim calcmode="lin" valueType="num">
                                      <p:cBhvr>
                                        <p:cTn id="36" dur="500" fill="hold"/>
                                        <p:tgtEl>
                                          <p:spTgt spid="7170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71691"/>
                                        </p:tgtEl>
                                        <p:attrNameLst>
                                          <p:attrName>style.visibility</p:attrName>
                                        </p:attrNameLst>
                                      </p:cBhvr>
                                      <p:to>
                                        <p:strVal val="visible"/>
                                      </p:to>
                                    </p:set>
                                    <p:anim calcmode="lin" valueType="num">
                                      <p:cBhvr additive="base">
                                        <p:cTn id="41" dur="500" fill="hold"/>
                                        <p:tgtEl>
                                          <p:spTgt spid="71691"/>
                                        </p:tgtEl>
                                        <p:attrNameLst>
                                          <p:attrName>ppt_x</p:attrName>
                                        </p:attrNameLst>
                                      </p:cBhvr>
                                      <p:tavLst>
                                        <p:tav tm="0">
                                          <p:val>
                                            <p:strVal val="1+#ppt_w/2"/>
                                          </p:val>
                                        </p:tav>
                                        <p:tav tm="100000">
                                          <p:val>
                                            <p:strVal val="#ppt_x"/>
                                          </p:val>
                                        </p:tav>
                                      </p:tavLst>
                                    </p:anim>
                                    <p:anim calcmode="lin" valueType="num">
                                      <p:cBhvr additive="base">
                                        <p:cTn id="42" dur="500" fill="hold"/>
                                        <p:tgtEl>
                                          <p:spTgt spid="71691"/>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2" presetClass="entr" presetSubtype="2" fill="hold" nodeType="afterEffect">
                                  <p:stCondLst>
                                    <p:cond delay="300"/>
                                  </p:stCondLst>
                                  <p:childTnLst>
                                    <p:set>
                                      <p:cBhvr>
                                        <p:cTn id="45" dur="1" fill="hold">
                                          <p:stCondLst>
                                            <p:cond delay="0"/>
                                          </p:stCondLst>
                                        </p:cTn>
                                        <p:tgtEl>
                                          <p:spTgt spid="71703"/>
                                        </p:tgtEl>
                                        <p:attrNameLst>
                                          <p:attrName>style.visibility</p:attrName>
                                        </p:attrNameLst>
                                      </p:cBhvr>
                                      <p:to>
                                        <p:strVal val="visible"/>
                                      </p:to>
                                    </p:set>
                                    <p:anim calcmode="lin" valueType="num">
                                      <p:cBhvr additive="base">
                                        <p:cTn id="46" dur="500" fill="hold"/>
                                        <p:tgtEl>
                                          <p:spTgt spid="71703"/>
                                        </p:tgtEl>
                                        <p:attrNameLst>
                                          <p:attrName>ppt_x</p:attrName>
                                        </p:attrNameLst>
                                      </p:cBhvr>
                                      <p:tavLst>
                                        <p:tav tm="0">
                                          <p:val>
                                            <p:strVal val="1+#ppt_w/2"/>
                                          </p:val>
                                        </p:tav>
                                        <p:tav tm="100000">
                                          <p:val>
                                            <p:strVal val="#ppt_x"/>
                                          </p:val>
                                        </p:tav>
                                      </p:tavLst>
                                    </p:anim>
                                    <p:anim calcmode="lin" valueType="num">
                                      <p:cBhvr additive="base">
                                        <p:cTn id="47" dur="500" fill="hold"/>
                                        <p:tgtEl>
                                          <p:spTgt spid="717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72705" name="Group 1"/>
          <p:cNvGrpSpPr>
            <a:grpSpLocks/>
          </p:cNvGrpSpPr>
          <p:nvPr/>
        </p:nvGrpSpPr>
        <p:grpSpPr bwMode="auto">
          <a:xfrm>
            <a:off x="3795712" y="-6288"/>
            <a:ext cx="5367338" cy="2686050"/>
            <a:chOff x="0" y="0"/>
            <a:chExt cx="9016" cy="4512"/>
          </a:xfrm>
        </p:grpSpPr>
        <p:sp>
          <p:nvSpPr>
            <p:cNvPr id="72706" name="Rectangle 2"/>
            <p:cNvSpPr>
              <a:spLocks/>
            </p:cNvSpPr>
            <p:nvPr/>
          </p:nvSpPr>
          <p:spPr bwMode="auto">
            <a:xfrm>
              <a:off x="6762" y="0"/>
              <a:ext cx="2254" cy="2256"/>
            </a:xfrm>
            <a:prstGeom prst="rect">
              <a:avLst/>
            </a:prstGeom>
            <a:solidFill>
              <a:srgbClr val="E6E6E6"/>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07" name="Rectangle 3"/>
            <p:cNvSpPr>
              <a:spLocks/>
            </p:cNvSpPr>
            <p:nvPr/>
          </p:nvSpPr>
          <p:spPr bwMode="auto">
            <a:xfrm>
              <a:off x="6762" y="2256"/>
              <a:ext cx="2254" cy="2256"/>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08" name="Rectangle 4"/>
            <p:cNvSpPr>
              <a:spLocks/>
            </p:cNvSpPr>
            <p:nvPr/>
          </p:nvSpPr>
          <p:spPr bwMode="auto">
            <a:xfrm>
              <a:off x="4508" y="0"/>
              <a:ext cx="2254" cy="2256"/>
            </a:xfrm>
            <a:prstGeom prst="rect">
              <a:avLst/>
            </a:prstGeom>
            <a:solidFill>
              <a:srgbClr val="D7D7D7"/>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09" name="Rectangle 5"/>
            <p:cNvSpPr>
              <a:spLocks/>
            </p:cNvSpPr>
            <p:nvPr/>
          </p:nvSpPr>
          <p:spPr bwMode="auto">
            <a:xfrm>
              <a:off x="2254" y="0"/>
              <a:ext cx="2254" cy="2256"/>
            </a:xfrm>
            <a:prstGeom prst="rect">
              <a:avLst/>
            </a:prstGeom>
            <a:solidFill>
              <a:srgbClr val="EBEBE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10" name="Rectangle 6"/>
            <p:cNvSpPr>
              <a:spLocks/>
            </p:cNvSpPr>
            <p:nvPr/>
          </p:nvSpPr>
          <p:spPr bwMode="auto">
            <a:xfrm>
              <a:off x="2254" y="2256"/>
              <a:ext cx="2254" cy="2256"/>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11" name="Rectangle 7"/>
            <p:cNvSpPr>
              <a:spLocks/>
            </p:cNvSpPr>
            <p:nvPr/>
          </p:nvSpPr>
          <p:spPr bwMode="auto">
            <a:xfrm>
              <a:off x="0" y="0"/>
              <a:ext cx="2254" cy="2256"/>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pic>
        <p:nvPicPr>
          <p:cNvPr id="7271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963" y="1433513"/>
            <a:ext cx="52959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2713" name="Rectangle 9"/>
          <p:cNvSpPr>
            <a:spLocks/>
          </p:cNvSpPr>
          <p:nvPr/>
        </p:nvSpPr>
        <p:spPr bwMode="auto">
          <a:xfrm>
            <a:off x="2376488" y="1431131"/>
            <a:ext cx="5305425" cy="1328738"/>
          </a:xfrm>
          <a:prstGeom prst="rect">
            <a:avLst/>
          </a:prstGeom>
          <a:solidFill>
            <a:srgbClr val="000000">
              <a:alpha val="25000"/>
            </a:srgb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pic>
        <p:nvPicPr>
          <p:cNvPr id="72714"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62758" y="3228975"/>
            <a:ext cx="213903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2715" name="Rectangle 11"/>
          <p:cNvSpPr>
            <a:spLocks/>
          </p:cNvSpPr>
          <p:nvPr/>
        </p:nvSpPr>
        <p:spPr bwMode="auto">
          <a:xfrm>
            <a:off x="5702498" y="3378994"/>
            <a:ext cx="19669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a:t>
            </a:r>
          </a:p>
        </p:txBody>
      </p:sp>
      <p:sp>
        <p:nvSpPr>
          <p:cNvPr id="72716" name="Line 12"/>
          <p:cNvSpPr>
            <a:spLocks noChangeShapeType="1"/>
          </p:cNvSpPr>
          <p:nvPr/>
        </p:nvSpPr>
        <p:spPr bwMode="auto">
          <a:xfrm>
            <a:off x="5080992" y="3386138"/>
            <a:ext cx="0" cy="686991"/>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2717" name="Rectangle 13"/>
          <p:cNvSpPr>
            <a:spLocks/>
          </p:cNvSpPr>
          <p:nvPr/>
        </p:nvSpPr>
        <p:spPr bwMode="auto">
          <a:xfrm>
            <a:off x="-13692" y="1430536"/>
            <a:ext cx="2399705" cy="1328738"/>
          </a:xfrm>
          <a:prstGeom prst="rect">
            <a:avLst/>
          </a:prstGeom>
          <a:solidFill>
            <a:srgbClr val="6E6E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72718" name="Group 14"/>
          <p:cNvGrpSpPr>
            <a:grpSpLocks/>
          </p:cNvGrpSpPr>
          <p:nvPr/>
        </p:nvGrpSpPr>
        <p:grpSpPr bwMode="auto">
          <a:xfrm>
            <a:off x="8169474" y="4824412"/>
            <a:ext cx="759619" cy="176213"/>
            <a:chOff x="0" y="0"/>
            <a:chExt cx="1275" cy="296"/>
          </a:xfrm>
        </p:grpSpPr>
        <p:pic>
          <p:nvPicPr>
            <p:cNvPr id="7271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2720" name="Rectangle 1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21" name="Rectangle 1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57</a:t>
              </a:r>
            </a:p>
          </p:txBody>
        </p:sp>
        <p:sp>
          <p:nvSpPr>
            <p:cNvPr id="72722" name="Rectangle 1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72712"/>
                                        </p:tgtEl>
                                        <p:attrNameLst>
                                          <p:attrName>style.visibility</p:attrName>
                                        </p:attrNameLst>
                                      </p:cBhvr>
                                      <p:to>
                                        <p:strVal val="visible"/>
                                      </p:to>
                                    </p:set>
                                    <p:anim calcmode="lin" valueType="num">
                                      <p:cBhvr>
                                        <p:cTn id="7" dur="500" fill="hold"/>
                                        <p:tgtEl>
                                          <p:spTgt spid="72712"/>
                                        </p:tgtEl>
                                        <p:attrNameLst>
                                          <p:attrName>ppt_x</p:attrName>
                                        </p:attrNameLst>
                                      </p:cBhvr>
                                      <p:tavLst>
                                        <p:tav tm="0">
                                          <p:val>
                                            <p:strVal val="#ppt_x-#ppt_w/2"/>
                                          </p:val>
                                        </p:tav>
                                        <p:tav tm="100000">
                                          <p:val>
                                            <p:strVal val="#ppt_x"/>
                                          </p:val>
                                        </p:tav>
                                      </p:tavLst>
                                    </p:anim>
                                    <p:anim calcmode="lin" valueType="num">
                                      <p:cBhvr>
                                        <p:cTn id="8" dur="500" fill="hold"/>
                                        <p:tgtEl>
                                          <p:spTgt spid="72712"/>
                                        </p:tgtEl>
                                        <p:attrNameLst>
                                          <p:attrName>ppt_y</p:attrName>
                                        </p:attrNameLst>
                                      </p:cBhvr>
                                      <p:tavLst>
                                        <p:tav tm="0">
                                          <p:val>
                                            <p:strVal val="#ppt_y"/>
                                          </p:val>
                                        </p:tav>
                                        <p:tav tm="100000">
                                          <p:val>
                                            <p:strVal val="#ppt_y"/>
                                          </p:val>
                                        </p:tav>
                                      </p:tavLst>
                                    </p:anim>
                                    <p:anim calcmode="lin" valueType="num">
                                      <p:cBhvr>
                                        <p:cTn id="9" dur="500" fill="hold"/>
                                        <p:tgtEl>
                                          <p:spTgt spid="72712"/>
                                        </p:tgtEl>
                                        <p:attrNameLst>
                                          <p:attrName>ppt_w</p:attrName>
                                        </p:attrNameLst>
                                      </p:cBhvr>
                                      <p:tavLst>
                                        <p:tav tm="0">
                                          <p:val>
                                            <p:fltVal val="0"/>
                                          </p:val>
                                        </p:tav>
                                        <p:tav tm="100000">
                                          <p:val>
                                            <p:strVal val="#ppt_w"/>
                                          </p:val>
                                        </p:tav>
                                      </p:tavLst>
                                    </p:anim>
                                    <p:anim calcmode="lin" valueType="num">
                                      <p:cBhvr>
                                        <p:cTn id="10" dur="500" fill="hold"/>
                                        <p:tgtEl>
                                          <p:spTgt spid="72712"/>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3" presetClass="entr" presetSubtype="32" fill="hold" grpId="0" nodeType="afterEffect">
                                  <p:stCondLst>
                                    <p:cond delay="300"/>
                                  </p:stCondLst>
                                  <p:iterate type="lt">
                                    <p:tmPct val="100000"/>
                                  </p:iterate>
                                  <p:childTnLst>
                                    <p:set>
                                      <p:cBhvr>
                                        <p:cTn id="13" dur="1" fill="hold">
                                          <p:stCondLst>
                                            <p:cond delay="0"/>
                                          </p:stCondLst>
                                        </p:cTn>
                                        <p:tgtEl>
                                          <p:spTgt spid="72713"/>
                                        </p:tgtEl>
                                        <p:attrNameLst>
                                          <p:attrName>style.visibility</p:attrName>
                                        </p:attrNameLst>
                                      </p:cBhvr>
                                      <p:to>
                                        <p:strVal val="visible"/>
                                      </p:to>
                                    </p:set>
                                    <p:anim calcmode="lin" valueType="num">
                                      <p:cBhvr>
                                        <p:cTn id="14" dur="75" fill="hold"/>
                                        <p:tgtEl>
                                          <p:spTgt spid="72713"/>
                                        </p:tgtEl>
                                        <p:attrNameLst>
                                          <p:attrName>ppt_w</p:attrName>
                                        </p:attrNameLst>
                                      </p:cBhvr>
                                      <p:tavLst>
                                        <p:tav tm="0">
                                          <p:val>
                                            <p:strVal val="4*#ppt_w"/>
                                          </p:val>
                                        </p:tav>
                                        <p:tav tm="100000">
                                          <p:val>
                                            <p:strVal val="#ppt_w"/>
                                          </p:val>
                                        </p:tav>
                                      </p:tavLst>
                                    </p:anim>
                                    <p:anim calcmode="lin" valueType="num">
                                      <p:cBhvr>
                                        <p:cTn id="15" dur="75" fill="hold"/>
                                        <p:tgtEl>
                                          <p:spTgt spid="72713"/>
                                        </p:tgtEl>
                                        <p:attrNameLst>
                                          <p:attrName>ppt_h</p:attrName>
                                        </p:attrNameLst>
                                      </p:cBhvr>
                                      <p:tavLst>
                                        <p:tav tm="0">
                                          <p:val>
                                            <p:strVal val="4*#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nodeType="clickEffect">
                                  <p:stCondLst>
                                    <p:cond delay="0"/>
                                  </p:stCondLst>
                                  <p:childTnLst>
                                    <p:set>
                                      <p:cBhvr>
                                        <p:cTn id="19" dur="1" fill="hold">
                                          <p:stCondLst>
                                            <p:cond delay="0"/>
                                          </p:stCondLst>
                                        </p:cTn>
                                        <p:tgtEl>
                                          <p:spTgt spid="72714"/>
                                        </p:tgtEl>
                                        <p:attrNameLst>
                                          <p:attrName>style.visibility</p:attrName>
                                        </p:attrNameLst>
                                      </p:cBhvr>
                                      <p:to>
                                        <p:strVal val="visible"/>
                                      </p:to>
                                    </p:set>
                                    <p:anim calcmode="lin" valueType="num">
                                      <p:cBhvr additive="base">
                                        <p:cTn id="20" dur="500" fill="hold"/>
                                        <p:tgtEl>
                                          <p:spTgt spid="72714"/>
                                        </p:tgtEl>
                                        <p:attrNameLst>
                                          <p:attrName>ppt_x</p:attrName>
                                        </p:attrNameLst>
                                      </p:cBhvr>
                                      <p:tavLst>
                                        <p:tav tm="0">
                                          <p:val>
                                            <p:strVal val="0-#ppt_w/2"/>
                                          </p:val>
                                        </p:tav>
                                        <p:tav tm="100000">
                                          <p:val>
                                            <p:strVal val="#ppt_x"/>
                                          </p:val>
                                        </p:tav>
                                      </p:tavLst>
                                    </p:anim>
                                    <p:anim calcmode="lin" valueType="num">
                                      <p:cBhvr additive="base">
                                        <p:cTn id="21" dur="500" fill="hold"/>
                                        <p:tgtEl>
                                          <p:spTgt spid="72714"/>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500"/>
                            </p:stCondLst>
                            <p:childTnLst>
                              <p:par>
                                <p:cTn id="23" presetID="2" presetClass="entr" presetSubtype="8" fill="hold" grpId="0" nodeType="afterEffect">
                                  <p:stCondLst>
                                    <p:cond delay="300"/>
                                  </p:stCondLst>
                                  <p:childTnLst>
                                    <p:set>
                                      <p:cBhvr>
                                        <p:cTn id="24" dur="1" fill="hold">
                                          <p:stCondLst>
                                            <p:cond delay="0"/>
                                          </p:stCondLst>
                                        </p:cTn>
                                        <p:tgtEl>
                                          <p:spTgt spid="72716"/>
                                        </p:tgtEl>
                                        <p:attrNameLst>
                                          <p:attrName>style.visibility</p:attrName>
                                        </p:attrNameLst>
                                      </p:cBhvr>
                                      <p:to>
                                        <p:strVal val="visible"/>
                                      </p:to>
                                    </p:set>
                                    <p:anim calcmode="lin" valueType="num">
                                      <p:cBhvr additive="base">
                                        <p:cTn id="25" dur="500" fill="hold"/>
                                        <p:tgtEl>
                                          <p:spTgt spid="72716"/>
                                        </p:tgtEl>
                                        <p:attrNameLst>
                                          <p:attrName>ppt_x</p:attrName>
                                        </p:attrNameLst>
                                      </p:cBhvr>
                                      <p:tavLst>
                                        <p:tav tm="0">
                                          <p:val>
                                            <p:strVal val="0-#ppt_w/2"/>
                                          </p:val>
                                        </p:tav>
                                        <p:tav tm="100000">
                                          <p:val>
                                            <p:strVal val="#ppt_x"/>
                                          </p:val>
                                        </p:tav>
                                      </p:tavLst>
                                    </p:anim>
                                    <p:anim calcmode="lin" valueType="num">
                                      <p:cBhvr additive="base">
                                        <p:cTn id="26" dur="500" fill="hold"/>
                                        <p:tgtEl>
                                          <p:spTgt spid="72716"/>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1300"/>
                            </p:stCondLst>
                            <p:childTnLst>
                              <p:par>
                                <p:cTn id="28" presetID="2" presetClass="entr" presetSubtype="8" fill="hold" grpId="0" nodeType="afterEffect">
                                  <p:stCondLst>
                                    <p:cond delay="300"/>
                                  </p:stCondLst>
                                  <p:childTnLst>
                                    <p:set>
                                      <p:cBhvr>
                                        <p:cTn id="29" dur="1" fill="hold">
                                          <p:stCondLst>
                                            <p:cond delay="0"/>
                                          </p:stCondLst>
                                        </p:cTn>
                                        <p:tgtEl>
                                          <p:spTgt spid="72715"/>
                                        </p:tgtEl>
                                        <p:attrNameLst>
                                          <p:attrName>style.visibility</p:attrName>
                                        </p:attrNameLst>
                                      </p:cBhvr>
                                      <p:to>
                                        <p:strVal val="visible"/>
                                      </p:to>
                                    </p:set>
                                    <p:anim calcmode="lin" valueType="num">
                                      <p:cBhvr additive="base">
                                        <p:cTn id="30" dur="500" fill="hold"/>
                                        <p:tgtEl>
                                          <p:spTgt spid="72715"/>
                                        </p:tgtEl>
                                        <p:attrNameLst>
                                          <p:attrName>ppt_x</p:attrName>
                                        </p:attrNameLst>
                                      </p:cBhvr>
                                      <p:tavLst>
                                        <p:tav tm="0">
                                          <p:val>
                                            <p:strVal val="0-#ppt_w/2"/>
                                          </p:val>
                                        </p:tav>
                                        <p:tav tm="100000">
                                          <p:val>
                                            <p:strVal val="#ppt_x"/>
                                          </p:val>
                                        </p:tav>
                                      </p:tavLst>
                                    </p:anim>
                                    <p:anim calcmode="lin" valueType="num">
                                      <p:cBhvr additive="base">
                                        <p:cTn id="31" dur="500" fill="hold"/>
                                        <p:tgtEl>
                                          <p:spTgt spid="727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3" grpId="0" animBg="1"/>
      <p:bldP spid="72715" grpId="0" autoUpdateAnimBg="0"/>
      <p:bldP spid="7271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3729" name="Rectangle 1"/>
          <p:cNvSpPr>
            <a:spLocks/>
          </p:cNvSpPr>
          <p:nvPr/>
        </p:nvSpPr>
        <p:spPr bwMode="auto">
          <a:xfrm>
            <a:off x="1993106" y="2102644"/>
            <a:ext cx="2752725" cy="314325"/>
          </a:xfrm>
          <a:prstGeom prst="rect">
            <a:avLst/>
          </a:prstGeom>
          <a:solidFill>
            <a:schemeClr val="accent4">
              <a:lumMod val="95000"/>
            </a:schemeClr>
          </a:solidFill>
          <a:ln>
            <a:noFill/>
          </a:ln>
          <a:extLst/>
        </p:spPr>
        <p:txBody>
          <a:bodyPr lIns="0" tIns="0" rIns="0" bIns="0"/>
          <a:lstStyle/>
          <a:p>
            <a:endParaRPr lang="en-US"/>
          </a:p>
        </p:txBody>
      </p:sp>
      <p:sp>
        <p:nvSpPr>
          <p:cNvPr id="73730" name="Rectangle 2"/>
          <p:cNvSpPr>
            <a:spLocks/>
          </p:cNvSpPr>
          <p:nvPr/>
        </p:nvSpPr>
        <p:spPr bwMode="auto">
          <a:xfrm>
            <a:off x="1994892" y="1683543"/>
            <a:ext cx="24955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chemeClr val="tx1"/>
                </a:solidFill>
                <a:latin typeface="Montserrat-Bold" charset="0"/>
                <a:ea typeface="ＭＳ Ｐゴシック" charset="0"/>
                <a:cs typeface="Montserrat-Bold" charset="0"/>
                <a:sym typeface="Montserrat-Bold" charset="0"/>
              </a:rPr>
              <a:t>T H A N K S</a:t>
            </a:r>
          </a:p>
        </p:txBody>
      </p:sp>
      <p:sp>
        <p:nvSpPr>
          <p:cNvPr id="73731" name="Rectangle 3"/>
          <p:cNvSpPr>
            <a:spLocks/>
          </p:cNvSpPr>
          <p:nvPr/>
        </p:nvSpPr>
        <p:spPr bwMode="auto">
          <a:xfrm>
            <a:off x="2080617" y="2131219"/>
            <a:ext cx="240982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300" dirty="0">
                <a:solidFill>
                  <a:srgbClr val="9B9B9B"/>
                </a:solidFill>
                <a:latin typeface="Montserrat-Regular" charset="0"/>
                <a:ea typeface="ＭＳ Ｐゴシック" charset="0"/>
                <a:cs typeface="Montserrat-Regular" charset="0"/>
                <a:sym typeface="Montserrat-Regular" charset="0"/>
              </a:rPr>
              <a:t>For Watching &amp; Contributed</a:t>
            </a:r>
          </a:p>
        </p:txBody>
      </p:sp>
      <p:grpSp>
        <p:nvGrpSpPr>
          <p:cNvPr id="73732" name="Group 4"/>
          <p:cNvGrpSpPr>
            <a:grpSpLocks/>
          </p:cNvGrpSpPr>
          <p:nvPr/>
        </p:nvGrpSpPr>
        <p:grpSpPr bwMode="auto">
          <a:xfrm rot="10800000">
            <a:off x="4921449" y="2099667"/>
            <a:ext cx="742950" cy="319088"/>
            <a:chOff x="0" y="0"/>
            <a:chExt cx="1248" cy="536"/>
          </a:xfrm>
        </p:grpSpPr>
        <p:sp>
          <p:nvSpPr>
            <p:cNvPr id="73733" name="Rectangle 5"/>
            <p:cNvSpPr>
              <a:spLocks/>
            </p:cNvSpPr>
            <p:nvPr/>
          </p:nvSpPr>
          <p:spPr bwMode="auto">
            <a:xfrm>
              <a:off x="404" y="0"/>
              <a:ext cx="844" cy="536"/>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4" name="Rectangle 6"/>
            <p:cNvSpPr>
              <a:spLocks/>
            </p:cNvSpPr>
            <p:nvPr/>
          </p:nvSpPr>
          <p:spPr bwMode="auto">
            <a:xfrm rot="5400000">
              <a:off x="271" y="400"/>
              <a:ext cx="134" cy="135"/>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5" name="Rectangle 7"/>
            <p:cNvSpPr>
              <a:spLocks/>
            </p:cNvSpPr>
            <p:nvPr/>
          </p:nvSpPr>
          <p:spPr bwMode="auto">
            <a:xfrm rot="5400000">
              <a:off x="135" y="400"/>
              <a:ext cx="134" cy="135"/>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6" name="Rectangle 8"/>
            <p:cNvSpPr>
              <a:spLocks/>
            </p:cNvSpPr>
            <p:nvPr/>
          </p:nvSpPr>
          <p:spPr bwMode="auto">
            <a:xfrm rot="5400000">
              <a:off x="271" y="266"/>
              <a:ext cx="134" cy="135"/>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7" name="Rectangle 9"/>
            <p:cNvSpPr>
              <a:spLocks/>
            </p:cNvSpPr>
            <p:nvPr/>
          </p:nvSpPr>
          <p:spPr bwMode="auto">
            <a:xfrm rot="5400000">
              <a:off x="135" y="132"/>
              <a:ext cx="134" cy="135"/>
            </a:xfrm>
            <a:prstGeom prst="rect">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8" name="Rectangle 10"/>
            <p:cNvSpPr>
              <a:spLocks/>
            </p:cNvSpPr>
            <p:nvPr/>
          </p:nvSpPr>
          <p:spPr bwMode="auto">
            <a:xfrm rot="5400000">
              <a:off x="271" y="0"/>
              <a:ext cx="134" cy="134"/>
            </a:xfrm>
            <a:prstGeom prst="rect">
              <a:avLst/>
            </a:prstGeom>
            <a:solidFill>
              <a:schemeClr val="accent1">
                <a:lumMod val="10000"/>
                <a:lumOff val="9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9" name="Rectangle 11"/>
            <p:cNvSpPr>
              <a:spLocks/>
            </p:cNvSpPr>
            <p:nvPr/>
          </p:nvSpPr>
          <p:spPr bwMode="auto">
            <a:xfrm rot="5400000">
              <a:off x="0" y="267"/>
              <a:ext cx="134" cy="134"/>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73740" name="Group 12"/>
          <p:cNvGrpSpPr>
            <a:grpSpLocks/>
          </p:cNvGrpSpPr>
          <p:nvPr/>
        </p:nvGrpSpPr>
        <p:grpSpPr bwMode="auto">
          <a:xfrm>
            <a:off x="4200525" y="2586038"/>
            <a:ext cx="1547813" cy="895350"/>
            <a:chOff x="0" y="0"/>
            <a:chExt cx="2600" cy="1504"/>
          </a:xfrm>
        </p:grpSpPr>
        <p:sp>
          <p:nvSpPr>
            <p:cNvPr id="73741" name="Rectangle 13"/>
            <p:cNvSpPr>
              <a:spLocks/>
            </p:cNvSpPr>
            <p:nvPr/>
          </p:nvSpPr>
          <p:spPr bwMode="auto">
            <a:xfrm rot="10800000">
              <a:off x="0" y="0"/>
              <a:ext cx="2600" cy="1504"/>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42" name="Rectangle 14"/>
            <p:cNvSpPr>
              <a:spLocks/>
            </p:cNvSpPr>
            <p:nvPr/>
          </p:nvSpPr>
          <p:spPr bwMode="auto">
            <a:xfrm>
              <a:off x="1207" y="84"/>
              <a:ext cx="1168" cy="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900" dirty="0">
                  <a:solidFill>
                    <a:srgbClr val="FFFFFF"/>
                  </a:solidFill>
                  <a:latin typeface="Montserrat-Bold" charset="0"/>
                  <a:ea typeface="ＭＳ Ｐゴシック" charset="0"/>
                  <a:cs typeface="Montserrat-Bold" charset="0"/>
                  <a:sym typeface="Montserrat-Bold" charset="0"/>
                </a:rPr>
                <a:t>Let</a:t>
              </a:r>
              <a:r>
                <a:rPr lang="ja-JP" altLang="en-US" sz="1900" dirty="0">
                  <a:solidFill>
                    <a:srgbClr val="FFFFFF"/>
                  </a:solidFill>
                  <a:latin typeface="Arial"/>
                  <a:ea typeface="ＭＳ Ｐゴシック" charset="0"/>
                  <a:cs typeface="Montserrat-Bold" charset="0"/>
                  <a:sym typeface="Montserrat-Bold" charset="0"/>
                </a:rPr>
                <a:t>’</a:t>
              </a:r>
              <a:r>
                <a:rPr lang="en-US" sz="1900" dirty="0">
                  <a:solidFill>
                    <a:srgbClr val="FFFFFF"/>
                  </a:solidFill>
                  <a:latin typeface="Montserrat-Bold" charset="0"/>
                  <a:ea typeface="ＭＳ Ｐゴシック" charset="0"/>
                  <a:cs typeface="Montserrat-Bold" charset="0"/>
                  <a:sym typeface="Montserrat-Bold" charset="0"/>
                </a:rPr>
                <a:t>s</a:t>
              </a:r>
            </a:p>
            <a:p>
              <a:pPr algn="l">
                <a:lnSpc>
                  <a:spcPct val="80000"/>
                </a:lnSpc>
              </a:pPr>
              <a:r>
                <a:rPr lang="en-US" sz="1900" dirty="0">
                  <a:solidFill>
                    <a:schemeClr val="accent3"/>
                  </a:solidFill>
                  <a:latin typeface="Montserrat-Bold" charset="0"/>
                  <a:ea typeface="ＭＳ Ｐゴシック" charset="0"/>
                  <a:cs typeface="Montserrat-Bold" charset="0"/>
                  <a:sym typeface="Montserrat-Bold" charset="0"/>
                </a:rPr>
                <a:t>TALK</a:t>
              </a:r>
              <a:r>
                <a:rPr lang="en-US" sz="1900" dirty="0">
                  <a:solidFill>
                    <a:schemeClr val="accent1"/>
                  </a:solidFill>
                  <a:latin typeface="Montserrat-Bold" charset="0"/>
                  <a:ea typeface="ＭＳ Ｐゴシック" charset="0"/>
                  <a:cs typeface="Montserrat-Bold" charset="0"/>
                  <a:sym typeface="Montserrat-Bold" charset="0"/>
                </a:rPr>
                <a:t> </a:t>
              </a:r>
              <a:r>
                <a:rPr lang="en-US" sz="1900" dirty="0">
                  <a:solidFill>
                    <a:srgbClr val="FFFFFF"/>
                  </a:solidFill>
                  <a:latin typeface="Montserrat-Bold" charset="0"/>
                  <a:ea typeface="ＭＳ Ｐゴシック" charset="0"/>
                  <a:cs typeface="Montserrat-Bold" charset="0"/>
                  <a:sym typeface="Montserrat-Bold" charset="0"/>
                </a:rPr>
                <a:t>NOW</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3740"/>
                                        </p:tgtEl>
                                        <p:attrNameLst>
                                          <p:attrName>style.visibility</p:attrName>
                                        </p:attrNameLst>
                                      </p:cBhvr>
                                      <p:to>
                                        <p:strVal val="visible"/>
                                      </p:to>
                                    </p:set>
                                    <p:anim calcmode="lin" valueType="num">
                                      <p:cBhvr>
                                        <p:cTn id="7" dur="500" fill="hold"/>
                                        <p:tgtEl>
                                          <p:spTgt spid="73740"/>
                                        </p:tgtEl>
                                        <p:attrNameLst>
                                          <p:attrName>ppt_w</p:attrName>
                                        </p:attrNameLst>
                                      </p:cBhvr>
                                      <p:tavLst>
                                        <p:tav tm="0">
                                          <p:val>
                                            <p:fltVal val="0"/>
                                          </p:val>
                                        </p:tav>
                                        <p:tav tm="100000">
                                          <p:val>
                                            <p:strVal val="#ppt_w"/>
                                          </p:val>
                                        </p:tav>
                                      </p:tavLst>
                                    </p:anim>
                                    <p:anim calcmode="lin" valueType="num">
                                      <p:cBhvr>
                                        <p:cTn id="8" dur="500" fill="hold"/>
                                        <p:tgtEl>
                                          <p:spTgt spid="737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2857500"/>
            <a:ext cx="9182100" cy="2295525"/>
          </a:xfrm>
          <a:prstGeom prst="rect">
            <a:avLst/>
          </a:prstGeom>
          <a:solidFill>
            <a:schemeClr val="bg2"/>
          </a:solidFill>
          <a:ln>
            <a:noFill/>
          </a:ln>
          <a:extLst/>
        </p:spPr>
      </p:pic>
      <p:sp>
        <p:nvSpPr>
          <p:cNvPr id="20482" name="Rectangle 2"/>
          <p:cNvSpPr>
            <a:spLocks/>
          </p:cNvSpPr>
          <p:nvPr/>
        </p:nvSpPr>
        <p:spPr bwMode="auto">
          <a:xfrm>
            <a:off x="-30957" y="2855119"/>
            <a:ext cx="9205913" cy="2319338"/>
          </a:xfrm>
          <a:prstGeom prst="rect">
            <a:avLst/>
          </a:prstGeom>
          <a:solidFill>
            <a:schemeClr val="bg2">
              <a:alpha val="84999"/>
            </a:schemeClr>
          </a:solidFill>
          <a:ln>
            <a:noFill/>
          </a:ln>
          <a:extLst/>
        </p:spPr>
        <p:txBody>
          <a:bodyPr lIns="0" tIns="0" rIns="0" bIns="0"/>
          <a:lstStyle/>
          <a:p>
            <a:endParaRPr lang="en-US"/>
          </a:p>
        </p:txBody>
      </p:sp>
      <p:sp>
        <p:nvSpPr>
          <p:cNvPr id="20483" name="Rectangle 3"/>
          <p:cNvSpPr>
            <a:spLocks/>
          </p:cNvSpPr>
          <p:nvPr/>
        </p:nvSpPr>
        <p:spPr bwMode="auto">
          <a:xfrm rot="2700000">
            <a:off x="1540669" y="2776537"/>
            <a:ext cx="147638" cy="147638"/>
          </a:xfrm>
          <a:prstGeom prst="rect">
            <a:avLst/>
          </a:prstGeom>
          <a:solidFill>
            <a:srgbClr val="FFFFFF"/>
          </a:solidFill>
          <a:ln>
            <a:noFill/>
          </a:ln>
          <a:extLst>
            <a:ext uri="{91240B29-F687-4F45-9708-019B960494DF}">
              <a14:hiddenLine xmlns:a14="http://schemas.microsoft.com/office/drawing/2010/main" w="25400" cap="flat">
                <a:solidFill>
                  <a:schemeClr val="tx1">
                    <a:alpha val="0"/>
                  </a:schemeClr>
                </a:solidFill>
                <a:miter lim="800000"/>
                <a:headEnd type="none" w="med" len="med"/>
                <a:tailEnd type="none" w="med" len="med"/>
              </a14:hiddenLine>
            </a:ext>
          </a:extLst>
        </p:spPr>
        <p:txBody>
          <a:bodyPr lIns="0" tIns="0" rIns="0" bIns="0"/>
          <a:lstStyle/>
          <a:p>
            <a:endParaRPr lang="en-US"/>
          </a:p>
        </p:txBody>
      </p:sp>
      <p:sp>
        <p:nvSpPr>
          <p:cNvPr id="20484" name="Rectangle 4"/>
          <p:cNvSpPr>
            <a:spLocks/>
          </p:cNvSpPr>
          <p:nvPr/>
        </p:nvSpPr>
        <p:spPr bwMode="auto">
          <a:xfrm>
            <a:off x="913805" y="640556"/>
            <a:ext cx="19764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dirty="0">
                <a:solidFill>
                  <a:schemeClr val="tx2"/>
                </a:solidFill>
                <a:latin typeface="Montserrat-Bold" charset="0"/>
                <a:ea typeface="ＭＳ Ｐゴシック" charset="0"/>
                <a:cs typeface="Montserrat-Bold" charset="0"/>
                <a:sym typeface="Montserrat-Bold" charset="0"/>
              </a:rPr>
              <a:t>A B O U T   U S</a:t>
            </a:r>
          </a:p>
        </p:txBody>
      </p:sp>
      <p:sp>
        <p:nvSpPr>
          <p:cNvPr id="20485" name="Rectangle 5"/>
          <p:cNvSpPr>
            <a:spLocks/>
          </p:cNvSpPr>
          <p:nvPr/>
        </p:nvSpPr>
        <p:spPr bwMode="auto">
          <a:xfrm>
            <a:off x="916186" y="997744"/>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bg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chemeClr val="bg1"/>
                </a:solidFill>
                <a:latin typeface="Montserrat-Regular" charset="0"/>
                <a:ea typeface="ＭＳ Ｐゴシック" charset="0"/>
                <a:cs typeface="Montserrat-Regular" charset="0"/>
                <a:sym typeface="Montserrat-Regular" charset="0"/>
              </a:rPr>
              <a:t>spaciousnes</a:t>
            </a:r>
            <a:r>
              <a:rPr lang="en-US" sz="700" dirty="0">
                <a:solidFill>
                  <a:schemeClr val="bg1"/>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chemeClr val="bg1"/>
                </a:solidFill>
                <a:latin typeface="Montserrat-Regular" charset="0"/>
                <a:ea typeface="ＭＳ Ｐゴシック" charset="0"/>
                <a:cs typeface="Montserrat-Regular" charset="0"/>
                <a:sym typeface="Montserrat-Regular" charset="0"/>
              </a:rPr>
              <a:t>colours</a:t>
            </a:r>
            <a:r>
              <a:rPr lang="en-US" sz="700" dirty="0">
                <a:solidFill>
                  <a:schemeClr val="bg1"/>
                </a:solidFill>
                <a:latin typeface="Montserrat-Regular" charset="0"/>
                <a:ea typeface="ＭＳ Ｐゴシック" charset="0"/>
                <a:cs typeface="Montserrat-Regular" charset="0"/>
                <a:sym typeface="Montserrat-Regular" charset="0"/>
              </a:rPr>
              <a:t>,</a:t>
            </a:r>
          </a:p>
        </p:txBody>
      </p:sp>
      <p:sp>
        <p:nvSpPr>
          <p:cNvPr id="20486" name="Rectangle 6"/>
          <p:cNvSpPr>
            <a:spLocks/>
          </p:cNvSpPr>
          <p:nvPr/>
        </p:nvSpPr>
        <p:spPr bwMode="auto">
          <a:xfrm>
            <a:off x="916186" y="1959769"/>
            <a:ext cx="1609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2"/>
                </a:solidFill>
                <a:latin typeface="Montserrat-Regular" charset="0"/>
                <a:ea typeface="ＭＳ Ｐゴシック" charset="0"/>
                <a:cs typeface="Montserrat-Regular" charset="0"/>
                <a:sym typeface="Montserrat-Regular" charset="0"/>
              </a:rPr>
              <a:t>Letterhead design </a:t>
            </a:r>
            <a:r>
              <a:rPr lang="en-US" sz="1100" dirty="0" err="1">
                <a:solidFill>
                  <a:schemeClr val="accent2"/>
                </a:solidFill>
                <a:latin typeface="Montserrat-Regular" charset="0"/>
                <a:ea typeface="ＭＳ Ｐゴシック" charset="0"/>
                <a:cs typeface="Montserrat-Regular" charset="0"/>
                <a:sym typeface="Montserrat-Regular" charset="0"/>
              </a:rPr>
              <a:t>ismeant</a:t>
            </a:r>
            <a:r>
              <a:rPr lang="en-US" sz="1100" dirty="0">
                <a:solidFill>
                  <a:schemeClr val="accent2"/>
                </a:solidFill>
                <a:latin typeface="Montserrat-Regular" charset="0"/>
                <a:ea typeface="ＭＳ Ｐゴシック" charset="0"/>
                <a:cs typeface="Montserrat-Regular" charset="0"/>
                <a:sym typeface="Montserrat-Regular" charset="0"/>
              </a:rPr>
              <a:t> to project an image of profession</a:t>
            </a:r>
          </a:p>
        </p:txBody>
      </p:sp>
      <p:sp>
        <p:nvSpPr>
          <p:cNvPr id="20487" name="Rectangle 7"/>
          <p:cNvSpPr>
            <a:spLocks/>
          </p:cNvSpPr>
          <p:nvPr/>
        </p:nvSpPr>
        <p:spPr bwMode="auto">
          <a:xfrm>
            <a:off x="916186" y="4019550"/>
            <a:ext cx="160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 we have created a very spacious feeling. The simplicity.</a:t>
            </a:r>
          </a:p>
        </p:txBody>
      </p:sp>
      <p:sp>
        <p:nvSpPr>
          <p:cNvPr id="20488" name="Rectangle 8"/>
          <p:cNvSpPr>
            <a:spLocks/>
          </p:cNvSpPr>
          <p:nvPr/>
        </p:nvSpPr>
        <p:spPr bwMode="auto">
          <a:xfrm rot="2700000">
            <a:off x="4336256" y="2776537"/>
            <a:ext cx="147638" cy="147638"/>
          </a:xfrm>
          <a:prstGeom prst="rect">
            <a:avLst/>
          </a:prstGeom>
          <a:solidFill>
            <a:srgbClr val="FFFFFF"/>
          </a:solidFill>
          <a:ln>
            <a:noFill/>
          </a:ln>
          <a:extLst>
            <a:ext uri="{91240B29-F687-4F45-9708-019B960494DF}">
              <a14:hiddenLine xmlns:a14="http://schemas.microsoft.com/office/drawing/2010/main" w="25400" cap="flat">
                <a:solidFill>
                  <a:schemeClr val="tx1">
                    <a:alpha val="0"/>
                  </a:schemeClr>
                </a:solidFill>
                <a:miter lim="800000"/>
                <a:headEnd type="none" w="med" len="med"/>
                <a:tailEnd type="none" w="med" len="med"/>
              </a14:hiddenLine>
            </a:ext>
          </a:extLst>
        </p:spPr>
        <p:txBody>
          <a:bodyPr lIns="0" tIns="0" rIns="0" bIns="0"/>
          <a:lstStyle/>
          <a:p>
            <a:endParaRPr lang="en-US"/>
          </a:p>
        </p:txBody>
      </p:sp>
      <p:sp>
        <p:nvSpPr>
          <p:cNvPr id="20489" name="Rectangle 9"/>
          <p:cNvSpPr>
            <a:spLocks/>
          </p:cNvSpPr>
          <p:nvPr/>
        </p:nvSpPr>
        <p:spPr bwMode="auto">
          <a:xfrm>
            <a:off x="3711774" y="1959769"/>
            <a:ext cx="1609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2"/>
                </a:solidFill>
                <a:latin typeface="Montserrat-Regular" charset="0"/>
                <a:ea typeface="ＭＳ Ｐゴシック" charset="0"/>
                <a:cs typeface="Montserrat-Regular" charset="0"/>
                <a:sym typeface="Montserrat-Regular" charset="0"/>
              </a:rPr>
              <a:t>Letterhead design </a:t>
            </a:r>
            <a:r>
              <a:rPr lang="en-US" sz="1100" dirty="0" err="1">
                <a:solidFill>
                  <a:schemeClr val="accent2"/>
                </a:solidFill>
                <a:latin typeface="Montserrat-Regular" charset="0"/>
                <a:ea typeface="ＭＳ Ｐゴシック" charset="0"/>
                <a:cs typeface="Montserrat-Regular" charset="0"/>
                <a:sym typeface="Montserrat-Regular" charset="0"/>
              </a:rPr>
              <a:t>ismeant</a:t>
            </a:r>
            <a:r>
              <a:rPr lang="en-US" sz="1100" dirty="0">
                <a:solidFill>
                  <a:schemeClr val="accent2"/>
                </a:solidFill>
                <a:latin typeface="Montserrat-Regular" charset="0"/>
                <a:ea typeface="ＭＳ Ｐゴシック" charset="0"/>
                <a:cs typeface="Montserrat-Regular" charset="0"/>
                <a:sym typeface="Montserrat-Regular" charset="0"/>
              </a:rPr>
              <a:t> to project an image of profession</a:t>
            </a:r>
          </a:p>
        </p:txBody>
      </p:sp>
      <p:sp>
        <p:nvSpPr>
          <p:cNvPr id="20490" name="Rectangle 10"/>
          <p:cNvSpPr>
            <a:spLocks/>
          </p:cNvSpPr>
          <p:nvPr/>
        </p:nvSpPr>
        <p:spPr bwMode="auto">
          <a:xfrm>
            <a:off x="3711774" y="4019550"/>
            <a:ext cx="160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 we have created a very spacious feeling. The simplicity.</a:t>
            </a:r>
          </a:p>
        </p:txBody>
      </p:sp>
      <p:sp>
        <p:nvSpPr>
          <p:cNvPr id="20491" name="Line 11"/>
          <p:cNvSpPr>
            <a:spLocks noChangeShapeType="1"/>
          </p:cNvSpPr>
          <p:nvPr/>
        </p:nvSpPr>
        <p:spPr bwMode="auto">
          <a:xfrm>
            <a:off x="3128963" y="1952030"/>
            <a:ext cx="0" cy="2715220"/>
          </a:xfrm>
          <a:prstGeom prst="line">
            <a:avLst/>
          </a:pr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492" name="Rectangle 12"/>
          <p:cNvSpPr>
            <a:spLocks/>
          </p:cNvSpPr>
          <p:nvPr/>
        </p:nvSpPr>
        <p:spPr bwMode="auto">
          <a:xfrm rot="2700000">
            <a:off x="7131843" y="2776537"/>
            <a:ext cx="147638" cy="147638"/>
          </a:xfrm>
          <a:prstGeom prst="rect">
            <a:avLst/>
          </a:prstGeom>
          <a:solidFill>
            <a:srgbClr val="FFFFFF"/>
          </a:solidFill>
          <a:ln>
            <a:noFill/>
          </a:ln>
          <a:extLst>
            <a:ext uri="{91240B29-F687-4F45-9708-019B960494DF}">
              <a14:hiddenLine xmlns:a14="http://schemas.microsoft.com/office/drawing/2010/main" w="25400" cap="flat">
                <a:solidFill>
                  <a:schemeClr val="tx1">
                    <a:alpha val="0"/>
                  </a:schemeClr>
                </a:solidFill>
                <a:miter lim="800000"/>
                <a:headEnd type="none" w="med" len="med"/>
                <a:tailEnd type="none" w="med" len="med"/>
              </a14:hiddenLine>
            </a:ext>
          </a:extLst>
        </p:spPr>
        <p:txBody>
          <a:bodyPr lIns="0" tIns="0" rIns="0" bIns="0"/>
          <a:lstStyle/>
          <a:p>
            <a:endParaRPr lang="en-US"/>
          </a:p>
        </p:txBody>
      </p:sp>
      <p:sp>
        <p:nvSpPr>
          <p:cNvPr id="20493" name="Rectangle 13"/>
          <p:cNvSpPr>
            <a:spLocks/>
          </p:cNvSpPr>
          <p:nvPr/>
        </p:nvSpPr>
        <p:spPr bwMode="auto">
          <a:xfrm>
            <a:off x="6507361" y="1959769"/>
            <a:ext cx="1609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1">
                    <a:lumMod val="50000"/>
                  </a:schemeClr>
                </a:solidFill>
                <a:latin typeface="Montserrat-Regular" charset="0"/>
                <a:ea typeface="ＭＳ Ｐゴシック" charset="0"/>
                <a:cs typeface="Montserrat-Regular" charset="0"/>
                <a:sym typeface="Montserrat-Regular" charset="0"/>
              </a:rPr>
              <a:t>Letterhead design </a:t>
            </a:r>
            <a:r>
              <a:rPr lang="en-US" sz="1100" dirty="0" err="1">
                <a:solidFill>
                  <a:schemeClr val="accent1">
                    <a:lumMod val="50000"/>
                  </a:schemeClr>
                </a:solidFill>
                <a:latin typeface="Montserrat-Regular" charset="0"/>
                <a:ea typeface="ＭＳ Ｐゴシック" charset="0"/>
                <a:cs typeface="Montserrat-Regular" charset="0"/>
                <a:sym typeface="Montserrat-Regular" charset="0"/>
              </a:rPr>
              <a:t>ismeant</a:t>
            </a:r>
            <a:r>
              <a:rPr lang="en-US" sz="1100" dirty="0">
                <a:solidFill>
                  <a:schemeClr val="accent1">
                    <a:lumMod val="50000"/>
                  </a:schemeClr>
                </a:solidFill>
                <a:latin typeface="Montserrat-Regular" charset="0"/>
                <a:ea typeface="ＭＳ Ｐゴシック" charset="0"/>
                <a:cs typeface="Montserrat-Regular" charset="0"/>
                <a:sym typeface="Montserrat-Regular" charset="0"/>
              </a:rPr>
              <a:t> to project an image of profession</a:t>
            </a:r>
          </a:p>
        </p:txBody>
      </p:sp>
      <p:sp>
        <p:nvSpPr>
          <p:cNvPr id="20494" name="Rectangle 14"/>
          <p:cNvSpPr>
            <a:spLocks/>
          </p:cNvSpPr>
          <p:nvPr/>
        </p:nvSpPr>
        <p:spPr bwMode="auto">
          <a:xfrm>
            <a:off x="6507361" y="4019550"/>
            <a:ext cx="160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 we have created a very spacious feeling. The simplicity.</a:t>
            </a:r>
          </a:p>
        </p:txBody>
      </p:sp>
      <p:sp>
        <p:nvSpPr>
          <p:cNvPr id="20495" name="Line 15"/>
          <p:cNvSpPr>
            <a:spLocks noChangeShapeType="1"/>
          </p:cNvSpPr>
          <p:nvPr/>
        </p:nvSpPr>
        <p:spPr bwMode="auto">
          <a:xfrm>
            <a:off x="5924550" y="1952030"/>
            <a:ext cx="0" cy="2715220"/>
          </a:xfrm>
          <a:prstGeom prst="line">
            <a:avLst/>
          </a:pr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0496" name="Group 16"/>
          <p:cNvGrpSpPr>
            <a:grpSpLocks/>
          </p:cNvGrpSpPr>
          <p:nvPr/>
        </p:nvGrpSpPr>
        <p:grpSpPr bwMode="auto">
          <a:xfrm>
            <a:off x="1338263" y="3276600"/>
            <a:ext cx="552450" cy="552450"/>
            <a:chOff x="0" y="0"/>
            <a:chExt cx="928" cy="928"/>
          </a:xfrm>
        </p:grpSpPr>
        <p:sp>
          <p:nvSpPr>
            <p:cNvPr id="20497" name="Oval 17"/>
            <p:cNvSpPr>
              <a:spLocks/>
            </p:cNvSpPr>
            <p:nvPr/>
          </p:nvSpPr>
          <p:spPr bwMode="auto">
            <a:xfrm>
              <a:off x="0" y="0"/>
              <a:ext cx="928" cy="928"/>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0498" name="Picture 18"/>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359" y="200"/>
              <a:ext cx="209"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20499" name="Group 19"/>
          <p:cNvGrpSpPr>
            <a:grpSpLocks/>
          </p:cNvGrpSpPr>
          <p:nvPr/>
        </p:nvGrpSpPr>
        <p:grpSpPr bwMode="auto">
          <a:xfrm>
            <a:off x="4133850" y="3276600"/>
            <a:ext cx="552450" cy="552450"/>
            <a:chOff x="0" y="0"/>
            <a:chExt cx="928" cy="928"/>
          </a:xfrm>
        </p:grpSpPr>
        <p:sp>
          <p:nvSpPr>
            <p:cNvPr id="20500" name="Oval 20"/>
            <p:cNvSpPr>
              <a:spLocks/>
            </p:cNvSpPr>
            <p:nvPr/>
          </p:nvSpPr>
          <p:spPr bwMode="auto">
            <a:xfrm>
              <a:off x="0" y="0"/>
              <a:ext cx="928" cy="928"/>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0501" name="Picture 21"/>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274" y="231"/>
              <a:ext cx="440" cy="417"/>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20502" name="Group 22"/>
          <p:cNvGrpSpPr>
            <a:grpSpLocks/>
          </p:cNvGrpSpPr>
          <p:nvPr/>
        </p:nvGrpSpPr>
        <p:grpSpPr bwMode="auto">
          <a:xfrm>
            <a:off x="6929437" y="3276600"/>
            <a:ext cx="552450" cy="552450"/>
            <a:chOff x="0" y="0"/>
            <a:chExt cx="928" cy="928"/>
          </a:xfrm>
        </p:grpSpPr>
        <p:sp>
          <p:nvSpPr>
            <p:cNvPr id="20503" name="Oval 23"/>
            <p:cNvSpPr>
              <a:spLocks/>
            </p:cNvSpPr>
            <p:nvPr/>
          </p:nvSpPr>
          <p:spPr bwMode="auto">
            <a:xfrm>
              <a:off x="0" y="0"/>
              <a:ext cx="928" cy="928"/>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0504" name="Picture 24"/>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249" y="236"/>
              <a:ext cx="440" cy="441"/>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20505" name="Group 25"/>
          <p:cNvGrpSpPr>
            <a:grpSpLocks/>
          </p:cNvGrpSpPr>
          <p:nvPr/>
        </p:nvGrpSpPr>
        <p:grpSpPr bwMode="auto">
          <a:xfrm>
            <a:off x="8169473" y="4824412"/>
            <a:ext cx="761405" cy="176213"/>
            <a:chOff x="0" y="0"/>
            <a:chExt cx="1279" cy="296"/>
          </a:xfrm>
        </p:grpSpPr>
        <p:pic>
          <p:nvPicPr>
            <p:cNvPr id="20506"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0507" name="Rectangle 27"/>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0508" name="Rectangle 2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06</a:t>
              </a:r>
            </a:p>
          </p:txBody>
        </p:sp>
        <p:sp>
          <p:nvSpPr>
            <p:cNvPr id="20509" name="Rectangle 29"/>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d"/>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anim calcmode="lin" valueType="num">
                                      <p:cBhvr>
                                        <p:cTn id="7" dur="500" fill="hold"/>
                                        <p:tgtEl>
                                          <p:spTgt spid="20486"/>
                                        </p:tgtEl>
                                        <p:attrNameLst>
                                          <p:attrName>ppt_x</p:attrName>
                                        </p:attrNameLst>
                                      </p:cBhvr>
                                      <p:tavLst>
                                        <p:tav tm="0">
                                          <p:val>
                                            <p:strVal val="#ppt_x-#ppt_w/2"/>
                                          </p:val>
                                        </p:tav>
                                        <p:tav tm="100000">
                                          <p:val>
                                            <p:strVal val="#ppt_x"/>
                                          </p:val>
                                        </p:tav>
                                      </p:tavLst>
                                    </p:anim>
                                    <p:anim calcmode="lin" valueType="num">
                                      <p:cBhvr>
                                        <p:cTn id="8" dur="500" fill="hold"/>
                                        <p:tgtEl>
                                          <p:spTgt spid="20486"/>
                                        </p:tgtEl>
                                        <p:attrNameLst>
                                          <p:attrName>ppt_y</p:attrName>
                                        </p:attrNameLst>
                                      </p:cBhvr>
                                      <p:tavLst>
                                        <p:tav tm="0">
                                          <p:val>
                                            <p:strVal val="#ppt_y"/>
                                          </p:val>
                                        </p:tav>
                                        <p:tav tm="100000">
                                          <p:val>
                                            <p:strVal val="#ppt_y"/>
                                          </p:val>
                                        </p:tav>
                                      </p:tavLst>
                                    </p:anim>
                                    <p:anim calcmode="lin" valueType="num">
                                      <p:cBhvr>
                                        <p:cTn id="9" dur="500" fill="hold"/>
                                        <p:tgtEl>
                                          <p:spTgt spid="20486"/>
                                        </p:tgtEl>
                                        <p:attrNameLst>
                                          <p:attrName>ppt_w</p:attrName>
                                        </p:attrNameLst>
                                      </p:cBhvr>
                                      <p:tavLst>
                                        <p:tav tm="0">
                                          <p:val>
                                            <p:fltVal val="0"/>
                                          </p:val>
                                        </p:tav>
                                        <p:tav tm="100000">
                                          <p:val>
                                            <p:strVal val="#ppt_w"/>
                                          </p:val>
                                        </p:tav>
                                      </p:tavLst>
                                    </p:anim>
                                    <p:anim calcmode="lin" valueType="num">
                                      <p:cBhvr>
                                        <p:cTn id="10" dur="500" fill="hold"/>
                                        <p:tgtEl>
                                          <p:spTgt spid="20486"/>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nodeType="clickEffect">
                                  <p:stCondLst>
                                    <p:cond delay="0"/>
                                  </p:stCondLst>
                                  <p:childTnLst>
                                    <p:set>
                                      <p:cBhvr>
                                        <p:cTn id="14" dur="1" fill="hold">
                                          <p:stCondLst>
                                            <p:cond delay="0"/>
                                          </p:stCondLst>
                                        </p:cTn>
                                        <p:tgtEl>
                                          <p:spTgt spid="20481"/>
                                        </p:tgtEl>
                                        <p:attrNameLst>
                                          <p:attrName>style.visibility</p:attrName>
                                        </p:attrNameLst>
                                      </p:cBhvr>
                                      <p:to>
                                        <p:strVal val="visible"/>
                                      </p:to>
                                    </p:set>
                                    <p:anim calcmode="lin" valueType="num">
                                      <p:cBhvr>
                                        <p:cTn id="15" dur="500" fill="hold"/>
                                        <p:tgtEl>
                                          <p:spTgt spid="20481"/>
                                        </p:tgtEl>
                                        <p:attrNameLst>
                                          <p:attrName>ppt_w</p:attrName>
                                        </p:attrNameLst>
                                      </p:cBhvr>
                                      <p:tavLst>
                                        <p:tav tm="0">
                                          <p:val>
                                            <p:fltVal val="0"/>
                                          </p:val>
                                        </p:tav>
                                        <p:tav tm="100000">
                                          <p:val>
                                            <p:strVal val="#ppt_w"/>
                                          </p:val>
                                        </p:tav>
                                      </p:tavLst>
                                    </p:anim>
                                    <p:anim calcmode="lin" valueType="num">
                                      <p:cBhvr>
                                        <p:cTn id="16" dur="500" fill="hold"/>
                                        <p:tgtEl>
                                          <p:spTgt spid="20481"/>
                                        </p:tgtEl>
                                        <p:attrNameLst>
                                          <p:attrName>ppt_h</p:attrName>
                                        </p:attrNameLst>
                                      </p:cBhvr>
                                      <p:tavLst>
                                        <p:tav tm="0">
                                          <p:val>
                                            <p:fltVal val="0"/>
                                          </p:val>
                                        </p:tav>
                                        <p:tav tm="100000">
                                          <p:val>
                                            <p:strVal val="#ppt_h"/>
                                          </p:val>
                                        </p:tav>
                                      </p:tavLst>
                                    </p:anim>
                                  </p:childTnLst>
                                </p:cTn>
                              </p:par>
                            </p:childTnLst>
                          </p:cTn>
                        </p:par>
                        <p:par>
                          <p:cTn id="17" fill="hold" nodeType="afterGroup">
                            <p:stCondLst>
                              <p:cond delay="500"/>
                            </p:stCondLst>
                            <p:childTnLst>
                              <p:par>
                                <p:cTn id="18" presetID="23" presetClass="entr" presetSubtype="32" fill="hold" grpId="0" nodeType="afterEffect">
                                  <p:stCondLst>
                                    <p:cond delay="300"/>
                                  </p:stCondLst>
                                  <p:iterate type="lt">
                                    <p:tmPct val="100000"/>
                                  </p:iterate>
                                  <p:childTnLst>
                                    <p:set>
                                      <p:cBhvr>
                                        <p:cTn id="19" dur="1" fill="hold">
                                          <p:stCondLst>
                                            <p:cond delay="0"/>
                                          </p:stCondLst>
                                        </p:cTn>
                                        <p:tgtEl>
                                          <p:spTgt spid="20482"/>
                                        </p:tgtEl>
                                        <p:attrNameLst>
                                          <p:attrName>style.visibility</p:attrName>
                                        </p:attrNameLst>
                                      </p:cBhvr>
                                      <p:to>
                                        <p:strVal val="visible"/>
                                      </p:to>
                                    </p:set>
                                    <p:anim calcmode="lin" valueType="num">
                                      <p:cBhvr>
                                        <p:cTn id="20" dur="75" fill="hold"/>
                                        <p:tgtEl>
                                          <p:spTgt spid="20482"/>
                                        </p:tgtEl>
                                        <p:attrNameLst>
                                          <p:attrName>ppt_w</p:attrName>
                                        </p:attrNameLst>
                                      </p:cBhvr>
                                      <p:tavLst>
                                        <p:tav tm="0">
                                          <p:val>
                                            <p:strVal val="4*#ppt_w"/>
                                          </p:val>
                                        </p:tav>
                                        <p:tav tm="100000">
                                          <p:val>
                                            <p:strVal val="#ppt_w"/>
                                          </p:val>
                                        </p:tav>
                                      </p:tavLst>
                                    </p:anim>
                                    <p:anim calcmode="lin" valueType="num">
                                      <p:cBhvr>
                                        <p:cTn id="21" dur="75" fill="hold"/>
                                        <p:tgtEl>
                                          <p:spTgt spid="20482"/>
                                        </p:tgtEl>
                                        <p:attrNameLst>
                                          <p:attrName>ppt_h</p:attrName>
                                        </p:attrNameLst>
                                      </p:cBhvr>
                                      <p:tavLst>
                                        <p:tav tm="0">
                                          <p:val>
                                            <p:strVal val="4*#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20483"/>
                                        </p:tgtEl>
                                        <p:attrNameLst>
                                          <p:attrName>style.visibility</p:attrName>
                                        </p:attrNameLst>
                                      </p:cBhvr>
                                      <p:to>
                                        <p:strVal val="visible"/>
                                      </p:to>
                                    </p:set>
                                    <p:anim calcmode="lin" valueType="num">
                                      <p:cBhvr additive="base">
                                        <p:cTn id="26" dur="500" fill="hold"/>
                                        <p:tgtEl>
                                          <p:spTgt spid="20483"/>
                                        </p:tgtEl>
                                        <p:attrNameLst>
                                          <p:attrName>ppt_x</p:attrName>
                                        </p:attrNameLst>
                                      </p:cBhvr>
                                      <p:tavLst>
                                        <p:tav tm="0">
                                          <p:val>
                                            <p:strVal val="#ppt_x"/>
                                          </p:val>
                                        </p:tav>
                                        <p:tav tm="100000">
                                          <p:val>
                                            <p:strVal val="#ppt_x"/>
                                          </p:val>
                                        </p:tav>
                                      </p:tavLst>
                                    </p:anim>
                                    <p:anim calcmode="lin" valueType="num">
                                      <p:cBhvr additive="base">
                                        <p:cTn id="27" dur="500" fill="hold"/>
                                        <p:tgtEl>
                                          <p:spTgt spid="20483"/>
                                        </p:tgtEl>
                                        <p:attrNameLst>
                                          <p:attrName>ppt_y</p:attrName>
                                        </p:attrNameLst>
                                      </p:cBhvr>
                                      <p:tavLst>
                                        <p:tav tm="0">
                                          <p:val>
                                            <p:strVal val="0-#ppt_h/2"/>
                                          </p:val>
                                        </p:tav>
                                        <p:tav tm="100000">
                                          <p:val>
                                            <p:strVal val="#ppt_y"/>
                                          </p:val>
                                        </p:tav>
                                      </p:tavLst>
                                    </p:anim>
                                  </p:childTnLst>
                                </p:cTn>
                              </p:par>
                            </p:childTnLst>
                          </p:cTn>
                        </p:par>
                        <p:par>
                          <p:cTn id="28" fill="hold" nodeType="afterGroup">
                            <p:stCondLst>
                              <p:cond delay="500"/>
                            </p:stCondLst>
                            <p:childTnLst>
                              <p:par>
                                <p:cTn id="29" presetID="23" presetClass="entr" presetSubtype="16" fill="hold" nodeType="afterEffect">
                                  <p:stCondLst>
                                    <p:cond delay="300"/>
                                  </p:stCondLst>
                                  <p:childTnLst>
                                    <p:set>
                                      <p:cBhvr>
                                        <p:cTn id="30" dur="1" fill="hold">
                                          <p:stCondLst>
                                            <p:cond delay="0"/>
                                          </p:stCondLst>
                                        </p:cTn>
                                        <p:tgtEl>
                                          <p:spTgt spid="20496"/>
                                        </p:tgtEl>
                                        <p:attrNameLst>
                                          <p:attrName>style.visibility</p:attrName>
                                        </p:attrNameLst>
                                      </p:cBhvr>
                                      <p:to>
                                        <p:strVal val="visible"/>
                                      </p:to>
                                    </p:set>
                                    <p:anim calcmode="lin" valueType="num">
                                      <p:cBhvr>
                                        <p:cTn id="31" dur="500" fill="hold"/>
                                        <p:tgtEl>
                                          <p:spTgt spid="20496"/>
                                        </p:tgtEl>
                                        <p:attrNameLst>
                                          <p:attrName>ppt_w</p:attrName>
                                        </p:attrNameLst>
                                      </p:cBhvr>
                                      <p:tavLst>
                                        <p:tav tm="0">
                                          <p:val>
                                            <p:fltVal val="0"/>
                                          </p:val>
                                        </p:tav>
                                        <p:tav tm="100000">
                                          <p:val>
                                            <p:strVal val="#ppt_w"/>
                                          </p:val>
                                        </p:tav>
                                      </p:tavLst>
                                    </p:anim>
                                    <p:anim calcmode="lin" valueType="num">
                                      <p:cBhvr>
                                        <p:cTn id="32" dur="500" fill="hold"/>
                                        <p:tgtEl>
                                          <p:spTgt spid="20496"/>
                                        </p:tgtEl>
                                        <p:attrNameLst>
                                          <p:attrName>ppt_h</p:attrName>
                                        </p:attrNameLst>
                                      </p:cBhvr>
                                      <p:tavLst>
                                        <p:tav tm="0">
                                          <p:val>
                                            <p:fltVal val="0"/>
                                          </p:val>
                                        </p:tav>
                                        <p:tav tm="100000">
                                          <p:val>
                                            <p:strVal val="#ppt_h"/>
                                          </p:val>
                                        </p:tav>
                                      </p:tavLst>
                                    </p:anim>
                                  </p:childTnLst>
                                </p:cTn>
                              </p:par>
                            </p:childTnLst>
                          </p:cTn>
                        </p:par>
                        <p:par>
                          <p:cTn id="33" fill="hold" nodeType="afterGroup">
                            <p:stCondLst>
                              <p:cond delay="1300"/>
                            </p:stCondLst>
                            <p:childTnLst>
                              <p:par>
                                <p:cTn id="34" presetID="2" presetClass="entr" presetSubtype="8" fill="hold" grpId="0" nodeType="afterEffect">
                                  <p:stCondLst>
                                    <p:cond delay="300"/>
                                  </p:stCondLst>
                                  <p:childTnLst>
                                    <p:set>
                                      <p:cBhvr>
                                        <p:cTn id="35" dur="1" fill="hold">
                                          <p:stCondLst>
                                            <p:cond delay="0"/>
                                          </p:stCondLst>
                                        </p:cTn>
                                        <p:tgtEl>
                                          <p:spTgt spid="20487"/>
                                        </p:tgtEl>
                                        <p:attrNameLst>
                                          <p:attrName>style.visibility</p:attrName>
                                        </p:attrNameLst>
                                      </p:cBhvr>
                                      <p:to>
                                        <p:strVal val="visible"/>
                                      </p:to>
                                    </p:set>
                                    <p:anim calcmode="lin" valueType="num">
                                      <p:cBhvr additive="base">
                                        <p:cTn id="36" dur="500" fill="hold"/>
                                        <p:tgtEl>
                                          <p:spTgt spid="20487"/>
                                        </p:tgtEl>
                                        <p:attrNameLst>
                                          <p:attrName>ppt_x</p:attrName>
                                        </p:attrNameLst>
                                      </p:cBhvr>
                                      <p:tavLst>
                                        <p:tav tm="0">
                                          <p:val>
                                            <p:strVal val="0-#ppt_w/2"/>
                                          </p:val>
                                        </p:tav>
                                        <p:tav tm="100000">
                                          <p:val>
                                            <p:strVal val="#ppt_x"/>
                                          </p:val>
                                        </p:tav>
                                      </p:tavLst>
                                    </p:anim>
                                    <p:anim calcmode="lin" valueType="num">
                                      <p:cBhvr additive="base">
                                        <p:cTn id="37" dur="500" fill="hold"/>
                                        <p:tgtEl>
                                          <p:spTgt spid="20487"/>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0491"/>
                                        </p:tgtEl>
                                        <p:attrNameLst>
                                          <p:attrName>style.visibility</p:attrName>
                                        </p:attrNameLst>
                                      </p:cBhvr>
                                      <p:to>
                                        <p:strVal val="visible"/>
                                      </p:to>
                                    </p:set>
                                    <p:animEffect transition="in" filter="box(out)">
                                      <p:cBhvr>
                                        <p:cTn id="42" dur="500"/>
                                        <p:tgtEl>
                                          <p:spTgt spid="204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20489"/>
                                        </p:tgtEl>
                                        <p:attrNameLst>
                                          <p:attrName>style.visibility</p:attrName>
                                        </p:attrNameLst>
                                      </p:cBhvr>
                                      <p:to>
                                        <p:strVal val="visible"/>
                                      </p:to>
                                    </p:set>
                                    <p:anim calcmode="lin" valueType="num">
                                      <p:cBhvr>
                                        <p:cTn id="47" dur="500" fill="hold"/>
                                        <p:tgtEl>
                                          <p:spTgt spid="20489"/>
                                        </p:tgtEl>
                                        <p:attrNameLst>
                                          <p:attrName>ppt_w</p:attrName>
                                        </p:attrNameLst>
                                      </p:cBhvr>
                                      <p:tavLst>
                                        <p:tav tm="0">
                                          <p:val>
                                            <p:fltVal val="0"/>
                                          </p:val>
                                        </p:tav>
                                        <p:tav tm="100000">
                                          <p:val>
                                            <p:strVal val="#ppt_w"/>
                                          </p:val>
                                        </p:tav>
                                      </p:tavLst>
                                    </p:anim>
                                    <p:anim calcmode="lin" valueType="num">
                                      <p:cBhvr>
                                        <p:cTn id="48" dur="500" fill="hold"/>
                                        <p:tgtEl>
                                          <p:spTgt spid="20489"/>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23" presetClass="entr" presetSubtype="16" fill="hold" grpId="0" nodeType="afterEffect">
                                  <p:stCondLst>
                                    <p:cond delay="300"/>
                                  </p:stCondLst>
                                  <p:childTnLst>
                                    <p:set>
                                      <p:cBhvr>
                                        <p:cTn id="51" dur="1" fill="hold">
                                          <p:stCondLst>
                                            <p:cond delay="0"/>
                                          </p:stCondLst>
                                        </p:cTn>
                                        <p:tgtEl>
                                          <p:spTgt spid="20488"/>
                                        </p:tgtEl>
                                        <p:attrNameLst>
                                          <p:attrName>style.visibility</p:attrName>
                                        </p:attrNameLst>
                                      </p:cBhvr>
                                      <p:to>
                                        <p:strVal val="visible"/>
                                      </p:to>
                                    </p:set>
                                    <p:anim calcmode="lin" valueType="num">
                                      <p:cBhvr>
                                        <p:cTn id="52" dur="500" fill="hold"/>
                                        <p:tgtEl>
                                          <p:spTgt spid="20488"/>
                                        </p:tgtEl>
                                        <p:attrNameLst>
                                          <p:attrName>ppt_w</p:attrName>
                                        </p:attrNameLst>
                                      </p:cBhvr>
                                      <p:tavLst>
                                        <p:tav tm="0">
                                          <p:val>
                                            <p:fltVal val="0"/>
                                          </p:val>
                                        </p:tav>
                                        <p:tav tm="100000">
                                          <p:val>
                                            <p:strVal val="#ppt_w"/>
                                          </p:val>
                                        </p:tav>
                                      </p:tavLst>
                                    </p:anim>
                                    <p:anim calcmode="lin" valueType="num">
                                      <p:cBhvr>
                                        <p:cTn id="53" dur="500" fill="hold"/>
                                        <p:tgtEl>
                                          <p:spTgt spid="20488"/>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8" fill="hold" nodeType="clickEffect">
                                  <p:stCondLst>
                                    <p:cond delay="0"/>
                                  </p:stCondLst>
                                  <p:childTnLst>
                                    <p:set>
                                      <p:cBhvr>
                                        <p:cTn id="57" dur="1" fill="hold">
                                          <p:stCondLst>
                                            <p:cond delay="0"/>
                                          </p:stCondLst>
                                        </p:cTn>
                                        <p:tgtEl>
                                          <p:spTgt spid="20499"/>
                                        </p:tgtEl>
                                        <p:attrNameLst>
                                          <p:attrName>style.visibility</p:attrName>
                                        </p:attrNameLst>
                                      </p:cBhvr>
                                      <p:to>
                                        <p:strVal val="visible"/>
                                      </p:to>
                                    </p:set>
                                    <p:anim calcmode="lin" valueType="num">
                                      <p:cBhvr>
                                        <p:cTn id="58" dur="500" fill="hold"/>
                                        <p:tgtEl>
                                          <p:spTgt spid="20499"/>
                                        </p:tgtEl>
                                        <p:attrNameLst>
                                          <p:attrName>ppt_x</p:attrName>
                                        </p:attrNameLst>
                                      </p:cBhvr>
                                      <p:tavLst>
                                        <p:tav tm="0">
                                          <p:val>
                                            <p:strVal val="#ppt_x-#ppt_w/2"/>
                                          </p:val>
                                        </p:tav>
                                        <p:tav tm="100000">
                                          <p:val>
                                            <p:strVal val="#ppt_x"/>
                                          </p:val>
                                        </p:tav>
                                      </p:tavLst>
                                    </p:anim>
                                    <p:anim calcmode="lin" valueType="num">
                                      <p:cBhvr>
                                        <p:cTn id="59" dur="500" fill="hold"/>
                                        <p:tgtEl>
                                          <p:spTgt spid="20499"/>
                                        </p:tgtEl>
                                        <p:attrNameLst>
                                          <p:attrName>ppt_y</p:attrName>
                                        </p:attrNameLst>
                                      </p:cBhvr>
                                      <p:tavLst>
                                        <p:tav tm="0">
                                          <p:val>
                                            <p:strVal val="#ppt_y"/>
                                          </p:val>
                                        </p:tav>
                                        <p:tav tm="100000">
                                          <p:val>
                                            <p:strVal val="#ppt_y"/>
                                          </p:val>
                                        </p:tav>
                                      </p:tavLst>
                                    </p:anim>
                                    <p:anim calcmode="lin" valueType="num">
                                      <p:cBhvr>
                                        <p:cTn id="60" dur="500" fill="hold"/>
                                        <p:tgtEl>
                                          <p:spTgt spid="20499"/>
                                        </p:tgtEl>
                                        <p:attrNameLst>
                                          <p:attrName>ppt_w</p:attrName>
                                        </p:attrNameLst>
                                      </p:cBhvr>
                                      <p:tavLst>
                                        <p:tav tm="0">
                                          <p:val>
                                            <p:fltVal val="0"/>
                                          </p:val>
                                        </p:tav>
                                        <p:tav tm="100000">
                                          <p:val>
                                            <p:strVal val="#ppt_w"/>
                                          </p:val>
                                        </p:tav>
                                      </p:tavLst>
                                    </p:anim>
                                    <p:anim calcmode="lin" valueType="num">
                                      <p:cBhvr>
                                        <p:cTn id="61" dur="500" fill="hold"/>
                                        <p:tgtEl>
                                          <p:spTgt spid="20499"/>
                                        </p:tgtEl>
                                        <p:attrNameLst>
                                          <p:attrName>ppt_h</p:attrName>
                                        </p:attrNameLst>
                                      </p:cBhvr>
                                      <p:tavLst>
                                        <p:tav tm="0">
                                          <p:val>
                                            <p:strVal val="#ppt_h"/>
                                          </p:val>
                                        </p:tav>
                                        <p:tav tm="100000">
                                          <p:val>
                                            <p:strVal val="#ppt_h"/>
                                          </p:val>
                                        </p:tav>
                                      </p:tavLst>
                                    </p:anim>
                                  </p:childTnLst>
                                </p:cTn>
                              </p:par>
                            </p:childTnLst>
                          </p:cTn>
                        </p:par>
                        <p:par>
                          <p:cTn id="62" fill="hold" nodeType="afterGroup">
                            <p:stCondLst>
                              <p:cond delay="500"/>
                            </p:stCondLst>
                            <p:childTnLst>
                              <p:par>
                                <p:cTn id="63" presetID="2" presetClass="entr" presetSubtype="4" fill="hold" grpId="0" nodeType="afterEffect">
                                  <p:stCondLst>
                                    <p:cond delay="300"/>
                                  </p:stCondLst>
                                  <p:childTnLst>
                                    <p:set>
                                      <p:cBhvr>
                                        <p:cTn id="64" dur="1" fill="hold">
                                          <p:stCondLst>
                                            <p:cond delay="0"/>
                                          </p:stCondLst>
                                        </p:cTn>
                                        <p:tgtEl>
                                          <p:spTgt spid="20490"/>
                                        </p:tgtEl>
                                        <p:attrNameLst>
                                          <p:attrName>style.visibility</p:attrName>
                                        </p:attrNameLst>
                                      </p:cBhvr>
                                      <p:to>
                                        <p:strVal val="visible"/>
                                      </p:to>
                                    </p:set>
                                    <p:anim calcmode="lin" valueType="num">
                                      <p:cBhvr additive="base">
                                        <p:cTn id="65" dur="500" fill="hold"/>
                                        <p:tgtEl>
                                          <p:spTgt spid="20490"/>
                                        </p:tgtEl>
                                        <p:attrNameLst>
                                          <p:attrName>ppt_x</p:attrName>
                                        </p:attrNameLst>
                                      </p:cBhvr>
                                      <p:tavLst>
                                        <p:tav tm="0">
                                          <p:val>
                                            <p:strVal val="#ppt_x"/>
                                          </p:val>
                                        </p:tav>
                                        <p:tav tm="100000">
                                          <p:val>
                                            <p:strVal val="#ppt_x"/>
                                          </p:val>
                                        </p:tav>
                                      </p:tavLst>
                                    </p:anim>
                                    <p:anim calcmode="lin" valueType="num">
                                      <p:cBhvr additive="base">
                                        <p:cTn id="66"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20495"/>
                                        </p:tgtEl>
                                        <p:attrNameLst>
                                          <p:attrName>style.visibility</p:attrName>
                                        </p:attrNameLst>
                                      </p:cBhvr>
                                      <p:to>
                                        <p:strVal val="visible"/>
                                      </p:to>
                                    </p:set>
                                    <p:animEffect transition="in" filter="box(out)">
                                      <p:cBhvr>
                                        <p:cTn id="71" dur="500"/>
                                        <p:tgtEl>
                                          <p:spTgt spid="2049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20493"/>
                                        </p:tgtEl>
                                        <p:attrNameLst>
                                          <p:attrName>style.visibility</p:attrName>
                                        </p:attrNameLst>
                                      </p:cBhvr>
                                      <p:to>
                                        <p:strVal val="visible"/>
                                      </p:to>
                                    </p:set>
                                    <p:anim calcmode="lin" valueType="num">
                                      <p:cBhvr additive="base">
                                        <p:cTn id="76" dur="500" fill="hold"/>
                                        <p:tgtEl>
                                          <p:spTgt spid="20493"/>
                                        </p:tgtEl>
                                        <p:attrNameLst>
                                          <p:attrName>ppt_x</p:attrName>
                                        </p:attrNameLst>
                                      </p:cBhvr>
                                      <p:tavLst>
                                        <p:tav tm="0">
                                          <p:val>
                                            <p:strVal val="1+#ppt_w/2"/>
                                          </p:val>
                                        </p:tav>
                                        <p:tav tm="100000">
                                          <p:val>
                                            <p:strVal val="#ppt_x"/>
                                          </p:val>
                                        </p:tav>
                                      </p:tavLst>
                                    </p:anim>
                                    <p:anim calcmode="lin" valueType="num">
                                      <p:cBhvr additive="base">
                                        <p:cTn id="77" dur="500" fill="hold"/>
                                        <p:tgtEl>
                                          <p:spTgt spid="20493"/>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500"/>
                            </p:stCondLst>
                            <p:childTnLst>
                              <p:par>
                                <p:cTn id="79" presetID="2" presetClass="entr" presetSubtype="2" fill="hold" grpId="0" nodeType="afterEffect">
                                  <p:stCondLst>
                                    <p:cond delay="300"/>
                                  </p:stCondLst>
                                  <p:childTnLst>
                                    <p:set>
                                      <p:cBhvr>
                                        <p:cTn id="80" dur="1" fill="hold">
                                          <p:stCondLst>
                                            <p:cond delay="0"/>
                                          </p:stCondLst>
                                        </p:cTn>
                                        <p:tgtEl>
                                          <p:spTgt spid="20492"/>
                                        </p:tgtEl>
                                        <p:attrNameLst>
                                          <p:attrName>style.visibility</p:attrName>
                                        </p:attrNameLst>
                                      </p:cBhvr>
                                      <p:to>
                                        <p:strVal val="visible"/>
                                      </p:to>
                                    </p:set>
                                    <p:anim calcmode="lin" valueType="num">
                                      <p:cBhvr additive="base">
                                        <p:cTn id="81" dur="500" fill="hold"/>
                                        <p:tgtEl>
                                          <p:spTgt spid="20492"/>
                                        </p:tgtEl>
                                        <p:attrNameLst>
                                          <p:attrName>ppt_x</p:attrName>
                                        </p:attrNameLst>
                                      </p:cBhvr>
                                      <p:tavLst>
                                        <p:tav tm="0">
                                          <p:val>
                                            <p:strVal val="1+#ppt_w/2"/>
                                          </p:val>
                                        </p:tav>
                                        <p:tav tm="100000">
                                          <p:val>
                                            <p:strVal val="#ppt_x"/>
                                          </p:val>
                                        </p:tav>
                                      </p:tavLst>
                                    </p:anim>
                                    <p:anim calcmode="lin" valueType="num">
                                      <p:cBhvr additive="base">
                                        <p:cTn id="82" dur="500" fill="hold"/>
                                        <p:tgtEl>
                                          <p:spTgt spid="20492"/>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1" fill="hold" nodeType="clickEffect">
                                  <p:stCondLst>
                                    <p:cond delay="0"/>
                                  </p:stCondLst>
                                  <p:childTnLst>
                                    <p:set>
                                      <p:cBhvr>
                                        <p:cTn id="86" dur="1" fill="hold">
                                          <p:stCondLst>
                                            <p:cond delay="0"/>
                                          </p:stCondLst>
                                        </p:cTn>
                                        <p:tgtEl>
                                          <p:spTgt spid="20502"/>
                                        </p:tgtEl>
                                        <p:attrNameLst>
                                          <p:attrName>style.visibility</p:attrName>
                                        </p:attrNameLst>
                                      </p:cBhvr>
                                      <p:to>
                                        <p:strVal val="visible"/>
                                      </p:to>
                                    </p:set>
                                    <p:anim calcmode="lin" valueType="num">
                                      <p:cBhvr additive="base">
                                        <p:cTn id="87" dur="500" fill="hold"/>
                                        <p:tgtEl>
                                          <p:spTgt spid="20502"/>
                                        </p:tgtEl>
                                        <p:attrNameLst>
                                          <p:attrName>ppt_x</p:attrName>
                                        </p:attrNameLst>
                                      </p:cBhvr>
                                      <p:tavLst>
                                        <p:tav tm="0">
                                          <p:val>
                                            <p:strVal val="#ppt_x"/>
                                          </p:val>
                                        </p:tav>
                                        <p:tav tm="100000">
                                          <p:val>
                                            <p:strVal val="#ppt_x"/>
                                          </p:val>
                                        </p:tav>
                                      </p:tavLst>
                                    </p:anim>
                                    <p:anim calcmode="lin" valueType="num">
                                      <p:cBhvr additive="base">
                                        <p:cTn id="88" dur="500" fill="hold"/>
                                        <p:tgtEl>
                                          <p:spTgt spid="20502"/>
                                        </p:tgtEl>
                                        <p:attrNameLst>
                                          <p:attrName>ppt_y</p:attrName>
                                        </p:attrNameLst>
                                      </p:cBhvr>
                                      <p:tavLst>
                                        <p:tav tm="0">
                                          <p:val>
                                            <p:strVal val="0-#ppt_h/2"/>
                                          </p:val>
                                        </p:tav>
                                        <p:tav tm="100000">
                                          <p:val>
                                            <p:strVal val="#ppt_y"/>
                                          </p:val>
                                        </p:tav>
                                      </p:tavLst>
                                    </p:anim>
                                  </p:childTnLst>
                                </p:cTn>
                              </p:par>
                            </p:childTnLst>
                          </p:cTn>
                        </p:par>
                        <p:par>
                          <p:cTn id="89" fill="hold" nodeType="afterGroup">
                            <p:stCondLst>
                              <p:cond delay="500"/>
                            </p:stCondLst>
                            <p:childTnLst>
                              <p:par>
                                <p:cTn id="90" presetID="2" presetClass="entr" presetSubtype="2" fill="hold" grpId="0" nodeType="afterEffect">
                                  <p:stCondLst>
                                    <p:cond delay="300"/>
                                  </p:stCondLst>
                                  <p:childTnLst>
                                    <p:set>
                                      <p:cBhvr>
                                        <p:cTn id="91" dur="1" fill="hold">
                                          <p:stCondLst>
                                            <p:cond delay="0"/>
                                          </p:stCondLst>
                                        </p:cTn>
                                        <p:tgtEl>
                                          <p:spTgt spid="20494"/>
                                        </p:tgtEl>
                                        <p:attrNameLst>
                                          <p:attrName>style.visibility</p:attrName>
                                        </p:attrNameLst>
                                      </p:cBhvr>
                                      <p:to>
                                        <p:strVal val="visible"/>
                                      </p:to>
                                    </p:set>
                                    <p:anim calcmode="lin" valueType="num">
                                      <p:cBhvr additive="base">
                                        <p:cTn id="92" dur="500" fill="hold"/>
                                        <p:tgtEl>
                                          <p:spTgt spid="20494"/>
                                        </p:tgtEl>
                                        <p:attrNameLst>
                                          <p:attrName>ppt_x</p:attrName>
                                        </p:attrNameLst>
                                      </p:cBhvr>
                                      <p:tavLst>
                                        <p:tav tm="0">
                                          <p:val>
                                            <p:strVal val="1+#ppt_w/2"/>
                                          </p:val>
                                        </p:tav>
                                        <p:tav tm="100000">
                                          <p:val>
                                            <p:strVal val="#ppt_x"/>
                                          </p:val>
                                        </p:tav>
                                      </p:tavLst>
                                    </p:anim>
                                    <p:anim calcmode="lin" valueType="num">
                                      <p:cBhvr additive="base">
                                        <p:cTn id="93" dur="500" fill="hold"/>
                                        <p:tgtEl>
                                          <p:spTgt spid="204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animBg="1"/>
      <p:bldP spid="20486" grpId="0" autoUpdateAnimBg="0"/>
      <p:bldP spid="20487" grpId="0" autoUpdateAnimBg="0"/>
      <p:bldP spid="20488" grpId="0" animBg="1"/>
      <p:bldP spid="20489" grpId="0" autoUpdateAnimBg="0"/>
      <p:bldP spid="20490" grpId="0" autoUpdateAnimBg="0"/>
      <p:bldP spid="20491" grpId="0" animBg="1"/>
      <p:bldP spid="20492" grpId="0" animBg="1"/>
      <p:bldP spid="20493" grpId="0" autoUpdateAnimBg="0"/>
      <p:bldP spid="20494" grpId="0" autoUpdateAnimBg="0"/>
      <p:bldP spid="2049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8100"/>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1506" name="Freeform 2"/>
          <p:cNvSpPr>
            <a:spLocks/>
          </p:cNvSpPr>
          <p:nvPr/>
        </p:nvSpPr>
        <p:spPr bwMode="auto">
          <a:xfrm>
            <a:off x="-57150" y="524470"/>
            <a:ext cx="9198769" cy="4633913"/>
          </a:xfrm>
          <a:custGeom>
            <a:avLst/>
            <a:gdLst>
              <a:gd name="T0" fmla="*/ 0 w 21600"/>
              <a:gd name="T1" fmla="+- 0 4953 3627"/>
              <a:gd name="T2" fmla="*/ 4953 h 17973"/>
              <a:gd name="T3" fmla="*/ 0 w 21600"/>
              <a:gd name="T4" fmla="+- 0 21600 3627"/>
              <a:gd name="T5" fmla="*/ 21600 h 17973"/>
              <a:gd name="T6" fmla="*/ 21600 w 21600"/>
              <a:gd name="T7" fmla="+- 0 21600 3627"/>
              <a:gd name="T8" fmla="*/ 21600 h 17973"/>
              <a:gd name="T9" fmla="*/ 21600 w 21600"/>
              <a:gd name="T10" fmla="+- 0 12597 3627"/>
              <a:gd name="T11" fmla="*/ 12597 h 17973"/>
              <a:gd name="T12" fmla="*/ 13204 w 21600"/>
              <a:gd name="T13" fmla="+- 0 9777 3627"/>
              <a:gd name="T14" fmla="*/ 9777 h 17973"/>
              <a:gd name="T15" fmla="*/ 0 w 21600"/>
              <a:gd name="T16" fmla="+- 0 4953 3627"/>
              <a:gd name="T17" fmla="*/ 4953 h 17973"/>
              <a:gd name="T18" fmla="*/ 0 w 21600"/>
              <a:gd name="T19" fmla="+- 0 4953 3627"/>
              <a:gd name="T20" fmla="*/ 4953 h 17973"/>
            </a:gdLst>
            <a:ahLst/>
            <a:cxnLst>
              <a:cxn ang="0">
                <a:pos x="T0" y="T2"/>
              </a:cxn>
              <a:cxn ang="0">
                <a:pos x="T3" y="T5"/>
              </a:cxn>
              <a:cxn ang="0">
                <a:pos x="T6" y="T8"/>
              </a:cxn>
              <a:cxn ang="0">
                <a:pos x="T9" y="T11"/>
              </a:cxn>
              <a:cxn ang="0">
                <a:pos x="T12" y="T14"/>
              </a:cxn>
              <a:cxn ang="0">
                <a:pos x="T15" y="T17"/>
              </a:cxn>
              <a:cxn ang="0">
                <a:pos x="T18" y="T20"/>
              </a:cxn>
            </a:cxnLst>
            <a:rect l="0" t="0" r="r" b="b"/>
            <a:pathLst>
              <a:path w="21600" h="17973">
                <a:moveTo>
                  <a:pt x="0" y="1326"/>
                </a:moveTo>
                <a:lnTo>
                  <a:pt x="0" y="17973"/>
                </a:lnTo>
                <a:lnTo>
                  <a:pt x="21600" y="17973"/>
                </a:lnTo>
                <a:lnTo>
                  <a:pt x="21600" y="8970"/>
                </a:lnTo>
                <a:cubicBezTo>
                  <a:pt x="20338" y="4972"/>
                  <a:pt x="17410" y="5397"/>
                  <a:pt x="13204" y="6150"/>
                </a:cubicBezTo>
                <a:cubicBezTo>
                  <a:pt x="8733" y="6950"/>
                  <a:pt x="6598" y="-3627"/>
                  <a:pt x="0" y="1326"/>
                </a:cubicBezTo>
                <a:close/>
                <a:moveTo>
                  <a:pt x="0" y="1326"/>
                </a:moveTo>
              </a:path>
            </a:pathLst>
          </a:custGeom>
          <a:solidFill>
            <a:schemeClr val="bg2">
              <a:lumMod val="75000"/>
              <a:alpha val="89999"/>
            </a:schemeClr>
          </a:solidFill>
          <a:ln>
            <a:noFill/>
          </a:ln>
          <a:extLst/>
        </p:spPr>
        <p:txBody>
          <a:bodyPr lIns="0" tIns="0" rIns="0" bIns="0"/>
          <a:lstStyle/>
          <a:p>
            <a:endParaRPr lang="en-US"/>
          </a:p>
        </p:txBody>
      </p:sp>
      <p:sp>
        <p:nvSpPr>
          <p:cNvPr id="21507" name="Rectangle 3"/>
          <p:cNvSpPr>
            <a:spLocks/>
          </p:cNvSpPr>
          <p:nvPr/>
        </p:nvSpPr>
        <p:spPr bwMode="auto">
          <a:xfrm>
            <a:off x="1137642" y="2474119"/>
            <a:ext cx="34718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FFFFFF"/>
                </a:solidFill>
                <a:latin typeface="Montserrat-Bold" charset="0"/>
                <a:ea typeface="ＭＳ Ｐゴシック" charset="0"/>
                <a:cs typeface="Montserrat-Bold" charset="0"/>
                <a:sym typeface="Montserrat-Bold" charset="0"/>
              </a:rPr>
              <a:t>W H O  W E  A R E</a:t>
            </a:r>
          </a:p>
        </p:txBody>
      </p:sp>
      <p:sp>
        <p:nvSpPr>
          <p:cNvPr id="21508" name="Rectangle 4"/>
          <p:cNvSpPr>
            <a:spLocks/>
          </p:cNvSpPr>
          <p:nvPr/>
        </p:nvSpPr>
        <p:spPr bwMode="auto">
          <a:xfrm>
            <a:off x="1140024" y="2938463"/>
            <a:ext cx="46767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chemeClr val="accent3"/>
                </a:solidFill>
                <a:latin typeface="Montserrat-Regular" charset="0"/>
                <a:ea typeface="ＭＳ Ｐゴシック" charset="0"/>
                <a:cs typeface="Montserrat-Regular" charset="0"/>
                <a:sym typeface="Montserrat-Regular" charset="0"/>
              </a:rPr>
              <a:t>spaciousnes</a:t>
            </a:r>
            <a:r>
              <a:rPr lang="en-US" sz="700" dirty="0">
                <a:solidFill>
                  <a:schemeClr val="accent3"/>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chemeClr val="accent3"/>
                </a:solidFill>
                <a:latin typeface="Montserrat-Regular" charset="0"/>
                <a:ea typeface="ＭＳ Ｐゴシック" charset="0"/>
                <a:cs typeface="Montserrat-Regular" charset="0"/>
                <a:sym typeface="Montserrat-Regular" charset="0"/>
              </a:rPr>
              <a:t>colours</a:t>
            </a:r>
            <a:r>
              <a:rPr lang="en-US" sz="700" dirty="0">
                <a:solidFill>
                  <a:schemeClr val="accent3"/>
                </a:solidFill>
                <a:latin typeface="Montserrat-Regular" charset="0"/>
                <a:ea typeface="ＭＳ Ｐゴシック" charset="0"/>
                <a:cs typeface="Montserrat-Regular" charset="0"/>
                <a:sym typeface="Montserrat-Regular" charset="0"/>
              </a:rPr>
              <a:t>,</a:t>
            </a:r>
          </a:p>
        </p:txBody>
      </p:sp>
      <p:grpSp>
        <p:nvGrpSpPr>
          <p:cNvPr id="21509" name="Group 5"/>
          <p:cNvGrpSpPr>
            <a:grpSpLocks/>
          </p:cNvGrpSpPr>
          <p:nvPr/>
        </p:nvGrpSpPr>
        <p:grpSpPr bwMode="auto">
          <a:xfrm rot="10800000">
            <a:off x="5882283" y="3776067"/>
            <a:ext cx="1385888" cy="1376363"/>
            <a:chOff x="0" y="0"/>
            <a:chExt cx="2328" cy="2312"/>
          </a:xfrm>
        </p:grpSpPr>
        <p:sp>
          <p:nvSpPr>
            <p:cNvPr id="21510" name="AutoShape 6"/>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1511" name="AutoShape 7"/>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1512" name="Line 8"/>
          <p:cNvSpPr>
            <a:spLocks noChangeShapeType="1"/>
          </p:cNvSpPr>
          <p:nvPr/>
        </p:nvSpPr>
        <p:spPr bwMode="auto">
          <a:xfrm rot="10800000" flipH="1">
            <a:off x="1137642" y="3890367"/>
            <a:ext cx="3277791"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1513" name="Picture 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62227" y="3666530"/>
            <a:ext cx="1155401" cy="42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1514" name="Group 10"/>
          <p:cNvGrpSpPr>
            <a:grpSpLocks/>
          </p:cNvGrpSpPr>
          <p:nvPr/>
        </p:nvGrpSpPr>
        <p:grpSpPr bwMode="auto">
          <a:xfrm>
            <a:off x="8169473" y="4824412"/>
            <a:ext cx="761405" cy="176213"/>
            <a:chOff x="0" y="0"/>
            <a:chExt cx="1279" cy="296"/>
          </a:xfrm>
        </p:grpSpPr>
        <p:pic>
          <p:nvPicPr>
            <p:cNvPr id="215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1516"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1517"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07</a:t>
              </a:r>
            </a:p>
          </p:txBody>
        </p:sp>
        <p:sp>
          <p:nvSpPr>
            <p:cNvPr id="21518"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0" fill="hold"/>
                                        <p:tgtEl>
                                          <p:spTgt spid="21506"/>
                                        </p:tgtEl>
                                        <p:attrNameLst>
                                          <p:attrName>ppt_x</p:attrName>
                                        </p:attrNameLst>
                                      </p:cBhvr>
                                      <p:tavLst>
                                        <p:tav tm="0">
                                          <p:val>
                                            <p:strVal val="#ppt_x"/>
                                          </p:val>
                                        </p:tav>
                                        <p:tav tm="100000">
                                          <p:val>
                                            <p:strVal val="#ppt_x"/>
                                          </p:val>
                                        </p:tav>
                                      </p:tavLst>
                                    </p:anim>
                                    <p:anim calcmode="lin" valueType="num">
                                      <p:cBhvr additive="base">
                                        <p:cTn id="8" dur="5000" fill="hold"/>
                                        <p:tgtEl>
                                          <p:spTgt spid="215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gtEl>
                                        <p:attrNameLst>
                                          <p:attrName>style.visibility</p:attrName>
                                        </p:attrNameLst>
                                      </p:cBhvr>
                                      <p:to>
                                        <p:strVal val="visible"/>
                                      </p:to>
                                    </p:set>
                                    <p:anim calcmode="lin" valueType="num">
                                      <p:cBhvr additive="base">
                                        <p:cTn id="13" dur="500" fill="hold"/>
                                        <p:tgtEl>
                                          <p:spTgt spid="21507"/>
                                        </p:tgtEl>
                                        <p:attrNameLst>
                                          <p:attrName>ppt_x</p:attrName>
                                        </p:attrNameLst>
                                      </p:cBhvr>
                                      <p:tavLst>
                                        <p:tav tm="0">
                                          <p:val>
                                            <p:strVal val="0-#ppt_w/2"/>
                                          </p:val>
                                        </p:tav>
                                        <p:tav tm="100000">
                                          <p:val>
                                            <p:strVal val="#ppt_x"/>
                                          </p:val>
                                        </p:tav>
                                      </p:tavLst>
                                    </p:anim>
                                    <p:anim calcmode="lin" valueType="num">
                                      <p:cBhvr additive="base">
                                        <p:cTn id="14" dur="500" fill="hold"/>
                                        <p:tgtEl>
                                          <p:spTgt spid="21507"/>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21508"/>
                                        </p:tgtEl>
                                        <p:attrNameLst>
                                          <p:attrName>style.visibility</p:attrName>
                                        </p:attrNameLst>
                                      </p:cBhvr>
                                      <p:to>
                                        <p:strVal val="visible"/>
                                      </p:to>
                                    </p:set>
                                    <p:anim calcmode="lin" valueType="num">
                                      <p:cBhvr additive="base">
                                        <p:cTn id="18" dur="500" fill="hold"/>
                                        <p:tgtEl>
                                          <p:spTgt spid="21508"/>
                                        </p:tgtEl>
                                        <p:attrNameLst>
                                          <p:attrName>ppt_x</p:attrName>
                                        </p:attrNameLst>
                                      </p:cBhvr>
                                      <p:tavLst>
                                        <p:tav tm="0">
                                          <p:val>
                                            <p:strVal val="0-#ppt_w/2"/>
                                          </p:val>
                                        </p:tav>
                                        <p:tav tm="100000">
                                          <p:val>
                                            <p:strVal val="#ppt_x"/>
                                          </p:val>
                                        </p:tav>
                                      </p:tavLst>
                                    </p:anim>
                                    <p:anim calcmode="lin" valueType="num">
                                      <p:cBhvr additive="base">
                                        <p:cTn id="19"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8" fill="hold" nodeType="clickEffect">
                                  <p:stCondLst>
                                    <p:cond delay="0"/>
                                  </p:stCondLst>
                                  <p:childTnLst>
                                    <p:set>
                                      <p:cBhvr>
                                        <p:cTn id="23" dur="1" fill="hold">
                                          <p:stCondLst>
                                            <p:cond delay="0"/>
                                          </p:stCondLst>
                                        </p:cTn>
                                        <p:tgtEl>
                                          <p:spTgt spid="21513"/>
                                        </p:tgtEl>
                                        <p:attrNameLst>
                                          <p:attrName>style.visibility</p:attrName>
                                        </p:attrNameLst>
                                      </p:cBhvr>
                                      <p:to>
                                        <p:strVal val="visible"/>
                                      </p:to>
                                    </p:set>
                                    <p:anim calcmode="lin" valueType="num">
                                      <p:cBhvr>
                                        <p:cTn id="24" dur="500" fill="hold"/>
                                        <p:tgtEl>
                                          <p:spTgt spid="21513"/>
                                        </p:tgtEl>
                                        <p:attrNameLst>
                                          <p:attrName>ppt_x</p:attrName>
                                        </p:attrNameLst>
                                      </p:cBhvr>
                                      <p:tavLst>
                                        <p:tav tm="0">
                                          <p:val>
                                            <p:strVal val="#ppt_x-#ppt_w/2"/>
                                          </p:val>
                                        </p:tav>
                                        <p:tav tm="100000">
                                          <p:val>
                                            <p:strVal val="#ppt_x"/>
                                          </p:val>
                                        </p:tav>
                                      </p:tavLst>
                                    </p:anim>
                                    <p:anim calcmode="lin" valueType="num">
                                      <p:cBhvr>
                                        <p:cTn id="25" dur="500" fill="hold"/>
                                        <p:tgtEl>
                                          <p:spTgt spid="21513"/>
                                        </p:tgtEl>
                                        <p:attrNameLst>
                                          <p:attrName>ppt_y</p:attrName>
                                        </p:attrNameLst>
                                      </p:cBhvr>
                                      <p:tavLst>
                                        <p:tav tm="0">
                                          <p:val>
                                            <p:strVal val="#ppt_y"/>
                                          </p:val>
                                        </p:tav>
                                        <p:tav tm="100000">
                                          <p:val>
                                            <p:strVal val="#ppt_y"/>
                                          </p:val>
                                        </p:tav>
                                      </p:tavLst>
                                    </p:anim>
                                    <p:anim calcmode="lin" valueType="num">
                                      <p:cBhvr>
                                        <p:cTn id="26" dur="500" fill="hold"/>
                                        <p:tgtEl>
                                          <p:spTgt spid="21513"/>
                                        </p:tgtEl>
                                        <p:attrNameLst>
                                          <p:attrName>ppt_w</p:attrName>
                                        </p:attrNameLst>
                                      </p:cBhvr>
                                      <p:tavLst>
                                        <p:tav tm="0">
                                          <p:val>
                                            <p:fltVal val="0"/>
                                          </p:val>
                                        </p:tav>
                                        <p:tav tm="100000">
                                          <p:val>
                                            <p:strVal val="#ppt_w"/>
                                          </p:val>
                                        </p:tav>
                                      </p:tavLst>
                                    </p:anim>
                                    <p:anim calcmode="lin" valueType="num">
                                      <p:cBhvr>
                                        <p:cTn id="27" dur="500" fill="hold"/>
                                        <p:tgtEl>
                                          <p:spTgt spid="21513"/>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500"/>
                            </p:stCondLst>
                            <p:childTnLst>
                              <p:par>
                                <p:cTn id="29" presetID="22" presetClass="entr" presetSubtype="2" fill="hold" grpId="0" nodeType="afterEffect">
                                  <p:stCondLst>
                                    <p:cond delay="400"/>
                                  </p:stCondLst>
                                  <p:childTnLst>
                                    <p:set>
                                      <p:cBhvr>
                                        <p:cTn id="30" dur="1" fill="hold">
                                          <p:stCondLst>
                                            <p:cond delay="0"/>
                                          </p:stCondLst>
                                        </p:cTn>
                                        <p:tgtEl>
                                          <p:spTgt spid="21512"/>
                                        </p:tgtEl>
                                        <p:attrNameLst>
                                          <p:attrName>style.visibility</p:attrName>
                                        </p:attrNameLst>
                                      </p:cBhvr>
                                      <p:to>
                                        <p:strVal val="visible"/>
                                      </p:to>
                                    </p:set>
                                    <p:animEffect transition="in" filter="wipe(right)">
                                      <p:cBhvr>
                                        <p:cTn id="31"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utoUpdateAnimBg="0"/>
      <p:bldP spid="21508" grpId="0" autoUpdateAnimBg="0"/>
      <p:bldP spid="215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2529" name="Rectangle 1"/>
          <p:cNvSpPr>
            <a:spLocks/>
          </p:cNvSpPr>
          <p:nvPr/>
        </p:nvSpPr>
        <p:spPr bwMode="auto">
          <a:xfrm>
            <a:off x="723305" y="497681"/>
            <a:ext cx="280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E X E C U T I V E   T E A M</a:t>
            </a:r>
          </a:p>
        </p:txBody>
      </p:sp>
      <p:sp>
        <p:nvSpPr>
          <p:cNvPr id="22530" name="Rectangle 2"/>
          <p:cNvSpPr>
            <a:spLocks/>
          </p:cNvSpPr>
          <p:nvPr/>
        </p:nvSpPr>
        <p:spPr bwMode="auto">
          <a:xfrm>
            <a:off x="725686" y="854868"/>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485900"/>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25" y="2524125"/>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513" y="1485900"/>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25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3567113"/>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2535" name="Rectangle 7"/>
          <p:cNvSpPr>
            <a:spLocks/>
          </p:cNvSpPr>
          <p:nvPr/>
        </p:nvSpPr>
        <p:spPr bwMode="auto">
          <a:xfrm>
            <a:off x="4399360" y="2525911"/>
            <a:ext cx="2646164" cy="1040011"/>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36" name="Rectangle 8"/>
          <p:cNvSpPr>
            <a:spLocks/>
          </p:cNvSpPr>
          <p:nvPr/>
        </p:nvSpPr>
        <p:spPr bwMode="auto">
          <a:xfrm rot="2700000">
            <a:off x="4356497" y="3007519"/>
            <a:ext cx="95250" cy="95250"/>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2537" name="Group 9"/>
          <p:cNvGrpSpPr>
            <a:grpSpLocks/>
          </p:cNvGrpSpPr>
          <p:nvPr/>
        </p:nvGrpSpPr>
        <p:grpSpPr bwMode="auto">
          <a:xfrm>
            <a:off x="2898577" y="1486496"/>
            <a:ext cx="3108722" cy="1038225"/>
            <a:chOff x="0" y="0"/>
            <a:chExt cx="5221" cy="1744"/>
          </a:xfrm>
          <a:solidFill>
            <a:schemeClr val="accent1"/>
          </a:solidFill>
        </p:grpSpPr>
        <p:sp>
          <p:nvSpPr>
            <p:cNvPr id="22538" name="Rectangle 10"/>
            <p:cNvSpPr>
              <a:spLocks/>
            </p:cNvSpPr>
            <p:nvPr/>
          </p:nvSpPr>
          <p:spPr bwMode="auto">
            <a:xfrm>
              <a:off x="117" y="0"/>
              <a:ext cx="5104" cy="1744"/>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39" name="Rectangle 11"/>
            <p:cNvSpPr>
              <a:spLocks/>
            </p:cNvSpPr>
            <p:nvPr/>
          </p:nvSpPr>
          <p:spPr bwMode="auto">
            <a:xfrm rot="2700000">
              <a:off x="33" y="786"/>
              <a:ext cx="160" cy="160"/>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2540" name="Group 12"/>
          <p:cNvGrpSpPr>
            <a:grpSpLocks/>
          </p:cNvGrpSpPr>
          <p:nvPr/>
        </p:nvGrpSpPr>
        <p:grpSpPr bwMode="auto">
          <a:xfrm>
            <a:off x="6984802" y="1486495"/>
            <a:ext cx="2170509" cy="2081213"/>
            <a:chOff x="0" y="0"/>
            <a:chExt cx="3645" cy="3496"/>
          </a:xfrm>
        </p:grpSpPr>
        <p:sp>
          <p:nvSpPr>
            <p:cNvPr id="22541" name="Rectangle 13"/>
            <p:cNvSpPr>
              <a:spLocks/>
            </p:cNvSpPr>
            <p:nvPr/>
          </p:nvSpPr>
          <p:spPr bwMode="auto">
            <a:xfrm>
              <a:off x="101" y="0"/>
              <a:ext cx="3544" cy="3496"/>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42" name="Rectangle 14"/>
            <p:cNvSpPr>
              <a:spLocks/>
            </p:cNvSpPr>
            <p:nvPr/>
          </p:nvSpPr>
          <p:spPr bwMode="auto">
            <a:xfrm rot="2700000">
              <a:off x="33" y="754"/>
              <a:ext cx="160" cy="160"/>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2543" name="Group 15"/>
          <p:cNvGrpSpPr>
            <a:grpSpLocks/>
          </p:cNvGrpSpPr>
          <p:nvPr/>
        </p:nvGrpSpPr>
        <p:grpSpPr bwMode="auto">
          <a:xfrm>
            <a:off x="5998965" y="3567112"/>
            <a:ext cx="3155751" cy="1038225"/>
            <a:chOff x="0" y="0"/>
            <a:chExt cx="5300" cy="1744"/>
          </a:xfrm>
        </p:grpSpPr>
        <p:sp>
          <p:nvSpPr>
            <p:cNvPr id="22544" name="Rectangle 16"/>
            <p:cNvSpPr>
              <a:spLocks/>
            </p:cNvSpPr>
            <p:nvPr/>
          </p:nvSpPr>
          <p:spPr bwMode="auto">
            <a:xfrm>
              <a:off x="100" y="0"/>
              <a:ext cx="5200" cy="1744"/>
            </a:xfrm>
            <a:prstGeom prst="rect">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45" name="Rectangle 17"/>
            <p:cNvSpPr>
              <a:spLocks/>
            </p:cNvSpPr>
            <p:nvPr/>
          </p:nvSpPr>
          <p:spPr bwMode="auto">
            <a:xfrm rot="2700000">
              <a:off x="33" y="779"/>
              <a:ext cx="160" cy="160"/>
            </a:xfrm>
            <a:prstGeom prst="rect">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2546" name="Rectangle 18"/>
          <p:cNvSpPr>
            <a:spLocks/>
          </p:cNvSpPr>
          <p:nvPr/>
        </p:nvSpPr>
        <p:spPr bwMode="auto">
          <a:xfrm>
            <a:off x="770930" y="1916906"/>
            <a:ext cx="103822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dirty="0">
                <a:solidFill>
                  <a:schemeClr val="accent1"/>
                </a:solidFill>
                <a:latin typeface="Montserrat-Bold" charset="0"/>
                <a:ea typeface="ＭＳ Ｐゴシック" charset="0"/>
                <a:cs typeface="Montserrat-Bold" charset="0"/>
                <a:sym typeface="Montserrat-Bold" charset="0"/>
              </a:rPr>
              <a:t>JOHN</a:t>
            </a:r>
          </a:p>
          <a:p>
            <a:pPr algn="l">
              <a:lnSpc>
                <a:spcPct val="65000"/>
              </a:lnSpc>
            </a:pPr>
            <a:r>
              <a:rPr lang="en-US" sz="2400" dirty="0">
                <a:solidFill>
                  <a:schemeClr val="accent1"/>
                </a:solidFill>
                <a:latin typeface="Montserrat-Bold" charset="0"/>
                <a:ea typeface="ＭＳ Ｐゴシック" charset="0"/>
                <a:cs typeface="Montserrat-Bold" charset="0"/>
                <a:sym typeface="Montserrat-Bold" charset="0"/>
              </a:rPr>
              <a:t>DOE</a:t>
            </a:r>
          </a:p>
        </p:txBody>
      </p:sp>
      <p:grpSp>
        <p:nvGrpSpPr>
          <p:cNvPr id="22547" name="Group 19"/>
          <p:cNvGrpSpPr>
            <a:grpSpLocks/>
          </p:cNvGrpSpPr>
          <p:nvPr/>
        </p:nvGrpSpPr>
        <p:grpSpPr bwMode="auto">
          <a:xfrm>
            <a:off x="830461" y="1715095"/>
            <a:ext cx="247650" cy="214313"/>
            <a:chOff x="0" y="0"/>
            <a:chExt cx="416" cy="360"/>
          </a:xfrm>
        </p:grpSpPr>
        <p:sp>
          <p:nvSpPr>
            <p:cNvPr id="22548" name="Rectangle 20"/>
            <p:cNvSpPr>
              <a:spLocks/>
            </p:cNvSpPr>
            <p:nvPr/>
          </p:nvSpPr>
          <p:spPr bwMode="auto">
            <a:xfrm>
              <a:off x="0" y="0"/>
              <a:ext cx="416" cy="360"/>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49" name="Rectangle 21"/>
            <p:cNvSpPr>
              <a:spLocks/>
            </p:cNvSpPr>
            <p:nvPr/>
          </p:nvSpPr>
          <p:spPr bwMode="auto">
            <a:xfrm>
              <a:off x="44" y="22"/>
              <a:ext cx="29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rgbClr val="FFFFFF"/>
                  </a:solidFill>
                  <a:latin typeface="Montserrat-Bold" charset="0"/>
                  <a:ea typeface="ＭＳ Ｐゴシック" charset="0"/>
                  <a:cs typeface="Montserrat-Bold" charset="0"/>
                  <a:sym typeface="Montserrat-Bold" charset="0"/>
                </a:rPr>
                <a:t>01</a:t>
              </a:r>
            </a:p>
          </p:txBody>
        </p:sp>
      </p:grpSp>
      <p:grpSp>
        <p:nvGrpSpPr>
          <p:cNvPr id="22550" name="Group 22"/>
          <p:cNvGrpSpPr>
            <a:grpSpLocks/>
          </p:cNvGrpSpPr>
          <p:nvPr/>
        </p:nvGrpSpPr>
        <p:grpSpPr bwMode="auto">
          <a:xfrm>
            <a:off x="3185517" y="1776413"/>
            <a:ext cx="2302669" cy="523875"/>
            <a:chOff x="0" y="0"/>
            <a:chExt cx="3868" cy="880"/>
          </a:xfrm>
        </p:grpSpPr>
        <p:sp>
          <p:nvSpPr>
            <p:cNvPr id="22551" name="Rectangle 23"/>
            <p:cNvSpPr>
              <a:spLocks/>
            </p:cNvSpPr>
            <p:nvPr/>
          </p:nvSpPr>
          <p:spPr bwMode="auto">
            <a:xfrm>
              <a:off x="0" y="24"/>
              <a:ext cx="1560"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Chief</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EXECUTIVE</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OFFICER</a:t>
              </a:r>
            </a:p>
          </p:txBody>
        </p:sp>
        <p:sp>
          <p:nvSpPr>
            <p:cNvPr id="22552" name="Rectangle 24"/>
            <p:cNvSpPr>
              <a:spLocks/>
            </p:cNvSpPr>
            <p:nvPr/>
          </p:nvSpPr>
          <p:spPr bwMode="auto">
            <a:xfrm>
              <a:off x="2124" y="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sp>
          <p:nvSpPr>
            <p:cNvPr id="22553" name="Line 25"/>
            <p:cNvSpPr>
              <a:spLocks noChangeShapeType="1"/>
            </p:cNvSpPr>
            <p:nvPr/>
          </p:nvSpPr>
          <p:spPr bwMode="auto">
            <a:xfrm>
              <a:off x="1816" y="48"/>
              <a:ext cx="0" cy="796"/>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2554" name="Rectangle 26"/>
          <p:cNvSpPr>
            <a:spLocks/>
          </p:cNvSpPr>
          <p:nvPr/>
        </p:nvSpPr>
        <p:spPr bwMode="auto">
          <a:xfrm>
            <a:off x="7238405" y="1888331"/>
            <a:ext cx="1385888"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a:solidFill>
                  <a:srgbClr val="FFFFFF"/>
                </a:solidFill>
                <a:latin typeface="Montserrat-Bold" charset="0"/>
                <a:ea typeface="ＭＳ Ｐゴシック" charset="0"/>
                <a:cs typeface="Montserrat-Bold" charset="0"/>
                <a:sym typeface="Montserrat-Bold" charset="0"/>
              </a:rPr>
              <a:t>MARIE WEEKLE</a:t>
            </a:r>
          </a:p>
        </p:txBody>
      </p:sp>
      <p:grpSp>
        <p:nvGrpSpPr>
          <p:cNvPr id="22555" name="Group 27"/>
          <p:cNvGrpSpPr>
            <a:grpSpLocks/>
          </p:cNvGrpSpPr>
          <p:nvPr/>
        </p:nvGrpSpPr>
        <p:grpSpPr bwMode="auto">
          <a:xfrm>
            <a:off x="7297936" y="1686520"/>
            <a:ext cx="247650" cy="214313"/>
            <a:chOff x="0" y="0"/>
            <a:chExt cx="416" cy="360"/>
          </a:xfrm>
        </p:grpSpPr>
        <p:sp>
          <p:nvSpPr>
            <p:cNvPr id="22556" name="Rectangle 28"/>
            <p:cNvSpPr>
              <a:spLocks/>
            </p:cNvSpPr>
            <p:nvPr/>
          </p:nvSpPr>
          <p:spPr bwMode="auto">
            <a:xfrm>
              <a:off x="0" y="0"/>
              <a:ext cx="416" cy="360"/>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57" name="Rectangle 29"/>
            <p:cNvSpPr>
              <a:spLocks/>
            </p:cNvSpPr>
            <p:nvPr/>
          </p:nvSpPr>
          <p:spPr bwMode="auto">
            <a:xfrm>
              <a:off x="36" y="22"/>
              <a:ext cx="3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chemeClr val="tx1"/>
                  </a:solidFill>
                  <a:latin typeface="Montserrat-Bold" charset="0"/>
                  <a:ea typeface="ＭＳ Ｐゴシック" charset="0"/>
                  <a:cs typeface="Montserrat-Bold" charset="0"/>
                  <a:sym typeface="Montserrat-Bold" charset="0"/>
                </a:rPr>
                <a:t>02</a:t>
              </a:r>
            </a:p>
          </p:txBody>
        </p:sp>
      </p:grpSp>
      <p:grpSp>
        <p:nvGrpSpPr>
          <p:cNvPr id="22558" name="Group 30"/>
          <p:cNvGrpSpPr>
            <a:grpSpLocks/>
          </p:cNvGrpSpPr>
          <p:nvPr/>
        </p:nvGrpSpPr>
        <p:grpSpPr bwMode="auto">
          <a:xfrm>
            <a:off x="7240786" y="2578894"/>
            <a:ext cx="1393031" cy="723900"/>
            <a:chOff x="0" y="0"/>
            <a:chExt cx="2340" cy="1216"/>
          </a:xfrm>
        </p:grpSpPr>
        <p:sp>
          <p:nvSpPr>
            <p:cNvPr id="22559" name="Rectangle 31"/>
            <p:cNvSpPr>
              <a:spLocks/>
            </p:cNvSpPr>
            <p:nvPr/>
          </p:nvSpPr>
          <p:spPr bwMode="auto">
            <a:xfrm>
              <a:off x="12" y="0"/>
              <a:ext cx="232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DIRECTOR</a:t>
              </a:r>
            </a:p>
          </p:txBody>
        </p:sp>
        <p:sp>
          <p:nvSpPr>
            <p:cNvPr id="22560" name="Rectangle 32"/>
            <p:cNvSpPr>
              <a:spLocks/>
            </p:cNvSpPr>
            <p:nvPr/>
          </p:nvSpPr>
          <p:spPr bwMode="auto">
            <a:xfrm>
              <a:off x="0" y="552"/>
              <a:ext cx="2328"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sp>
        <p:nvSpPr>
          <p:cNvPr id="22561" name="Rectangle 33"/>
          <p:cNvSpPr>
            <a:spLocks/>
          </p:cNvSpPr>
          <p:nvPr/>
        </p:nvSpPr>
        <p:spPr bwMode="auto">
          <a:xfrm>
            <a:off x="2047280" y="2921794"/>
            <a:ext cx="1157288"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a:solidFill>
                  <a:schemeClr val="tx1"/>
                </a:solidFill>
                <a:latin typeface="Montserrat-Bold" charset="0"/>
                <a:ea typeface="ＭＳ Ｐゴシック" charset="0"/>
                <a:cs typeface="Montserrat-Bold" charset="0"/>
                <a:sym typeface="Montserrat-Bold" charset="0"/>
              </a:rPr>
              <a:t>ROSEY MIKE</a:t>
            </a:r>
          </a:p>
        </p:txBody>
      </p:sp>
      <p:grpSp>
        <p:nvGrpSpPr>
          <p:cNvPr id="22562" name="Group 34"/>
          <p:cNvGrpSpPr>
            <a:grpSpLocks/>
          </p:cNvGrpSpPr>
          <p:nvPr/>
        </p:nvGrpSpPr>
        <p:grpSpPr bwMode="auto">
          <a:xfrm>
            <a:off x="2106811" y="2719983"/>
            <a:ext cx="247650" cy="214313"/>
            <a:chOff x="0" y="0"/>
            <a:chExt cx="416" cy="360"/>
          </a:xfrm>
        </p:grpSpPr>
        <p:sp>
          <p:nvSpPr>
            <p:cNvPr id="22563" name="Rectangle 35"/>
            <p:cNvSpPr>
              <a:spLocks/>
            </p:cNvSpPr>
            <p:nvPr/>
          </p:nvSpPr>
          <p:spPr bwMode="auto">
            <a:xfrm>
              <a:off x="0" y="0"/>
              <a:ext cx="416" cy="360"/>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64" name="Rectangle 36"/>
            <p:cNvSpPr>
              <a:spLocks/>
            </p:cNvSpPr>
            <p:nvPr/>
          </p:nvSpPr>
          <p:spPr bwMode="auto">
            <a:xfrm>
              <a:off x="44" y="22"/>
              <a:ext cx="3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rgbClr val="FFFFFF"/>
                  </a:solidFill>
                  <a:latin typeface="Montserrat-Bold" charset="0"/>
                  <a:ea typeface="ＭＳ Ｐゴシック" charset="0"/>
                  <a:cs typeface="Montserrat-Bold" charset="0"/>
                  <a:sym typeface="Montserrat-Bold" charset="0"/>
                </a:rPr>
                <a:t>03</a:t>
              </a:r>
            </a:p>
          </p:txBody>
        </p:sp>
      </p:grpSp>
      <p:grpSp>
        <p:nvGrpSpPr>
          <p:cNvPr id="22565" name="Group 37"/>
          <p:cNvGrpSpPr>
            <a:grpSpLocks/>
          </p:cNvGrpSpPr>
          <p:nvPr/>
        </p:nvGrpSpPr>
        <p:grpSpPr bwMode="auto">
          <a:xfrm>
            <a:off x="4595217" y="2786063"/>
            <a:ext cx="2283619" cy="523875"/>
            <a:chOff x="0" y="0"/>
            <a:chExt cx="3836" cy="880"/>
          </a:xfrm>
        </p:grpSpPr>
        <p:sp>
          <p:nvSpPr>
            <p:cNvPr id="22566" name="Rectangle 38"/>
            <p:cNvSpPr>
              <a:spLocks/>
            </p:cNvSpPr>
            <p:nvPr/>
          </p:nvSpPr>
          <p:spPr bwMode="auto">
            <a:xfrm>
              <a:off x="0" y="24"/>
              <a:ext cx="1560"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Senior</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EXECUTIVE</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OFFICER</a:t>
              </a:r>
            </a:p>
          </p:txBody>
        </p:sp>
        <p:sp>
          <p:nvSpPr>
            <p:cNvPr id="22567" name="Rectangle 39"/>
            <p:cNvSpPr>
              <a:spLocks/>
            </p:cNvSpPr>
            <p:nvPr/>
          </p:nvSpPr>
          <p:spPr bwMode="auto">
            <a:xfrm>
              <a:off x="2092" y="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sp>
          <p:nvSpPr>
            <p:cNvPr id="22568" name="Line 40"/>
            <p:cNvSpPr>
              <a:spLocks noChangeShapeType="1"/>
            </p:cNvSpPr>
            <p:nvPr/>
          </p:nvSpPr>
          <p:spPr bwMode="auto">
            <a:xfrm>
              <a:off x="1784" y="48"/>
              <a:ext cx="0" cy="796"/>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2569" name="Rectangle 41"/>
          <p:cNvSpPr>
            <a:spLocks/>
          </p:cNvSpPr>
          <p:nvPr/>
        </p:nvSpPr>
        <p:spPr bwMode="auto">
          <a:xfrm>
            <a:off x="3566517" y="3912394"/>
            <a:ext cx="128587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a:solidFill>
                  <a:srgbClr val="505A64"/>
                </a:solidFill>
                <a:latin typeface="Montserrat-Bold" charset="0"/>
                <a:ea typeface="ＭＳ Ｐゴシック" charset="0"/>
                <a:cs typeface="Montserrat-Bold" charset="0"/>
                <a:sym typeface="Montserrat-Bold" charset="0"/>
              </a:rPr>
              <a:t>MICHEL HUSSY</a:t>
            </a:r>
          </a:p>
        </p:txBody>
      </p:sp>
      <p:grpSp>
        <p:nvGrpSpPr>
          <p:cNvPr id="22570" name="Group 42"/>
          <p:cNvGrpSpPr>
            <a:grpSpLocks/>
          </p:cNvGrpSpPr>
          <p:nvPr/>
        </p:nvGrpSpPr>
        <p:grpSpPr bwMode="auto">
          <a:xfrm>
            <a:off x="3626049" y="3710583"/>
            <a:ext cx="247650" cy="214313"/>
            <a:chOff x="0" y="0"/>
            <a:chExt cx="416" cy="360"/>
          </a:xfrm>
        </p:grpSpPr>
        <p:sp>
          <p:nvSpPr>
            <p:cNvPr id="22571" name="Rectangle 43"/>
            <p:cNvSpPr>
              <a:spLocks/>
            </p:cNvSpPr>
            <p:nvPr/>
          </p:nvSpPr>
          <p:spPr bwMode="auto">
            <a:xfrm>
              <a:off x="0" y="0"/>
              <a:ext cx="416" cy="360"/>
            </a:xfrm>
            <a:prstGeom prst="rect">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72" name="Rectangle 44"/>
            <p:cNvSpPr>
              <a:spLocks/>
            </p:cNvSpPr>
            <p:nvPr/>
          </p:nvSpPr>
          <p:spPr bwMode="auto">
            <a:xfrm>
              <a:off x="44" y="22"/>
              <a:ext cx="3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rgbClr val="FFFFFF"/>
                  </a:solidFill>
                  <a:latin typeface="Montserrat-Bold" charset="0"/>
                  <a:ea typeface="ＭＳ Ｐゴシック" charset="0"/>
                  <a:cs typeface="Montserrat-Bold" charset="0"/>
                  <a:sym typeface="Montserrat-Bold" charset="0"/>
                </a:rPr>
                <a:t>04</a:t>
              </a:r>
            </a:p>
          </p:txBody>
        </p:sp>
      </p:grpSp>
      <p:grpSp>
        <p:nvGrpSpPr>
          <p:cNvPr id="22573" name="Group 45"/>
          <p:cNvGrpSpPr>
            <a:grpSpLocks/>
          </p:cNvGrpSpPr>
          <p:nvPr/>
        </p:nvGrpSpPr>
        <p:grpSpPr bwMode="auto">
          <a:xfrm>
            <a:off x="6281142" y="3862388"/>
            <a:ext cx="2283619" cy="523875"/>
            <a:chOff x="0" y="0"/>
            <a:chExt cx="3836" cy="880"/>
          </a:xfrm>
        </p:grpSpPr>
        <p:sp>
          <p:nvSpPr>
            <p:cNvPr id="22574" name="Rectangle 46"/>
            <p:cNvSpPr>
              <a:spLocks/>
            </p:cNvSpPr>
            <p:nvPr/>
          </p:nvSpPr>
          <p:spPr bwMode="auto">
            <a:xfrm>
              <a:off x="0" y="24"/>
              <a:ext cx="1560"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Chief</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OPERATING OFFICER</a:t>
              </a:r>
            </a:p>
          </p:txBody>
        </p:sp>
        <p:sp>
          <p:nvSpPr>
            <p:cNvPr id="22575" name="Rectangle 47"/>
            <p:cNvSpPr>
              <a:spLocks/>
            </p:cNvSpPr>
            <p:nvPr/>
          </p:nvSpPr>
          <p:spPr bwMode="auto">
            <a:xfrm>
              <a:off x="2092" y="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sp>
          <p:nvSpPr>
            <p:cNvPr id="22576" name="Line 48"/>
            <p:cNvSpPr>
              <a:spLocks noChangeShapeType="1"/>
            </p:cNvSpPr>
            <p:nvPr/>
          </p:nvSpPr>
          <p:spPr bwMode="auto">
            <a:xfrm>
              <a:off x="1784" y="48"/>
              <a:ext cx="0" cy="796"/>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2577" name="Group 49"/>
          <p:cNvGrpSpPr>
            <a:grpSpLocks/>
          </p:cNvGrpSpPr>
          <p:nvPr/>
        </p:nvGrpSpPr>
        <p:grpSpPr bwMode="auto">
          <a:xfrm>
            <a:off x="8169474" y="4824412"/>
            <a:ext cx="759619" cy="176213"/>
            <a:chOff x="0" y="0"/>
            <a:chExt cx="1275" cy="296"/>
          </a:xfrm>
        </p:grpSpPr>
        <p:pic>
          <p:nvPicPr>
            <p:cNvPr id="22578"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2579" name="Rectangle 5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80" name="Rectangle 5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08</a:t>
              </a:r>
            </a:p>
          </p:txBody>
        </p:sp>
        <p:sp>
          <p:nvSpPr>
            <p:cNvPr id="22581" name="Rectangle 5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2547"/>
                                        </p:tgtEl>
                                        <p:attrNameLst>
                                          <p:attrName>style.visibility</p:attrName>
                                        </p:attrNameLst>
                                      </p:cBhvr>
                                      <p:to>
                                        <p:strVal val="visible"/>
                                      </p:to>
                                    </p:set>
                                    <p:anim calcmode="lin" valueType="num">
                                      <p:cBhvr>
                                        <p:cTn id="7" dur="500" fill="hold"/>
                                        <p:tgtEl>
                                          <p:spTgt spid="22547"/>
                                        </p:tgtEl>
                                        <p:attrNameLst>
                                          <p:attrName>ppt_w</p:attrName>
                                        </p:attrNameLst>
                                      </p:cBhvr>
                                      <p:tavLst>
                                        <p:tav tm="0">
                                          <p:val>
                                            <p:fltVal val="0"/>
                                          </p:val>
                                        </p:tav>
                                        <p:tav tm="100000">
                                          <p:val>
                                            <p:strVal val="#ppt_w"/>
                                          </p:val>
                                        </p:tav>
                                      </p:tavLst>
                                    </p:anim>
                                    <p:anim calcmode="lin" valueType="num">
                                      <p:cBhvr>
                                        <p:cTn id="8" dur="500" fill="hold"/>
                                        <p:tgtEl>
                                          <p:spTgt spid="22547"/>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7" presetClass="entr" presetSubtype="8" fill="hold" grpId="0" nodeType="afterEffect">
                                  <p:stCondLst>
                                    <p:cond delay="300"/>
                                  </p:stCondLst>
                                  <p:childTnLst>
                                    <p:set>
                                      <p:cBhvr>
                                        <p:cTn id="11" dur="1" fill="hold">
                                          <p:stCondLst>
                                            <p:cond delay="0"/>
                                          </p:stCondLst>
                                        </p:cTn>
                                        <p:tgtEl>
                                          <p:spTgt spid="22546"/>
                                        </p:tgtEl>
                                        <p:attrNameLst>
                                          <p:attrName>style.visibility</p:attrName>
                                        </p:attrNameLst>
                                      </p:cBhvr>
                                      <p:to>
                                        <p:strVal val="visible"/>
                                      </p:to>
                                    </p:set>
                                    <p:anim calcmode="lin" valueType="num">
                                      <p:cBhvr>
                                        <p:cTn id="12" dur="500" fill="hold"/>
                                        <p:tgtEl>
                                          <p:spTgt spid="22546"/>
                                        </p:tgtEl>
                                        <p:attrNameLst>
                                          <p:attrName>ppt_x</p:attrName>
                                        </p:attrNameLst>
                                      </p:cBhvr>
                                      <p:tavLst>
                                        <p:tav tm="0">
                                          <p:val>
                                            <p:strVal val="#ppt_x-#ppt_w/2"/>
                                          </p:val>
                                        </p:tav>
                                        <p:tav tm="100000">
                                          <p:val>
                                            <p:strVal val="#ppt_x"/>
                                          </p:val>
                                        </p:tav>
                                      </p:tavLst>
                                    </p:anim>
                                    <p:anim calcmode="lin" valueType="num">
                                      <p:cBhvr>
                                        <p:cTn id="13" dur="500" fill="hold"/>
                                        <p:tgtEl>
                                          <p:spTgt spid="22546"/>
                                        </p:tgtEl>
                                        <p:attrNameLst>
                                          <p:attrName>ppt_y</p:attrName>
                                        </p:attrNameLst>
                                      </p:cBhvr>
                                      <p:tavLst>
                                        <p:tav tm="0">
                                          <p:val>
                                            <p:strVal val="#ppt_y"/>
                                          </p:val>
                                        </p:tav>
                                        <p:tav tm="100000">
                                          <p:val>
                                            <p:strVal val="#ppt_y"/>
                                          </p:val>
                                        </p:tav>
                                      </p:tavLst>
                                    </p:anim>
                                    <p:anim calcmode="lin" valueType="num">
                                      <p:cBhvr>
                                        <p:cTn id="14" dur="500" fill="hold"/>
                                        <p:tgtEl>
                                          <p:spTgt spid="22546"/>
                                        </p:tgtEl>
                                        <p:attrNameLst>
                                          <p:attrName>ppt_w</p:attrName>
                                        </p:attrNameLst>
                                      </p:cBhvr>
                                      <p:tavLst>
                                        <p:tav tm="0">
                                          <p:val>
                                            <p:fltVal val="0"/>
                                          </p:val>
                                        </p:tav>
                                        <p:tav tm="100000">
                                          <p:val>
                                            <p:strVal val="#ppt_w"/>
                                          </p:val>
                                        </p:tav>
                                      </p:tavLst>
                                    </p:anim>
                                    <p:anim calcmode="lin" valueType="num">
                                      <p:cBhvr>
                                        <p:cTn id="15" dur="500" fill="hold"/>
                                        <p:tgtEl>
                                          <p:spTgt spid="22546"/>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nodeType="clickEffect">
                                  <p:stCondLst>
                                    <p:cond delay="0"/>
                                  </p:stCondLst>
                                  <p:childTnLst>
                                    <p:set>
                                      <p:cBhvr>
                                        <p:cTn id="19" dur="1" fill="hold">
                                          <p:stCondLst>
                                            <p:cond delay="0"/>
                                          </p:stCondLst>
                                        </p:cTn>
                                        <p:tgtEl>
                                          <p:spTgt spid="22531"/>
                                        </p:tgtEl>
                                        <p:attrNameLst>
                                          <p:attrName>style.visibility</p:attrName>
                                        </p:attrNameLst>
                                      </p:cBhvr>
                                      <p:to>
                                        <p:strVal val="visible"/>
                                      </p:to>
                                    </p:set>
                                    <p:anim calcmode="lin" valueType="num">
                                      <p:cBhvr>
                                        <p:cTn id="20" dur="500" fill="hold"/>
                                        <p:tgtEl>
                                          <p:spTgt spid="22531"/>
                                        </p:tgtEl>
                                        <p:attrNameLst>
                                          <p:attrName>ppt_w</p:attrName>
                                        </p:attrNameLst>
                                      </p:cBhvr>
                                      <p:tavLst>
                                        <p:tav tm="0">
                                          <p:val>
                                            <p:fltVal val="0"/>
                                          </p:val>
                                        </p:tav>
                                        <p:tav tm="100000">
                                          <p:val>
                                            <p:strVal val="#ppt_w"/>
                                          </p:val>
                                        </p:tav>
                                      </p:tavLst>
                                    </p:anim>
                                    <p:anim calcmode="lin" valueType="num">
                                      <p:cBhvr>
                                        <p:cTn id="21" dur="500" fill="hold"/>
                                        <p:tgtEl>
                                          <p:spTgt spid="22531"/>
                                        </p:tgtEl>
                                        <p:attrNameLst>
                                          <p:attrName>ppt_h</p:attrName>
                                        </p:attrNameLst>
                                      </p:cBhvr>
                                      <p:tavLst>
                                        <p:tav tm="0">
                                          <p:val>
                                            <p:fltVal val="0"/>
                                          </p:val>
                                        </p:tav>
                                        <p:tav tm="100000">
                                          <p:val>
                                            <p:strVal val="#ppt_h"/>
                                          </p:val>
                                        </p:tav>
                                      </p:tavLst>
                                    </p:anim>
                                  </p:childTnLst>
                                </p:cTn>
                              </p:par>
                            </p:childTnLst>
                          </p:cTn>
                        </p:par>
                        <p:par>
                          <p:cTn id="22" fill="hold" nodeType="afterGroup">
                            <p:stCondLst>
                              <p:cond delay="500"/>
                            </p:stCondLst>
                            <p:childTnLst>
                              <p:par>
                                <p:cTn id="23" presetID="22" presetClass="entr" presetSubtype="8" fill="hold" nodeType="afterEffect">
                                  <p:stCondLst>
                                    <p:cond delay="500"/>
                                  </p:stCondLst>
                                  <p:childTnLst>
                                    <p:set>
                                      <p:cBhvr>
                                        <p:cTn id="24" dur="1" fill="hold">
                                          <p:stCondLst>
                                            <p:cond delay="0"/>
                                          </p:stCondLst>
                                        </p:cTn>
                                        <p:tgtEl>
                                          <p:spTgt spid="22537"/>
                                        </p:tgtEl>
                                        <p:attrNameLst>
                                          <p:attrName>style.visibility</p:attrName>
                                        </p:attrNameLst>
                                      </p:cBhvr>
                                      <p:to>
                                        <p:strVal val="visible"/>
                                      </p:to>
                                    </p:set>
                                    <p:animEffect transition="in" filter="wipe(left)">
                                      <p:cBhvr>
                                        <p:cTn id="25" dur="500"/>
                                        <p:tgtEl>
                                          <p:spTgt spid="22537"/>
                                        </p:tgtEl>
                                      </p:cBhvr>
                                    </p:animEffect>
                                  </p:childTnLst>
                                </p:cTn>
                              </p:par>
                            </p:childTnLst>
                          </p:cTn>
                        </p:par>
                        <p:par>
                          <p:cTn id="26" fill="hold" nodeType="afterGroup">
                            <p:stCondLst>
                              <p:cond delay="1500"/>
                            </p:stCondLst>
                            <p:childTnLst>
                              <p:par>
                                <p:cTn id="27" presetID="4" presetClass="entr" presetSubtype="32" fill="hold" nodeType="afterEffect">
                                  <p:stCondLst>
                                    <p:cond delay="500"/>
                                  </p:stCondLst>
                                  <p:childTnLst>
                                    <p:set>
                                      <p:cBhvr>
                                        <p:cTn id="28" dur="1" fill="hold">
                                          <p:stCondLst>
                                            <p:cond delay="0"/>
                                          </p:stCondLst>
                                        </p:cTn>
                                        <p:tgtEl>
                                          <p:spTgt spid="22550"/>
                                        </p:tgtEl>
                                        <p:attrNameLst>
                                          <p:attrName>style.visibility</p:attrName>
                                        </p:attrNameLst>
                                      </p:cBhvr>
                                      <p:to>
                                        <p:strVal val="visible"/>
                                      </p:to>
                                    </p:set>
                                    <p:animEffect transition="in" filter="box(out)">
                                      <p:cBhvr>
                                        <p:cTn id="29" dur="500"/>
                                        <p:tgtEl>
                                          <p:spTgt spid="2255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nodeType="clickEffect">
                                  <p:stCondLst>
                                    <p:cond delay="0"/>
                                  </p:stCondLst>
                                  <p:childTnLst>
                                    <p:set>
                                      <p:cBhvr>
                                        <p:cTn id="33" dur="1" fill="hold">
                                          <p:stCondLst>
                                            <p:cond delay="0"/>
                                          </p:stCondLst>
                                        </p:cTn>
                                        <p:tgtEl>
                                          <p:spTgt spid="22533"/>
                                        </p:tgtEl>
                                        <p:attrNameLst>
                                          <p:attrName>style.visibility</p:attrName>
                                        </p:attrNameLst>
                                      </p:cBhvr>
                                      <p:to>
                                        <p:strVal val="visible"/>
                                      </p:to>
                                    </p:set>
                                    <p:anim calcmode="lin" valueType="num">
                                      <p:cBhvr additive="base">
                                        <p:cTn id="34" dur="500" fill="hold"/>
                                        <p:tgtEl>
                                          <p:spTgt spid="22533"/>
                                        </p:tgtEl>
                                        <p:attrNameLst>
                                          <p:attrName>ppt_x</p:attrName>
                                        </p:attrNameLst>
                                      </p:cBhvr>
                                      <p:tavLst>
                                        <p:tav tm="0">
                                          <p:val>
                                            <p:strVal val="1+#ppt_w/2"/>
                                          </p:val>
                                        </p:tav>
                                        <p:tav tm="100000">
                                          <p:val>
                                            <p:strVal val="#ppt_x"/>
                                          </p:val>
                                        </p:tav>
                                      </p:tavLst>
                                    </p:anim>
                                    <p:anim calcmode="lin" valueType="num">
                                      <p:cBhvr additive="base">
                                        <p:cTn id="35" dur="500" fill="hold"/>
                                        <p:tgtEl>
                                          <p:spTgt spid="22533"/>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 presetClass="entr" presetSubtype="2" fill="hold" nodeType="afterEffect">
                                  <p:stCondLst>
                                    <p:cond delay="300"/>
                                  </p:stCondLst>
                                  <p:childTnLst>
                                    <p:set>
                                      <p:cBhvr>
                                        <p:cTn id="38" dur="1" fill="hold">
                                          <p:stCondLst>
                                            <p:cond delay="0"/>
                                          </p:stCondLst>
                                        </p:cTn>
                                        <p:tgtEl>
                                          <p:spTgt spid="22540"/>
                                        </p:tgtEl>
                                        <p:attrNameLst>
                                          <p:attrName>style.visibility</p:attrName>
                                        </p:attrNameLst>
                                      </p:cBhvr>
                                      <p:to>
                                        <p:strVal val="visible"/>
                                      </p:to>
                                    </p:set>
                                    <p:anim calcmode="lin" valueType="num">
                                      <p:cBhvr additive="base">
                                        <p:cTn id="39" dur="500" fill="hold"/>
                                        <p:tgtEl>
                                          <p:spTgt spid="22540"/>
                                        </p:tgtEl>
                                        <p:attrNameLst>
                                          <p:attrName>ppt_x</p:attrName>
                                        </p:attrNameLst>
                                      </p:cBhvr>
                                      <p:tavLst>
                                        <p:tav tm="0">
                                          <p:val>
                                            <p:strVal val="1+#ppt_w/2"/>
                                          </p:val>
                                        </p:tav>
                                        <p:tav tm="100000">
                                          <p:val>
                                            <p:strVal val="#ppt_x"/>
                                          </p:val>
                                        </p:tav>
                                      </p:tavLst>
                                    </p:anim>
                                    <p:anim calcmode="lin" valueType="num">
                                      <p:cBhvr additive="base">
                                        <p:cTn id="40" dur="500" fill="hold"/>
                                        <p:tgtEl>
                                          <p:spTgt spid="22540"/>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nodeType="clickEffect">
                                  <p:stCondLst>
                                    <p:cond delay="0"/>
                                  </p:stCondLst>
                                  <p:childTnLst>
                                    <p:set>
                                      <p:cBhvr>
                                        <p:cTn id="44" dur="1" fill="hold">
                                          <p:stCondLst>
                                            <p:cond delay="0"/>
                                          </p:stCondLst>
                                        </p:cTn>
                                        <p:tgtEl>
                                          <p:spTgt spid="22555"/>
                                        </p:tgtEl>
                                        <p:attrNameLst>
                                          <p:attrName>style.visibility</p:attrName>
                                        </p:attrNameLst>
                                      </p:cBhvr>
                                      <p:to>
                                        <p:strVal val="visible"/>
                                      </p:to>
                                    </p:set>
                                    <p:anim calcmode="lin" valueType="num">
                                      <p:cBhvr additive="base">
                                        <p:cTn id="45" dur="500" fill="hold"/>
                                        <p:tgtEl>
                                          <p:spTgt spid="22555"/>
                                        </p:tgtEl>
                                        <p:attrNameLst>
                                          <p:attrName>ppt_x</p:attrName>
                                        </p:attrNameLst>
                                      </p:cBhvr>
                                      <p:tavLst>
                                        <p:tav tm="0">
                                          <p:val>
                                            <p:strVal val="1+#ppt_w/2"/>
                                          </p:val>
                                        </p:tav>
                                        <p:tav tm="100000">
                                          <p:val>
                                            <p:strVal val="#ppt_x"/>
                                          </p:val>
                                        </p:tav>
                                      </p:tavLst>
                                    </p:anim>
                                    <p:anim calcmode="lin" valueType="num">
                                      <p:cBhvr additive="base">
                                        <p:cTn id="46" dur="500" fill="hold"/>
                                        <p:tgtEl>
                                          <p:spTgt spid="22555"/>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2" presetClass="entr" presetSubtype="2" fill="hold" grpId="0" nodeType="afterEffect">
                                  <p:stCondLst>
                                    <p:cond delay="500"/>
                                  </p:stCondLst>
                                  <p:childTnLst>
                                    <p:set>
                                      <p:cBhvr>
                                        <p:cTn id="49" dur="1" fill="hold">
                                          <p:stCondLst>
                                            <p:cond delay="0"/>
                                          </p:stCondLst>
                                        </p:cTn>
                                        <p:tgtEl>
                                          <p:spTgt spid="22554"/>
                                        </p:tgtEl>
                                        <p:attrNameLst>
                                          <p:attrName>style.visibility</p:attrName>
                                        </p:attrNameLst>
                                      </p:cBhvr>
                                      <p:to>
                                        <p:strVal val="visible"/>
                                      </p:to>
                                    </p:set>
                                    <p:anim calcmode="lin" valueType="num">
                                      <p:cBhvr additive="base">
                                        <p:cTn id="50" dur="500" fill="hold"/>
                                        <p:tgtEl>
                                          <p:spTgt spid="22554"/>
                                        </p:tgtEl>
                                        <p:attrNameLst>
                                          <p:attrName>ppt_x</p:attrName>
                                        </p:attrNameLst>
                                      </p:cBhvr>
                                      <p:tavLst>
                                        <p:tav tm="0">
                                          <p:val>
                                            <p:strVal val="1+#ppt_w/2"/>
                                          </p:val>
                                        </p:tav>
                                        <p:tav tm="100000">
                                          <p:val>
                                            <p:strVal val="#ppt_x"/>
                                          </p:val>
                                        </p:tav>
                                      </p:tavLst>
                                    </p:anim>
                                    <p:anim calcmode="lin" valueType="num">
                                      <p:cBhvr additive="base">
                                        <p:cTn id="51" dur="500" fill="hold"/>
                                        <p:tgtEl>
                                          <p:spTgt spid="22554"/>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2558"/>
                                        </p:tgtEl>
                                        <p:attrNameLst>
                                          <p:attrName>style.visibility</p:attrName>
                                        </p:attrNameLst>
                                      </p:cBhvr>
                                      <p:to>
                                        <p:strVal val="visible"/>
                                      </p:to>
                                    </p:set>
                                    <p:animEffect transition="in" filter="wipe(left)">
                                      <p:cBhvr>
                                        <p:cTn id="56" dur="500"/>
                                        <p:tgtEl>
                                          <p:spTgt spid="2255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22562"/>
                                        </p:tgtEl>
                                        <p:attrNameLst>
                                          <p:attrName>style.visibility</p:attrName>
                                        </p:attrNameLst>
                                      </p:cBhvr>
                                      <p:to>
                                        <p:strVal val="visible"/>
                                      </p:to>
                                    </p:set>
                                    <p:anim calcmode="lin" valueType="num">
                                      <p:cBhvr additive="base">
                                        <p:cTn id="61" dur="500" fill="hold"/>
                                        <p:tgtEl>
                                          <p:spTgt spid="22562"/>
                                        </p:tgtEl>
                                        <p:attrNameLst>
                                          <p:attrName>ppt_x</p:attrName>
                                        </p:attrNameLst>
                                      </p:cBhvr>
                                      <p:tavLst>
                                        <p:tav tm="0">
                                          <p:val>
                                            <p:strVal val="0-#ppt_w/2"/>
                                          </p:val>
                                        </p:tav>
                                        <p:tav tm="100000">
                                          <p:val>
                                            <p:strVal val="#ppt_x"/>
                                          </p:val>
                                        </p:tav>
                                      </p:tavLst>
                                    </p:anim>
                                    <p:anim calcmode="lin" valueType="num">
                                      <p:cBhvr additive="base">
                                        <p:cTn id="62" dur="500" fill="hold"/>
                                        <p:tgtEl>
                                          <p:spTgt spid="22562"/>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500"/>
                            </p:stCondLst>
                            <p:childTnLst>
                              <p:par>
                                <p:cTn id="64" presetID="2" presetClass="entr" presetSubtype="8" fill="hold" grpId="0" nodeType="afterEffect">
                                  <p:stCondLst>
                                    <p:cond delay="300"/>
                                  </p:stCondLst>
                                  <p:childTnLst>
                                    <p:set>
                                      <p:cBhvr>
                                        <p:cTn id="65" dur="1" fill="hold">
                                          <p:stCondLst>
                                            <p:cond delay="0"/>
                                          </p:stCondLst>
                                        </p:cTn>
                                        <p:tgtEl>
                                          <p:spTgt spid="22561"/>
                                        </p:tgtEl>
                                        <p:attrNameLst>
                                          <p:attrName>style.visibility</p:attrName>
                                        </p:attrNameLst>
                                      </p:cBhvr>
                                      <p:to>
                                        <p:strVal val="visible"/>
                                      </p:to>
                                    </p:set>
                                    <p:anim calcmode="lin" valueType="num">
                                      <p:cBhvr additive="base">
                                        <p:cTn id="66" dur="500" fill="hold"/>
                                        <p:tgtEl>
                                          <p:spTgt spid="22561"/>
                                        </p:tgtEl>
                                        <p:attrNameLst>
                                          <p:attrName>ppt_x</p:attrName>
                                        </p:attrNameLst>
                                      </p:cBhvr>
                                      <p:tavLst>
                                        <p:tav tm="0">
                                          <p:val>
                                            <p:strVal val="0-#ppt_w/2"/>
                                          </p:val>
                                        </p:tav>
                                        <p:tav tm="100000">
                                          <p:val>
                                            <p:strVal val="#ppt_x"/>
                                          </p:val>
                                        </p:tav>
                                      </p:tavLst>
                                    </p:anim>
                                    <p:anim calcmode="lin" valueType="num">
                                      <p:cBhvr additive="base">
                                        <p:cTn id="67" dur="500" fill="hold"/>
                                        <p:tgtEl>
                                          <p:spTgt spid="22561"/>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7" presetClass="entr" presetSubtype="8" fill="hold" nodeType="clickEffect">
                                  <p:stCondLst>
                                    <p:cond delay="0"/>
                                  </p:stCondLst>
                                  <p:childTnLst>
                                    <p:set>
                                      <p:cBhvr>
                                        <p:cTn id="71" dur="1" fill="hold">
                                          <p:stCondLst>
                                            <p:cond delay="0"/>
                                          </p:stCondLst>
                                        </p:cTn>
                                        <p:tgtEl>
                                          <p:spTgt spid="22532"/>
                                        </p:tgtEl>
                                        <p:attrNameLst>
                                          <p:attrName>style.visibility</p:attrName>
                                        </p:attrNameLst>
                                      </p:cBhvr>
                                      <p:to>
                                        <p:strVal val="visible"/>
                                      </p:to>
                                    </p:set>
                                    <p:anim calcmode="lin" valueType="num">
                                      <p:cBhvr>
                                        <p:cTn id="72" dur="500" fill="hold"/>
                                        <p:tgtEl>
                                          <p:spTgt spid="22532"/>
                                        </p:tgtEl>
                                        <p:attrNameLst>
                                          <p:attrName>ppt_x</p:attrName>
                                        </p:attrNameLst>
                                      </p:cBhvr>
                                      <p:tavLst>
                                        <p:tav tm="0">
                                          <p:val>
                                            <p:strVal val="#ppt_x-#ppt_w/2"/>
                                          </p:val>
                                        </p:tav>
                                        <p:tav tm="100000">
                                          <p:val>
                                            <p:strVal val="#ppt_x"/>
                                          </p:val>
                                        </p:tav>
                                      </p:tavLst>
                                    </p:anim>
                                    <p:anim calcmode="lin" valueType="num">
                                      <p:cBhvr>
                                        <p:cTn id="73" dur="500" fill="hold"/>
                                        <p:tgtEl>
                                          <p:spTgt spid="22532"/>
                                        </p:tgtEl>
                                        <p:attrNameLst>
                                          <p:attrName>ppt_y</p:attrName>
                                        </p:attrNameLst>
                                      </p:cBhvr>
                                      <p:tavLst>
                                        <p:tav tm="0">
                                          <p:val>
                                            <p:strVal val="#ppt_y"/>
                                          </p:val>
                                        </p:tav>
                                        <p:tav tm="100000">
                                          <p:val>
                                            <p:strVal val="#ppt_y"/>
                                          </p:val>
                                        </p:tav>
                                      </p:tavLst>
                                    </p:anim>
                                    <p:anim calcmode="lin" valueType="num">
                                      <p:cBhvr>
                                        <p:cTn id="74" dur="500" fill="hold"/>
                                        <p:tgtEl>
                                          <p:spTgt spid="22532"/>
                                        </p:tgtEl>
                                        <p:attrNameLst>
                                          <p:attrName>ppt_w</p:attrName>
                                        </p:attrNameLst>
                                      </p:cBhvr>
                                      <p:tavLst>
                                        <p:tav tm="0">
                                          <p:val>
                                            <p:fltVal val="0"/>
                                          </p:val>
                                        </p:tav>
                                        <p:tav tm="100000">
                                          <p:val>
                                            <p:strVal val="#ppt_w"/>
                                          </p:val>
                                        </p:tav>
                                      </p:tavLst>
                                    </p:anim>
                                    <p:anim calcmode="lin" valueType="num">
                                      <p:cBhvr>
                                        <p:cTn id="75" dur="500" fill="hold"/>
                                        <p:tgtEl>
                                          <p:spTgt spid="22532"/>
                                        </p:tgtEl>
                                        <p:attrNameLst>
                                          <p:attrName>ppt_h</p:attrName>
                                        </p:attrNameLst>
                                      </p:cBhvr>
                                      <p:tavLst>
                                        <p:tav tm="0">
                                          <p:val>
                                            <p:strVal val="#ppt_h"/>
                                          </p:val>
                                        </p:tav>
                                        <p:tav tm="100000">
                                          <p:val>
                                            <p:strVal val="#ppt_h"/>
                                          </p:val>
                                        </p:tav>
                                      </p:tavLst>
                                    </p:anim>
                                  </p:childTnLst>
                                </p:cTn>
                              </p:par>
                            </p:childTnLst>
                          </p:cTn>
                        </p:par>
                        <p:par>
                          <p:cTn id="76" fill="hold" nodeType="afterGroup">
                            <p:stCondLst>
                              <p:cond delay="500"/>
                            </p:stCondLst>
                            <p:childTnLst>
                              <p:par>
                                <p:cTn id="77" presetID="23" presetClass="entr" presetSubtype="32" fill="hold" grpId="0" nodeType="afterEffect">
                                  <p:stCondLst>
                                    <p:cond delay="500"/>
                                  </p:stCondLst>
                                  <p:iterate type="lt">
                                    <p:tmPct val="100000"/>
                                  </p:iterate>
                                  <p:childTnLst>
                                    <p:set>
                                      <p:cBhvr>
                                        <p:cTn id="78" dur="1" fill="hold">
                                          <p:stCondLst>
                                            <p:cond delay="0"/>
                                          </p:stCondLst>
                                        </p:cTn>
                                        <p:tgtEl>
                                          <p:spTgt spid="22535"/>
                                        </p:tgtEl>
                                        <p:attrNameLst>
                                          <p:attrName>style.visibility</p:attrName>
                                        </p:attrNameLst>
                                      </p:cBhvr>
                                      <p:to>
                                        <p:strVal val="visible"/>
                                      </p:to>
                                    </p:set>
                                    <p:anim calcmode="lin" valueType="num">
                                      <p:cBhvr>
                                        <p:cTn id="79" dur="75" fill="hold"/>
                                        <p:tgtEl>
                                          <p:spTgt spid="22535"/>
                                        </p:tgtEl>
                                        <p:attrNameLst>
                                          <p:attrName>ppt_w</p:attrName>
                                        </p:attrNameLst>
                                      </p:cBhvr>
                                      <p:tavLst>
                                        <p:tav tm="0">
                                          <p:val>
                                            <p:strVal val="4*#ppt_w"/>
                                          </p:val>
                                        </p:tav>
                                        <p:tav tm="100000">
                                          <p:val>
                                            <p:strVal val="#ppt_w"/>
                                          </p:val>
                                        </p:tav>
                                      </p:tavLst>
                                    </p:anim>
                                    <p:anim calcmode="lin" valueType="num">
                                      <p:cBhvr>
                                        <p:cTn id="80" dur="75" fill="hold"/>
                                        <p:tgtEl>
                                          <p:spTgt spid="22535"/>
                                        </p:tgtEl>
                                        <p:attrNameLst>
                                          <p:attrName>ppt_h</p:attrName>
                                        </p:attrNameLst>
                                      </p:cBhvr>
                                      <p:tavLst>
                                        <p:tav tm="0">
                                          <p:val>
                                            <p:strVal val="4*#ppt_h"/>
                                          </p:val>
                                        </p:tav>
                                        <p:tav tm="100000">
                                          <p:val>
                                            <p:strVal val="#ppt_h"/>
                                          </p:val>
                                        </p:tav>
                                      </p:tavLst>
                                    </p:anim>
                                  </p:childTnLst>
                                </p:cTn>
                              </p:par>
                            </p:childTnLst>
                          </p:cTn>
                        </p:par>
                        <p:par>
                          <p:cTn id="81" fill="hold" nodeType="afterGroup">
                            <p:stCondLst>
                              <p:cond delay="1075"/>
                            </p:stCondLst>
                            <p:childTnLst>
                              <p:par>
                                <p:cTn id="82" presetID="23" presetClass="entr" presetSubtype="16" fill="hold" grpId="0" nodeType="afterEffect">
                                  <p:stCondLst>
                                    <p:cond delay="500"/>
                                  </p:stCondLst>
                                  <p:childTnLst>
                                    <p:set>
                                      <p:cBhvr>
                                        <p:cTn id="83" dur="1" fill="hold">
                                          <p:stCondLst>
                                            <p:cond delay="0"/>
                                          </p:stCondLst>
                                        </p:cTn>
                                        <p:tgtEl>
                                          <p:spTgt spid="22536"/>
                                        </p:tgtEl>
                                        <p:attrNameLst>
                                          <p:attrName>style.visibility</p:attrName>
                                        </p:attrNameLst>
                                      </p:cBhvr>
                                      <p:to>
                                        <p:strVal val="visible"/>
                                      </p:to>
                                    </p:set>
                                    <p:anim calcmode="lin" valueType="num">
                                      <p:cBhvr>
                                        <p:cTn id="84" dur="500" fill="hold"/>
                                        <p:tgtEl>
                                          <p:spTgt spid="22536"/>
                                        </p:tgtEl>
                                        <p:attrNameLst>
                                          <p:attrName>ppt_w</p:attrName>
                                        </p:attrNameLst>
                                      </p:cBhvr>
                                      <p:tavLst>
                                        <p:tav tm="0">
                                          <p:val>
                                            <p:fltVal val="0"/>
                                          </p:val>
                                        </p:tav>
                                        <p:tav tm="100000">
                                          <p:val>
                                            <p:strVal val="#ppt_w"/>
                                          </p:val>
                                        </p:tav>
                                      </p:tavLst>
                                    </p:anim>
                                    <p:anim calcmode="lin" valueType="num">
                                      <p:cBhvr>
                                        <p:cTn id="85" dur="500" fill="hold"/>
                                        <p:tgtEl>
                                          <p:spTgt spid="22536"/>
                                        </p:tgtEl>
                                        <p:attrNameLst>
                                          <p:attrName>ppt_h</p:attrName>
                                        </p:attrNameLst>
                                      </p:cBhvr>
                                      <p:tavLst>
                                        <p:tav tm="0">
                                          <p:val>
                                            <p:fltVal val="0"/>
                                          </p:val>
                                        </p:tav>
                                        <p:tav tm="100000">
                                          <p:val>
                                            <p:strVal val="#ppt_h"/>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16" fill="hold" nodeType="clickEffect">
                                  <p:stCondLst>
                                    <p:cond delay="0"/>
                                  </p:stCondLst>
                                  <p:childTnLst>
                                    <p:set>
                                      <p:cBhvr>
                                        <p:cTn id="89" dur="1" fill="hold">
                                          <p:stCondLst>
                                            <p:cond delay="0"/>
                                          </p:stCondLst>
                                        </p:cTn>
                                        <p:tgtEl>
                                          <p:spTgt spid="22565"/>
                                        </p:tgtEl>
                                        <p:attrNameLst>
                                          <p:attrName>style.visibility</p:attrName>
                                        </p:attrNameLst>
                                      </p:cBhvr>
                                      <p:to>
                                        <p:strVal val="visible"/>
                                      </p:to>
                                    </p:set>
                                    <p:anim calcmode="lin" valueType="num">
                                      <p:cBhvr>
                                        <p:cTn id="90" dur="500" fill="hold"/>
                                        <p:tgtEl>
                                          <p:spTgt spid="22565"/>
                                        </p:tgtEl>
                                        <p:attrNameLst>
                                          <p:attrName>ppt_w</p:attrName>
                                        </p:attrNameLst>
                                      </p:cBhvr>
                                      <p:tavLst>
                                        <p:tav tm="0">
                                          <p:val>
                                            <p:fltVal val="0"/>
                                          </p:val>
                                        </p:tav>
                                        <p:tav tm="100000">
                                          <p:val>
                                            <p:strVal val="#ppt_w"/>
                                          </p:val>
                                        </p:tav>
                                      </p:tavLst>
                                    </p:anim>
                                    <p:anim calcmode="lin" valueType="num">
                                      <p:cBhvr>
                                        <p:cTn id="91" dur="500" fill="hold"/>
                                        <p:tgtEl>
                                          <p:spTgt spid="22565"/>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3" presetClass="entr" presetSubtype="16" fill="hold" nodeType="clickEffect">
                                  <p:stCondLst>
                                    <p:cond delay="0"/>
                                  </p:stCondLst>
                                  <p:childTnLst>
                                    <p:set>
                                      <p:cBhvr>
                                        <p:cTn id="95" dur="1" fill="hold">
                                          <p:stCondLst>
                                            <p:cond delay="0"/>
                                          </p:stCondLst>
                                        </p:cTn>
                                        <p:tgtEl>
                                          <p:spTgt spid="22570"/>
                                        </p:tgtEl>
                                        <p:attrNameLst>
                                          <p:attrName>style.visibility</p:attrName>
                                        </p:attrNameLst>
                                      </p:cBhvr>
                                      <p:to>
                                        <p:strVal val="visible"/>
                                      </p:to>
                                    </p:set>
                                    <p:anim calcmode="lin" valueType="num">
                                      <p:cBhvr>
                                        <p:cTn id="96" dur="500" fill="hold"/>
                                        <p:tgtEl>
                                          <p:spTgt spid="22570"/>
                                        </p:tgtEl>
                                        <p:attrNameLst>
                                          <p:attrName>ppt_w</p:attrName>
                                        </p:attrNameLst>
                                      </p:cBhvr>
                                      <p:tavLst>
                                        <p:tav tm="0">
                                          <p:val>
                                            <p:fltVal val="0"/>
                                          </p:val>
                                        </p:tav>
                                        <p:tav tm="100000">
                                          <p:val>
                                            <p:strVal val="#ppt_w"/>
                                          </p:val>
                                        </p:tav>
                                      </p:tavLst>
                                    </p:anim>
                                    <p:anim calcmode="lin" valueType="num">
                                      <p:cBhvr>
                                        <p:cTn id="97" dur="500" fill="hold"/>
                                        <p:tgtEl>
                                          <p:spTgt spid="22570"/>
                                        </p:tgtEl>
                                        <p:attrNameLst>
                                          <p:attrName>ppt_h</p:attrName>
                                        </p:attrNameLst>
                                      </p:cBhvr>
                                      <p:tavLst>
                                        <p:tav tm="0">
                                          <p:val>
                                            <p:fltVal val="0"/>
                                          </p:val>
                                        </p:tav>
                                        <p:tav tm="100000">
                                          <p:val>
                                            <p:strVal val="#ppt_h"/>
                                          </p:val>
                                        </p:tav>
                                      </p:tavLst>
                                    </p:anim>
                                  </p:childTnLst>
                                </p:cTn>
                              </p:par>
                            </p:childTnLst>
                          </p:cTn>
                        </p:par>
                        <p:par>
                          <p:cTn id="98" fill="hold" nodeType="afterGroup">
                            <p:stCondLst>
                              <p:cond delay="500"/>
                            </p:stCondLst>
                            <p:childTnLst>
                              <p:par>
                                <p:cTn id="99" presetID="23" presetClass="entr" presetSubtype="16" fill="hold" grpId="0" nodeType="afterEffect">
                                  <p:stCondLst>
                                    <p:cond delay="300"/>
                                  </p:stCondLst>
                                  <p:childTnLst>
                                    <p:set>
                                      <p:cBhvr>
                                        <p:cTn id="100" dur="1" fill="hold">
                                          <p:stCondLst>
                                            <p:cond delay="0"/>
                                          </p:stCondLst>
                                        </p:cTn>
                                        <p:tgtEl>
                                          <p:spTgt spid="22569"/>
                                        </p:tgtEl>
                                        <p:attrNameLst>
                                          <p:attrName>style.visibility</p:attrName>
                                        </p:attrNameLst>
                                      </p:cBhvr>
                                      <p:to>
                                        <p:strVal val="visible"/>
                                      </p:to>
                                    </p:set>
                                    <p:anim calcmode="lin" valueType="num">
                                      <p:cBhvr>
                                        <p:cTn id="101" dur="500" fill="hold"/>
                                        <p:tgtEl>
                                          <p:spTgt spid="22569"/>
                                        </p:tgtEl>
                                        <p:attrNameLst>
                                          <p:attrName>ppt_w</p:attrName>
                                        </p:attrNameLst>
                                      </p:cBhvr>
                                      <p:tavLst>
                                        <p:tav tm="0">
                                          <p:val>
                                            <p:fltVal val="0"/>
                                          </p:val>
                                        </p:tav>
                                        <p:tav tm="100000">
                                          <p:val>
                                            <p:strVal val="#ppt_w"/>
                                          </p:val>
                                        </p:tav>
                                      </p:tavLst>
                                    </p:anim>
                                    <p:anim calcmode="lin" valueType="num">
                                      <p:cBhvr>
                                        <p:cTn id="102" dur="500" fill="hold"/>
                                        <p:tgtEl>
                                          <p:spTgt spid="22569"/>
                                        </p:tgtEl>
                                        <p:attrNameLst>
                                          <p:attrName>ppt_h</p:attrName>
                                        </p:attrNameLst>
                                      </p:cBhvr>
                                      <p:tavLst>
                                        <p:tav tm="0">
                                          <p:val>
                                            <p:fltVal val="0"/>
                                          </p:val>
                                        </p:tav>
                                        <p:tav tm="100000">
                                          <p:val>
                                            <p:strVal val="#ppt_h"/>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2" fill="hold" nodeType="clickEffect">
                                  <p:stCondLst>
                                    <p:cond delay="0"/>
                                  </p:stCondLst>
                                  <p:childTnLst>
                                    <p:set>
                                      <p:cBhvr>
                                        <p:cTn id="106" dur="1" fill="hold">
                                          <p:stCondLst>
                                            <p:cond delay="0"/>
                                          </p:stCondLst>
                                        </p:cTn>
                                        <p:tgtEl>
                                          <p:spTgt spid="22534"/>
                                        </p:tgtEl>
                                        <p:attrNameLst>
                                          <p:attrName>style.visibility</p:attrName>
                                        </p:attrNameLst>
                                      </p:cBhvr>
                                      <p:to>
                                        <p:strVal val="visible"/>
                                      </p:to>
                                    </p:set>
                                    <p:animEffect transition="in" filter="wipe(right)">
                                      <p:cBhvr>
                                        <p:cTn id="107" dur="500"/>
                                        <p:tgtEl>
                                          <p:spTgt spid="22534"/>
                                        </p:tgtEl>
                                      </p:cBhvr>
                                    </p:animEffect>
                                  </p:childTnLst>
                                </p:cTn>
                              </p:par>
                            </p:childTnLst>
                          </p:cTn>
                        </p:par>
                        <p:par>
                          <p:cTn id="108" fill="hold" nodeType="afterGroup">
                            <p:stCondLst>
                              <p:cond delay="500"/>
                            </p:stCondLst>
                            <p:childTnLst>
                              <p:par>
                                <p:cTn id="109" presetID="22" presetClass="entr" presetSubtype="8" fill="hold" nodeType="afterEffect">
                                  <p:stCondLst>
                                    <p:cond delay="300"/>
                                  </p:stCondLst>
                                  <p:childTnLst>
                                    <p:set>
                                      <p:cBhvr>
                                        <p:cTn id="110" dur="1" fill="hold">
                                          <p:stCondLst>
                                            <p:cond delay="0"/>
                                          </p:stCondLst>
                                        </p:cTn>
                                        <p:tgtEl>
                                          <p:spTgt spid="22543"/>
                                        </p:tgtEl>
                                        <p:attrNameLst>
                                          <p:attrName>style.visibility</p:attrName>
                                        </p:attrNameLst>
                                      </p:cBhvr>
                                      <p:to>
                                        <p:strVal val="visible"/>
                                      </p:to>
                                    </p:set>
                                    <p:animEffect transition="in" filter="wipe(left)">
                                      <p:cBhvr>
                                        <p:cTn id="111" dur="500"/>
                                        <p:tgtEl>
                                          <p:spTgt spid="22543"/>
                                        </p:tgtEl>
                                      </p:cBhvr>
                                    </p:animEffect>
                                  </p:childTnLst>
                                </p:cTn>
                              </p:par>
                            </p:childTnLst>
                          </p:cTn>
                        </p:par>
                        <p:par>
                          <p:cTn id="112" fill="hold" nodeType="afterGroup">
                            <p:stCondLst>
                              <p:cond delay="1300"/>
                            </p:stCondLst>
                            <p:childTnLst>
                              <p:par>
                                <p:cTn id="113" presetID="17" presetClass="entr" presetSubtype="8" fill="hold" nodeType="afterEffect">
                                  <p:stCondLst>
                                    <p:cond delay="500"/>
                                  </p:stCondLst>
                                  <p:childTnLst>
                                    <p:set>
                                      <p:cBhvr>
                                        <p:cTn id="114" dur="1" fill="hold">
                                          <p:stCondLst>
                                            <p:cond delay="0"/>
                                          </p:stCondLst>
                                        </p:cTn>
                                        <p:tgtEl>
                                          <p:spTgt spid="22573"/>
                                        </p:tgtEl>
                                        <p:attrNameLst>
                                          <p:attrName>style.visibility</p:attrName>
                                        </p:attrNameLst>
                                      </p:cBhvr>
                                      <p:to>
                                        <p:strVal val="visible"/>
                                      </p:to>
                                    </p:set>
                                    <p:anim calcmode="lin" valueType="num">
                                      <p:cBhvr>
                                        <p:cTn id="115" dur="500" fill="hold"/>
                                        <p:tgtEl>
                                          <p:spTgt spid="22573"/>
                                        </p:tgtEl>
                                        <p:attrNameLst>
                                          <p:attrName>ppt_x</p:attrName>
                                        </p:attrNameLst>
                                      </p:cBhvr>
                                      <p:tavLst>
                                        <p:tav tm="0">
                                          <p:val>
                                            <p:strVal val="#ppt_x-#ppt_w/2"/>
                                          </p:val>
                                        </p:tav>
                                        <p:tav tm="100000">
                                          <p:val>
                                            <p:strVal val="#ppt_x"/>
                                          </p:val>
                                        </p:tav>
                                      </p:tavLst>
                                    </p:anim>
                                    <p:anim calcmode="lin" valueType="num">
                                      <p:cBhvr>
                                        <p:cTn id="116" dur="500" fill="hold"/>
                                        <p:tgtEl>
                                          <p:spTgt spid="22573"/>
                                        </p:tgtEl>
                                        <p:attrNameLst>
                                          <p:attrName>ppt_y</p:attrName>
                                        </p:attrNameLst>
                                      </p:cBhvr>
                                      <p:tavLst>
                                        <p:tav tm="0">
                                          <p:val>
                                            <p:strVal val="#ppt_y"/>
                                          </p:val>
                                        </p:tav>
                                        <p:tav tm="100000">
                                          <p:val>
                                            <p:strVal val="#ppt_y"/>
                                          </p:val>
                                        </p:tav>
                                      </p:tavLst>
                                    </p:anim>
                                    <p:anim calcmode="lin" valueType="num">
                                      <p:cBhvr>
                                        <p:cTn id="117" dur="500" fill="hold"/>
                                        <p:tgtEl>
                                          <p:spTgt spid="22573"/>
                                        </p:tgtEl>
                                        <p:attrNameLst>
                                          <p:attrName>ppt_w</p:attrName>
                                        </p:attrNameLst>
                                      </p:cBhvr>
                                      <p:tavLst>
                                        <p:tav tm="0">
                                          <p:val>
                                            <p:fltVal val="0"/>
                                          </p:val>
                                        </p:tav>
                                        <p:tav tm="100000">
                                          <p:val>
                                            <p:strVal val="#ppt_w"/>
                                          </p:val>
                                        </p:tav>
                                      </p:tavLst>
                                    </p:anim>
                                    <p:anim calcmode="lin" valueType="num">
                                      <p:cBhvr>
                                        <p:cTn id="118" dur="500" fill="hold"/>
                                        <p:tgtEl>
                                          <p:spTgt spid="2257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p:bldP spid="22536" grpId="0" animBg="1"/>
      <p:bldP spid="22546" grpId="0" autoUpdateAnimBg="0"/>
      <p:bldP spid="22554" grpId="0" autoUpdateAnimBg="0"/>
      <p:bldP spid="22561" grpId="0" autoUpdateAnimBg="0"/>
      <p:bldP spid="2256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3553" name="Rectangle 1"/>
          <p:cNvSpPr>
            <a:spLocks/>
          </p:cNvSpPr>
          <p:nvPr/>
        </p:nvSpPr>
        <p:spPr bwMode="auto">
          <a:xfrm rot="10800000" flipH="1">
            <a:off x="397074" y="509588"/>
            <a:ext cx="8667750" cy="657225"/>
          </a:xfrm>
          <a:prstGeom prst="rect">
            <a:avLst/>
          </a:prstGeom>
          <a:solidFill>
            <a:schemeClr val="tx2">
              <a:lumMod val="20000"/>
              <a:lumOff val="80000"/>
            </a:schemeClr>
          </a:solidFill>
          <a:ln>
            <a:noFill/>
          </a:ln>
          <a:extLst/>
        </p:spPr>
        <p:txBody>
          <a:bodyPr lIns="0" tIns="0" rIns="0" bIns="0"/>
          <a:lstStyle/>
          <a:p>
            <a:endParaRPr lang="en-US"/>
          </a:p>
        </p:txBody>
      </p:sp>
      <p:sp>
        <p:nvSpPr>
          <p:cNvPr id="23554" name="Rectangle 2"/>
          <p:cNvSpPr>
            <a:spLocks/>
          </p:cNvSpPr>
          <p:nvPr/>
        </p:nvSpPr>
        <p:spPr bwMode="auto">
          <a:xfrm>
            <a:off x="723305" y="707231"/>
            <a:ext cx="280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dirty="0">
                <a:solidFill>
                  <a:srgbClr val="9B9B9B"/>
                </a:solidFill>
                <a:latin typeface="Montserrat-Bold" charset="0"/>
                <a:ea typeface="ＭＳ Ｐゴシック" charset="0"/>
                <a:cs typeface="Montserrat-Bold" charset="0"/>
                <a:sym typeface="Montserrat-Bold" charset="0"/>
              </a:rPr>
              <a:t>C R E A T I V E   T E A M</a:t>
            </a: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1600200"/>
            <a:ext cx="866180" cy="86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3556" name="Group 4"/>
          <p:cNvGrpSpPr>
            <a:grpSpLocks/>
          </p:cNvGrpSpPr>
          <p:nvPr/>
        </p:nvGrpSpPr>
        <p:grpSpPr bwMode="auto">
          <a:xfrm>
            <a:off x="3523655" y="1540669"/>
            <a:ext cx="1547813" cy="433388"/>
            <a:chOff x="0" y="0"/>
            <a:chExt cx="2600" cy="728"/>
          </a:xfrm>
        </p:grpSpPr>
        <p:sp>
          <p:nvSpPr>
            <p:cNvPr id="23557" name="Rectangle 5"/>
            <p:cNvSpPr>
              <a:spLocks/>
            </p:cNvSpPr>
            <p:nvPr/>
          </p:nvSpPr>
          <p:spPr bwMode="auto">
            <a:xfrm>
              <a:off x="0" y="0"/>
              <a:ext cx="2552"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700">
                  <a:solidFill>
                    <a:schemeClr val="tx1"/>
                  </a:solidFill>
                  <a:latin typeface="Montserrat-Bold" charset="0"/>
                  <a:ea typeface="ＭＳ Ｐゴシック" charset="0"/>
                  <a:cs typeface="Montserrat-Bold" charset="0"/>
                  <a:sym typeface="Montserrat-Bold" charset="0"/>
                </a:rPr>
                <a:t>JOHN DOE</a:t>
              </a:r>
            </a:p>
          </p:txBody>
        </p:sp>
        <p:sp>
          <p:nvSpPr>
            <p:cNvPr id="23558" name="Rectangle 6"/>
            <p:cNvSpPr>
              <a:spLocks/>
            </p:cNvSpPr>
            <p:nvPr/>
          </p:nvSpPr>
          <p:spPr bwMode="auto">
            <a:xfrm>
              <a:off x="48" y="448"/>
              <a:ext cx="255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chemeClr val="tx1"/>
                  </a:solidFill>
                  <a:latin typeface="Montserrat-Bold" charset="0"/>
                  <a:ea typeface="ＭＳ Ｐゴシック" charset="0"/>
                  <a:cs typeface="Montserrat-Bold" charset="0"/>
                  <a:sym typeface="Montserrat-Bold" charset="0"/>
                </a:rPr>
                <a:t>Chief Designer</a:t>
              </a:r>
            </a:p>
          </p:txBody>
        </p:sp>
      </p:grpSp>
      <p:sp>
        <p:nvSpPr>
          <p:cNvPr id="23559" name="Rectangle 7"/>
          <p:cNvSpPr>
            <a:spLocks/>
          </p:cNvSpPr>
          <p:nvPr/>
        </p:nvSpPr>
        <p:spPr bwMode="auto">
          <a:xfrm>
            <a:off x="3554611" y="2074069"/>
            <a:ext cx="15192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a:t>
            </a:r>
          </a:p>
        </p:txBody>
      </p:sp>
      <p:sp>
        <p:nvSpPr>
          <p:cNvPr id="23560" name="Rectangle 8"/>
          <p:cNvSpPr>
            <a:spLocks/>
          </p:cNvSpPr>
          <p:nvPr/>
        </p:nvSpPr>
        <p:spPr bwMode="auto">
          <a:xfrm>
            <a:off x="2580680" y="2721769"/>
            <a:ext cx="810220"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1"/>
                </a:solidFill>
                <a:latin typeface="Montserrat-Bold" charset="0"/>
                <a:ea typeface="ＭＳ Ｐゴシック" charset="0"/>
                <a:cs typeface="Montserrat-Bold" charset="0"/>
                <a:sym typeface="Montserrat-Bold" charset="0"/>
              </a:rPr>
              <a:t>Working Skills:</a:t>
            </a:r>
          </a:p>
        </p:txBody>
      </p:sp>
      <p:sp>
        <p:nvSpPr>
          <p:cNvPr id="23561" name="Rectangle 9"/>
          <p:cNvSpPr>
            <a:spLocks/>
          </p:cNvSpPr>
          <p:nvPr/>
        </p:nvSpPr>
        <p:spPr bwMode="auto">
          <a:xfrm>
            <a:off x="4735711" y="2964656"/>
            <a:ext cx="3143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Ai</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PSD</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HTML</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PHP</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WP</a:t>
            </a:r>
          </a:p>
        </p:txBody>
      </p:sp>
      <p:grpSp>
        <p:nvGrpSpPr>
          <p:cNvPr id="23562" name="Group 10"/>
          <p:cNvGrpSpPr>
            <a:grpSpLocks/>
          </p:cNvGrpSpPr>
          <p:nvPr/>
        </p:nvGrpSpPr>
        <p:grpSpPr bwMode="auto">
          <a:xfrm>
            <a:off x="2581275" y="3033713"/>
            <a:ext cx="1842492" cy="762000"/>
            <a:chOff x="0" y="0"/>
            <a:chExt cx="3095" cy="1280"/>
          </a:xfrm>
        </p:grpSpPr>
        <p:sp>
          <p:nvSpPr>
            <p:cNvPr id="23563" name="Line 11"/>
            <p:cNvSpPr>
              <a:spLocks noChangeShapeType="1"/>
            </p:cNvSpPr>
            <p:nvPr/>
          </p:nvSpPr>
          <p:spPr bwMode="auto">
            <a:xfrm>
              <a:off x="0" y="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4" name="Line 12"/>
            <p:cNvSpPr>
              <a:spLocks noChangeShapeType="1"/>
            </p:cNvSpPr>
            <p:nvPr/>
          </p:nvSpPr>
          <p:spPr bwMode="auto">
            <a:xfrm>
              <a:off x="0" y="32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5" name="Line 13"/>
            <p:cNvSpPr>
              <a:spLocks noChangeShapeType="1"/>
            </p:cNvSpPr>
            <p:nvPr/>
          </p:nvSpPr>
          <p:spPr bwMode="auto">
            <a:xfrm>
              <a:off x="0" y="64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6" name="Line 14"/>
            <p:cNvSpPr>
              <a:spLocks noChangeShapeType="1"/>
            </p:cNvSpPr>
            <p:nvPr/>
          </p:nvSpPr>
          <p:spPr bwMode="auto">
            <a:xfrm>
              <a:off x="0" y="96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7" name="Line 15"/>
            <p:cNvSpPr>
              <a:spLocks noChangeShapeType="1"/>
            </p:cNvSpPr>
            <p:nvPr/>
          </p:nvSpPr>
          <p:spPr bwMode="auto">
            <a:xfrm>
              <a:off x="0" y="128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3568" name="Group 16"/>
          <p:cNvGrpSpPr>
            <a:grpSpLocks/>
          </p:cNvGrpSpPr>
          <p:nvPr/>
        </p:nvGrpSpPr>
        <p:grpSpPr bwMode="auto">
          <a:xfrm>
            <a:off x="2581275" y="3033713"/>
            <a:ext cx="1733550" cy="762000"/>
            <a:chOff x="0" y="0"/>
            <a:chExt cx="2912" cy="1280"/>
          </a:xfrm>
        </p:grpSpPr>
        <p:sp>
          <p:nvSpPr>
            <p:cNvPr id="23569" name="Line 17"/>
            <p:cNvSpPr>
              <a:spLocks noChangeShapeType="1"/>
            </p:cNvSpPr>
            <p:nvPr/>
          </p:nvSpPr>
          <p:spPr bwMode="auto">
            <a:xfrm>
              <a:off x="0" y="0"/>
              <a:ext cx="1360"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0" name="Line 18"/>
            <p:cNvSpPr>
              <a:spLocks noChangeShapeType="1"/>
            </p:cNvSpPr>
            <p:nvPr/>
          </p:nvSpPr>
          <p:spPr bwMode="auto">
            <a:xfrm>
              <a:off x="0" y="320"/>
              <a:ext cx="2357"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1" name="Line 19"/>
            <p:cNvSpPr>
              <a:spLocks noChangeShapeType="1"/>
            </p:cNvSpPr>
            <p:nvPr/>
          </p:nvSpPr>
          <p:spPr bwMode="auto">
            <a:xfrm>
              <a:off x="0" y="640"/>
              <a:ext cx="2912"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2" name="Line 20"/>
            <p:cNvSpPr>
              <a:spLocks noChangeShapeType="1"/>
            </p:cNvSpPr>
            <p:nvPr/>
          </p:nvSpPr>
          <p:spPr bwMode="auto">
            <a:xfrm>
              <a:off x="0" y="960"/>
              <a:ext cx="2629"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3" name="Line 21"/>
            <p:cNvSpPr>
              <a:spLocks noChangeShapeType="1"/>
            </p:cNvSpPr>
            <p:nvPr/>
          </p:nvSpPr>
          <p:spPr bwMode="auto">
            <a:xfrm>
              <a:off x="0" y="1280"/>
              <a:ext cx="2720"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3574" name="Line 22"/>
          <p:cNvSpPr>
            <a:spLocks noChangeShapeType="1"/>
          </p:cNvSpPr>
          <p:nvPr/>
        </p:nvSpPr>
        <p:spPr bwMode="auto">
          <a:xfrm>
            <a:off x="2581275" y="4086225"/>
            <a:ext cx="2490788" cy="0"/>
          </a:xfrm>
          <a:prstGeom prst="line">
            <a:avLst/>
          </a:prstGeom>
          <a:noFill/>
          <a:ln w="9525"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3575" name="Group 23"/>
          <p:cNvGrpSpPr>
            <a:grpSpLocks/>
          </p:cNvGrpSpPr>
          <p:nvPr/>
        </p:nvGrpSpPr>
        <p:grpSpPr bwMode="auto">
          <a:xfrm>
            <a:off x="2587824" y="4242197"/>
            <a:ext cx="647700" cy="372071"/>
            <a:chOff x="0" y="0"/>
            <a:chExt cx="1088" cy="625"/>
          </a:xfrm>
        </p:grpSpPr>
        <p:pic>
          <p:nvPicPr>
            <p:cNvPr id="23576" name="Picture 24"/>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a:stretch>
              <a:fillRect/>
            </a:stretch>
          </p:blipFill>
          <p:spPr bwMode="auto">
            <a:xfrm>
              <a:off x="36" y="0"/>
              <a:ext cx="128" cy="282"/>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577" name="Rectangle 25"/>
            <p:cNvSpPr>
              <a:spLocks/>
            </p:cNvSpPr>
            <p:nvPr/>
          </p:nvSpPr>
          <p:spPr bwMode="auto">
            <a:xfrm>
              <a:off x="0" y="38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578" name="Group 26"/>
          <p:cNvGrpSpPr>
            <a:grpSpLocks/>
          </p:cNvGrpSpPr>
          <p:nvPr/>
        </p:nvGrpSpPr>
        <p:grpSpPr bwMode="auto">
          <a:xfrm>
            <a:off x="3459361" y="4254104"/>
            <a:ext cx="647700" cy="360759"/>
            <a:chOff x="0" y="0"/>
            <a:chExt cx="1088" cy="605"/>
          </a:xfrm>
        </p:grpSpPr>
        <p:pic>
          <p:nvPicPr>
            <p:cNvPr id="23579" name="Picture 27"/>
            <p:cNvPicPr>
              <a:picLocks noChangeAspect="1" noChangeArrowheads="1"/>
            </p:cNvPicPr>
            <p:nvPr/>
          </p:nvPicPr>
          <p:blipFill>
            <a:blip r:embed="rId4">
              <a:alphaModFix amt="40000"/>
              <a:extLst>
                <a:ext uri="{28A0092B-C50C-407E-A947-70E740481C1C}">
                  <a14:useLocalDpi xmlns:a14="http://schemas.microsoft.com/office/drawing/2010/main" val="0"/>
                </a:ext>
              </a:extLst>
            </a:blip>
            <a:srcRect/>
            <a:stretch>
              <a:fillRect/>
            </a:stretch>
          </p:blipFill>
          <p:spPr bwMode="auto">
            <a:xfrm>
              <a:off x="36" y="0"/>
              <a:ext cx="192" cy="27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580" name="Rectangle 28"/>
            <p:cNvSpPr>
              <a:spLocks/>
            </p:cNvSpPr>
            <p:nvPr/>
          </p:nvSpPr>
          <p:spPr bwMode="auto">
            <a:xfrm>
              <a:off x="0" y="36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581" name="Group 29"/>
          <p:cNvGrpSpPr>
            <a:grpSpLocks/>
          </p:cNvGrpSpPr>
          <p:nvPr/>
        </p:nvGrpSpPr>
        <p:grpSpPr bwMode="auto">
          <a:xfrm>
            <a:off x="4407099" y="4271963"/>
            <a:ext cx="647700" cy="342900"/>
            <a:chOff x="0" y="0"/>
            <a:chExt cx="1088" cy="576"/>
          </a:xfrm>
        </p:grpSpPr>
        <p:pic>
          <p:nvPicPr>
            <p:cNvPr id="23582" name="Picture 30"/>
            <p:cNvPicPr>
              <a:picLocks noChangeAspect="1" noChangeArrowheads="1"/>
            </p:cNvPicPr>
            <p:nvPr/>
          </p:nvPicPr>
          <p:blipFill>
            <a:blip r:embed="rId5">
              <a:alphaModFix amt="40000"/>
              <a:extLst>
                <a:ext uri="{28A0092B-C50C-407E-A947-70E740481C1C}">
                  <a14:useLocalDpi xmlns:a14="http://schemas.microsoft.com/office/drawing/2010/main" val="0"/>
                </a:ext>
              </a:extLst>
            </a:blip>
            <a:srcRect/>
            <a:stretch>
              <a:fillRect/>
            </a:stretch>
          </p:blipFill>
          <p:spPr bwMode="auto">
            <a:xfrm>
              <a:off x="36" y="0"/>
              <a:ext cx="284" cy="28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583" name="Rectangle 31"/>
            <p:cNvSpPr>
              <a:spLocks/>
            </p:cNvSpPr>
            <p:nvPr/>
          </p:nvSpPr>
          <p:spPr bwMode="auto">
            <a:xfrm>
              <a:off x="0" y="336"/>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pic>
        <p:nvPicPr>
          <p:cNvPr id="23584"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75" y="1600200"/>
            <a:ext cx="866180" cy="86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3585" name="Group 33"/>
          <p:cNvGrpSpPr>
            <a:grpSpLocks/>
          </p:cNvGrpSpPr>
          <p:nvPr/>
        </p:nvGrpSpPr>
        <p:grpSpPr bwMode="auto">
          <a:xfrm>
            <a:off x="6609755" y="1540669"/>
            <a:ext cx="1547813" cy="433388"/>
            <a:chOff x="0" y="0"/>
            <a:chExt cx="2600" cy="728"/>
          </a:xfrm>
        </p:grpSpPr>
        <p:sp>
          <p:nvSpPr>
            <p:cNvPr id="23586" name="Rectangle 34"/>
            <p:cNvSpPr>
              <a:spLocks/>
            </p:cNvSpPr>
            <p:nvPr/>
          </p:nvSpPr>
          <p:spPr bwMode="auto">
            <a:xfrm>
              <a:off x="0" y="0"/>
              <a:ext cx="2552"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700">
                  <a:solidFill>
                    <a:schemeClr val="tx1"/>
                  </a:solidFill>
                  <a:latin typeface="Montserrat-Bold" charset="0"/>
                  <a:ea typeface="ＭＳ Ｐゴシック" charset="0"/>
                  <a:cs typeface="Montserrat-Bold" charset="0"/>
                  <a:sym typeface="Montserrat-Bold" charset="0"/>
                </a:rPr>
                <a:t>ROSEY MIKE</a:t>
              </a:r>
            </a:p>
          </p:txBody>
        </p:sp>
        <p:sp>
          <p:nvSpPr>
            <p:cNvPr id="23587" name="Rectangle 35"/>
            <p:cNvSpPr>
              <a:spLocks/>
            </p:cNvSpPr>
            <p:nvPr/>
          </p:nvSpPr>
          <p:spPr bwMode="auto">
            <a:xfrm>
              <a:off x="48" y="448"/>
              <a:ext cx="255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chemeClr val="tx1"/>
                  </a:solidFill>
                  <a:latin typeface="Montserrat-Bold" charset="0"/>
                  <a:ea typeface="ＭＳ Ｐゴシック" charset="0"/>
                  <a:cs typeface="Montserrat-Bold" charset="0"/>
                  <a:sym typeface="Montserrat-Bold" charset="0"/>
                </a:rPr>
                <a:t>Artist</a:t>
              </a:r>
            </a:p>
          </p:txBody>
        </p:sp>
      </p:grpSp>
      <p:sp>
        <p:nvSpPr>
          <p:cNvPr id="23588" name="Rectangle 36"/>
          <p:cNvSpPr>
            <a:spLocks/>
          </p:cNvSpPr>
          <p:nvPr/>
        </p:nvSpPr>
        <p:spPr bwMode="auto">
          <a:xfrm>
            <a:off x="6640711" y="2074069"/>
            <a:ext cx="15192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a:t>
            </a:r>
          </a:p>
        </p:txBody>
      </p:sp>
      <p:sp>
        <p:nvSpPr>
          <p:cNvPr id="23589" name="Rectangle 37"/>
          <p:cNvSpPr>
            <a:spLocks/>
          </p:cNvSpPr>
          <p:nvPr/>
        </p:nvSpPr>
        <p:spPr bwMode="auto">
          <a:xfrm>
            <a:off x="5666780" y="2721769"/>
            <a:ext cx="1519238"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1"/>
                </a:solidFill>
                <a:latin typeface="Montserrat-Bold" charset="0"/>
                <a:ea typeface="ＭＳ Ｐゴシック" charset="0"/>
                <a:cs typeface="Montserrat-Bold" charset="0"/>
                <a:sym typeface="Montserrat-Bold" charset="0"/>
              </a:rPr>
              <a:t>Working Skills:</a:t>
            </a:r>
          </a:p>
        </p:txBody>
      </p:sp>
      <p:sp>
        <p:nvSpPr>
          <p:cNvPr id="23590" name="Rectangle 38"/>
          <p:cNvSpPr>
            <a:spLocks/>
          </p:cNvSpPr>
          <p:nvPr/>
        </p:nvSpPr>
        <p:spPr bwMode="auto">
          <a:xfrm>
            <a:off x="7821811" y="2964656"/>
            <a:ext cx="3143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80000"/>
              </a:lnSpc>
            </a:pPr>
            <a:r>
              <a:rPr lang="en-US" sz="700" dirty="0">
                <a:solidFill>
                  <a:schemeClr val="accent2"/>
                </a:solidFill>
                <a:latin typeface="Montserrat-Regular" charset="0"/>
                <a:ea typeface="ＭＳ Ｐゴシック" charset="0"/>
                <a:cs typeface="Montserrat-Regular" charset="0"/>
                <a:sym typeface="Montserrat-Regular" charset="0"/>
              </a:rPr>
              <a:t>Ai</a:t>
            </a:r>
          </a:p>
          <a:p>
            <a:pPr algn="l">
              <a:lnSpc>
                <a:spcPct val="180000"/>
              </a:lnSpc>
            </a:pPr>
            <a:r>
              <a:rPr lang="en-US" sz="700" dirty="0">
                <a:solidFill>
                  <a:schemeClr val="accent2"/>
                </a:solidFill>
                <a:latin typeface="Montserrat-Regular" charset="0"/>
                <a:ea typeface="ＭＳ Ｐゴシック" charset="0"/>
                <a:cs typeface="Montserrat-Regular" charset="0"/>
                <a:sym typeface="Montserrat-Regular" charset="0"/>
              </a:rPr>
              <a:t>PSD</a:t>
            </a:r>
          </a:p>
          <a:p>
            <a:pPr algn="l">
              <a:lnSpc>
                <a:spcPct val="180000"/>
              </a:lnSpc>
            </a:pPr>
            <a:r>
              <a:rPr lang="en-US" sz="700" dirty="0">
                <a:solidFill>
                  <a:schemeClr val="accent2"/>
                </a:solidFill>
                <a:latin typeface="Montserrat-Regular" charset="0"/>
                <a:ea typeface="ＭＳ Ｐゴシック" charset="0"/>
                <a:cs typeface="Montserrat-Regular" charset="0"/>
                <a:sym typeface="Montserrat-Regular" charset="0"/>
              </a:rPr>
              <a:t>HTML</a:t>
            </a:r>
          </a:p>
          <a:p>
            <a:pPr algn="l">
              <a:lnSpc>
                <a:spcPct val="180000"/>
              </a:lnSpc>
            </a:pPr>
            <a:r>
              <a:rPr lang="en-US" sz="700" dirty="0">
                <a:solidFill>
                  <a:schemeClr val="accent2"/>
                </a:solidFill>
                <a:latin typeface="Montserrat-Regular" charset="0"/>
                <a:ea typeface="ＭＳ Ｐゴシック" charset="0"/>
                <a:cs typeface="Montserrat-Regular" charset="0"/>
                <a:sym typeface="Montserrat-Regular" charset="0"/>
              </a:rPr>
              <a:t>PHP</a:t>
            </a:r>
          </a:p>
          <a:p>
            <a:pPr algn="l">
              <a:lnSpc>
                <a:spcPct val="180000"/>
              </a:lnSpc>
            </a:pPr>
            <a:r>
              <a:rPr lang="en-US" sz="700" dirty="0">
                <a:solidFill>
                  <a:schemeClr val="accent2"/>
                </a:solidFill>
                <a:latin typeface="Montserrat-Regular" charset="0"/>
                <a:ea typeface="ＭＳ Ｐゴシック" charset="0"/>
                <a:cs typeface="Montserrat-Regular" charset="0"/>
                <a:sym typeface="Montserrat-Regular" charset="0"/>
              </a:rPr>
              <a:t>WP</a:t>
            </a:r>
          </a:p>
        </p:txBody>
      </p:sp>
      <p:grpSp>
        <p:nvGrpSpPr>
          <p:cNvPr id="23591" name="Group 39"/>
          <p:cNvGrpSpPr>
            <a:grpSpLocks/>
          </p:cNvGrpSpPr>
          <p:nvPr/>
        </p:nvGrpSpPr>
        <p:grpSpPr bwMode="auto">
          <a:xfrm>
            <a:off x="5667375" y="3033713"/>
            <a:ext cx="1842492" cy="762000"/>
            <a:chOff x="0" y="0"/>
            <a:chExt cx="3095" cy="1280"/>
          </a:xfrm>
        </p:grpSpPr>
        <p:sp>
          <p:nvSpPr>
            <p:cNvPr id="23592" name="Line 40"/>
            <p:cNvSpPr>
              <a:spLocks noChangeShapeType="1"/>
            </p:cNvSpPr>
            <p:nvPr/>
          </p:nvSpPr>
          <p:spPr bwMode="auto">
            <a:xfrm>
              <a:off x="0" y="0"/>
              <a:ext cx="3095" cy="0"/>
            </a:xfrm>
            <a:prstGeom prst="line">
              <a:avLst/>
            </a:prstGeom>
            <a:noFill/>
            <a:ln w="190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3" name="Line 41"/>
            <p:cNvSpPr>
              <a:spLocks noChangeShapeType="1"/>
            </p:cNvSpPr>
            <p:nvPr/>
          </p:nvSpPr>
          <p:spPr bwMode="auto">
            <a:xfrm>
              <a:off x="0" y="320"/>
              <a:ext cx="3095" cy="0"/>
            </a:xfrm>
            <a:prstGeom prst="line">
              <a:avLst/>
            </a:prstGeom>
            <a:noFill/>
            <a:ln w="190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4" name="Line 42"/>
            <p:cNvSpPr>
              <a:spLocks noChangeShapeType="1"/>
            </p:cNvSpPr>
            <p:nvPr/>
          </p:nvSpPr>
          <p:spPr bwMode="auto">
            <a:xfrm>
              <a:off x="0" y="640"/>
              <a:ext cx="3095" cy="0"/>
            </a:xfrm>
            <a:prstGeom prst="line">
              <a:avLst/>
            </a:prstGeom>
            <a:noFill/>
            <a:ln w="190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5" name="Line 43"/>
            <p:cNvSpPr>
              <a:spLocks noChangeShapeType="1"/>
            </p:cNvSpPr>
            <p:nvPr/>
          </p:nvSpPr>
          <p:spPr bwMode="auto">
            <a:xfrm>
              <a:off x="0" y="960"/>
              <a:ext cx="3095" cy="0"/>
            </a:xfrm>
            <a:prstGeom prst="line">
              <a:avLst/>
            </a:prstGeom>
            <a:noFill/>
            <a:ln w="190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6" name="Line 44"/>
            <p:cNvSpPr>
              <a:spLocks noChangeShapeType="1"/>
            </p:cNvSpPr>
            <p:nvPr/>
          </p:nvSpPr>
          <p:spPr bwMode="auto">
            <a:xfrm>
              <a:off x="0" y="1280"/>
              <a:ext cx="3095" cy="0"/>
            </a:xfrm>
            <a:prstGeom prst="line">
              <a:avLst/>
            </a:prstGeom>
            <a:noFill/>
            <a:ln w="190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3597" name="Group 45"/>
          <p:cNvGrpSpPr>
            <a:grpSpLocks/>
          </p:cNvGrpSpPr>
          <p:nvPr/>
        </p:nvGrpSpPr>
        <p:grpSpPr bwMode="auto">
          <a:xfrm>
            <a:off x="5667375" y="3033713"/>
            <a:ext cx="1824038" cy="762000"/>
            <a:chOff x="0" y="0"/>
            <a:chExt cx="3064" cy="1280"/>
          </a:xfrm>
        </p:grpSpPr>
        <p:sp>
          <p:nvSpPr>
            <p:cNvPr id="23598" name="Line 46"/>
            <p:cNvSpPr>
              <a:spLocks noChangeShapeType="1"/>
            </p:cNvSpPr>
            <p:nvPr/>
          </p:nvSpPr>
          <p:spPr bwMode="auto">
            <a:xfrm>
              <a:off x="0" y="0"/>
              <a:ext cx="2968" cy="0"/>
            </a:xfrm>
            <a:prstGeom prst="line">
              <a:avLst/>
            </a:prstGeom>
            <a:noFill/>
            <a:ln w="571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9" name="Line 47"/>
            <p:cNvSpPr>
              <a:spLocks noChangeShapeType="1"/>
            </p:cNvSpPr>
            <p:nvPr/>
          </p:nvSpPr>
          <p:spPr bwMode="auto">
            <a:xfrm>
              <a:off x="0" y="320"/>
              <a:ext cx="3064" cy="0"/>
            </a:xfrm>
            <a:prstGeom prst="line">
              <a:avLst/>
            </a:prstGeom>
            <a:noFill/>
            <a:ln w="571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600" name="Line 48"/>
            <p:cNvSpPr>
              <a:spLocks noChangeShapeType="1"/>
            </p:cNvSpPr>
            <p:nvPr/>
          </p:nvSpPr>
          <p:spPr bwMode="auto">
            <a:xfrm>
              <a:off x="0" y="640"/>
              <a:ext cx="2552" cy="0"/>
            </a:xfrm>
            <a:prstGeom prst="line">
              <a:avLst/>
            </a:prstGeom>
            <a:noFill/>
            <a:ln w="571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601" name="Line 49"/>
            <p:cNvSpPr>
              <a:spLocks noChangeShapeType="1"/>
            </p:cNvSpPr>
            <p:nvPr/>
          </p:nvSpPr>
          <p:spPr bwMode="auto">
            <a:xfrm>
              <a:off x="0" y="960"/>
              <a:ext cx="1097" cy="0"/>
            </a:xfrm>
            <a:prstGeom prst="line">
              <a:avLst/>
            </a:prstGeom>
            <a:noFill/>
            <a:ln w="571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602" name="Line 50"/>
            <p:cNvSpPr>
              <a:spLocks noChangeShapeType="1"/>
            </p:cNvSpPr>
            <p:nvPr/>
          </p:nvSpPr>
          <p:spPr bwMode="auto">
            <a:xfrm>
              <a:off x="0" y="1280"/>
              <a:ext cx="729" cy="0"/>
            </a:xfrm>
            <a:prstGeom prst="line">
              <a:avLst/>
            </a:prstGeom>
            <a:noFill/>
            <a:ln w="571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3603" name="Line 51"/>
          <p:cNvSpPr>
            <a:spLocks noChangeShapeType="1"/>
          </p:cNvSpPr>
          <p:nvPr/>
        </p:nvSpPr>
        <p:spPr bwMode="auto">
          <a:xfrm>
            <a:off x="5667375" y="4086225"/>
            <a:ext cx="2490788" cy="0"/>
          </a:xfrm>
          <a:prstGeom prst="line">
            <a:avLst/>
          </a:prstGeom>
          <a:noFill/>
          <a:ln w="9525"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3604" name="Group 52"/>
          <p:cNvGrpSpPr>
            <a:grpSpLocks/>
          </p:cNvGrpSpPr>
          <p:nvPr/>
        </p:nvGrpSpPr>
        <p:grpSpPr bwMode="auto">
          <a:xfrm>
            <a:off x="5673924" y="4242197"/>
            <a:ext cx="647700" cy="372071"/>
            <a:chOff x="0" y="0"/>
            <a:chExt cx="1088" cy="625"/>
          </a:xfrm>
        </p:grpSpPr>
        <p:pic>
          <p:nvPicPr>
            <p:cNvPr id="23605" name="Picture 53"/>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a:stretch>
              <a:fillRect/>
            </a:stretch>
          </p:blipFill>
          <p:spPr bwMode="auto">
            <a:xfrm>
              <a:off x="36" y="0"/>
              <a:ext cx="128" cy="282"/>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606" name="Rectangle 54"/>
            <p:cNvSpPr>
              <a:spLocks/>
            </p:cNvSpPr>
            <p:nvPr/>
          </p:nvSpPr>
          <p:spPr bwMode="auto">
            <a:xfrm>
              <a:off x="0" y="38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607" name="Group 55"/>
          <p:cNvGrpSpPr>
            <a:grpSpLocks/>
          </p:cNvGrpSpPr>
          <p:nvPr/>
        </p:nvGrpSpPr>
        <p:grpSpPr bwMode="auto">
          <a:xfrm>
            <a:off x="6545461" y="4254104"/>
            <a:ext cx="647700" cy="360759"/>
            <a:chOff x="0" y="0"/>
            <a:chExt cx="1088" cy="605"/>
          </a:xfrm>
        </p:grpSpPr>
        <p:pic>
          <p:nvPicPr>
            <p:cNvPr id="23608" name="Picture 56"/>
            <p:cNvPicPr>
              <a:picLocks noChangeAspect="1" noChangeArrowheads="1"/>
            </p:cNvPicPr>
            <p:nvPr/>
          </p:nvPicPr>
          <p:blipFill>
            <a:blip r:embed="rId4">
              <a:alphaModFix amt="40000"/>
              <a:extLst>
                <a:ext uri="{28A0092B-C50C-407E-A947-70E740481C1C}">
                  <a14:useLocalDpi xmlns:a14="http://schemas.microsoft.com/office/drawing/2010/main" val="0"/>
                </a:ext>
              </a:extLst>
            </a:blip>
            <a:srcRect/>
            <a:stretch>
              <a:fillRect/>
            </a:stretch>
          </p:blipFill>
          <p:spPr bwMode="auto">
            <a:xfrm>
              <a:off x="36" y="0"/>
              <a:ext cx="192" cy="27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609" name="Rectangle 57"/>
            <p:cNvSpPr>
              <a:spLocks/>
            </p:cNvSpPr>
            <p:nvPr/>
          </p:nvSpPr>
          <p:spPr bwMode="auto">
            <a:xfrm>
              <a:off x="0" y="36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610" name="Group 58"/>
          <p:cNvGrpSpPr>
            <a:grpSpLocks/>
          </p:cNvGrpSpPr>
          <p:nvPr/>
        </p:nvGrpSpPr>
        <p:grpSpPr bwMode="auto">
          <a:xfrm>
            <a:off x="7493199" y="4271963"/>
            <a:ext cx="647700" cy="342900"/>
            <a:chOff x="0" y="0"/>
            <a:chExt cx="1088" cy="576"/>
          </a:xfrm>
        </p:grpSpPr>
        <p:pic>
          <p:nvPicPr>
            <p:cNvPr id="23611" name="Picture 59"/>
            <p:cNvPicPr>
              <a:picLocks noChangeAspect="1" noChangeArrowheads="1"/>
            </p:cNvPicPr>
            <p:nvPr/>
          </p:nvPicPr>
          <p:blipFill>
            <a:blip r:embed="rId5">
              <a:alphaModFix amt="40000"/>
              <a:extLst>
                <a:ext uri="{28A0092B-C50C-407E-A947-70E740481C1C}">
                  <a14:useLocalDpi xmlns:a14="http://schemas.microsoft.com/office/drawing/2010/main" val="0"/>
                </a:ext>
              </a:extLst>
            </a:blip>
            <a:srcRect/>
            <a:stretch>
              <a:fillRect/>
            </a:stretch>
          </p:blipFill>
          <p:spPr bwMode="auto">
            <a:xfrm>
              <a:off x="36" y="0"/>
              <a:ext cx="284" cy="28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612" name="Rectangle 60"/>
            <p:cNvSpPr>
              <a:spLocks/>
            </p:cNvSpPr>
            <p:nvPr/>
          </p:nvSpPr>
          <p:spPr bwMode="auto">
            <a:xfrm>
              <a:off x="0" y="336"/>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613" name="Group 61"/>
          <p:cNvGrpSpPr>
            <a:grpSpLocks/>
          </p:cNvGrpSpPr>
          <p:nvPr/>
        </p:nvGrpSpPr>
        <p:grpSpPr bwMode="auto">
          <a:xfrm>
            <a:off x="-85725" y="1166813"/>
            <a:ext cx="2297906" cy="3448050"/>
            <a:chOff x="0" y="0"/>
            <a:chExt cx="3860" cy="5792"/>
          </a:xfrm>
        </p:grpSpPr>
        <p:sp>
          <p:nvSpPr>
            <p:cNvPr id="23614" name="Rectangle 62"/>
            <p:cNvSpPr>
              <a:spLocks/>
            </p:cNvSpPr>
            <p:nvPr/>
          </p:nvSpPr>
          <p:spPr bwMode="auto">
            <a:xfrm>
              <a:off x="0" y="0"/>
              <a:ext cx="3752" cy="5792"/>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3615" name="Rectangle 63"/>
            <p:cNvSpPr>
              <a:spLocks/>
            </p:cNvSpPr>
            <p:nvPr/>
          </p:nvSpPr>
          <p:spPr bwMode="auto">
            <a:xfrm rot="2700000">
              <a:off x="3619" y="2665"/>
              <a:ext cx="200" cy="200"/>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3616" name="Rectangle 64"/>
          <p:cNvSpPr>
            <a:spLocks/>
          </p:cNvSpPr>
          <p:nvPr/>
        </p:nvSpPr>
        <p:spPr bwMode="auto">
          <a:xfrm>
            <a:off x="697111" y="1845469"/>
            <a:ext cx="1038225"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 alignments we have created a very spacious feeling. The simplicity suggests.</a:t>
            </a:r>
          </a:p>
          <a:p>
            <a:pPr algn="l">
              <a:lnSpc>
                <a:spcPct val="130000"/>
              </a:lnSpc>
            </a:pPr>
            <a:endParaRPr lang="en-US" sz="700" dirty="0">
              <a:solidFill>
                <a:srgbClr val="8C8C8C"/>
              </a:solidFill>
              <a:latin typeface="Montserrat-Regular" charset="0"/>
              <a:ea typeface="ＭＳ Ｐゴシック" charset="0"/>
              <a:cs typeface="Montserrat-Regular" charset="0"/>
              <a:sym typeface="Montserrat-Regular" charset="0"/>
            </a:endParaRPr>
          </a:p>
          <a:p>
            <a:pPr algn="l">
              <a:lnSpc>
                <a:spcPct val="130000"/>
              </a:lnSpc>
            </a:pPr>
            <a:r>
              <a:rPr lang="en-US" sz="700" dirty="0" err="1">
                <a:solidFill>
                  <a:srgbClr val="FFFFFF"/>
                </a:solidFill>
                <a:latin typeface="Montserrat-Regular" charset="0"/>
                <a:ea typeface="ＭＳ Ｐゴシック" charset="0"/>
                <a:cs typeface="Montserrat-Regular" charset="0"/>
                <a:sym typeface="Montserrat-Regular" charset="0"/>
              </a:rPr>
              <a:t>spaciousnes</a:t>
            </a:r>
            <a:r>
              <a:rPr lang="en-US" sz="700" dirty="0">
                <a:solidFill>
                  <a:srgbClr val="FFFFFF"/>
                </a:solidFill>
                <a:latin typeface="Montserrat-Regular" charset="0"/>
                <a:ea typeface="ＭＳ Ｐゴシック" charset="0"/>
                <a:cs typeface="Montserrat-Regular" charset="0"/>
                <a:sym typeface="Montserrat-Regular" charset="0"/>
              </a:rPr>
              <a:t> </a:t>
            </a:r>
            <a:r>
              <a:rPr lang="en-US" sz="700" dirty="0" err="1">
                <a:solidFill>
                  <a:srgbClr val="FFFFFF"/>
                </a:solidFill>
                <a:latin typeface="Montserrat-Regular" charset="0"/>
                <a:ea typeface="ＭＳ Ｐゴシック" charset="0"/>
                <a:cs typeface="Montserrat-Regular" charset="0"/>
                <a:sym typeface="Montserrat-Regular" charset="0"/>
              </a:rPr>
              <a:t>contribut</a:t>
            </a:r>
            <a:r>
              <a:rPr lang="en-US" sz="700" dirty="0">
                <a:solidFill>
                  <a:srgbClr val="FFFFFF"/>
                </a:solidFill>
                <a:latin typeface="Montserrat-Regular" charset="0"/>
                <a:ea typeface="ＭＳ Ｐゴシック" charset="0"/>
                <a:cs typeface="Montserrat-Regular" charset="0"/>
                <a:sym typeface="Montserrat-Regular" charset="0"/>
              </a:rPr>
              <a:t> to the aesthetics of the layout. These basic qualities along with the (Your Company) </a:t>
            </a:r>
            <a:r>
              <a:rPr lang="en-US" sz="700" dirty="0" err="1">
                <a:solidFill>
                  <a:srgbClr val="FFFFFF"/>
                </a:solidFill>
                <a:latin typeface="Montserrat-Regular" charset="0"/>
                <a:ea typeface="ＭＳ Ｐゴシック" charset="0"/>
                <a:cs typeface="Montserrat-Regular" charset="0"/>
                <a:sym typeface="Montserrat-Regular" charset="0"/>
              </a:rPr>
              <a:t>colours</a:t>
            </a:r>
            <a:r>
              <a:rPr lang="en-US" sz="700" dirty="0">
                <a:solidFill>
                  <a:srgbClr val="FFFFFF"/>
                </a:solidFill>
                <a:latin typeface="Montserrat-Regular" charset="0"/>
                <a:ea typeface="ＭＳ Ｐゴシック" charset="0"/>
                <a:cs typeface="Montserrat-Regular" charset="0"/>
                <a:sym typeface="Montserrat-Regular" charset="0"/>
              </a:rPr>
              <a:t>,</a:t>
            </a:r>
          </a:p>
        </p:txBody>
      </p:sp>
      <p:grpSp>
        <p:nvGrpSpPr>
          <p:cNvPr id="23617" name="Group 65"/>
          <p:cNvGrpSpPr>
            <a:grpSpLocks/>
          </p:cNvGrpSpPr>
          <p:nvPr/>
        </p:nvGrpSpPr>
        <p:grpSpPr bwMode="auto">
          <a:xfrm>
            <a:off x="8169474" y="4824412"/>
            <a:ext cx="759619" cy="176213"/>
            <a:chOff x="0" y="0"/>
            <a:chExt cx="1275" cy="296"/>
          </a:xfrm>
        </p:grpSpPr>
        <p:pic>
          <p:nvPicPr>
            <p:cNvPr id="23618" name="Picture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3619" name="Rectangle 6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3620" name="Rectangle 6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09</a:t>
              </a:r>
            </a:p>
          </p:txBody>
        </p:sp>
        <p:sp>
          <p:nvSpPr>
            <p:cNvPr id="23621" name="Rectangle 6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3613"/>
                                        </p:tgtEl>
                                        <p:attrNameLst>
                                          <p:attrName>style.visibility</p:attrName>
                                        </p:attrNameLst>
                                      </p:cBhvr>
                                      <p:to>
                                        <p:strVal val="visible"/>
                                      </p:to>
                                    </p:set>
                                    <p:anim calcmode="lin" valueType="num">
                                      <p:cBhvr additive="base">
                                        <p:cTn id="7" dur="500" fill="hold"/>
                                        <p:tgtEl>
                                          <p:spTgt spid="23613"/>
                                        </p:tgtEl>
                                        <p:attrNameLst>
                                          <p:attrName>ppt_x</p:attrName>
                                        </p:attrNameLst>
                                      </p:cBhvr>
                                      <p:tavLst>
                                        <p:tav tm="0">
                                          <p:val>
                                            <p:strVal val="0-#ppt_w/2"/>
                                          </p:val>
                                        </p:tav>
                                        <p:tav tm="100000">
                                          <p:val>
                                            <p:strVal val="#ppt_x"/>
                                          </p:val>
                                        </p:tav>
                                      </p:tavLst>
                                    </p:anim>
                                    <p:anim calcmode="lin" valueType="num">
                                      <p:cBhvr additive="base">
                                        <p:cTn id="8" dur="500" fill="hold"/>
                                        <p:tgtEl>
                                          <p:spTgt spid="2361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23616"/>
                                        </p:tgtEl>
                                        <p:attrNameLst>
                                          <p:attrName>style.visibility</p:attrName>
                                        </p:attrNameLst>
                                      </p:cBhvr>
                                      <p:to>
                                        <p:strVal val="visible"/>
                                      </p:to>
                                    </p:set>
                                    <p:animEffect transition="in" filter="wipe(left)">
                                      <p:cBhvr>
                                        <p:cTn id="12" dur="500"/>
                                        <p:tgtEl>
                                          <p:spTgt spid="236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3555"/>
                                        </p:tgtEl>
                                        <p:attrNameLst>
                                          <p:attrName>style.visibility</p:attrName>
                                        </p:attrNameLst>
                                      </p:cBhvr>
                                      <p:to>
                                        <p:strVal val="visible"/>
                                      </p:to>
                                    </p:set>
                                    <p:anim calcmode="lin" valueType="num">
                                      <p:cBhvr>
                                        <p:cTn id="17" dur="500" fill="hold"/>
                                        <p:tgtEl>
                                          <p:spTgt spid="23555"/>
                                        </p:tgtEl>
                                        <p:attrNameLst>
                                          <p:attrName>ppt_w</p:attrName>
                                        </p:attrNameLst>
                                      </p:cBhvr>
                                      <p:tavLst>
                                        <p:tav tm="0">
                                          <p:val>
                                            <p:fltVal val="0"/>
                                          </p:val>
                                        </p:tav>
                                        <p:tav tm="100000">
                                          <p:val>
                                            <p:strVal val="#ppt_w"/>
                                          </p:val>
                                        </p:tav>
                                      </p:tavLst>
                                    </p:anim>
                                    <p:anim calcmode="lin" valueType="num">
                                      <p:cBhvr>
                                        <p:cTn id="18" dur="500" fill="hold"/>
                                        <p:tgtEl>
                                          <p:spTgt spid="23555"/>
                                        </p:tgtEl>
                                        <p:attrNameLst>
                                          <p:attrName>ppt_h</p:attrName>
                                        </p:attrNameLst>
                                      </p:cBhvr>
                                      <p:tavLst>
                                        <p:tav tm="0">
                                          <p:val>
                                            <p:fltVal val="0"/>
                                          </p:val>
                                        </p:tav>
                                        <p:tav tm="100000">
                                          <p:val>
                                            <p:strVal val="#ppt_h"/>
                                          </p:val>
                                        </p:tav>
                                      </p:tavLst>
                                    </p:anim>
                                  </p:childTnLst>
                                </p:cTn>
                              </p:par>
                            </p:childTnLst>
                          </p:cTn>
                        </p:par>
                        <p:par>
                          <p:cTn id="19" fill="hold" nodeType="afterGroup">
                            <p:stCondLst>
                              <p:cond delay="500"/>
                            </p:stCondLst>
                            <p:childTnLst>
                              <p:par>
                                <p:cTn id="20" presetID="23" presetClass="entr" presetSubtype="16" fill="hold" nodeType="afterEffect">
                                  <p:stCondLst>
                                    <p:cond delay="500"/>
                                  </p:stCondLst>
                                  <p:childTnLst>
                                    <p:set>
                                      <p:cBhvr>
                                        <p:cTn id="21" dur="1" fill="hold">
                                          <p:stCondLst>
                                            <p:cond delay="0"/>
                                          </p:stCondLst>
                                        </p:cTn>
                                        <p:tgtEl>
                                          <p:spTgt spid="23556"/>
                                        </p:tgtEl>
                                        <p:attrNameLst>
                                          <p:attrName>style.visibility</p:attrName>
                                        </p:attrNameLst>
                                      </p:cBhvr>
                                      <p:to>
                                        <p:strVal val="visible"/>
                                      </p:to>
                                    </p:set>
                                    <p:anim calcmode="lin" valueType="num">
                                      <p:cBhvr>
                                        <p:cTn id="22" dur="500" fill="hold"/>
                                        <p:tgtEl>
                                          <p:spTgt spid="23556"/>
                                        </p:tgtEl>
                                        <p:attrNameLst>
                                          <p:attrName>ppt_w</p:attrName>
                                        </p:attrNameLst>
                                      </p:cBhvr>
                                      <p:tavLst>
                                        <p:tav tm="0">
                                          <p:val>
                                            <p:fltVal val="0"/>
                                          </p:val>
                                        </p:tav>
                                        <p:tav tm="100000">
                                          <p:val>
                                            <p:strVal val="#ppt_w"/>
                                          </p:val>
                                        </p:tav>
                                      </p:tavLst>
                                    </p:anim>
                                    <p:anim calcmode="lin" valueType="num">
                                      <p:cBhvr>
                                        <p:cTn id="23" dur="500" fill="hold"/>
                                        <p:tgtEl>
                                          <p:spTgt spid="2355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559"/>
                                        </p:tgtEl>
                                        <p:attrNameLst>
                                          <p:attrName>style.visibility</p:attrName>
                                        </p:attrNameLst>
                                      </p:cBhvr>
                                      <p:to>
                                        <p:strVal val="visible"/>
                                      </p:to>
                                    </p:set>
                                    <p:animEffect transition="in" filter="wipe(left)">
                                      <p:cBhvr>
                                        <p:cTn id="28" dur="500"/>
                                        <p:tgtEl>
                                          <p:spTgt spid="2355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3560"/>
                                        </p:tgtEl>
                                        <p:attrNameLst>
                                          <p:attrName>style.visibility</p:attrName>
                                        </p:attrNameLst>
                                      </p:cBhvr>
                                      <p:to>
                                        <p:strVal val="visible"/>
                                      </p:to>
                                    </p:set>
                                    <p:animEffect transition="in" filter="wipe(left)">
                                      <p:cBhvr>
                                        <p:cTn id="33" dur="500"/>
                                        <p:tgtEl>
                                          <p:spTgt spid="23560"/>
                                        </p:tgtEl>
                                      </p:cBhvr>
                                    </p:animEffect>
                                  </p:childTnLst>
                                </p:cTn>
                              </p:par>
                            </p:childTnLst>
                          </p:cTn>
                        </p:par>
                        <p:par>
                          <p:cTn id="34" fill="hold" nodeType="afterGroup">
                            <p:stCondLst>
                              <p:cond delay="500"/>
                            </p:stCondLst>
                            <p:childTnLst>
                              <p:par>
                                <p:cTn id="35" presetID="22" presetClass="entr" presetSubtype="8" fill="hold" nodeType="afterEffect">
                                  <p:stCondLst>
                                    <p:cond delay="300"/>
                                  </p:stCondLst>
                                  <p:childTnLst>
                                    <p:set>
                                      <p:cBhvr>
                                        <p:cTn id="36" dur="1" fill="hold">
                                          <p:stCondLst>
                                            <p:cond delay="0"/>
                                          </p:stCondLst>
                                        </p:cTn>
                                        <p:tgtEl>
                                          <p:spTgt spid="23562"/>
                                        </p:tgtEl>
                                        <p:attrNameLst>
                                          <p:attrName>style.visibility</p:attrName>
                                        </p:attrNameLst>
                                      </p:cBhvr>
                                      <p:to>
                                        <p:strVal val="visible"/>
                                      </p:to>
                                    </p:set>
                                    <p:animEffect transition="in" filter="wipe(left)">
                                      <p:cBhvr>
                                        <p:cTn id="37" dur="500"/>
                                        <p:tgtEl>
                                          <p:spTgt spid="23562"/>
                                        </p:tgtEl>
                                      </p:cBhvr>
                                    </p:animEffect>
                                  </p:childTnLst>
                                </p:cTn>
                              </p:par>
                            </p:childTnLst>
                          </p:cTn>
                        </p:par>
                        <p:par>
                          <p:cTn id="38" fill="hold" nodeType="afterGroup">
                            <p:stCondLst>
                              <p:cond delay="1300"/>
                            </p:stCondLst>
                            <p:childTnLst>
                              <p:par>
                                <p:cTn id="39" presetID="22" presetClass="entr" presetSubtype="8" fill="hold" grpId="0" nodeType="afterEffect">
                                  <p:stCondLst>
                                    <p:cond delay="300"/>
                                  </p:stCondLst>
                                  <p:childTnLst>
                                    <p:set>
                                      <p:cBhvr>
                                        <p:cTn id="40" dur="1" fill="hold">
                                          <p:stCondLst>
                                            <p:cond delay="0"/>
                                          </p:stCondLst>
                                        </p:cTn>
                                        <p:tgtEl>
                                          <p:spTgt spid="23561"/>
                                        </p:tgtEl>
                                        <p:attrNameLst>
                                          <p:attrName>style.visibility</p:attrName>
                                        </p:attrNameLst>
                                      </p:cBhvr>
                                      <p:to>
                                        <p:strVal val="visible"/>
                                      </p:to>
                                    </p:set>
                                    <p:animEffect transition="in" filter="wipe(left)">
                                      <p:cBhvr>
                                        <p:cTn id="41" dur="500"/>
                                        <p:tgtEl>
                                          <p:spTgt spid="2356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3568"/>
                                        </p:tgtEl>
                                        <p:attrNameLst>
                                          <p:attrName>style.visibility</p:attrName>
                                        </p:attrNameLst>
                                      </p:cBhvr>
                                      <p:to>
                                        <p:strVal val="visible"/>
                                      </p:to>
                                    </p:set>
                                    <p:animEffect transition="in" filter="wipe(left)">
                                      <p:cBhvr>
                                        <p:cTn id="46" dur="500"/>
                                        <p:tgtEl>
                                          <p:spTgt spid="2356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23574"/>
                                        </p:tgtEl>
                                        <p:attrNameLst>
                                          <p:attrName>style.visibility</p:attrName>
                                        </p:attrNameLst>
                                      </p:cBhvr>
                                      <p:to>
                                        <p:strVal val="visible"/>
                                      </p:to>
                                    </p:set>
                                    <p:animEffect transition="in" filter="box(out)">
                                      <p:cBhvr>
                                        <p:cTn id="51" dur="500"/>
                                        <p:tgtEl>
                                          <p:spTgt spid="23574"/>
                                        </p:tgtEl>
                                      </p:cBhvr>
                                    </p:animEffect>
                                  </p:childTnLst>
                                </p:cTn>
                              </p:par>
                            </p:childTnLst>
                          </p:cTn>
                        </p:par>
                        <p:par>
                          <p:cTn id="52" fill="hold" nodeType="afterGroup">
                            <p:stCondLst>
                              <p:cond delay="500"/>
                            </p:stCondLst>
                            <p:childTnLst>
                              <p:par>
                                <p:cTn id="53" presetID="23" presetClass="entr" presetSubtype="16" fill="hold" nodeType="afterEffect">
                                  <p:stCondLst>
                                    <p:cond delay="0"/>
                                  </p:stCondLst>
                                  <p:childTnLst>
                                    <p:set>
                                      <p:cBhvr>
                                        <p:cTn id="54" dur="1" fill="hold">
                                          <p:stCondLst>
                                            <p:cond delay="0"/>
                                          </p:stCondLst>
                                        </p:cTn>
                                        <p:tgtEl>
                                          <p:spTgt spid="23575"/>
                                        </p:tgtEl>
                                        <p:attrNameLst>
                                          <p:attrName>style.visibility</p:attrName>
                                        </p:attrNameLst>
                                      </p:cBhvr>
                                      <p:to>
                                        <p:strVal val="visible"/>
                                      </p:to>
                                    </p:set>
                                    <p:anim calcmode="lin" valueType="num">
                                      <p:cBhvr>
                                        <p:cTn id="55" dur="500" fill="hold"/>
                                        <p:tgtEl>
                                          <p:spTgt spid="23575"/>
                                        </p:tgtEl>
                                        <p:attrNameLst>
                                          <p:attrName>ppt_w</p:attrName>
                                        </p:attrNameLst>
                                      </p:cBhvr>
                                      <p:tavLst>
                                        <p:tav tm="0">
                                          <p:val>
                                            <p:fltVal val="0"/>
                                          </p:val>
                                        </p:tav>
                                        <p:tav tm="100000">
                                          <p:val>
                                            <p:strVal val="#ppt_w"/>
                                          </p:val>
                                        </p:tav>
                                      </p:tavLst>
                                    </p:anim>
                                    <p:anim calcmode="lin" valueType="num">
                                      <p:cBhvr>
                                        <p:cTn id="56" dur="500" fill="hold"/>
                                        <p:tgtEl>
                                          <p:spTgt spid="23575"/>
                                        </p:tgtEl>
                                        <p:attrNameLst>
                                          <p:attrName>ppt_h</p:attrName>
                                        </p:attrNameLst>
                                      </p:cBhvr>
                                      <p:tavLst>
                                        <p:tav tm="0">
                                          <p:val>
                                            <p:fltVal val="0"/>
                                          </p:val>
                                        </p:tav>
                                        <p:tav tm="100000">
                                          <p:val>
                                            <p:strVal val="#ppt_h"/>
                                          </p:val>
                                        </p:tav>
                                      </p:tavLst>
                                    </p:anim>
                                  </p:childTnLst>
                                </p:cTn>
                              </p:par>
                            </p:childTnLst>
                          </p:cTn>
                        </p:par>
                        <p:par>
                          <p:cTn id="57" fill="hold" nodeType="afterGroup">
                            <p:stCondLst>
                              <p:cond delay="1000"/>
                            </p:stCondLst>
                            <p:childTnLst>
                              <p:par>
                                <p:cTn id="58" presetID="23" presetClass="entr" presetSubtype="16" fill="hold" nodeType="afterEffect">
                                  <p:stCondLst>
                                    <p:cond delay="300"/>
                                  </p:stCondLst>
                                  <p:childTnLst>
                                    <p:set>
                                      <p:cBhvr>
                                        <p:cTn id="59" dur="1" fill="hold">
                                          <p:stCondLst>
                                            <p:cond delay="0"/>
                                          </p:stCondLst>
                                        </p:cTn>
                                        <p:tgtEl>
                                          <p:spTgt spid="23578"/>
                                        </p:tgtEl>
                                        <p:attrNameLst>
                                          <p:attrName>style.visibility</p:attrName>
                                        </p:attrNameLst>
                                      </p:cBhvr>
                                      <p:to>
                                        <p:strVal val="visible"/>
                                      </p:to>
                                    </p:set>
                                    <p:anim calcmode="lin" valueType="num">
                                      <p:cBhvr>
                                        <p:cTn id="60" dur="500" fill="hold"/>
                                        <p:tgtEl>
                                          <p:spTgt spid="23578"/>
                                        </p:tgtEl>
                                        <p:attrNameLst>
                                          <p:attrName>ppt_w</p:attrName>
                                        </p:attrNameLst>
                                      </p:cBhvr>
                                      <p:tavLst>
                                        <p:tav tm="0">
                                          <p:val>
                                            <p:fltVal val="0"/>
                                          </p:val>
                                        </p:tav>
                                        <p:tav tm="100000">
                                          <p:val>
                                            <p:strVal val="#ppt_w"/>
                                          </p:val>
                                        </p:tav>
                                      </p:tavLst>
                                    </p:anim>
                                    <p:anim calcmode="lin" valueType="num">
                                      <p:cBhvr>
                                        <p:cTn id="61" dur="500" fill="hold"/>
                                        <p:tgtEl>
                                          <p:spTgt spid="23578"/>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800"/>
                            </p:stCondLst>
                            <p:childTnLst>
                              <p:par>
                                <p:cTn id="63" presetID="23" presetClass="entr" presetSubtype="16" fill="hold" nodeType="afterEffect">
                                  <p:stCondLst>
                                    <p:cond delay="300"/>
                                  </p:stCondLst>
                                  <p:childTnLst>
                                    <p:set>
                                      <p:cBhvr>
                                        <p:cTn id="64" dur="1" fill="hold">
                                          <p:stCondLst>
                                            <p:cond delay="0"/>
                                          </p:stCondLst>
                                        </p:cTn>
                                        <p:tgtEl>
                                          <p:spTgt spid="23581"/>
                                        </p:tgtEl>
                                        <p:attrNameLst>
                                          <p:attrName>style.visibility</p:attrName>
                                        </p:attrNameLst>
                                      </p:cBhvr>
                                      <p:to>
                                        <p:strVal val="visible"/>
                                      </p:to>
                                    </p:set>
                                    <p:anim calcmode="lin" valueType="num">
                                      <p:cBhvr>
                                        <p:cTn id="65" dur="500" fill="hold"/>
                                        <p:tgtEl>
                                          <p:spTgt spid="23581"/>
                                        </p:tgtEl>
                                        <p:attrNameLst>
                                          <p:attrName>ppt_w</p:attrName>
                                        </p:attrNameLst>
                                      </p:cBhvr>
                                      <p:tavLst>
                                        <p:tav tm="0">
                                          <p:val>
                                            <p:fltVal val="0"/>
                                          </p:val>
                                        </p:tav>
                                        <p:tav tm="100000">
                                          <p:val>
                                            <p:strVal val="#ppt_w"/>
                                          </p:val>
                                        </p:tav>
                                      </p:tavLst>
                                    </p:anim>
                                    <p:anim calcmode="lin" valueType="num">
                                      <p:cBhvr>
                                        <p:cTn id="66" dur="500" fill="hold"/>
                                        <p:tgtEl>
                                          <p:spTgt spid="23581"/>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nodeType="clickEffect">
                                  <p:stCondLst>
                                    <p:cond delay="0"/>
                                  </p:stCondLst>
                                  <p:childTnLst>
                                    <p:set>
                                      <p:cBhvr>
                                        <p:cTn id="70" dur="1" fill="hold">
                                          <p:stCondLst>
                                            <p:cond delay="0"/>
                                          </p:stCondLst>
                                        </p:cTn>
                                        <p:tgtEl>
                                          <p:spTgt spid="23584"/>
                                        </p:tgtEl>
                                        <p:attrNameLst>
                                          <p:attrName>style.visibility</p:attrName>
                                        </p:attrNameLst>
                                      </p:cBhvr>
                                      <p:to>
                                        <p:strVal val="visible"/>
                                      </p:to>
                                    </p:set>
                                    <p:anim calcmode="lin" valueType="num">
                                      <p:cBhvr additive="base">
                                        <p:cTn id="71" dur="500" fill="hold"/>
                                        <p:tgtEl>
                                          <p:spTgt spid="23584"/>
                                        </p:tgtEl>
                                        <p:attrNameLst>
                                          <p:attrName>ppt_x</p:attrName>
                                        </p:attrNameLst>
                                      </p:cBhvr>
                                      <p:tavLst>
                                        <p:tav tm="0">
                                          <p:val>
                                            <p:strVal val="1+#ppt_w/2"/>
                                          </p:val>
                                        </p:tav>
                                        <p:tav tm="100000">
                                          <p:val>
                                            <p:strVal val="#ppt_x"/>
                                          </p:val>
                                        </p:tav>
                                      </p:tavLst>
                                    </p:anim>
                                    <p:anim calcmode="lin" valueType="num">
                                      <p:cBhvr additive="base">
                                        <p:cTn id="72" dur="500" fill="hold"/>
                                        <p:tgtEl>
                                          <p:spTgt spid="23584"/>
                                        </p:tgtEl>
                                        <p:attrNameLst>
                                          <p:attrName>ppt_y</p:attrName>
                                        </p:attrNameLst>
                                      </p:cBhvr>
                                      <p:tavLst>
                                        <p:tav tm="0">
                                          <p:val>
                                            <p:strVal val="#ppt_y"/>
                                          </p:val>
                                        </p:tav>
                                        <p:tav tm="100000">
                                          <p:val>
                                            <p:strVal val="#ppt_y"/>
                                          </p:val>
                                        </p:tav>
                                      </p:tavLst>
                                    </p:anim>
                                  </p:childTnLst>
                                </p:cTn>
                              </p:par>
                            </p:childTnLst>
                          </p:cTn>
                        </p:par>
                        <p:par>
                          <p:cTn id="73" fill="hold" nodeType="afterGroup">
                            <p:stCondLst>
                              <p:cond delay="500"/>
                            </p:stCondLst>
                            <p:childTnLst>
                              <p:par>
                                <p:cTn id="74" presetID="2" presetClass="entr" presetSubtype="2" fill="hold" nodeType="afterEffect">
                                  <p:stCondLst>
                                    <p:cond delay="300"/>
                                  </p:stCondLst>
                                  <p:childTnLst>
                                    <p:set>
                                      <p:cBhvr>
                                        <p:cTn id="75" dur="1" fill="hold">
                                          <p:stCondLst>
                                            <p:cond delay="0"/>
                                          </p:stCondLst>
                                        </p:cTn>
                                        <p:tgtEl>
                                          <p:spTgt spid="23585"/>
                                        </p:tgtEl>
                                        <p:attrNameLst>
                                          <p:attrName>style.visibility</p:attrName>
                                        </p:attrNameLst>
                                      </p:cBhvr>
                                      <p:to>
                                        <p:strVal val="visible"/>
                                      </p:to>
                                    </p:set>
                                    <p:anim calcmode="lin" valueType="num">
                                      <p:cBhvr additive="base">
                                        <p:cTn id="76" dur="500" fill="hold"/>
                                        <p:tgtEl>
                                          <p:spTgt spid="23585"/>
                                        </p:tgtEl>
                                        <p:attrNameLst>
                                          <p:attrName>ppt_x</p:attrName>
                                        </p:attrNameLst>
                                      </p:cBhvr>
                                      <p:tavLst>
                                        <p:tav tm="0">
                                          <p:val>
                                            <p:strVal val="1+#ppt_w/2"/>
                                          </p:val>
                                        </p:tav>
                                        <p:tav tm="100000">
                                          <p:val>
                                            <p:strVal val="#ppt_x"/>
                                          </p:val>
                                        </p:tav>
                                      </p:tavLst>
                                    </p:anim>
                                    <p:anim calcmode="lin" valueType="num">
                                      <p:cBhvr additive="base">
                                        <p:cTn id="77" dur="500" fill="hold"/>
                                        <p:tgtEl>
                                          <p:spTgt spid="23585"/>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1300"/>
                            </p:stCondLst>
                            <p:childTnLst>
                              <p:par>
                                <p:cTn id="79" presetID="2" presetClass="entr" presetSubtype="2" fill="hold" grpId="0" nodeType="afterEffect">
                                  <p:stCondLst>
                                    <p:cond delay="300"/>
                                  </p:stCondLst>
                                  <p:childTnLst>
                                    <p:set>
                                      <p:cBhvr>
                                        <p:cTn id="80" dur="1" fill="hold">
                                          <p:stCondLst>
                                            <p:cond delay="0"/>
                                          </p:stCondLst>
                                        </p:cTn>
                                        <p:tgtEl>
                                          <p:spTgt spid="23588"/>
                                        </p:tgtEl>
                                        <p:attrNameLst>
                                          <p:attrName>style.visibility</p:attrName>
                                        </p:attrNameLst>
                                      </p:cBhvr>
                                      <p:to>
                                        <p:strVal val="visible"/>
                                      </p:to>
                                    </p:set>
                                    <p:anim calcmode="lin" valueType="num">
                                      <p:cBhvr additive="base">
                                        <p:cTn id="81" dur="500" fill="hold"/>
                                        <p:tgtEl>
                                          <p:spTgt spid="23588"/>
                                        </p:tgtEl>
                                        <p:attrNameLst>
                                          <p:attrName>ppt_x</p:attrName>
                                        </p:attrNameLst>
                                      </p:cBhvr>
                                      <p:tavLst>
                                        <p:tav tm="0">
                                          <p:val>
                                            <p:strVal val="1+#ppt_w/2"/>
                                          </p:val>
                                        </p:tav>
                                        <p:tav tm="100000">
                                          <p:val>
                                            <p:strVal val="#ppt_x"/>
                                          </p:val>
                                        </p:tav>
                                      </p:tavLst>
                                    </p:anim>
                                    <p:anim calcmode="lin" valueType="num">
                                      <p:cBhvr additive="base">
                                        <p:cTn id="82" dur="500" fill="hold"/>
                                        <p:tgtEl>
                                          <p:spTgt spid="23588"/>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3589"/>
                                        </p:tgtEl>
                                        <p:attrNameLst>
                                          <p:attrName>style.visibility</p:attrName>
                                        </p:attrNameLst>
                                      </p:cBhvr>
                                      <p:to>
                                        <p:strVal val="visible"/>
                                      </p:to>
                                    </p:set>
                                    <p:animEffect transition="in" filter="wipe(left)">
                                      <p:cBhvr>
                                        <p:cTn id="87" dur="500"/>
                                        <p:tgtEl>
                                          <p:spTgt spid="23589"/>
                                        </p:tgtEl>
                                      </p:cBhvr>
                                    </p:animEffect>
                                  </p:childTnLst>
                                </p:cTn>
                              </p:par>
                            </p:childTnLst>
                          </p:cTn>
                        </p:par>
                        <p:par>
                          <p:cTn id="88" fill="hold" nodeType="afterGroup">
                            <p:stCondLst>
                              <p:cond delay="500"/>
                            </p:stCondLst>
                            <p:childTnLst>
                              <p:par>
                                <p:cTn id="89" presetID="22" presetClass="entr" presetSubtype="8" fill="hold" nodeType="afterEffect">
                                  <p:stCondLst>
                                    <p:cond delay="500"/>
                                  </p:stCondLst>
                                  <p:childTnLst>
                                    <p:set>
                                      <p:cBhvr>
                                        <p:cTn id="90" dur="1" fill="hold">
                                          <p:stCondLst>
                                            <p:cond delay="0"/>
                                          </p:stCondLst>
                                        </p:cTn>
                                        <p:tgtEl>
                                          <p:spTgt spid="23591"/>
                                        </p:tgtEl>
                                        <p:attrNameLst>
                                          <p:attrName>style.visibility</p:attrName>
                                        </p:attrNameLst>
                                      </p:cBhvr>
                                      <p:to>
                                        <p:strVal val="visible"/>
                                      </p:to>
                                    </p:set>
                                    <p:animEffect transition="in" filter="wipe(left)">
                                      <p:cBhvr>
                                        <p:cTn id="91" dur="500"/>
                                        <p:tgtEl>
                                          <p:spTgt spid="23591"/>
                                        </p:tgtEl>
                                      </p:cBhvr>
                                    </p:animEffect>
                                  </p:childTnLst>
                                </p:cTn>
                              </p:par>
                            </p:childTnLst>
                          </p:cTn>
                        </p:par>
                        <p:par>
                          <p:cTn id="92" fill="hold" nodeType="afterGroup">
                            <p:stCondLst>
                              <p:cond delay="1500"/>
                            </p:stCondLst>
                            <p:childTnLst>
                              <p:par>
                                <p:cTn id="93" presetID="22" presetClass="entr" presetSubtype="8" fill="hold" grpId="0" nodeType="afterEffect">
                                  <p:stCondLst>
                                    <p:cond delay="500"/>
                                  </p:stCondLst>
                                  <p:childTnLst>
                                    <p:set>
                                      <p:cBhvr>
                                        <p:cTn id="94" dur="1" fill="hold">
                                          <p:stCondLst>
                                            <p:cond delay="0"/>
                                          </p:stCondLst>
                                        </p:cTn>
                                        <p:tgtEl>
                                          <p:spTgt spid="23590"/>
                                        </p:tgtEl>
                                        <p:attrNameLst>
                                          <p:attrName>style.visibility</p:attrName>
                                        </p:attrNameLst>
                                      </p:cBhvr>
                                      <p:to>
                                        <p:strVal val="visible"/>
                                      </p:to>
                                    </p:set>
                                    <p:animEffect transition="in" filter="wipe(left)">
                                      <p:cBhvr>
                                        <p:cTn id="95" dur="500"/>
                                        <p:tgtEl>
                                          <p:spTgt spid="2359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23597"/>
                                        </p:tgtEl>
                                        <p:attrNameLst>
                                          <p:attrName>style.visibility</p:attrName>
                                        </p:attrNameLst>
                                      </p:cBhvr>
                                      <p:to>
                                        <p:strVal val="visible"/>
                                      </p:to>
                                    </p:set>
                                    <p:animEffect transition="in" filter="wipe(left)">
                                      <p:cBhvr>
                                        <p:cTn id="100" dur="500"/>
                                        <p:tgtEl>
                                          <p:spTgt spid="23597"/>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23603"/>
                                        </p:tgtEl>
                                        <p:attrNameLst>
                                          <p:attrName>style.visibility</p:attrName>
                                        </p:attrNameLst>
                                      </p:cBhvr>
                                      <p:to>
                                        <p:strVal val="visible"/>
                                      </p:to>
                                    </p:set>
                                    <p:animEffect transition="in" filter="box(out)">
                                      <p:cBhvr>
                                        <p:cTn id="105" dur="500"/>
                                        <p:tgtEl>
                                          <p:spTgt spid="23603"/>
                                        </p:tgtEl>
                                      </p:cBhvr>
                                    </p:animEffect>
                                  </p:childTnLst>
                                </p:cTn>
                              </p:par>
                            </p:childTnLst>
                          </p:cTn>
                        </p:par>
                        <p:par>
                          <p:cTn id="106" fill="hold" nodeType="afterGroup">
                            <p:stCondLst>
                              <p:cond delay="500"/>
                            </p:stCondLst>
                            <p:childTnLst>
                              <p:par>
                                <p:cTn id="107" presetID="23" presetClass="entr" presetSubtype="16" fill="hold" nodeType="afterEffect">
                                  <p:stCondLst>
                                    <p:cond delay="300"/>
                                  </p:stCondLst>
                                  <p:childTnLst>
                                    <p:set>
                                      <p:cBhvr>
                                        <p:cTn id="108" dur="1" fill="hold">
                                          <p:stCondLst>
                                            <p:cond delay="0"/>
                                          </p:stCondLst>
                                        </p:cTn>
                                        <p:tgtEl>
                                          <p:spTgt spid="23604"/>
                                        </p:tgtEl>
                                        <p:attrNameLst>
                                          <p:attrName>style.visibility</p:attrName>
                                        </p:attrNameLst>
                                      </p:cBhvr>
                                      <p:to>
                                        <p:strVal val="visible"/>
                                      </p:to>
                                    </p:set>
                                    <p:anim calcmode="lin" valueType="num">
                                      <p:cBhvr>
                                        <p:cTn id="109" dur="500" fill="hold"/>
                                        <p:tgtEl>
                                          <p:spTgt spid="23604"/>
                                        </p:tgtEl>
                                        <p:attrNameLst>
                                          <p:attrName>ppt_w</p:attrName>
                                        </p:attrNameLst>
                                      </p:cBhvr>
                                      <p:tavLst>
                                        <p:tav tm="0">
                                          <p:val>
                                            <p:fltVal val="0"/>
                                          </p:val>
                                        </p:tav>
                                        <p:tav tm="100000">
                                          <p:val>
                                            <p:strVal val="#ppt_w"/>
                                          </p:val>
                                        </p:tav>
                                      </p:tavLst>
                                    </p:anim>
                                    <p:anim calcmode="lin" valueType="num">
                                      <p:cBhvr>
                                        <p:cTn id="110" dur="500" fill="hold"/>
                                        <p:tgtEl>
                                          <p:spTgt spid="23604"/>
                                        </p:tgtEl>
                                        <p:attrNameLst>
                                          <p:attrName>ppt_h</p:attrName>
                                        </p:attrNameLst>
                                      </p:cBhvr>
                                      <p:tavLst>
                                        <p:tav tm="0">
                                          <p:val>
                                            <p:fltVal val="0"/>
                                          </p:val>
                                        </p:tav>
                                        <p:tav tm="100000">
                                          <p:val>
                                            <p:strVal val="#ppt_h"/>
                                          </p:val>
                                        </p:tav>
                                      </p:tavLst>
                                    </p:anim>
                                  </p:childTnLst>
                                </p:cTn>
                              </p:par>
                            </p:childTnLst>
                          </p:cTn>
                        </p:par>
                        <p:par>
                          <p:cTn id="111" fill="hold" nodeType="afterGroup">
                            <p:stCondLst>
                              <p:cond delay="1300"/>
                            </p:stCondLst>
                            <p:childTnLst>
                              <p:par>
                                <p:cTn id="112" presetID="23" presetClass="entr" presetSubtype="16" fill="hold" nodeType="afterEffect">
                                  <p:stCondLst>
                                    <p:cond delay="300"/>
                                  </p:stCondLst>
                                  <p:childTnLst>
                                    <p:set>
                                      <p:cBhvr>
                                        <p:cTn id="113" dur="1" fill="hold">
                                          <p:stCondLst>
                                            <p:cond delay="0"/>
                                          </p:stCondLst>
                                        </p:cTn>
                                        <p:tgtEl>
                                          <p:spTgt spid="23607"/>
                                        </p:tgtEl>
                                        <p:attrNameLst>
                                          <p:attrName>style.visibility</p:attrName>
                                        </p:attrNameLst>
                                      </p:cBhvr>
                                      <p:to>
                                        <p:strVal val="visible"/>
                                      </p:to>
                                    </p:set>
                                    <p:anim calcmode="lin" valueType="num">
                                      <p:cBhvr>
                                        <p:cTn id="114" dur="500" fill="hold"/>
                                        <p:tgtEl>
                                          <p:spTgt spid="23607"/>
                                        </p:tgtEl>
                                        <p:attrNameLst>
                                          <p:attrName>ppt_w</p:attrName>
                                        </p:attrNameLst>
                                      </p:cBhvr>
                                      <p:tavLst>
                                        <p:tav tm="0">
                                          <p:val>
                                            <p:fltVal val="0"/>
                                          </p:val>
                                        </p:tav>
                                        <p:tav tm="100000">
                                          <p:val>
                                            <p:strVal val="#ppt_w"/>
                                          </p:val>
                                        </p:tav>
                                      </p:tavLst>
                                    </p:anim>
                                    <p:anim calcmode="lin" valueType="num">
                                      <p:cBhvr>
                                        <p:cTn id="115" dur="500" fill="hold"/>
                                        <p:tgtEl>
                                          <p:spTgt spid="23607"/>
                                        </p:tgtEl>
                                        <p:attrNameLst>
                                          <p:attrName>ppt_h</p:attrName>
                                        </p:attrNameLst>
                                      </p:cBhvr>
                                      <p:tavLst>
                                        <p:tav tm="0">
                                          <p:val>
                                            <p:fltVal val="0"/>
                                          </p:val>
                                        </p:tav>
                                        <p:tav tm="100000">
                                          <p:val>
                                            <p:strVal val="#ppt_h"/>
                                          </p:val>
                                        </p:tav>
                                      </p:tavLst>
                                    </p:anim>
                                  </p:childTnLst>
                                </p:cTn>
                              </p:par>
                            </p:childTnLst>
                          </p:cTn>
                        </p:par>
                        <p:par>
                          <p:cTn id="116" fill="hold" nodeType="afterGroup">
                            <p:stCondLst>
                              <p:cond delay="2100"/>
                            </p:stCondLst>
                            <p:childTnLst>
                              <p:par>
                                <p:cTn id="117" presetID="23" presetClass="entr" presetSubtype="16" fill="hold" nodeType="afterEffect">
                                  <p:stCondLst>
                                    <p:cond delay="300"/>
                                  </p:stCondLst>
                                  <p:childTnLst>
                                    <p:set>
                                      <p:cBhvr>
                                        <p:cTn id="118" dur="1" fill="hold">
                                          <p:stCondLst>
                                            <p:cond delay="0"/>
                                          </p:stCondLst>
                                        </p:cTn>
                                        <p:tgtEl>
                                          <p:spTgt spid="23610"/>
                                        </p:tgtEl>
                                        <p:attrNameLst>
                                          <p:attrName>style.visibility</p:attrName>
                                        </p:attrNameLst>
                                      </p:cBhvr>
                                      <p:to>
                                        <p:strVal val="visible"/>
                                      </p:to>
                                    </p:set>
                                    <p:anim calcmode="lin" valueType="num">
                                      <p:cBhvr>
                                        <p:cTn id="119" dur="500" fill="hold"/>
                                        <p:tgtEl>
                                          <p:spTgt spid="23610"/>
                                        </p:tgtEl>
                                        <p:attrNameLst>
                                          <p:attrName>ppt_w</p:attrName>
                                        </p:attrNameLst>
                                      </p:cBhvr>
                                      <p:tavLst>
                                        <p:tav tm="0">
                                          <p:val>
                                            <p:fltVal val="0"/>
                                          </p:val>
                                        </p:tav>
                                        <p:tav tm="100000">
                                          <p:val>
                                            <p:strVal val="#ppt_w"/>
                                          </p:val>
                                        </p:tav>
                                      </p:tavLst>
                                    </p:anim>
                                    <p:anim calcmode="lin" valueType="num">
                                      <p:cBhvr>
                                        <p:cTn id="120" dur="500" fill="hold"/>
                                        <p:tgtEl>
                                          <p:spTgt spid="236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utoUpdateAnimBg="0"/>
      <p:bldP spid="23560" grpId="0" autoUpdateAnimBg="0"/>
      <p:bldP spid="23561" grpId="0" autoUpdateAnimBg="0"/>
      <p:bldP spid="23574" grpId="0" animBg="1"/>
      <p:bldP spid="23588" grpId="0" autoUpdateAnimBg="0"/>
      <p:bldP spid="23589" grpId="0" autoUpdateAnimBg="0"/>
      <p:bldP spid="23590" grpId="0" autoUpdateAnimBg="0"/>
      <p:bldP spid="23603" grpId="0" animBg="1"/>
      <p:bldP spid="23616"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Studio Creativ Orange">
      <a:dk1>
        <a:srgbClr val="2B353F"/>
      </a:dk1>
      <a:lt1>
        <a:srgbClr val="505E68"/>
      </a:lt1>
      <a:dk2>
        <a:srgbClr val="8C939D"/>
      </a:dk2>
      <a:lt2>
        <a:srgbClr val="4B1E00"/>
      </a:lt2>
      <a:accent1>
        <a:srgbClr val="6E3200"/>
      </a:accent1>
      <a:accent2>
        <a:srgbClr val="FF7D00"/>
      </a:accent2>
      <a:accent3>
        <a:srgbClr val="E19B00"/>
      </a:accent3>
      <a:accent4>
        <a:srgbClr val="FFFFFF"/>
      </a:accent4>
      <a:accent5>
        <a:srgbClr val="FFFFFF"/>
      </a:accent5>
      <a:accent6>
        <a:srgbClr val="FFFFFF"/>
      </a:accent6>
      <a:hlink>
        <a:srgbClr val="FFFFFF"/>
      </a:hlink>
      <a:folHlink>
        <a:srgbClr val="FFFFFF"/>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571</TotalTime>
  <Pages>0</Pages>
  <Words>8601</Words>
  <Characters>0</Characters>
  <Application>Microsoft Office PowerPoint</Application>
  <PresentationFormat>On-screen Show (16:9)</PresentationFormat>
  <Lines>0</Lines>
  <Paragraphs>731</Paragraphs>
  <Slides>58</Slides>
  <Notes>0</Notes>
  <HiddenSlides>0</HiddenSlides>
  <MMClips>0</MMClips>
  <ScaleCrop>false</ScaleCrop>
  <HeadingPairs>
    <vt:vector size="4" baseType="variant">
      <vt:variant>
        <vt:lpstr>Theme</vt:lpstr>
      </vt:variant>
      <vt:variant>
        <vt:i4>14</vt:i4>
      </vt:variant>
      <vt:variant>
        <vt:lpstr>Slide Titles</vt:lpstr>
      </vt:variant>
      <vt:variant>
        <vt:i4>58</vt:i4>
      </vt:variant>
    </vt:vector>
  </HeadingPairs>
  <TitlesOfParts>
    <vt:vector size="72" baseType="lpstr">
      <vt:lpstr>Title &amp; Subtitle</vt:lpstr>
      <vt:lpstr>Title &amp; Bullets</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 ak azad</dc:creator>
  <cp:lastModifiedBy>akazad</cp:lastModifiedBy>
  <cp:revision>163</cp:revision>
  <dcterms:modified xsi:type="dcterms:W3CDTF">2014-10-25T06:40:46Z</dcterms:modified>
</cp:coreProperties>
</file>