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90" r:id="rId32"/>
    <p:sldId id="291" r:id="rId33"/>
    <p:sldId id="292" r:id="rId34"/>
    <p:sldId id="293" r:id="rId35"/>
    <p:sldId id="29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50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1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D623D-D8A5-40FA-AC52-B92EEFDA69A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59437-FA29-4704-B4CC-0430B98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75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824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155C037-E961-D065-D10F-70AAE9573E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4894" y="1993823"/>
            <a:ext cx="557212" cy="557212"/>
          </a:xfrm>
          <a:custGeom>
            <a:avLst/>
            <a:gdLst>
              <a:gd name="connsiteX0" fmla="*/ 278606 w 557212"/>
              <a:gd name="connsiteY0" fmla="*/ 0 h 557212"/>
              <a:gd name="connsiteX1" fmla="*/ 557212 w 557212"/>
              <a:gd name="connsiteY1" fmla="*/ 278606 h 557212"/>
              <a:gd name="connsiteX2" fmla="*/ 278606 w 557212"/>
              <a:gd name="connsiteY2" fmla="*/ 557212 h 557212"/>
              <a:gd name="connsiteX3" fmla="*/ 0 w 557212"/>
              <a:gd name="connsiteY3" fmla="*/ 278606 h 557212"/>
              <a:gd name="connsiteX4" fmla="*/ 278606 w 557212"/>
              <a:gd name="connsiteY4" fmla="*/ 0 h 55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212" h="557212">
                <a:moveTo>
                  <a:pt x="278606" y="0"/>
                </a:moveTo>
                <a:cubicBezTo>
                  <a:pt x="432476" y="0"/>
                  <a:pt x="557212" y="124736"/>
                  <a:pt x="557212" y="278606"/>
                </a:cubicBezTo>
                <a:cubicBezTo>
                  <a:pt x="557212" y="432476"/>
                  <a:pt x="432476" y="557212"/>
                  <a:pt x="278606" y="557212"/>
                </a:cubicBezTo>
                <a:cubicBezTo>
                  <a:pt x="124736" y="557212"/>
                  <a:pt x="0" y="432476"/>
                  <a:pt x="0" y="278606"/>
                </a:cubicBezTo>
                <a:cubicBezTo>
                  <a:pt x="0" y="124736"/>
                  <a:pt x="124736" y="0"/>
                  <a:pt x="278606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14000"/>
            </a:schemeClr>
          </a:solidFill>
        </p:spPr>
        <p:txBody>
          <a:bodyPr wrap="square">
            <a:noAutofit/>
          </a:bodyPr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CB80C82-9381-EB63-A99A-97A30132EB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24894" y="2794242"/>
            <a:ext cx="557212" cy="557212"/>
          </a:xfrm>
          <a:custGeom>
            <a:avLst/>
            <a:gdLst>
              <a:gd name="connsiteX0" fmla="*/ 278606 w 557212"/>
              <a:gd name="connsiteY0" fmla="*/ 0 h 557212"/>
              <a:gd name="connsiteX1" fmla="*/ 557212 w 557212"/>
              <a:gd name="connsiteY1" fmla="*/ 278606 h 557212"/>
              <a:gd name="connsiteX2" fmla="*/ 278606 w 557212"/>
              <a:gd name="connsiteY2" fmla="*/ 557212 h 557212"/>
              <a:gd name="connsiteX3" fmla="*/ 0 w 557212"/>
              <a:gd name="connsiteY3" fmla="*/ 278606 h 557212"/>
              <a:gd name="connsiteX4" fmla="*/ 278606 w 557212"/>
              <a:gd name="connsiteY4" fmla="*/ 0 h 55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212" h="557212">
                <a:moveTo>
                  <a:pt x="278606" y="0"/>
                </a:moveTo>
                <a:cubicBezTo>
                  <a:pt x="432476" y="0"/>
                  <a:pt x="557212" y="124736"/>
                  <a:pt x="557212" y="278606"/>
                </a:cubicBezTo>
                <a:cubicBezTo>
                  <a:pt x="557212" y="432476"/>
                  <a:pt x="432476" y="557212"/>
                  <a:pt x="278606" y="557212"/>
                </a:cubicBezTo>
                <a:cubicBezTo>
                  <a:pt x="124736" y="557212"/>
                  <a:pt x="0" y="432476"/>
                  <a:pt x="0" y="278606"/>
                </a:cubicBezTo>
                <a:cubicBezTo>
                  <a:pt x="0" y="124736"/>
                  <a:pt x="124736" y="0"/>
                  <a:pt x="278606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14000"/>
            </a:schemeClr>
          </a:solidFill>
        </p:spPr>
        <p:txBody>
          <a:bodyPr wrap="square">
            <a:noAutofit/>
          </a:bodyPr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A6CC4BC-FFF0-20F3-3EDA-EC8AD38D5A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24894" y="3594661"/>
            <a:ext cx="557212" cy="557212"/>
          </a:xfrm>
          <a:custGeom>
            <a:avLst/>
            <a:gdLst>
              <a:gd name="connsiteX0" fmla="*/ 278606 w 557212"/>
              <a:gd name="connsiteY0" fmla="*/ 0 h 557212"/>
              <a:gd name="connsiteX1" fmla="*/ 557212 w 557212"/>
              <a:gd name="connsiteY1" fmla="*/ 278606 h 557212"/>
              <a:gd name="connsiteX2" fmla="*/ 278606 w 557212"/>
              <a:gd name="connsiteY2" fmla="*/ 557212 h 557212"/>
              <a:gd name="connsiteX3" fmla="*/ 0 w 557212"/>
              <a:gd name="connsiteY3" fmla="*/ 278606 h 557212"/>
              <a:gd name="connsiteX4" fmla="*/ 278606 w 557212"/>
              <a:gd name="connsiteY4" fmla="*/ 0 h 55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212" h="557212">
                <a:moveTo>
                  <a:pt x="278606" y="0"/>
                </a:moveTo>
                <a:cubicBezTo>
                  <a:pt x="432476" y="0"/>
                  <a:pt x="557212" y="124736"/>
                  <a:pt x="557212" y="278606"/>
                </a:cubicBezTo>
                <a:cubicBezTo>
                  <a:pt x="557212" y="432476"/>
                  <a:pt x="432476" y="557212"/>
                  <a:pt x="278606" y="557212"/>
                </a:cubicBezTo>
                <a:cubicBezTo>
                  <a:pt x="124736" y="557212"/>
                  <a:pt x="0" y="432476"/>
                  <a:pt x="0" y="278606"/>
                </a:cubicBezTo>
                <a:cubicBezTo>
                  <a:pt x="0" y="124736"/>
                  <a:pt x="124736" y="0"/>
                  <a:pt x="278606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14000"/>
            </a:schemeClr>
          </a:solidFill>
        </p:spPr>
        <p:txBody>
          <a:bodyPr wrap="square">
            <a:noAutofit/>
          </a:bodyPr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D2143F0-4174-CE13-B5A6-F3A5BB917F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894" y="4410212"/>
            <a:ext cx="557212" cy="557212"/>
          </a:xfrm>
          <a:custGeom>
            <a:avLst/>
            <a:gdLst>
              <a:gd name="connsiteX0" fmla="*/ 278606 w 557212"/>
              <a:gd name="connsiteY0" fmla="*/ 0 h 557212"/>
              <a:gd name="connsiteX1" fmla="*/ 557212 w 557212"/>
              <a:gd name="connsiteY1" fmla="*/ 278606 h 557212"/>
              <a:gd name="connsiteX2" fmla="*/ 278606 w 557212"/>
              <a:gd name="connsiteY2" fmla="*/ 557212 h 557212"/>
              <a:gd name="connsiteX3" fmla="*/ 0 w 557212"/>
              <a:gd name="connsiteY3" fmla="*/ 278606 h 557212"/>
              <a:gd name="connsiteX4" fmla="*/ 278606 w 557212"/>
              <a:gd name="connsiteY4" fmla="*/ 0 h 55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212" h="557212">
                <a:moveTo>
                  <a:pt x="278606" y="0"/>
                </a:moveTo>
                <a:cubicBezTo>
                  <a:pt x="432476" y="0"/>
                  <a:pt x="557212" y="124736"/>
                  <a:pt x="557212" y="278606"/>
                </a:cubicBezTo>
                <a:cubicBezTo>
                  <a:pt x="557212" y="432476"/>
                  <a:pt x="432476" y="557212"/>
                  <a:pt x="278606" y="557212"/>
                </a:cubicBezTo>
                <a:cubicBezTo>
                  <a:pt x="124736" y="557212"/>
                  <a:pt x="0" y="432476"/>
                  <a:pt x="0" y="278606"/>
                </a:cubicBezTo>
                <a:cubicBezTo>
                  <a:pt x="0" y="124736"/>
                  <a:pt x="124736" y="0"/>
                  <a:pt x="278606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14000"/>
            </a:schemeClr>
          </a:solidFill>
        </p:spPr>
        <p:txBody>
          <a:bodyPr wrap="square">
            <a:noAutofit/>
          </a:bodyPr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9A100C3-FAC9-E430-D63F-773A2138A3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24894" y="5214318"/>
            <a:ext cx="557212" cy="557212"/>
          </a:xfrm>
          <a:custGeom>
            <a:avLst/>
            <a:gdLst>
              <a:gd name="connsiteX0" fmla="*/ 278606 w 557212"/>
              <a:gd name="connsiteY0" fmla="*/ 0 h 557212"/>
              <a:gd name="connsiteX1" fmla="*/ 557212 w 557212"/>
              <a:gd name="connsiteY1" fmla="*/ 278606 h 557212"/>
              <a:gd name="connsiteX2" fmla="*/ 278606 w 557212"/>
              <a:gd name="connsiteY2" fmla="*/ 557212 h 557212"/>
              <a:gd name="connsiteX3" fmla="*/ 0 w 557212"/>
              <a:gd name="connsiteY3" fmla="*/ 278606 h 557212"/>
              <a:gd name="connsiteX4" fmla="*/ 278606 w 557212"/>
              <a:gd name="connsiteY4" fmla="*/ 0 h 55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212" h="557212">
                <a:moveTo>
                  <a:pt x="278606" y="0"/>
                </a:moveTo>
                <a:cubicBezTo>
                  <a:pt x="432476" y="0"/>
                  <a:pt x="557212" y="124736"/>
                  <a:pt x="557212" y="278606"/>
                </a:cubicBezTo>
                <a:cubicBezTo>
                  <a:pt x="557212" y="432476"/>
                  <a:pt x="432476" y="557212"/>
                  <a:pt x="278606" y="557212"/>
                </a:cubicBezTo>
                <a:cubicBezTo>
                  <a:pt x="124736" y="557212"/>
                  <a:pt x="0" y="432476"/>
                  <a:pt x="0" y="278606"/>
                </a:cubicBezTo>
                <a:cubicBezTo>
                  <a:pt x="0" y="124736"/>
                  <a:pt x="124736" y="0"/>
                  <a:pt x="278606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14000"/>
            </a:schemeClr>
          </a:solidFill>
        </p:spPr>
        <p:txBody>
          <a:bodyPr wrap="square">
            <a:noAutofit/>
          </a:bodyPr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825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75644A-E0B2-9225-75FD-26539F1E8B92}"/>
              </a:ext>
            </a:extLst>
          </p:cNvPr>
          <p:cNvSpPr txBox="1"/>
          <p:nvPr userDrawn="1"/>
        </p:nvSpPr>
        <p:spPr>
          <a:xfrm>
            <a:off x="272143" y="185057"/>
            <a:ext cx="1088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>
                <a:gradFill>
                  <a:gsLst>
                    <a:gs pos="0">
                      <a:schemeClr val="accent1"/>
                    </a:gs>
                    <a:gs pos="88000">
                      <a:schemeClr val="accent3"/>
                    </a:gs>
                  </a:gsLst>
                  <a:lin ang="2700000" scaled="0"/>
                </a:gradFill>
              </a:rPr>
              <a:t>Table</a:t>
            </a:r>
            <a:r>
              <a:rPr lang="en-US" sz="1050" b="1">
                <a:gradFill>
                  <a:gsLst>
                    <a:gs pos="39000">
                      <a:schemeClr val="accent1"/>
                    </a:gs>
                    <a:gs pos="99000">
                      <a:schemeClr val="accent3"/>
                    </a:gs>
                  </a:gsLst>
                  <a:lin ang="2700000" scaled="0"/>
                </a:gradFill>
              </a:rPr>
              <a:t> </a:t>
            </a:r>
            <a:r>
              <a:rPr lang="en-US" sz="1050" b="0">
                <a:solidFill>
                  <a:schemeClr val="tx1">
                    <a:lumMod val="95000"/>
                    <a:lumOff val="5000"/>
                  </a:schemeClr>
                </a:solidFill>
              </a:rPr>
              <a:t>Section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DA4866-94B5-EDD1-1451-76BB936A579D}"/>
              </a:ext>
            </a:extLst>
          </p:cNvPr>
          <p:cNvSpPr txBox="1"/>
          <p:nvPr userDrawn="1"/>
        </p:nvSpPr>
        <p:spPr>
          <a:xfrm rot="10800000" flipV="1">
            <a:off x="11397885" y="6441444"/>
            <a:ext cx="623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</a:pPr>
            <a:fld id="{260E2A6B-A809-4840-BF14-8648BC0BDF87}" type="slidenum">
              <a:rPr lang="id-ID" sz="1050" b="0" i="0" smtClean="0">
                <a:solidFill>
                  <a:schemeClr val="bg1">
                    <a:lumMod val="65000"/>
                  </a:schemeClr>
                </a:solidFill>
                <a:effectLst/>
                <a:latin typeface="+mj-lt"/>
                <a:ea typeface="Open Sans Extrabold" panose="020B0906030804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</a:pPr>
              <a:t>‹#›</a:t>
            </a:fld>
            <a:endParaRPr lang="id-ID" sz="4400" b="0" i="0" dirty="0">
              <a:solidFill>
                <a:schemeClr val="bg1">
                  <a:lumMod val="65000"/>
                </a:schemeClr>
              </a:solidFill>
              <a:effectLst/>
              <a:latin typeface="+mj-lt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76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0CF04C7-D9B8-B1B9-8DD1-89C22BF8648C}"/>
              </a:ext>
            </a:extLst>
          </p:cNvPr>
          <p:cNvSpPr/>
          <p:nvPr/>
        </p:nvSpPr>
        <p:spPr>
          <a:xfrm>
            <a:off x="-6402" y="869950"/>
            <a:ext cx="12244295" cy="5997286"/>
          </a:xfrm>
          <a:custGeom>
            <a:avLst/>
            <a:gdLst>
              <a:gd name="connsiteX0" fmla="*/ 12225338 w 12225338"/>
              <a:gd name="connsiteY0" fmla="*/ 0 h 5988050"/>
              <a:gd name="connsiteX1" fmla="*/ 12194949 w 12225338"/>
              <a:gd name="connsiteY1" fmla="*/ 5988050 h 5988050"/>
              <a:gd name="connsiteX2" fmla="*/ 2921 w 12225338"/>
              <a:gd name="connsiteY2" fmla="*/ 5988050 h 5988050"/>
              <a:gd name="connsiteX3" fmla="*/ 0 w 12225338"/>
              <a:gd name="connsiteY3" fmla="*/ 5476353 h 5988050"/>
              <a:gd name="connsiteX4" fmla="*/ 12225338 w 12225338"/>
              <a:gd name="connsiteY4" fmla="*/ 0 h 5988050"/>
              <a:gd name="connsiteX0" fmla="*/ 12225338 w 12225338"/>
              <a:gd name="connsiteY0" fmla="*/ 0 h 5988050"/>
              <a:gd name="connsiteX1" fmla="*/ 12194949 w 12225338"/>
              <a:gd name="connsiteY1" fmla="*/ 5988050 h 5988050"/>
              <a:gd name="connsiteX2" fmla="*/ 2921 w 12225338"/>
              <a:gd name="connsiteY2" fmla="*/ 5988050 h 5988050"/>
              <a:gd name="connsiteX3" fmla="*/ 0 w 12225338"/>
              <a:gd name="connsiteY3" fmla="*/ 5476353 h 5988050"/>
              <a:gd name="connsiteX4" fmla="*/ 12225338 w 12225338"/>
              <a:gd name="connsiteY4" fmla="*/ 0 h 5988050"/>
              <a:gd name="connsiteX0" fmla="*/ 12225338 w 12225338"/>
              <a:gd name="connsiteY0" fmla="*/ 0 h 5988050"/>
              <a:gd name="connsiteX1" fmla="*/ 12194949 w 12225338"/>
              <a:gd name="connsiteY1" fmla="*/ 5988050 h 5988050"/>
              <a:gd name="connsiteX2" fmla="*/ 2921 w 12225338"/>
              <a:gd name="connsiteY2" fmla="*/ 5988050 h 5988050"/>
              <a:gd name="connsiteX3" fmla="*/ 0 w 12225338"/>
              <a:gd name="connsiteY3" fmla="*/ 5476353 h 5988050"/>
              <a:gd name="connsiteX4" fmla="*/ 12225338 w 12225338"/>
              <a:gd name="connsiteY4" fmla="*/ 0 h 5988050"/>
              <a:gd name="connsiteX0" fmla="*/ 12225338 w 12225338"/>
              <a:gd name="connsiteY0" fmla="*/ 0 h 5988050"/>
              <a:gd name="connsiteX1" fmla="*/ 12194949 w 12225338"/>
              <a:gd name="connsiteY1" fmla="*/ 5988050 h 5988050"/>
              <a:gd name="connsiteX2" fmla="*/ 2921 w 12225338"/>
              <a:gd name="connsiteY2" fmla="*/ 5988050 h 5988050"/>
              <a:gd name="connsiteX3" fmla="*/ 0 w 12225338"/>
              <a:gd name="connsiteY3" fmla="*/ 5476353 h 5988050"/>
              <a:gd name="connsiteX4" fmla="*/ 12225338 w 12225338"/>
              <a:gd name="connsiteY4" fmla="*/ 0 h 5988050"/>
              <a:gd name="connsiteX0" fmla="*/ 12225338 w 12225338"/>
              <a:gd name="connsiteY0" fmla="*/ 0 h 5988050"/>
              <a:gd name="connsiteX1" fmla="*/ 12194949 w 12225338"/>
              <a:gd name="connsiteY1" fmla="*/ 5988050 h 5988050"/>
              <a:gd name="connsiteX2" fmla="*/ 2921 w 12225338"/>
              <a:gd name="connsiteY2" fmla="*/ 5988050 h 5988050"/>
              <a:gd name="connsiteX3" fmla="*/ 0 w 12225338"/>
              <a:gd name="connsiteY3" fmla="*/ 5476353 h 5988050"/>
              <a:gd name="connsiteX4" fmla="*/ 12225338 w 12225338"/>
              <a:gd name="connsiteY4" fmla="*/ 0 h 5988050"/>
              <a:gd name="connsiteX0" fmla="*/ 12225338 w 12271357"/>
              <a:gd name="connsiteY0" fmla="*/ 0 h 5988050"/>
              <a:gd name="connsiteX1" fmla="*/ 12271357 w 12271357"/>
              <a:gd name="connsiteY1" fmla="*/ 5988050 h 5988050"/>
              <a:gd name="connsiteX2" fmla="*/ 2921 w 12271357"/>
              <a:gd name="connsiteY2" fmla="*/ 5988050 h 5988050"/>
              <a:gd name="connsiteX3" fmla="*/ 0 w 12271357"/>
              <a:gd name="connsiteY3" fmla="*/ 5476353 h 5988050"/>
              <a:gd name="connsiteX4" fmla="*/ 12225338 w 12271357"/>
              <a:gd name="connsiteY4" fmla="*/ 0 h 5988050"/>
              <a:gd name="connsiteX0" fmla="*/ 12231757 w 12277776"/>
              <a:gd name="connsiteY0" fmla="*/ 0 h 5997286"/>
              <a:gd name="connsiteX1" fmla="*/ 12277776 w 12277776"/>
              <a:gd name="connsiteY1" fmla="*/ 5988050 h 5997286"/>
              <a:gd name="connsiteX2" fmla="*/ 79 w 12277776"/>
              <a:gd name="connsiteY2" fmla="*/ 5997286 h 5997286"/>
              <a:gd name="connsiteX3" fmla="*/ 6419 w 12277776"/>
              <a:gd name="connsiteY3" fmla="*/ 5476353 h 5997286"/>
              <a:gd name="connsiteX4" fmla="*/ 12231757 w 12277776"/>
              <a:gd name="connsiteY4" fmla="*/ 0 h 599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77776" h="5997286">
                <a:moveTo>
                  <a:pt x="12231757" y="0"/>
                </a:moveTo>
                <a:lnTo>
                  <a:pt x="12277776" y="5988050"/>
                </a:lnTo>
                <a:lnTo>
                  <a:pt x="79" y="5997286"/>
                </a:lnTo>
                <a:cubicBezTo>
                  <a:pt x="-895" y="5775353"/>
                  <a:pt x="7393" y="5698286"/>
                  <a:pt x="6419" y="5476353"/>
                </a:cubicBezTo>
                <a:cubicBezTo>
                  <a:pt x="4772443" y="5250595"/>
                  <a:pt x="10524058" y="4717884"/>
                  <a:pt x="12231757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66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1270000" dist="1143000" dir="5400000" sx="87000" sy="87000" algn="t" rotWithShape="0">
              <a:schemeClr val="accent1">
                <a:alpha val="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800" dirty="0">
              <a:latin typeface="+mj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FB68DF-4E61-C37A-43A7-659F8E3F3DE6}"/>
              </a:ext>
            </a:extLst>
          </p:cNvPr>
          <p:cNvSpPr/>
          <p:nvPr/>
        </p:nvSpPr>
        <p:spPr>
          <a:xfrm>
            <a:off x="880933" y="1463376"/>
            <a:ext cx="10430132" cy="4684333"/>
          </a:xfrm>
          <a:prstGeom prst="roundRect">
            <a:avLst>
              <a:gd name="adj" fmla="val 2961"/>
            </a:avLst>
          </a:prstGeom>
          <a:solidFill>
            <a:schemeClr val="bg1"/>
          </a:solidFill>
          <a:ln>
            <a:noFill/>
          </a:ln>
          <a:effectLst>
            <a:outerShdw blurRad="508000" dist="2286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F1BFA399-4C1E-54BA-209C-6F1643F86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559165"/>
              </p:ext>
            </p:extLst>
          </p:nvPr>
        </p:nvGraphicFramePr>
        <p:xfrm>
          <a:off x="1109867" y="1623031"/>
          <a:ext cx="9972265" cy="4250567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439421">
                  <a:extLst>
                    <a:ext uri="{9D8B030D-6E8A-4147-A177-3AD203B41FA5}">
                      <a16:colId xmlns:a16="http://schemas.microsoft.com/office/drawing/2014/main" val="3201894893"/>
                    </a:ext>
                  </a:extLst>
                </a:gridCol>
                <a:gridCol w="2091358">
                  <a:extLst>
                    <a:ext uri="{9D8B030D-6E8A-4147-A177-3AD203B41FA5}">
                      <a16:colId xmlns:a16="http://schemas.microsoft.com/office/drawing/2014/main" val="1736243069"/>
                    </a:ext>
                  </a:extLst>
                </a:gridCol>
                <a:gridCol w="2376614">
                  <a:extLst>
                    <a:ext uri="{9D8B030D-6E8A-4147-A177-3AD203B41FA5}">
                      <a16:colId xmlns:a16="http://schemas.microsoft.com/office/drawing/2014/main" val="1178941891"/>
                    </a:ext>
                  </a:extLst>
                </a:gridCol>
                <a:gridCol w="2095741">
                  <a:extLst>
                    <a:ext uri="{9D8B030D-6E8A-4147-A177-3AD203B41FA5}">
                      <a16:colId xmlns:a16="http://schemas.microsoft.com/office/drawing/2014/main" val="532804891"/>
                    </a:ext>
                  </a:extLst>
                </a:gridCol>
                <a:gridCol w="1969131">
                  <a:extLst>
                    <a:ext uri="{9D8B030D-6E8A-4147-A177-3AD203B41FA5}">
                      <a16:colId xmlns:a16="http://schemas.microsoft.com/office/drawing/2014/main" val="1205901362"/>
                    </a:ext>
                  </a:extLst>
                </a:gridCol>
              </a:tblGrid>
              <a:tr h="62915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Id</a:t>
                      </a:r>
                    </a:p>
                  </a:txBody>
                  <a:tcPr marL="116187" marR="116187" marT="58093" marB="58093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 marL="116187" marR="116187" marT="58093" marB="58093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Name</a:t>
                      </a:r>
                    </a:p>
                  </a:txBody>
                  <a:tcPr marL="116187" marR="116187" marT="58093" marB="58093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Detail</a:t>
                      </a:r>
                    </a:p>
                  </a:txBody>
                  <a:tcPr marL="116187" marR="116187" marT="58093" marB="58093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Amount</a:t>
                      </a:r>
                    </a:p>
                  </a:txBody>
                  <a:tcPr marL="116187" marR="116187" marT="58093" marB="58093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773525"/>
                  </a:ext>
                </a:extLst>
              </a:tr>
              <a:tr h="517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#121</a:t>
                      </a:r>
                    </a:p>
                  </a:txBody>
                  <a:tcPr marL="116187" marR="116187" marT="58093" marB="5809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10 Nov 2023</a:t>
                      </a:r>
                    </a:p>
                  </a:txBody>
                  <a:tcPr marL="116187" marR="116187" marT="58093" marB="5809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Segoe UI" panose="020B0502040204020203" pitchFamily="34" charset="0"/>
                        </a:rPr>
                        <a:t>Arandeep Nguyen</a:t>
                      </a:r>
                    </a:p>
                  </a:txBody>
                  <a:tcPr marL="116187" marR="116187" marT="58093" marB="5809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Payment delivery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16187" marR="116187" marT="58093" marB="5809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$420.00</a:t>
                      </a:r>
                    </a:p>
                  </a:txBody>
                  <a:tcPr marL="116187" marR="116187" marT="58093" marB="5809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19763"/>
                  </a:ext>
                </a:extLst>
              </a:tr>
              <a:tr h="517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#123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16187" marR="116187" marT="58093" marB="5809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10 Nov 2023</a:t>
                      </a:r>
                    </a:p>
                  </a:txBody>
                  <a:tcPr marL="116187" marR="116187" marT="58093" marB="5809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Segoe UI" panose="020B0502040204020203" pitchFamily="34" charset="0"/>
                        </a:rPr>
                        <a:t>Wyatt Maddox</a:t>
                      </a:r>
                    </a:p>
                  </a:txBody>
                  <a:tcPr marL="116187" marR="116187" marT="58093" marB="5809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Payment delivery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16187" marR="116187" marT="58093" marB="5809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$420.00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16187" marR="116187" marT="58093" marB="5809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102528"/>
                  </a:ext>
                </a:extLst>
              </a:tr>
              <a:tr h="517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#112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16187" marR="116187" marT="58093" marB="5809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10 Nov 2023</a:t>
                      </a:r>
                    </a:p>
                  </a:txBody>
                  <a:tcPr marL="116187" marR="116187" marT="58093" marB="5809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Segoe UI" panose="020B0502040204020203" pitchFamily="34" charset="0"/>
                        </a:rPr>
                        <a:t>Amal Kidd</a:t>
                      </a:r>
                    </a:p>
                  </a:txBody>
                  <a:tcPr marL="116187" marR="116187" marT="58093" marB="5809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Payment delivery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16187" marR="116187" marT="58093" marB="5809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$20.00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16187" marR="116187" marT="58093" marB="5809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86818"/>
                  </a:ext>
                </a:extLst>
              </a:tr>
              <a:tr h="517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#143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16187" marR="116187" marT="58093" marB="5809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10 Nov 2023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16187" marR="116187" marT="58093" marB="5809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Segoe UI" panose="020B0502040204020203" pitchFamily="34" charset="0"/>
                        </a:rPr>
                        <a:t>Eiliyah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Segoe UI" panose="020B0502040204020203" pitchFamily="34" charset="0"/>
                        </a:rPr>
                        <a:t> Sosa</a:t>
                      </a:r>
                    </a:p>
                  </a:txBody>
                  <a:tcPr marL="116187" marR="116187" marT="58093" marB="5809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Payment delivery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16187" marR="116187" marT="58093" marB="5809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$440.00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16187" marR="116187" marT="58093" marB="5809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152463"/>
                  </a:ext>
                </a:extLst>
              </a:tr>
              <a:tr h="517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#122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16187" marR="116187" marT="58093" marB="5809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10 Nov 2023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16187" marR="116187" marT="58093" marB="5809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Segoe UI" panose="020B0502040204020203" pitchFamily="34" charset="0"/>
                        </a:rPr>
                        <a:t>Douglas Colon</a:t>
                      </a:r>
                    </a:p>
                  </a:txBody>
                  <a:tcPr marL="116187" marR="116187" marT="58093" marB="5809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Payment delivery</a:t>
                      </a:r>
                    </a:p>
                  </a:txBody>
                  <a:tcPr marL="116187" marR="116187" marT="58093" marB="5809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$42.00</a:t>
                      </a:r>
                    </a:p>
                  </a:txBody>
                  <a:tcPr marL="116187" marR="116187" marT="58093" marB="5809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676527"/>
                  </a:ext>
                </a:extLst>
              </a:tr>
              <a:tr h="517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#133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16187" marR="116187" marT="58093" marB="5809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10 Nov 2023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16187" marR="116187" marT="58093" marB="5809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Segoe UI" panose="020B0502040204020203" pitchFamily="34" charset="0"/>
                        </a:rPr>
                        <a:t>Kobi Blevins</a:t>
                      </a:r>
                    </a:p>
                  </a:txBody>
                  <a:tcPr marL="116187" marR="116187" marT="58093" marB="5809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Payment delivery</a:t>
                      </a:r>
                    </a:p>
                  </a:txBody>
                  <a:tcPr marL="116187" marR="116187" marT="58093" marB="5809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$48.00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16187" marR="116187" marT="58093" marB="5809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638681"/>
                  </a:ext>
                </a:extLst>
              </a:tr>
              <a:tr h="517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#167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16187" marR="116187" marT="58093" marB="5809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10 Nov 2023</a:t>
                      </a:r>
                    </a:p>
                  </a:txBody>
                  <a:tcPr marL="116187" marR="116187" marT="58093" marB="5809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Segoe UI" panose="020B0502040204020203" pitchFamily="34" charset="0"/>
                        </a:rPr>
                        <a:t>Tabitha Marshall</a:t>
                      </a:r>
                    </a:p>
                  </a:txBody>
                  <a:tcPr marL="116187" marR="116187" marT="58093" marB="5809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Payment delivery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16187" marR="116187" marT="58093" marB="5809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$230.00</a:t>
                      </a:r>
                    </a:p>
                  </a:txBody>
                  <a:tcPr marL="116187" marR="116187" marT="58093" marB="5809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077396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9F8CAEC2-94BF-408B-C7EA-21DE8FA62975}"/>
              </a:ext>
            </a:extLst>
          </p:cNvPr>
          <p:cNvGrpSpPr/>
          <p:nvPr/>
        </p:nvGrpSpPr>
        <p:grpSpPr>
          <a:xfrm>
            <a:off x="8572731" y="4163424"/>
            <a:ext cx="1221715" cy="476704"/>
            <a:chOff x="10075699" y="3014271"/>
            <a:chExt cx="1221715" cy="476704"/>
          </a:xfrm>
          <a:effectLst>
            <a:outerShdw blurRad="381000" dist="38100" dir="5400000" algn="t" rotWithShape="0">
              <a:schemeClr val="accent2">
                <a:alpha val="9000"/>
              </a:schemeClr>
            </a:outerShdw>
          </a:effectLst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EEB855C-4123-9D36-C50A-90E1BF73937B}"/>
                </a:ext>
              </a:extLst>
            </p:cNvPr>
            <p:cNvGrpSpPr/>
            <p:nvPr/>
          </p:nvGrpSpPr>
          <p:grpSpPr>
            <a:xfrm>
              <a:off x="10075699" y="3014271"/>
              <a:ext cx="1221715" cy="476704"/>
              <a:chOff x="10075699" y="3014271"/>
              <a:chExt cx="1221715" cy="476704"/>
            </a:xfrm>
          </p:grpSpPr>
          <p:sp>
            <p:nvSpPr>
              <p:cNvPr id="11" name="Rectangle: Rounded Corners 5">
                <a:extLst>
                  <a:ext uri="{FF2B5EF4-FFF2-40B4-BE49-F238E27FC236}">
                    <a16:creationId xmlns:a16="http://schemas.microsoft.com/office/drawing/2014/main" id="{F9AA8878-054F-D20D-CBCC-54A1D137E1A8}"/>
                  </a:ext>
                </a:extLst>
              </p:cNvPr>
              <p:cNvSpPr/>
              <p:nvPr/>
            </p:nvSpPr>
            <p:spPr>
              <a:xfrm>
                <a:off x="10079486" y="3014271"/>
                <a:ext cx="1217928" cy="356492"/>
              </a:xfrm>
              <a:prstGeom prst="roundRect">
                <a:avLst>
                  <a:gd name="adj" fmla="val 21822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264AB81-7125-D9A1-4C9D-1298E8889C09}"/>
                  </a:ext>
                </a:extLst>
              </p:cNvPr>
              <p:cNvSpPr/>
              <p:nvPr/>
            </p:nvSpPr>
            <p:spPr>
              <a:xfrm rot="13862599">
                <a:off x="10177574" y="3231524"/>
                <a:ext cx="157576" cy="361326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7EC91F-D947-67FB-900C-758B3807C51E}"/>
                </a:ext>
              </a:extLst>
            </p:cNvPr>
            <p:cNvSpPr txBox="1"/>
            <p:nvPr/>
          </p:nvSpPr>
          <p:spPr>
            <a:xfrm>
              <a:off x="10079486" y="3054017"/>
              <a:ext cx="1217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cs typeface="Arial" panose="020B0604020202020204" pitchFamily="34" charset="0"/>
                </a:rPr>
                <a:t>Highlights!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D287B7E-8342-2D15-C22D-92037AD90AF7}"/>
              </a:ext>
            </a:extLst>
          </p:cNvPr>
          <p:cNvSpPr txBox="1"/>
          <p:nvPr/>
        </p:nvSpPr>
        <p:spPr>
          <a:xfrm>
            <a:off x="880933" y="1026878"/>
            <a:ext cx="3141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 spc="-150">
                <a:gradFill>
                  <a:gsLst>
                    <a:gs pos="15000">
                      <a:schemeClr val="accent2"/>
                    </a:gs>
                    <a:gs pos="85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latin typeface="+mj-lt"/>
                <a:ea typeface="Inter UI Black" panose="020B0A02050000000004" pitchFamily="34" charset="0"/>
                <a:cs typeface="Poppins SemiBold" panose="00000700000000000000" pitchFamily="2" charset="0"/>
              </a:defRPr>
            </a:lvl1pPr>
          </a:lstStyle>
          <a:p>
            <a:pPr algn="l"/>
            <a:r>
              <a:rPr lang="en-US" sz="1600" b="0" spc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Total</a:t>
            </a:r>
            <a:r>
              <a:rPr lang="en-US" sz="1600" b="0" spc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0" dirty="0">
                <a:gradFill>
                  <a:gsLst>
                    <a:gs pos="15000">
                      <a:schemeClr val="accent3"/>
                    </a:gs>
                    <a:gs pos="85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</a:rPr>
              <a:t>5,340</a:t>
            </a:r>
            <a:r>
              <a:rPr lang="en-US" sz="1600" spc="0" dirty="0"/>
              <a:t> </a:t>
            </a:r>
            <a:r>
              <a:rPr lang="en-US" sz="1600" b="0" spc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nodes found</a:t>
            </a:r>
          </a:p>
        </p:txBody>
      </p:sp>
    </p:spTree>
    <p:extLst>
      <p:ext uri="{BB962C8B-B14F-4D97-AF65-F5344CB8AC3E}">
        <p14:creationId xmlns:p14="http://schemas.microsoft.com/office/powerpoint/2010/main" val="2469994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D8C8EFF-B661-4BB3-4F28-2BAD96689233}"/>
              </a:ext>
            </a:extLst>
          </p:cNvPr>
          <p:cNvGrpSpPr/>
          <p:nvPr/>
        </p:nvGrpSpPr>
        <p:grpSpPr>
          <a:xfrm>
            <a:off x="6236588" y="1681177"/>
            <a:ext cx="5229943" cy="3963890"/>
            <a:chOff x="5804788" y="1565736"/>
            <a:chExt cx="5229943" cy="396389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9081AF5-6236-93A6-A3EF-D965B4D5C7EC}"/>
                </a:ext>
              </a:extLst>
            </p:cNvPr>
            <p:cNvGrpSpPr/>
            <p:nvPr/>
          </p:nvGrpSpPr>
          <p:grpSpPr>
            <a:xfrm>
              <a:off x="6016639" y="1565736"/>
              <a:ext cx="4965290" cy="3963890"/>
              <a:chOff x="1253613" y="2210854"/>
              <a:chExt cx="9684774" cy="3963890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3D84D655-73F5-1BE8-4364-FD9DC8C6C4C2}"/>
                  </a:ext>
                </a:extLst>
              </p:cNvPr>
              <p:cNvSpPr/>
              <p:nvPr/>
            </p:nvSpPr>
            <p:spPr>
              <a:xfrm>
                <a:off x="1253613" y="2210854"/>
                <a:ext cx="9684774" cy="3963890"/>
              </a:xfrm>
              <a:prstGeom prst="roundRect">
                <a:avLst>
                  <a:gd name="adj" fmla="val 411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0" dist="228600" dir="2700000" algn="tl" rotWithShape="0">
                  <a:prstClr val="black">
                    <a:alpha val="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atin typeface="+mj-lt"/>
                </a:endParaRP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A14D290-C50C-3D7F-F973-7725A79F26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0898" y="2835990"/>
                <a:ext cx="8490205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6785518-A604-1B11-2F31-EEB212237666}"/>
                </a:ext>
              </a:extLst>
            </p:cNvPr>
            <p:cNvSpPr/>
            <p:nvPr/>
          </p:nvSpPr>
          <p:spPr>
            <a:xfrm>
              <a:off x="5804788" y="2727543"/>
              <a:ext cx="5229943" cy="55310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317500" dist="127000" dir="2700000" sx="98000" sy="98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latin typeface="+mj-lt"/>
                <a:ea typeface="Roboto Light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30A1A62-6AC2-ECB8-22F6-EE80A5228BA0}"/>
                </a:ext>
              </a:extLst>
            </p:cNvPr>
            <p:cNvSpPr txBox="1"/>
            <p:nvPr/>
          </p:nvSpPr>
          <p:spPr>
            <a:xfrm>
              <a:off x="6756422" y="2342662"/>
              <a:ext cx="12152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 Light" pitchFamily="2" charset="0"/>
                </a:rPr>
                <a:t>Most voted</a:t>
              </a:r>
              <a:endPara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ea typeface="Roboto Light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7F09BA-5DE8-82C8-DC2F-518B2EDE07FD}"/>
                </a:ext>
              </a:extLst>
            </p:cNvPr>
            <p:cNvSpPr txBox="1"/>
            <p:nvPr/>
          </p:nvSpPr>
          <p:spPr>
            <a:xfrm>
              <a:off x="8288176" y="2342662"/>
              <a:ext cx="12152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 Light" pitchFamily="2" charset="0"/>
                </a:rPr>
                <a:t>50.000+</a:t>
              </a:r>
              <a:endPara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ea typeface="Roboto Light" pitchFamily="2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B65B35-158B-E502-77FE-EB0C7CAA15F6}"/>
                </a:ext>
              </a:extLst>
            </p:cNvPr>
            <p:cNvSpPr txBox="1"/>
            <p:nvPr/>
          </p:nvSpPr>
          <p:spPr>
            <a:xfrm>
              <a:off x="9819992" y="2342663"/>
              <a:ext cx="931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 Light" pitchFamily="2" charset="0"/>
                </a:rPr>
                <a:t>$88.00</a:t>
              </a:r>
              <a:endPara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ea typeface="Roboto Light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6659F6-8375-B883-4940-7F484BC21CD3}"/>
                </a:ext>
              </a:extLst>
            </p:cNvPr>
            <p:cNvSpPr txBox="1"/>
            <p:nvPr/>
          </p:nvSpPr>
          <p:spPr>
            <a:xfrm>
              <a:off x="6647811" y="2865597"/>
              <a:ext cx="12152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ea typeface="Roboto Light" pitchFamily="2" charset="0"/>
                </a:rPr>
                <a:t>Not voted</a:t>
              </a:r>
              <a:endParaRPr lang="en-GB" sz="1200" dirty="0">
                <a:solidFill>
                  <a:schemeClr val="bg1"/>
                </a:solidFill>
                <a:ea typeface="Roboto Light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3D90B3-05FE-B7C6-FFF0-1B5DA311458D}"/>
                </a:ext>
              </a:extLst>
            </p:cNvPr>
            <p:cNvSpPr txBox="1"/>
            <p:nvPr/>
          </p:nvSpPr>
          <p:spPr>
            <a:xfrm>
              <a:off x="8179565" y="2865597"/>
              <a:ext cx="12152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ea typeface="Roboto Light" pitchFamily="2" charset="0"/>
                </a:rPr>
                <a:t>36.000</a:t>
              </a:r>
              <a:endParaRPr lang="en-GB" sz="1200" dirty="0">
                <a:solidFill>
                  <a:schemeClr val="bg1"/>
                </a:solidFill>
                <a:ea typeface="Roboto Light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12D4D2-84E2-55D2-C7F5-E481A519A1EC}"/>
                </a:ext>
              </a:extLst>
            </p:cNvPr>
            <p:cNvSpPr txBox="1"/>
            <p:nvPr/>
          </p:nvSpPr>
          <p:spPr>
            <a:xfrm>
              <a:off x="9711381" y="2865597"/>
              <a:ext cx="931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ea typeface="Roboto Light" pitchFamily="2" charset="0"/>
                </a:rPr>
                <a:t>$88.00</a:t>
              </a:r>
              <a:endParaRPr lang="en-GB" sz="1200" dirty="0">
                <a:solidFill>
                  <a:schemeClr val="bg1"/>
                </a:solidFill>
                <a:ea typeface="Roboto Light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12AFAC7-8D9B-A47B-1C04-D9195C9A6682}"/>
                </a:ext>
              </a:extLst>
            </p:cNvPr>
            <p:cNvSpPr txBox="1"/>
            <p:nvPr/>
          </p:nvSpPr>
          <p:spPr>
            <a:xfrm>
              <a:off x="6301756" y="1737572"/>
              <a:ext cx="1599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accent3"/>
                  </a:solidFill>
                  <a:latin typeface="+mj-lt"/>
                  <a:ea typeface="Roboto Slab" pitchFamily="2" charset="0"/>
                </a:rPr>
                <a:t>Rate by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74F4D0-B8C4-F7D9-8D64-7F1357953E65}"/>
                </a:ext>
              </a:extLst>
            </p:cNvPr>
            <p:cNvSpPr txBox="1"/>
            <p:nvPr/>
          </p:nvSpPr>
          <p:spPr>
            <a:xfrm>
              <a:off x="8028280" y="1737572"/>
              <a:ext cx="1215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accent3"/>
                  </a:solidFill>
                  <a:latin typeface="+mj-lt"/>
                  <a:ea typeface="Roboto Slab" pitchFamily="2" charset="0"/>
                </a:rPr>
                <a:t>Attendee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EDED769-14D5-A9DF-67C0-3A4733954DEB}"/>
                </a:ext>
              </a:extLst>
            </p:cNvPr>
            <p:cNvSpPr txBox="1"/>
            <p:nvPr/>
          </p:nvSpPr>
          <p:spPr>
            <a:xfrm>
              <a:off x="9560096" y="1737572"/>
              <a:ext cx="1058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accent3"/>
                  </a:solidFill>
                  <a:latin typeface="+mj-lt"/>
                  <a:ea typeface="Roboto Slab" pitchFamily="2" charset="0"/>
                </a:rPr>
                <a:t>Tickets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83FAA54-DAC8-FD11-EE98-E32090ED3E0A}"/>
                </a:ext>
              </a:extLst>
            </p:cNvPr>
            <p:cNvSpPr/>
            <p:nvPr/>
          </p:nvSpPr>
          <p:spPr>
            <a:xfrm>
              <a:off x="6260554" y="2917579"/>
              <a:ext cx="173034" cy="173034"/>
            </a:xfrm>
            <a:prstGeom prst="rect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77C80EE-2388-1E6C-568F-E4EE13040EAC}"/>
                </a:ext>
              </a:extLst>
            </p:cNvPr>
            <p:cNvSpPr/>
            <p:nvPr/>
          </p:nvSpPr>
          <p:spPr>
            <a:xfrm>
              <a:off x="6369165" y="2402228"/>
              <a:ext cx="173034" cy="173034"/>
            </a:xfrm>
            <a:prstGeom prst="rect">
              <a:avLst/>
            </a:prstGeom>
            <a:blipFill>
              <a:blip r:embed="rId4">
                <a:lum bright="70000" contrast="-70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A12252-3C2B-2B69-758E-D34AB42DFCBF}"/>
                </a:ext>
              </a:extLst>
            </p:cNvPr>
            <p:cNvSpPr txBox="1"/>
            <p:nvPr/>
          </p:nvSpPr>
          <p:spPr>
            <a:xfrm>
              <a:off x="6756422" y="3388532"/>
              <a:ext cx="12152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 Light" pitchFamily="2" charset="0"/>
                </a:rPr>
                <a:t>Most voted</a:t>
              </a:r>
              <a:endPara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ea typeface="Roboto Light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824BA5-387B-4B98-E931-3876D53921B9}"/>
                </a:ext>
              </a:extLst>
            </p:cNvPr>
            <p:cNvSpPr txBox="1"/>
            <p:nvPr/>
          </p:nvSpPr>
          <p:spPr>
            <a:xfrm>
              <a:off x="8288176" y="3388532"/>
              <a:ext cx="12152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 Light" pitchFamily="2" charset="0"/>
                </a:rPr>
                <a:t>40.000+</a:t>
              </a:r>
              <a:endPara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ea typeface="Roboto Light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B97554-4D3E-5A68-B705-5BAEC9DBA299}"/>
                </a:ext>
              </a:extLst>
            </p:cNvPr>
            <p:cNvSpPr txBox="1"/>
            <p:nvPr/>
          </p:nvSpPr>
          <p:spPr>
            <a:xfrm>
              <a:off x="9819992" y="3388533"/>
              <a:ext cx="931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 Light" pitchFamily="2" charset="0"/>
                </a:rPr>
                <a:t>$88.00</a:t>
              </a:r>
              <a:endPara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ea typeface="Roboto Light" pitchFamily="2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F4DB03-3D86-B88B-8F1E-20F38BD90A2C}"/>
                </a:ext>
              </a:extLst>
            </p:cNvPr>
            <p:cNvSpPr txBox="1"/>
            <p:nvPr/>
          </p:nvSpPr>
          <p:spPr>
            <a:xfrm>
              <a:off x="6756422" y="4449150"/>
              <a:ext cx="12152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 Light" pitchFamily="2" charset="0"/>
                </a:rPr>
                <a:t>Most voted</a:t>
              </a:r>
              <a:endPara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ea typeface="Roboto Light" pitchFamily="2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FC3A457-5860-C56E-6757-BD83CD0DFBD7}"/>
                </a:ext>
              </a:extLst>
            </p:cNvPr>
            <p:cNvSpPr txBox="1"/>
            <p:nvPr/>
          </p:nvSpPr>
          <p:spPr>
            <a:xfrm>
              <a:off x="8288176" y="4449150"/>
              <a:ext cx="12152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 Light" pitchFamily="2" charset="0"/>
                </a:rPr>
                <a:t>50.000+</a:t>
              </a:r>
              <a:endPara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ea typeface="Roboto Light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39C2826-A2F4-3316-1A20-D67179B27B62}"/>
                </a:ext>
              </a:extLst>
            </p:cNvPr>
            <p:cNvSpPr txBox="1"/>
            <p:nvPr/>
          </p:nvSpPr>
          <p:spPr>
            <a:xfrm>
              <a:off x="9819992" y="4449151"/>
              <a:ext cx="931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 Light" pitchFamily="2" charset="0"/>
                </a:rPr>
                <a:t>$88.00</a:t>
              </a:r>
              <a:endPara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ea typeface="Roboto Light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286C825-5936-FCA3-7CAA-AF8393480246}"/>
                </a:ext>
              </a:extLst>
            </p:cNvPr>
            <p:cNvSpPr txBox="1"/>
            <p:nvPr/>
          </p:nvSpPr>
          <p:spPr>
            <a:xfrm>
              <a:off x="6756422" y="4972085"/>
              <a:ext cx="12152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 Light" pitchFamily="2" charset="0"/>
                </a:rPr>
                <a:t>Most voted</a:t>
              </a:r>
              <a:endPara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ea typeface="Roboto Light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559AAEB-F553-B37B-8C3B-D1F94069CD06}"/>
                </a:ext>
              </a:extLst>
            </p:cNvPr>
            <p:cNvSpPr txBox="1"/>
            <p:nvPr/>
          </p:nvSpPr>
          <p:spPr>
            <a:xfrm>
              <a:off x="8288176" y="4972085"/>
              <a:ext cx="12152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 Light" pitchFamily="2" charset="0"/>
                </a:rPr>
                <a:t>40.000+</a:t>
              </a:r>
              <a:endPara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ea typeface="Roboto Light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A2AD7F3-EE8F-E18A-C6C7-99F3B6C4241E}"/>
                </a:ext>
              </a:extLst>
            </p:cNvPr>
            <p:cNvSpPr txBox="1"/>
            <p:nvPr/>
          </p:nvSpPr>
          <p:spPr>
            <a:xfrm>
              <a:off x="9819992" y="4972086"/>
              <a:ext cx="931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 Light" pitchFamily="2" charset="0"/>
                </a:rPr>
                <a:t>$88.00</a:t>
              </a:r>
              <a:endPara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ea typeface="Roboto Light" pitchFamily="2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5C331B-72C7-484A-0944-A5FF45C78770}"/>
                </a:ext>
              </a:extLst>
            </p:cNvPr>
            <p:cNvSpPr txBox="1"/>
            <p:nvPr/>
          </p:nvSpPr>
          <p:spPr>
            <a:xfrm>
              <a:off x="6756422" y="3911467"/>
              <a:ext cx="12152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 Light" pitchFamily="2" charset="0"/>
                </a:rPr>
                <a:t>Most voted</a:t>
              </a:r>
              <a:endPara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ea typeface="Roboto Light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4D79814-60C2-5547-E292-F360C1C08D28}"/>
                </a:ext>
              </a:extLst>
            </p:cNvPr>
            <p:cNvSpPr txBox="1"/>
            <p:nvPr/>
          </p:nvSpPr>
          <p:spPr>
            <a:xfrm>
              <a:off x="8288176" y="3911467"/>
              <a:ext cx="12152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 Light" pitchFamily="2" charset="0"/>
                </a:rPr>
                <a:t>50.000+</a:t>
              </a:r>
              <a:endPara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ea typeface="Roboto Light" pitchFamily="2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0E68A4-135B-3D33-CF73-90E986138900}"/>
                </a:ext>
              </a:extLst>
            </p:cNvPr>
            <p:cNvSpPr txBox="1"/>
            <p:nvPr/>
          </p:nvSpPr>
          <p:spPr>
            <a:xfrm>
              <a:off x="9819992" y="3911468"/>
              <a:ext cx="931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 Light" pitchFamily="2" charset="0"/>
                </a:rPr>
                <a:t>$88.00</a:t>
              </a:r>
              <a:endPara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ea typeface="Roboto Light" pitchFamily="2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497A9E-805F-8B26-E505-5C1A3714D067}"/>
                </a:ext>
              </a:extLst>
            </p:cNvPr>
            <p:cNvSpPr/>
            <p:nvPr/>
          </p:nvSpPr>
          <p:spPr>
            <a:xfrm>
              <a:off x="6369165" y="5023986"/>
              <a:ext cx="173034" cy="173034"/>
            </a:xfrm>
            <a:prstGeom prst="rect">
              <a:avLst/>
            </a:prstGeom>
            <a:blipFill>
              <a:blip r:embed="rId4">
                <a:lum bright="70000" contrast="-70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EB5D6E-426E-2A28-55E0-89BA04EFEBFD}"/>
                </a:ext>
              </a:extLst>
            </p:cNvPr>
            <p:cNvSpPr/>
            <p:nvPr/>
          </p:nvSpPr>
          <p:spPr>
            <a:xfrm>
              <a:off x="6369165" y="4504873"/>
              <a:ext cx="173034" cy="173034"/>
            </a:xfrm>
            <a:prstGeom prst="rect">
              <a:avLst/>
            </a:prstGeom>
            <a:blipFill>
              <a:blip r:embed="rId4">
                <a:lum bright="70000" contrast="-70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DF77944-B775-9B85-7B88-C9588794D0D0}"/>
                </a:ext>
              </a:extLst>
            </p:cNvPr>
            <p:cNvSpPr/>
            <p:nvPr/>
          </p:nvSpPr>
          <p:spPr>
            <a:xfrm>
              <a:off x="6369165" y="3976235"/>
              <a:ext cx="173034" cy="173034"/>
            </a:xfrm>
            <a:prstGeom prst="rect">
              <a:avLst/>
            </a:prstGeom>
            <a:blipFill>
              <a:blip r:embed="rId4">
                <a:lum bright="70000" contrast="-70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F6EBE8-EC60-AE5B-B57C-2B59525003FE}"/>
                </a:ext>
              </a:extLst>
            </p:cNvPr>
            <p:cNvSpPr/>
            <p:nvPr/>
          </p:nvSpPr>
          <p:spPr>
            <a:xfrm>
              <a:off x="6369165" y="3447597"/>
              <a:ext cx="173034" cy="173034"/>
            </a:xfrm>
            <a:prstGeom prst="rect">
              <a:avLst/>
            </a:prstGeom>
            <a:blipFill>
              <a:blip r:embed="rId4">
                <a:lum bright="70000" contrast="-70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B4D2578-ACF4-5E9B-C84E-E3F1AEAC4EAC}"/>
              </a:ext>
            </a:extLst>
          </p:cNvPr>
          <p:cNvSpPr txBox="1"/>
          <p:nvPr/>
        </p:nvSpPr>
        <p:spPr>
          <a:xfrm>
            <a:off x="937578" y="926845"/>
            <a:ext cx="55304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-11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Research and create delightful ideas- </a:t>
            </a:r>
            <a:r>
              <a:rPr lang="en-US" sz="4400" b="1" spc="-110" dirty="0">
                <a:solidFill>
                  <a:schemeClr val="accent1"/>
                </a:solidFill>
                <a:latin typeface="+mj-lt"/>
              </a:rPr>
              <a:t>@JohnD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0FD9BB-2B99-4691-AA65-C18763A6CE3E}"/>
              </a:ext>
            </a:extLst>
          </p:cNvPr>
          <p:cNvSpPr txBox="1"/>
          <p:nvPr/>
        </p:nvSpPr>
        <p:spPr>
          <a:xfrm>
            <a:off x="1030651" y="3663122"/>
            <a:ext cx="4210639" cy="118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consectetuer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. Maecenas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porttitor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congue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massa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Fusce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posuere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, magna sed pulvinar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ultricies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purus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lectus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malesuada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libero, </a:t>
            </a:r>
          </a:p>
        </p:txBody>
      </p:sp>
    </p:spTree>
    <p:extLst>
      <p:ext uri="{BB962C8B-B14F-4D97-AF65-F5344CB8AC3E}">
        <p14:creationId xmlns:p14="http://schemas.microsoft.com/office/powerpoint/2010/main" val="600669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FE68BF-1F7B-AC87-B906-A9AD8AC615A4}"/>
              </a:ext>
            </a:extLst>
          </p:cNvPr>
          <p:cNvSpPr/>
          <p:nvPr/>
        </p:nvSpPr>
        <p:spPr>
          <a:xfrm>
            <a:off x="0" y="2900516"/>
            <a:ext cx="12192000" cy="39574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2F19CD-A93E-39AD-AB61-ECFB45C304B0}"/>
              </a:ext>
            </a:extLst>
          </p:cNvPr>
          <p:cNvGrpSpPr/>
          <p:nvPr/>
        </p:nvGrpSpPr>
        <p:grpSpPr>
          <a:xfrm>
            <a:off x="10137054" y="2219632"/>
            <a:ext cx="1712765" cy="4638368"/>
            <a:chOff x="7379130" y="1109816"/>
            <a:chExt cx="1712765" cy="463836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BD39D4-DD58-F52B-A24C-331BE6C054E9}"/>
                </a:ext>
              </a:extLst>
            </p:cNvPr>
            <p:cNvSpPr/>
            <p:nvPr/>
          </p:nvSpPr>
          <p:spPr>
            <a:xfrm>
              <a:off x="7379130" y="1314839"/>
              <a:ext cx="1712765" cy="4433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03DD222D-D561-1D24-ACDB-BB908791C3F6}"/>
                </a:ext>
              </a:extLst>
            </p:cNvPr>
            <p:cNvSpPr/>
            <p:nvPr/>
          </p:nvSpPr>
          <p:spPr>
            <a:xfrm>
              <a:off x="7379130" y="1109816"/>
              <a:ext cx="1712765" cy="673422"/>
            </a:xfrm>
            <a:prstGeom prst="round2Same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344DBD-D2D6-E9E2-BB5C-F42AB13564C9}"/>
                </a:ext>
              </a:extLst>
            </p:cNvPr>
            <p:cNvSpPr txBox="1"/>
            <p:nvPr/>
          </p:nvSpPr>
          <p:spPr>
            <a:xfrm>
              <a:off x="7511605" y="1277250"/>
              <a:ext cx="14478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+mj-lt"/>
                </a:rPr>
                <a:t>Other Brand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05F32B-7222-24CC-792C-A8DDE9A65D9F}"/>
                </a:ext>
              </a:extLst>
            </p:cNvPr>
            <p:cNvSpPr txBox="1"/>
            <p:nvPr/>
          </p:nvSpPr>
          <p:spPr>
            <a:xfrm>
              <a:off x="7593052" y="2021822"/>
              <a:ext cx="128492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50</a:t>
              </a:r>
              <a:r>
                <a:rPr lang="en-US" baseline="30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%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908C79-7856-1679-F185-E24EAB671056}"/>
                </a:ext>
              </a:extLst>
            </p:cNvPr>
            <p:cNvSpPr txBox="1"/>
            <p:nvPr/>
          </p:nvSpPr>
          <p:spPr>
            <a:xfrm>
              <a:off x="7593052" y="2791415"/>
              <a:ext cx="128492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75</a:t>
              </a:r>
              <a:r>
                <a:rPr lang="en-US" baseline="30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%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BECCE4-A889-298F-A193-0C8566C3D8AD}"/>
                </a:ext>
              </a:extLst>
            </p:cNvPr>
            <p:cNvSpPr txBox="1"/>
            <p:nvPr/>
          </p:nvSpPr>
          <p:spPr>
            <a:xfrm>
              <a:off x="7593052" y="3536835"/>
              <a:ext cx="128492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0</a:t>
              </a:r>
              <a:r>
                <a:rPr lang="en-US" baseline="30000" dirty="0">
                  <a:solidFill>
                    <a:schemeClr val="bg1">
                      <a:lumMod val="85000"/>
                    </a:schemeClr>
                  </a:solidFill>
                </a:rPr>
                <a:t>%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D2E0B9-2723-87E9-E215-14A3501E8700}"/>
                </a:ext>
              </a:extLst>
            </p:cNvPr>
            <p:cNvSpPr txBox="1"/>
            <p:nvPr/>
          </p:nvSpPr>
          <p:spPr>
            <a:xfrm>
              <a:off x="7593052" y="4255345"/>
              <a:ext cx="128492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50</a:t>
              </a:r>
              <a:r>
                <a:rPr lang="en-US" baseline="30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%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97B9AD-CD14-5088-AC1C-E44F3B594279}"/>
                </a:ext>
              </a:extLst>
            </p:cNvPr>
            <p:cNvSpPr txBox="1"/>
            <p:nvPr/>
          </p:nvSpPr>
          <p:spPr>
            <a:xfrm>
              <a:off x="7593052" y="5039283"/>
              <a:ext cx="128492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0</a:t>
              </a:r>
              <a:r>
                <a:rPr lang="en-US" baseline="30000" dirty="0">
                  <a:solidFill>
                    <a:schemeClr val="bg1">
                      <a:lumMod val="85000"/>
                    </a:schemeClr>
                  </a:solidFill>
                </a:rPr>
                <a:t>%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C3C075-A214-8EEF-A7C9-6B2DB358A8F1}"/>
              </a:ext>
            </a:extLst>
          </p:cNvPr>
          <p:cNvGrpSpPr/>
          <p:nvPr/>
        </p:nvGrpSpPr>
        <p:grpSpPr>
          <a:xfrm>
            <a:off x="2576042" y="2219632"/>
            <a:ext cx="1712765" cy="4638368"/>
            <a:chOff x="3669620" y="1109816"/>
            <a:chExt cx="1712765" cy="463836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AED9C78-BBAC-8862-19D4-94A01170B38E}"/>
                </a:ext>
              </a:extLst>
            </p:cNvPr>
            <p:cNvSpPr/>
            <p:nvPr/>
          </p:nvSpPr>
          <p:spPr>
            <a:xfrm>
              <a:off x="3669620" y="1314839"/>
              <a:ext cx="1712765" cy="4433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4" name="Rectangle: Top Corners Rounded 13">
              <a:extLst>
                <a:ext uri="{FF2B5EF4-FFF2-40B4-BE49-F238E27FC236}">
                  <a16:creationId xmlns:a16="http://schemas.microsoft.com/office/drawing/2014/main" id="{6F5E979D-B64E-362F-B5EA-55C2A1F70DCB}"/>
                </a:ext>
              </a:extLst>
            </p:cNvPr>
            <p:cNvSpPr/>
            <p:nvPr/>
          </p:nvSpPr>
          <p:spPr>
            <a:xfrm>
              <a:off x="3669620" y="1109816"/>
              <a:ext cx="1712765" cy="673422"/>
            </a:xfrm>
            <a:prstGeom prst="round2Same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3D9A2F-1867-BB59-328D-CB56C1869E24}"/>
                </a:ext>
              </a:extLst>
            </p:cNvPr>
            <p:cNvSpPr txBox="1"/>
            <p:nvPr/>
          </p:nvSpPr>
          <p:spPr>
            <a:xfrm>
              <a:off x="3802095" y="1277250"/>
              <a:ext cx="14478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+mj-lt"/>
                </a:rPr>
                <a:t>Other Brand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729B76-0B6B-9577-B5D2-5FD0675FFF2D}"/>
                </a:ext>
              </a:extLst>
            </p:cNvPr>
            <p:cNvSpPr txBox="1"/>
            <p:nvPr/>
          </p:nvSpPr>
          <p:spPr>
            <a:xfrm>
              <a:off x="3952506" y="2021822"/>
              <a:ext cx="114699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50</a:t>
              </a:r>
              <a:r>
                <a:rPr lang="en-US" baseline="30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%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C09B87-6E0B-36FA-6D4B-28DD72088D17}"/>
                </a:ext>
              </a:extLst>
            </p:cNvPr>
            <p:cNvSpPr txBox="1"/>
            <p:nvPr/>
          </p:nvSpPr>
          <p:spPr>
            <a:xfrm>
              <a:off x="3952506" y="2791415"/>
              <a:ext cx="114699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</a:t>
              </a:r>
              <a:r>
                <a:rPr lang="en-US" baseline="30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%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D8A3479-C27B-00A1-5385-1B466584560B}"/>
                </a:ext>
              </a:extLst>
            </p:cNvPr>
            <p:cNvSpPr txBox="1"/>
            <p:nvPr/>
          </p:nvSpPr>
          <p:spPr>
            <a:xfrm>
              <a:off x="3952506" y="3536835"/>
              <a:ext cx="114699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70</a:t>
              </a:r>
              <a:r>
                <a:rPr lang="en-US" baseline="30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%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DB94A8-76CF-E21E-33FB-9D0BC1272BF7}"/>
                </a:ext>
              </a:extLst>
            </p:cNvPr>
            <p:cNvSpPr txBox="1"/>
            <p:nvPr/>
          </p:nvSpPr>
          <p:spPr>
            <a:xfrm>
              <a:off x="3952506" y="4255345"/>
              <a:ext cx="114699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0</a:t>
              </a:r>
              <a:r>
                <a:rPr lang="en-US" baseline="30000" dirty="0">
                  <a:solidFill>
                    <a:schemeClr val="bg1">
                      <a:lumMod val="85000"/>
                    </a:schemeClr>
                  </a:solidFill>
                </a:rPr>
                <a:t>%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2E426A2-2A81-0D66-C14A-23AE021F7E51}"/>
                </a:ext>
              </a:extLst>
            </p:cNvPr>
            <p:cNvSpPr txBox="1"/>
            <p:nvPr/>
          </p:nvSpPr>
          <p:spPr>
            <a:xfrm>
              <a:off x="3952506" y="5039283"/>
              <a:ext cx="114699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50</a:t>
              </a:r>
              <a:r>
                <a:rPr lang="en-US" baseline="30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%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DDAB660-F551-C8A8-53E5-91DCA1F0EC74}"/>
              </a:ext>
            </a:extLst>
          </p:cNvPr>
          <p:cNvGrpSpPr/>
          <p:nvPr/>
        </p:nvGrpSpPr>
        <p:grpSpPr>
          <a:xfrm>
            <a:off x="4466295" y="2219632"/>
            <a:ext cx="1712765" cy="4638368"/>
            <a:chOff x="5524375" y="1109816"/>
            <a:chExt cx="1712765" cy="463836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11A77D6-32A0-EFEF-3ECD-5C6D5C8F6C81}"/>
                </a:ext>
              </a:extLst>
            </p:cNvPr>
            <p:cNvSpPr/>
            <p:nvPr/>
          </p:nvSpPr>
          <p:spPr>
            <a:xfrm>
              <a:off x="5524375" y="1314839"/>
              <a:ext cx="1712765" cy="4433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id="{2081CB5C-509D-A61F-5416-DCA16385AAFD}"/>
                </a:ext>
              </a:extLst>
            </p:cNvPr>
            <p:cNvSpPr/>
            <p:nvPr/>
          </p:nvSpPr>
          <p:spPr>
            <a:xfrm>
              <a:off x="5524375" y="1109816"/>
              <a:ext cx="1712765" cy="673422"/>
            </a:xfrm>
            <a:prstGeom prst="round2Same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968423E-2A8B-BFF4-EA3F-F509D31BA651}"/>
                </a:ext>
              </a:extLst>
            </p:cNvPr>
            <p:cNvSpPr txBox="1"/>
            <p:nvPr/>
          </p:nvSpPr>
          <p:spPr>
            <a:xfrm>
              <a:off x="5656850" y="1277250"/>
              <a:ext cx="14478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+mj-lt"/>
                </a:rPr>
                <a:t>Other Brand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533C48F-6BE6-2961-D659-2D9B5C2609EC}"/>
                </a:ext>
              </a:extLst>
            </p:cNvPr>
            <p:cNvSpPr txBox="1"/>
            <p:nvPr/>
          </p:nvSpPr>
          <p:spPr>
            <a:xfrm>
              <a:off x="5690296" y="2021822"/>
              <a:ext cx="138092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0%</a:t>
              </a:r>
              <a:endParaRPr lang="en-US" baseline="30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05D481D-E5C9-3C69-743E-F0987BE886DD}"/>
                </a:ext>
              </a:extLst>
            </p:cNvPr>
            <p:cNvSpPr txBox="1"/>
            <p:nvPr/>
          </p:nvSpPr>
          <p:spPr>
            <a:xfrm>
              <a:off x="5690296" y="2791415"/>
              <a:ext cx="138092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50</a:t>
              </a:r>
              <a:r>
                <a:rPr lang="en-US" baseline="30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%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10B95E4-AE8C-70B2-72B3-8233FB09F3C9}"/>
                </a:ext>
              </a:extLst>
            </p:cNvPr>
            <p:cNvSpPr txBox="1"/>
            <p:nvPr/>
          </p:nvSpPr>
          <p:spPr>
            <a:xfrm>
              <a:off x="5690296" y="3536835"/>
              <a:ext cx="138092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56</a:t>
              </a:r>
              <a:r>
                <a:rPr lang="en-US" baseline="30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%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F2C804B-35CB-68A3-B73F-A1178AB56597}"/>
                </a:ext>
              </a:extLst>
            </p:cNvPr>
            <p:cNvSpPr txBox="1"/>
            <p:nvPr/>
          </p:nvSpPr>
          <p:spPr>
            <a:xfrm>
              <a:off x="5690296" y="4255345"/>
              <a:ext cx="138092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</a:t>
              </a:r>
              <a:r>
                <a:rPr lang="en-US" baseline="30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%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3186DBE-A4C8-7FD6-D8EA-B63B6C2CB740}"/>
                </a:ext>
              </a:extLst>
            </p:cNvPr>
            <p:cNvSpPr txBox="1"/>
            <p:nvPr/>
          </p:nvSpPr>
          <p:spPr>
            <a:xfrm>
              <a:off x="5690296" y="5039283"/>
              <a:ext cx="138092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55</a:t>
              </a:r>
              <a:r>
                <a:rPr lang="en-US" baseline="30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%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835E9A1-BFD5-4BE0-2E6E-C394BFF546AB}"/>
              </a:ext>
            </a:extLst>
          </p:cNvPr>
          <p:cNvGrpSpPr/>
          <p:nvPr/>
        </p:nvGrpSpPr>
        <p:grpSpPr>
          <a:xfrm>
            <a:off x="6356548" y="2219632"/>
            <a:ext cx="1712765" cy="4638368"/>
            <a:chOff x="7379130" y="1109816"/>
            <a:chExt cx="1712765" cy="463836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2C13806-658C-8279-5967-36FE9785E57B}"/>
                </a:ext>
              </a:extLst>
            </p:cNvPr>
            <p:cNvSpPr/>
            <p:nvPr/>
          </p:nvSpPr>
          <p:spPr>
            <a:xfrm>
              <a:off x="7379130" y="1314839"/>
              <a:ext cx="1712765" cy="4433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" name="Rectangle: Top Corners Rounded 31">
              <a:extLst>
                <a:ext uri="{FF2B5EF4-FFF2-40B4-BE49-F238E27FC236}">
                  <a16:creationId xmlns:a16="http://schemas.microsoft.com/office/drawing/2014/main" id="{5F1D0771-638D-77B6-E3A0-61BADC6CC9A3}"/>
                </a:ext>
              </a:extLst>
            </p:cNvPr>
            <p:cNvSpPr/>
            <p:nvPr/>
          </p:nvSpPr>
          <p:spPr>
            <a:xfrm>
              <a:off x="7379130" y="1109816"/>
              <a:ext cx="1712765" cy="673422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DF29503-373B-895E-160B-F26736EA74E0}"/>
                </a:ext>
              </a:extLst>
            </p:cNvPr>
            <p:cNvSpPr txBox="1"/>
            <p:nvPr/>
          </p:nvSpPr>
          <p:spPr>
            <a:xfrm>
              <a:off x="7511605" y="1277250"/>
              <a:ext cx="14478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+mj-lt"/>
                </a:rPr>
                <a:t>Other Brand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159BFEA-708B-4383-7955-ADE2B735DE7F}"/>
                </a:ext>
              </a:extLst>
            </p:cNvPr>
            <p:cNvSpPr txBox="1"/>
            <p:nvPr/>
          </p:nvSpPr>
          <p:spPr>
            <a:xfrm>
              <a:off x="7593052" y="2021822"/>
              <a:ext cx="128492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50</a:t>
              </a:r>
              <a:r>
                <a:rPr lang="en-US" baseline="30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%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8DAB4E-71B0-521C-6169-4B4417E16F20}"/>
                </a:ext>
              </a:extLst>
            </p:cNvPr>
            <p:cNvSpPr txBox="1"/>
            <p:nvPr/>
          </p:nvSpPr>
          <p:spPr>
            <a:xfrm>
              <a:off x="7593052" y="2791415"/>
              <a:ext cx="128492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75</a:t>
              </a:r>
              <a:r>
                <a:rPr lang="en-US" baseline="30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%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38A3829-7EE5-5523-FF5E-7E68C33A77B5}"/>
                </a:ext>
              </a:extLst>
            </p:cNvPr>
            <p:cNvSpPr txBox="1"/>
            <p:nvPr/>
          </p:nvSpPr>
          <p:spPr>
            <a:xfrm>
              <a:off x="7593052" y="3536835"/>
              <a:ext cx="128492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0</a:t>
              </a:r>
              <a:r>
                <a:rPr lang="en-US" baseline="30000" dirty="0">
                  <a:solidFill>
                    <a:schemeClr val="bg1">
                      <a:lumMod val="85000"/>
                    </a:schemeClr>
                  </a:solidFill>
                </a:rPr>
                <a:t>%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92F0018-17B7-7637-5979-BC39CE5F67CF}"/>
                </a:ext>
              </a:extLst>
            </p:cNvPr>
            <p:cNvSpPr txBox="1"/>
            <p:nvPr/>
          </p:nvSpPr>
          <p:spPr>
            <a:xfrm>
              <a:off x="7593052" y="4255345"/>
              <a:ext cx="128492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50</a:t>
              </a:r>
              <a:r>
                <a:rPr lang="en-US" baseline="30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%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C153EF2-5B4E-580C-8F63-B51E8F5C57DF}"/>
                </a:ext>
              </a:extLst>
            </p:cNvPr>
            <p:cNvSpPr txBox="1"/>
            <p:nvPr/>
          </p:nvSpPr>
          <p:spPr>
            <a:xfrm>
              <a:off x="7593052" y="5039283"/>
              <a:ext cx="128492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0</a:t>
              </a:r>
              <a:r>
                <a:rPr lang="en-US" baseline="30000" dirty="0">
                  <a:solidFill>
                    <a:schemeClr val="bg1">
                      <a:lumMod val="85000"/>
                    </a:schemeClr>
                  </a:solidFill>
                </a:rPr>
                <a:t>%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8B38038-BEC7-BFD4-9775-F3EE2B5B728A}"/>
              </a:ext>
            </a:extLst>
          </p:cNvPr>
          <p:cNvGrpSpPr/>
          <p:nvPr/>
        </p:nvGrpSpPr>
        <p:grpSpPr>
          <a:xfrm>
            <a:off x="8246801" y="2219632"/>
            <a:ext cx="1712765" cy="4638368"/>
            <a:chOff x="9233886" y="1109816"/>
            <a:chExt cx="1712765" cy="463836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963B1F8-0EAD-FE2A-9A9B-D0549A968CA2}"/>
                </a:ext>
              </a:extLst>
            </p:cNvPr>
            <p:cNvSpPr/>
            <p:nvPr/>
          </p:nvSpPr>
          <p:spPr>
            <a:xfrm>
              <a:off x="9233886" y="1314839"/>
              <a:ext cx="1712765" cy="44333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1" name="Rectangle: Top Corners Rounded 40">
              <a:extLst>
                <a:ext uri="{FF2B5EF4-FFF2-40B4-BE49-F238E27FC236}">
                  <a16:creationId xmlns:a16="http://schemas.microsoft.com/office/drawing/2014/main" id="{9C91C153-2559-3A67-794F-CB7D19DDE13B}"/>
                </a:ext>
              </a:extLst>
            </p:cNvPr>
            <p:cNvSpPr/>
            <p:nvPr/>
          </p:nvSpPr>
          <p:spPr>
            <a:xfrm>
              <a:off x="9233886" y="1109816"/>
              <a:ext cx="1712765" cy="673422"/>
            </a:xfrm>
            <a:prstGeom prst="round2Same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CBB4EB0-C612-7F46-B526-B578CDA1481C}"/>
                </a:ext>
              </a:extLst>
            </p:cNvPr>
            <p:cNvSpPr txBox="1"/>
            <p:nvPr/>
          </p:nvSpPr>
          <p:spPr>
            <a:xfrm>
              <a:off x="9366360" y="1277250"/>
              <a:ext cx="14478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+mj-lt"/>
                </a:rPr>
                <a:t>Our Brand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F0FE655-B1DB-21A1-00B1-0D8588E6CCAD}"/>
                </a:ext>
              </a:extLst>
            </p:cNvPr>
            <p:cNvSpPr txBox="1"/>
            <p:nvPr/>
          </p:nvSpPr>
          <p:spPr>
            <a:xfrm>
              <a:off x="9437534" y="2021822"/>
              <a:ext cx="130547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90</a:t>
              </a:r>
              <a:r>
                <a:rPr lang="en-US" baseline="30000" dirty="0">
                  <a:solidFill>
                    <a:schemeClr val="bg1"/>
                  </a:solidFill>
                </a:rPr>
                <a:t>%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FA31B7C-6B37-54E8-7491-F51BE612D0ED}"/>
                </a:ext>
              </a:extLst>
            </p:cNvPr>
            <p:cNvSpPr txBox="1"/>
            <p:nvPr/>
          </p:nvSpPr>
          <p:spPr>
            <a:xfrm>
              <a:off x="9437534" y="2791415"/>
              <a:ext cx="130547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87</a:t>
              </a:r>
              <a:r>
                <a:rPr lang="en-US" baseline="30000" dirty="0">
                  <a:solidFill>
                    <a:schemeClr val="bg1"/>
                  </a:solidFill>
                </a:rPr>
                <a:t>%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A91CEE8-D659-A6F9-889D-2643AE5D9409}"/>
                </a:ext>
              </a:extLst>
            </p:cNvPr>
            <p:cNvSpPr txBox="1"/>
            <p:nvPr/>
          </p:nvSpPr>
          <p:spPr>
            <a:xfrm>
              <a:off x="9437534" y="3536835"/>
              <a:ext cx="130547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alpha val="15000"/>
                    </a:schemeClr>
                  </a:solidFill>
                </a:rPr>
                <a:t>0</a:t>
              </a:r>
              <a:r>
                <a:rPr lang="en-US" baseline="30000" dirty="0">
                  <a:solidFill>
                    <a:schemeClr val="bg1">
                      <a:alpha val="15000"/>
                    </a:schemeClr>
                  </a:solidFill>
                </a:rPr>
                <a:t>%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BDF04CF-80CE-4F43-A65B-25C98EE6120A}"/>
                </a:ext>
              </a:extLst>
            </p:cNvPr>
            <p:cNvSpPr txBox="1"/>
            <p:nvPr/>
          </p:nvSpPr>
          <p:spPr>
            <a:xfrm>
              <a:off x="9437534" y="4255345"/>
              <a:ext cx="130547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80</a:t>
              </a:r>
              <a:r>
                <a:rPr lang="en-US" baseline="30000" dirty="0">
                  <a:solidFill>
                    <a:schemeClr val="bg1"/>
                  </a:solidFill>
                </a:rPr>
                <a:t>%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57DE3AB-B947-5186-7000-D233B3201E7A}"/>
                </a:ext>
              </a:extLst>
            </p:cNvPr>
            <p:cNvSpPr txBox="1"/>
            <p:nvPr/>
          </p:nvSpPr>
          <p:spPr>
            <a:xfrm>
              <a:off x="9437534" y="5039283"/>
              <a:ext cx="130547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90</a:t>
              </a:r>
              <a:r>
                <a:rPr lang="en-US" baseline="30000" dirty="0">
                  <a:solidFill>
                    <a:schemeClr val="bg1"/>
                  </a:solidFill>
                </a:rPr>
                <a:t>%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D29E1AD-AD0B-401A-8C29-CF23B4FFD45B}"/>
              </a:ext>
            </a:extLst>
          </p:cNvPr>
          <p:cNvGrpSpPr/>
          <p:nvPr/>
        </p:nvGrpSpPr>
        <p:grpSpPr>
          <a:xfrm>
            <a:off x="0" y="2893054"/>
            <a:ext cx="2222952" cy="3964946"/>
            <a:chOff x="1122606" y="1783238"/>
            <a:chExt cx="2222952" cy="396494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E618FC6-58D5-4C51-62C6-50E4EBA5765A}"/>
                </a:ext>
              </a:extLst>
            </p:cNvPr>
            <p:cNvSpPr/>
            <p:nvPr/>
          </p:nvSpPr>
          <p:spPr>
            <a:xfrm>
              <a:off x="1122606" y="1783238"/>
              <a:ext cx="2222952" cy="39649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07EE6B8-9745-290D-4A8A-8A4D4665F84F}"/>
                </a:ext>
              </a:extLst>
            </p:cNvPr>
            <p:cNvSpPr txBox="1"/>
            <p:nvPr/>
          </p:nvSpPr>
          <p:spPr>
            <a:xfrm>
              <a:off x="1302270" y="2127253"/>
              <a:ext cx="17916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Insert Your Text Here 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D272714-EB80-9A95-06A7-3152287685DC}"/>
                </a:ext>
              </a:extLst>
            </p:cNvPr>
            <p:cNvSpPr txBox="1"/>
            <p:nvPr/>
          </p:nvSpPr>
          <p:spPr>
            <a:xfrm>
              <a:off x="1302270" y="2848565"/>
              <a:ext cx="17916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Insert Your Text Here 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7BC2491-4317-EED1-AD32-D1E2CD949BF0}"/>
                </a:ext>
              </a:extLst>
            </p:cNvPr>
            <p:cNvSpPr txBox="1"/>
            <p:nvPr/>
          </p:nvSpPr>
          <p:spPr>
            <a:xfrm>
              <a:off x="1302270" y="3569877"/>
              <a:ext cx="17916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Insert Your Text Here 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4562EFF-B34A-D7BD-5E2B-64FA6E0D36C9}"/>
                </a:ext>
              </a:extLst>
            </p:cNvPr>
            <p:cNvSpPr txBox="1"/>
            <p:nvPr/>
          </p:nvSpPr>
          <p:spPr>
            <a:xfrm>
              <a:off x="1302270" y="4291189"/>
              <a:ext cx="17916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Insert Your Text Here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2276B5E-AFA6-76AC-A1C9-B71C95046064}"/>
                </a:ext>
              </a:extLst>
            </p:cNvPr>
            <p:cNvSpPr txBox="1"/>
            <p:nvPr/>
          </p:nvSpPr>
          <p:spPr>
            <a:xfrm>
              <a:off x="1302270" y="5012504"/>
              <a:ext cx="17916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Insert Your Text Here 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6704E9E-F664-286A-B0C1-57139E780457}"/>
              </a:ext>
            </a:extLst>
          </p:cNvPr>
          <p:cNvGrpSpPr/>
          <p:nvPr/>
        </p:nvGrpSpPr>
        <p:grpSpPr>
          <a:xfrm>
            <a:off x="179666" y="3725242"/>
            <a:ext cx="11832670" cy="2163936"/>
            <a:chOff x="3288598" y="2868207"/>
            <a:chExt cx="7032440" cy="2173104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FA2FC98-3BFC-2979-A91E-2A6C35EDF168}"/>
                </a:ext>
              </a:extLst>
            </p:cNvPr>
            <p:cNvCxnSpPr>
              <a:cxnSpLocks/>
            </p:cNvCxnSpPr>
            <p:nvPr/>
          </p:nvCxnSpPr>
          <p:spPr>
            <a:xfrm>
              <a:off x="3288598" y="2868207"/>
              <a:ext cx="703244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34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366F736-AB7C-DBE4-ADE1-A7C19039AE7C}"/>
                </a:ext>
              </a:extLst>
            </p:cNvPr>
            <p:cNvCxnSpPr>
              <a:cxnSpLocks/>
            </p:cNvCxnSpPr>
            <p:nvPr/>
          </p:nvCxnSpPr>
          <p:spPr>
            <a:xfrm>
              <a:off x="3288598" y="3592575"/>
              <a:ext cx="703244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34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D0BB85B-3A3C-447F-8ECA-B17205841EC6}"/>
                </a:ext>
              </a:extLst>
            </p:cNvPr>
            <p:cNvCxnSpPr>
              <a:cxnSpLocks/>
            </p:cNvCxnSpPr>
            <p:nvPr/>
          </p:nvCxnSpPr>
          <p:spPr>
            <a:xfrm>
              <a:off x="3288598" y="4316943"/>
              <a:ext cx="703244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34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55D6FF9-9911-27C9-2E46-4B37382F2D6D}"/>
                </a:ext>
              </a:extLst>
            </p:cNvPr>
            <p:cNvCxnSpPr>
              <a:cxnSpLocks/>
            </p:cNvCxnSpPr>
            <p:nvPr/>
          </p:nvCxnSpPr>
          <p:spPr>
            <a:xfrm>
              <a:off x="3288598" y="5041311"/>
              <a:ext cx="703244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34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DFB132F-115C-8B0D-1E3C-7C964B076A20}"/>
              </a:ext>
            </a:extLst>
          </p:cNvPr>
          <p:cNvGrpSpPr/>
          <p:nvPr/>
        </p:nvGrpSpPr>
        <p:grpSpPr>
          <a:xfrm>
            <a:off x="595340" y="673516"/>
            <a:ext cx="5246660" cy="1089846"/>
            <a:chOff x="595339" y="673516"/>
            <a:chExt cx="8589647" cy="1089846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5DB291F-CCA0-D83D-9EC2-E7693363B475}"/>
                </a:ext>
              </a:extLst>
            </p:cNvPr>
            <p:cNvSpPr txBox="1"/>
            <p:nvPr/>
          </p:nvSpPr>
          <p:spPr>
            <a:xfrm>
              <a:off x="595339" y="673516"/>
              <a:ext cx="85896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cs typeface="Arial" panose="020B0604020202020204" pitchFamily="34" charset="0"/>
                </a:rPr>
                <a:t>Your Title Text Here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F0600B8-B9AA-03D9-DEFE-26BB16C5A3E9}"/>
                </a:ext>
              </a:extLst>
            </p:cNvPr>
            <p:cNvSpPr txBox="1"/>
            <p:nvPr/>
          </p:nvSpPr>
          <p:spPr>
            <a:xfrm>
              <a:off x="595339" y="1394030"/>
              <a:ext cx="8073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cs typeface="Arial" panose="020B0604020202020204" pitchFamily="34" charset="0"/>
                </a:rPr>
                <a:t>Our Brand has Over 8.000 Customer</a:t>
              </a:r>
            </a:p>
          </p:txBody>
        </p:sp>
      </p:grpSp>
      <p:sp>
        <p:nvSpPr>
          <p:cNvPr id="62" name="Text Placeholder 4">
            <a:extLst>
              <a:ext uri="{FF2B5EF4-FFF2-40B4-BE49-F238E27FC236}">
                <a16:creationId xmlns:a16="http://schemas.microsoft.com/office/drawing/2014/main" id="{E708288F-FE8E-ADFB-6258-2BDAE995210C}"/>
              </a:ext>
            </a:extLst>
          </p:cNvPr>
          <p:cNvSpPr txBox="1">
            <a:spLocks/>
          </p:cNvSpPr>
          <p:nvPr/>
        </p:nvSpPr>
        <p:spPr>
          <a:xfrm>
            <a:off x="6570470" y="762416"/>
            <a:ext cx="4675984" cy="6254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consectetuer adipiscing elit. Maecenas porttitor congue massa. </a:t>
            </a:r>
            <a:endParaRPr lang="id-ID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179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EF828E-FB16-F653-0941-4C200478FB30}"/>
              </a:ext>
            </a:extLst>
          </p:cNvPr>
          <p:cNvSpPr/>
          <p:nvPr/>
        </p:nvSpPr>
        <p:spPr>
          <a:xfrm>
            <a:off x="1219200" y="1564305"/>
            <a:ext cx="9753600" cy="4733163"/>
          </a:xfrm>
          <a:prstGeom prst="roundRect">
            <a:avLst>
              <a:gd name="adj" fmla="val 3589"/>
            </a:avLst>
          </a:prstGeom>
          <a:solidFill>
            <a:schemeClr val="bg1"/>
          </a:solidFill>
          <a:ln>
            <a:noFill/>
          </a:ln>
          <a:effectLst>
            <a:outerShdw blurRad="825500" dist="508000" dir="5400000" sx="85000" sy="85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3663F18-3726-2C61-F0FB-13E4CCA716D0}"/>
              </a:ext>
            </a:extLst>
          </p:cNvPr>
          <p:cNvSpPr/>
          <p:nvPr/>
        </p:nvSpPr>
        <p:spPr>
          <a:xfrm>
            <a:off x="1536700" y="1791612"/>
            <a:ext cx="1511300" cy="381000"/>
          </a:xfrm>
          <a:prstGeom prst="roundRect">
            <a:avLst>
              <a:gd name="adj" fmla="val 11905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j-lt"/>
              </a:rPr>
              <a:t>  Value title one</a:t>
            </a:r>
            <a:endParaRPr lang="en-GB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924A1F-9919-17D9-A5D6-7235F6CC93FA}"/>
              </a:ext>
            </a:extLst>
          </p:cNvPr>
          <p:cNvSpPr/>
          <p:nvPr/>
        </p:nvSpPr>
        <p:spPr>
          <a:xfrm>
            <a:off x="4864100" y="1791612"/>
            <a:ext cx="4903788" cy="381000"/>
          </a:xfrm>
          <a:prstGeom prst="roundRect">
            <a:avLst>
              <a:gd name="adj" fmla="val 11905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1200" b="1">
                <a:solidFill>
                  <a:schemeClr val="bg1"/>
                </a:solidFill>
                <a:latin typeface="+mj-lt"/>
              </a:rPr>
              <a:t>Content Paragraph</a:t>
            </a:r>
            <a:endParaRPr lang="en-GB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4290B7-64D9-71AA-CD27-6CAB9244D67D}"/>
              </a:ext>
            </a:extLst>
          </p:cNvPr>
          <p:cNvSpPr/>
          <p:nvPr/>
        </p:nvSpPr>
        <p:spPr>
          <a:xfrm>
            <a:off x="9918700" y="1791612"/>
            <a:ext cx="749300" cy="381000"/>
          </a:xfrm>
          <a:prstGeom prst="roundRect">
            <a:avLst>
              <a:gd name="adj" fmla="val 11905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j-lt"/>
              </a:rPr>
              <a:t>Status</a:t>
            </a:r>
            <a:endParaRPr lang="en-GB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D9578BB-FB1F-3621-AAAD-FB2321720129}"/>
              </a:ext>
            </a:extLst>
          </p:cNvPr>
          <p:cNvSpPr/>
          <p:nvPr/>
        </p:nvSpPr>
        <p:spPr>
          <a:xfrm>
            <a:off x="1536700" y="2389530"/>
            <a:ext cx="1511300" cy="381000"/>
          </a:xfrm>
          <a:prstGeom prst="roundRect">
            <a:avLst>
              <a:gd name="adj" fmla="val 11905"/>
            </a:avLst>
          </a:prstGeom>
          <a:solidFill>
            <a:schemeClr val="bg1">
              <a:lumMod val="95000"/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Huge Project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5047223-B368-F08E-ABFA-8F258DAE9191}"/>
              </a:ext>
            </a:extLst>
          </p:cNvPr>
          <p:cNvSpPr/>
          <p:nvPr/>
        </p:nvSpPr>
        <p:spPr>
          <a:xfrm>
            <a:off x="3200400" y="2389530"/>
            <a:ext cx="1511300" cy="381000"/>
          </a:xfrm>
          <a:prstGeom prst="roundRect">
            <a:avLst>
              <a:gd name="adj" fmla="val 11905"/>
            </a:avLst>
          </a:prstGeom>
          <a:solidFill>
            <a:schemeClr val="bg1">
              <a:lumMod val="95000"/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 14/03/2023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1554E8D-8118-7109-1F7E-7BB82F587CD7}"/>
              </a:ext>
            </a:extLst>
          </p:cNvPr>
          <p:cNvSpPr/>
          <p:nvPr/>
        </p:nvSpPr>
        <p:spPr>
          <a:xfrm>
            <a:off x="4864100" y="2389530"/>
            <a:ext cx="4903788" cy="381000"/>
          </a:xfrm>
          <a:prstGeom prst="roundRect">
            <a:avLst>
              <a:gd name="adj" fmla="val 11905"/>
            </a:avLst>
          </a:prstGeom>
          <a:solidFill>
            <a:schemeClr val="bg1">
              <a:lumMod val="95000"/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Leverage agile frameworks to provide a robust synopsis.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4C43EF6-F8BC-27B1-A8AD-189708F9FAA0}"/>
              </a:ext>
            </a:extLst>
          </p:cNvPr>
          <p:cNvSpPr/>
          <p:nvPr/>
        </p:nvSpPr>
        <p:spPr>
          <a:xfrm>
            <a:off x="9918700" y="2389530"/>
            <a:ext cx="749300" cy="381000"/>
          </a:xfrm>
          <a:prstGeom prst="roundRect">
            <a:avLst>
              <a:gd name="adj" fmla="val 11905"/>
            </a:avLst>
          </a:prstGeom>
          <a:solidFill>
            <a:schemeClr val="bg1">
              <a:lumMod val="95000"/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~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B2739AE-6087-FAB5-53BF-6E286EBF9C72}"/>
              </a:ext>
            </a:extLst>
          </p:cNvPr>
          <p:cNvSpPr/>
          <p:nvPr/>
        </p:nvSpPr>
        <p:spPr>
          <a:xfrm>
            <a:off x="3200400" y="1791612"/>
            <a:ext cx="1511300" cy="381000"/>
          </a:xfrm>
          <a:prstGeom prst="roundRect">
            <a:avLst>
              <a:gd name="adj" fmla="val 11905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j-lt"/>
              </a:rPr>
              <a:t>Date</a:t>
            </a:r>
            <a:endParaRPr lang="en-GB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74639FA-46E1-CA6E-F452-8520FF475EBA}"/>
              </a:ext>
            </a:extLst>
          </p:cNvPr>
          <p:cNvSpPr/>
          <p:nvPr/>
        </p:nvSpPr>
        <p:spPr>
          <a:xfrm>
            <a:off x="1536700" y="2876550"/>
            <a:ext cx="1511300" cy="381000"/>
          </a:xfrm>
          <a:prstGeom prst="roundRect">
            <a:avLst>
              <a:gd name="adj" fmla="val 11905"/>
            </a:avLst>
          </a:prstGeom>
          <a:solidFill>
            <a:schemeClr val="bg1">
              <a:lumMod val="95000"/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Business Plan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5E55A50-A874-0FEC-9650-3AE2E322FE6D}"/>
              </a:ext>
            </a:extLst>
          </p:cNvPr>
          <p:cNvSpPr/>
          <p:nvPr/>
        </p:nvSpPr>
        <p:spPr>
          <a:xfrm>
            <a:off x="3200400" y="2876550"/>
            <a:ext cx="1511300" cy="381000"/>
          </a:xfrm>
          <a:prstGeom prst="roundRect">
            <a:avLst>
              <a:gd name="adj" fmla="val 11905"/>
            </a:avLst>
          </a:prstGeom>
          <a:solidFill>
            <a:schemeClr val="bg1">
              <a:lumMod val="95000"/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 14/03/2023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8DCC5FC-C1AF-3E9E-0F96-E4A63B4E52FF}"/>
              </a:ext>
            </a:extLst>
          </p:cNvPr>
          <p:cNvSpPr/>
          <p:nvPr/>
        </p:nvSpPr>
        <p:spPr>
          <a:xfrm>
            <a:off x="4864100" y="2876550"/>
            <a:ext cx="4903788" cy="381000"/>
          </a:xfrm>
          <a:prstGeom prst="roundRect">
            <a:avLst>
              <a:gd name="adj" fmla="val 11905"/>
            </a:avLst>
          </a:prstGeom>
          <a:solidFill>
            <a:schemeClr val="bg1">
              <a:lumMod val="95000"/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Organically grow the holistic world view…..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89BC8B3-4B42-3DC6-1CAD-6BE3BEB42226}"/>
              </a:ext>
            </a:extLst>
          </p:cNvPr>
          <p:cNvSpPr/>
          <p:nvPr/>
        </p:nvSpPr>
        <p:spPr>
          <a:xfrm>
            <a:off x="9918700" y="2876550"/>
            <a:ext cx="749300" cy="381000"/>
          </a:xfrm>
          <a:prstGeom prst="roundRect">
            <a:avLst>
              <a:gd name="adj" fmla="val 11905"/>
            </a:avLst>
          </a:prstGeom>
          <a:solidFill>
            <a:schemeClr val="bg1">
              <a:lumMod val="95000"/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Done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4499801-B723-8663-EABA-FF2D950606ED}"/>
              </a:ext>
            </a:extLst>
          </p:cNvPr>
          <p:cNvSpPr/>
          <p:nvPr/>
        </p:nvSpPr>
        <p:spPr>
          <a:xfrm>
            <a:off x="1536700" y="3363570"/>
            <a:ext cx="1511300" cy="381000"/>
          </a:xfrm>
          <a:prstGeom prst="roundRect">
            <a:avLst>
              <a:gd name="adj" fmla="val 11905"/>
            </a:avLst>
          </a:prstGeom>
          <a:solidFill>
            <a:schemeClr val="bg1">
              <a:lumMod val="95000"/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Huge Project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C88FB99-D7C3-2824-C144-951AFB310F3E}"/>
              </a:ext>
            </a:extLst>
          </p:cNvPr>
          <p:cNvSpPr/>
          <p:nvPr/>
        </p:nvSpPr>
        <p:spPr>
          <a:xfrm>
            <a:off x="3200400" y="3363570"/>
            <a:ext cx="1511300" cy="381000"/>
          </a:xfrm>
          <a:prstGeom prst="roundRect">
            <a:avLst>
              <a:gd name="adj" fmla="val 11905"/>
            </a:avLst>
          </a:prstGeom>
          <a:solidFill>
            <a:schemeClr val="bg1">
              <a:lumMod val="95000"/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 14/03/2023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8B1EE52-91B3-0906-869B-30105B587274}"/>
              </a:ext>
            </a:extLst>
          </p:cNvPr>
          <p:cNvSpPr/>
          <p:nvPr/>
        </p:nvSpPr>
        <p:spPr>
          <a:xfrm>
            <a:off x="4864100" y="3363570"/>
            <a:ext cx="4903788" cy="381000"/>
          </a:xfrm>
          <a:prstGeom prst="roundRect">
            <a:avLst>
              <a:gd name="adj" fmla="val 11905"/>
            </a:avLst>
          </a:prstGeom>
          <a:solidFill>
            <a:schemeClr val="bg1">
              <a:lumMod val="95000"/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Leverage agile frameworks to provide a robust synopsis.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983CCBE-2557-530C-4A4E-D550FA2BF2A1}"/>
              </a:ext>
            </a:extLst>
          </p:cNvPr>
          <p:cNvSpPr/>
          <p:nvPr/>
        </p:nvSpPr>
        <p:spPr>
          <a:xfrm>
            <a:off x="9918700" y="3363570"/>
            <a:ext cx="749300" cy="381000"/>
          </a:xfrm>
          <a:prstGeom prst="roundRect">
            <a:avLst>
              <a:gd name="adj" fmla="val 11905"/>
            </a:avLst>
          </a:prstGeom>
          <a:solidFill>
            <a:schemeClr val="bg1">
              <a:lumMod val="95000"/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~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E3A3316-3F5B-5AFC-EE4A-8D948D8AB90F}"/>
              </a:ext>
            </a:extLst>
          </p:cNvPr>
          <p:cNvSpPr/>
          <p:nvPr/>
        </p:nvSpPr>
        <p:spPr>
          <a:xfrm>
            <a:off x="1536700" y="3850590"/>
            <a:ext cx="1511300" cy="381000"/>
          </a:xfrm>
          <a:prstGeom prst="roundRect">
            <a:avLst>
              <a:gd name="adj" fmla="val 11905"/>
            </a:avLst>
          </a:prstGeom>
          <a:solidFill>
            <a:schemeClr val="bg1">
              <a:lumMod val="95000"/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Business Plan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B816F8F-736D-C667-B77B-27A10366C5C7}"/>
              </a:ext>
            </a:extLst>
          </p:cNvPr>
          <p:cNvSpPr/>
          <p:nvPr/>
        </p:nvSpPr>
        <p:spPr>
          <a:xfrm>
            <a:off x="3200400" y="3850590"/>
            <a:ext cx="1511300" cy="381000"/>
          </a:xfrm>
          <a:prstGeom prst="roundRect">
            <a:avLst>
              <a:gd name="adj" fmla="val 11905"/>
            </a:avLst>
          </a:prstGeom>
          <a:solidFill>
            <a:schemeClr val="bg1">
              <a:lumMod val="95000"/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 14/03/2023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8FB6B02-DDBA-DD9F-B52D-F45A4673397F}"/>
              </a:ext>
            </a:extLst>
          </p:cNvPr>
          <p:cNvSpPr/>
          <p:nvPr/>
        </p:nvSpPr>
        <p:spPr>
          <a:xfrm>
            <a:off x="4864100" y="3850590"/>
            <a:ext cx="4903788" cy="381000"/>
          </a:xfrm>
          <a:prstGeom prst="roundRect">
            <a:avLst>
              <a:gd name="adj" fmla="val 11905"/>
            </a:avLst>
          </a:prstGeom>
          <a:solidFill>
            <a:schemeClr val="bg1">
              <a:lumMod val="95000"/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Organically grow the holistic world view…..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C7C8E70-D96B-7C04-43CB-D372A750C3EC}"/>
              </a:ext>
            </a:extLst>
          </p:cNvPr>
          <p:cNvSpPr/>
          <p:nvPr/>
        </p:nvSpPr>
        <p:spPr>
          <a:xfrm>
            <a:off x="9918700" y="3850590"/>
            <a:ext cx="749300" cy="381000"/>
          </a:xfrm>
          <a:prstGeom prst="roundRect">
            <a:avLst>
              <a:gd name="adj" fmla="val 11905"/>
            </a:avLst>
          </a:prstGeom>
          <a:solidFill>
            <a:schemeClr val="bg1">
              <a:lumMod val="95000"/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~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8091590-4860-0332-FE98-BA183CE747AE}"/>
              </a:ext>
            </a:extLst>
          </p:cNvPr>
          <p:cNvSpPr/>
          <p:nvPr/>
        </p:nvSpPr>
        <p:spPr>
          <a:xfrm>
            <a:off x="1536700" y="4337610"/>
            <a:ext cx="1511300" cy="381000"/>
          </a:xfrm>
          <a:prstGeom prst="roundRect">
            <a:avLst>
              <a:gd name="adj" fmla="val 11905"/>
            </a:avLst>
          </a:prstGeom>
          <a:solidFill>
            <a:schemeClr val="bg1">
              <a:lumMod val="95000"/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Huge Project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304478F-16F2-A3BF-7140-5E9D6435B560}"/>
              </a:ext>
            </a:extLst>
          </p:cNvPr>
          <p:cNvSpPr/>
          <p:nvPr/>
        </p:nvSpPr>
        <p:spPr>
          <a:xfrm>
            <a:off x="3200400" y="4337610"/>
            <a:ext cx="1511300" cy="381000"/>
          </a:xfrm>
          <a:prstGeom prst="roundRect">
            <a:avLst>
              <a:gd name="adj" fmla="val 11905"/>
            </a:avLst>
          </a:prstGeom>
          <a:solidFill>
            <a:schemeClr val="bg1">
              <a:lumMod val="95000"/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 14/03/2023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FDC1B60-5039-B030-32D8-DA8E5B6311FD}"/>
              </a:ext>
            </a:extLst>
          </p:cNvPr>
          <p:cNvSpPr/>
          <p:nvPr/>
        </p:nvSpPr>
        <p:spPr>
          <a:xfrm>
            <a:off x="4864100" y="4337610"/>
            <a:ext cx="4903788" cy="381000"/>
          </a:xfrm>
          <a:prstGeom prst="roundRect">
            <a:avLst>
              <a:gd name="adj" fmla="val 11905"/>
            </a:avLst>
          </a:prstGeom>
          <a:solidFill>
            <a:schemeClr val="bg1">
              <a:lumMod val="95000"/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Leverage agile frameworks to provide a robust synopsis.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FEA17AA-9476-90E6-E279-B7CE3CBD3E5D}"/>
              </a:ext>
            </a:extLst>
          </p:cNvPr>
          <p:cNvSpPr/>
          <p:nvPr/>
        </p:nvSpPr>
        <p:spPr>
          <a:xfrm>
            <a:off x="9918700" y="4337610"/>
            <a:ext cx="749300" cy="381000"/>
          </a:xfrm>
          <a:prstGeom prst="roundRect">
            <a:avLst>
              <a:gd name="adj" fmla="val 11905"/>
            </a:avLst>
          </a:prstGeom>
          <a:solidFill>
            <a:schemeClr val="bg1">
              <a:lumMod val="95000"/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~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2925DB9-E229-2B5A-5EE9-020DBC2A89FF}"/>
              </a:ext>
            </a:extLst>
          </p:cNvPr>
          <p:cNvSpPr/>
          <p:nvPr/>
        </p:nvSpPr>
        <p:spPr>
          <a:xfrm>
            <a:off x="1536700" y="4824630"/>
            <a:ext cx="1511300" cy="381000"/>
          </a:xfrm>
          <a:prstGeom prst="roundRect">
            <a:avLst>
              <a:gd name="adj" fmla="val 11905"/>
            </a:avLst>
          </a:prstGeom>
          <a:solidFill>
            <a:schemeClr val="bg1">
              <a:lumMod val="95000"/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Business Plan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3704C5D-6D92-61FC-C6A3-0292060AD2F1}"/>
              </a:ext>
            </a:extLst>
          </p:cNvPr>
          <p:cNvSpPr/>
          <p:nvPr/>
        </p:nvSpPr>
        <p:spPr>
          <a:xfrm>
            <a:off x="3200400" y="4824630"/>
            <a:ext cx="1511300" cy="381000"/>
          </a:xfrm>
          <a:prstGeom prst="roundRect">
            <a:avLst>
              <a:gd name="adj" fmla="val 11905"/>
            </a:avLst>
          </a:prstGeom>
          <a:solidFill>
            <a:schemeClr val="bg1">
              <a:lumMod val="95000"/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 14/03/2023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CC25B03-30D8-52A3-D476-080BF4895EDF}"/>
              </a:ext>
            </a:extLst>
          </p:cNvPr>
          <p:cNvSpPr/>
          <p:nvPr/>
        </p:nvSpPr>
        <p:spPr>
          <a:xfrm>
            <a:off x="4864100" y="4824630"/>
            <a:ext cx="4903788" cy="381000"/>
          </a:xfrm>
          <a:prstGeom prst="roundRect">
            <a:avLst>
              <a:gd name="adj" fmla="val 11905"/>
            </a:avLst>
          </a:prstGeom>
          <a:solidFill>
            <a:schemeClr val="bg1">
              <a:lumMod val="95000"/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Organically grow the holistic world view…..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5CD75D4-89AD-2BCF-837B-A90BA856996F}"/>
              </a:ext>
            </a:extLst>
          </p:cNvPr>
          <p:cNvSpPr/>
          <p:nvPr/>
        </p:nvSpPr>
        <p:spPr>
          <a:xfrm>
            <a:off x="9918700" y="4824630"/>
            <a:ext cx="749300" cy="381000"/>
          </a:xfrm>
          <a:prstGeom prst="roundRect">
            <a:avLst>
              <a:gd name="adj" fmla="val 11905"/>
            </a:avLst>
          </a:prstGeom>
          <a:solidFill>
            <a:schemeClr val="bg1">
              <a:lumMod val="95000"/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~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115C18E-30E6-CC03-51FC-FC0561E252C7}"/>
              </a:ext>
            </a:extLst>
          </p:cNvPr>
          <p:cNvSpPr/>
          <p:nvPr/>
        </p:nvSpPr>
        <p:spPr>
          <a:xfrm>
            <a:off x="1536700" y="5311650"/>
            <a:ext cx="1511300" cy="381000"/>
          </a:xfrm>
          <a:prstGeom prst="roundRect">
            <a:avLst>
              <a:gd name="adj" fmla="val 11905"/>
            </a:avLst>
          </a:prstGeom>
          <a:solidFill>
            <a:schemeClr val="bg1">
              <a:lumMod val="95000"/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Huge Project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4EB3609-8751-D3F2-A630-641B2267E8BF}"/>
              </a:ext>
            </a:extLst>
          </p:cNvPr>
          <p:cNvSpPr/>
          <p:nvPr/>
        </p:nvSpPr>
        <p:spPr>
          <a:xfrm>
            <a:off x="3200400" y="5311650"/>
            <a:ext cx="1511300" cy="381000"/>
          </a:xfrm>
          <a:prstGeom prst="roundRect">
            <a:avLst>
              <a:gd name="adj" fmla="val 11905"/>
            </a:avLst>
          </a:prstGeom>
          <a:solidFill>
            <a:schemeClr val="bg1">
              <a:lumMod val="95000"/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 14/03/2023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DFF1F83-B8BC-4DC4-5E6E-14510EBEC6F3}"/>
              </a:ext>
            </a:extLst>
          </p:cNvPr>
          <p:cNvSpPr/>
          <p:nvPr/>
        </p:nvSpPr>
        <p:spPr>
          <a:xfrm>
            <a:off x="4864100" y="5311650"/>
            <a:ext cx="4903788" cy="381000"/>
          </a:xfrm>
          <a:prstGeom prst="roundRect">
            <a:avLst>
              <a:gd name="adj" fmla="val 11905"/>
            </a:avLst>
          </a:prstGeom>
          <a:solidFill>
            <a:schemeClr val="bg1">
              <a:lumMod val="95000"/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Leverage agile frameworks to provide a robust synopsis.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4B92EA1-33E0-BDCE-7FBF-2C2DC0232D66}"/>
              </a:ext>
            </a:extLst>
          </p:cNvPr>
          <p:cNvSpPr/>
          <p:nvPr/>
        </p:nvSpPr>
        <p:spPr>
          <a:xfrm>
            <a:off x="9918700" y="5311650"/>
            <a:ext cx="749300" cy="381000"/>
          </a:xfrm>
          <a:prstGeom prst="roundRect">
            <a:avLst>
              <a:gd name="adj" fmla="val 11905"/>
            </a:avLst>
          </a:prstGeom>
          <a:solidFill>
            <a:schemeClr val="bg1">
              <a:lumMod val="95000"/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~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AF522FC-A283-352C-495B-1AEF7CA55183}"/>
              </a:ext>
            </a:extLst>
          </p:cNvPr>
          <p:cNvSpPr/>
          <p:nvPr/>
        </p:nvSpPr>
        <p:spPr>
          <a:xfrm>
            <a:off x="1524000" y="5844846"/>
            <a:ext cx="304800" cy="286764"/>
          </a:xfrm>
          <a:prstGeom prst="roundRect">
            <a:avLst>
              <a:gd name="adj" fmla="val 11905"/>
            </a:avLst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24C2D24-D9AD-1906-E019-5C99142316DB}"/>
              </a:ext>
            </a:extLst>
          </p:cNvPr>
          <p:cNvSpPr/>
          <p:nvPr/>
        </p:nvSpPr>
        <p:spPr>
          <a:xfrm>
            <a:off x="1874838" y="5844846"/>
            <a:ext cx="304800" cy="286764"/>
          </a:xfrm>
          <a:prstGeom prst="roundRect">
            <a:avLst>
              <a:gd name="adj" fmla="val 11905"/>
            </a:avLst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en-GB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4E08315-62F2-0890-02D3-C78089867B8D}"/>
              </a:ext>
            </a:extLst>
          </p:cNvPr>
          <p:cNvSpPr/>
          <p:nvPr/>
        </p:nvSpPr>
        <p:spPr>
          <a:xfrm>
            <a:off x="2225676" y="5844846"/>
            <a:ext cx="304800" cy="286764"/>
          </a:xfrm>
          <a:prstGeom prst="roundRect">
            <a:avLst>
              <a:gd name="adj" fmla="val 11905"/>
            </a:avLst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en-GB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60A9B1-3494-1AA1-293C-406741BA5C02}"/>
              </a:ext>
            </a:extLst>
          </p:cNvPr>
          <p:cNvSpPr txBox="1"/>
          <p:nvPr/>
        </p:nvSpPr>
        <p:spPr>
          <a:xfrm>
            <a:off x="1055687" y="556158"/>
            <a:ext cx="100806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11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Like this table slide.</a:t>
            </a:r>
          </a:p>
        </p:txBody>
      </p:sp>
    </p:spTree>
    <p:extLst>
      <p:ext uri="{BB962C8B-B14F-4D97-AF65-F5344CB8AC3E}">
        <p14:creationId xmlns:p14="http://schemas.microsoft.com/office/powerpoint/2010/main" val="1255039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B4C0287-7EAB-C905-338C-1769B9DCC222}"/>
              </a:ext>
            </a:extLst>
          </p:cNvPr>
          <p:cNvSpPr/>
          <p:nvPr/>
        </p:nvSpPr>
        <p:spPr>
          <a:xfrm>
            <a:off x="825910" y="2026444"/>
            <a:ext cx="10540180" cy="3886555"/>
          </a:xfrm>
          <a:prstGeom prst="roundRect">
            <a:avLst>
              <a:gd name="adj" fmla="val 3589"/>
            </a:avLst>
          </a:prstGeom>
          <a:solidFill>
            <a:schemeClr val="bg1"/>
          </a:solidFill>
          <a:ln>
            <a:noFill/>
          </a:ln>
          <a:effectLst>
            <a:outerShdw blurRad="825500" dist="508000" dir="5400000" sx="85000" sy="85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E5F68D0-98C4-DA1C-4FD8-D35560F35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143403"/>
              </p:ext>
            </p:extLst>
          </p:nvPr>
        </p:nvGraphicFramePr>
        <p:xfrm>
          <a:off x="1056000" y="2589663"/>
          <a:ext cx="10080000" cy="3308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000">
                  <a:extLst>
                    <a:ext uri="{9D8B030D-6E8A-4147-A177-3AD203B41FA5}">
                      <a16:colId xmlns:a16="http://schemas.microsoft.com/office/drawing/2014/main" val="3890514717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708644974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768383295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507416604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810941923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245514683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441510848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2478449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645395790"/>
                    </a:ext>
                  </a:extLst>
                </a:gridCol>
              </a:tblGrid>
              <a:tr h="3999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        Schedule date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Day 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Day 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Day 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Day 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Day 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Day 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Day 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Notes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147304"/>
                  </a:ext>
                </a:extLst>
              </a:tr>
              <a:tr h="581730"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14 December 2019</a:t>
                      </a:r>
                    </a:p>
                    <a:p>
                      <a:pPr algn="l"/>
                      <a:r>
                        <a:rPr lang="en-GB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30.000-48.700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$200.44</a:t>
                      </a:r>
                    </a:p>
                    <a:p>
                      <a:pPr algn="r"/>
                      <a:r>
                        <a:rPr lang="en-GB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$200.44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$200.44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$200.44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$200.44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$200.44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$200.44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b-NO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 Dolor sit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129405"/>
                  </a:ext>
                </a:extLst>
              </a:tr>
              <a:tr h="581730"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14 December 2019</a:t>
                      </a:r>
                    </a:p>
                    <a:p>
                      <a:pPr algn="l"/>
                      <a:r>
                        <a:rPr lang="en-GB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30.000-48.700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$200.44</a:t>
                      </a:r>
                    </a:p>
                    <a:p>
                      <a:pPr algn="r"/>
                      <a:r>
                        <a:rPr lang="en-GB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$200.44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$200.44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$200.44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$200.44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$200.44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>
                            <a:lumMod val="6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b-NO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Inter"/>
                          <a:ea typeface="+mn-ea"/>
                          <a:cs typeface="+mn-cs"/>
                        </a:rPr>
                        <a:t>Lorem Ipsum Dolor sit</a:t>
                      </a:r>
                      <a:endParaRPr kumimoji="0" lang="nb-NO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Inter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573481"/>
                  </a:ext>
                </a:extLst>
              </a:tr>
              <a:tr h="581730"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14 December 2019</a:t>
                      </a:r>
                    </a:p>
                    <a:p>
                      <a:pPr algn="l"/>
                      <a:r>
                        <a:rPr lang="en-GB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30.000-48.700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$200.44</a:t>
                      </a:r>
                    </a:p>
                    <a:p>
                      <a:pPr algn="r"/>
                      <a:r>
                        <a:rPr lang="en-GB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$200.44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$200.44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$200.44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$200.44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>
                            <a:lumMod val="6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>
                            <a:lumMod val="6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b-NO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Inter"/>
                          <a:ea typeface="+mn-ea"/>
                          <a:cs typeface="+mn-cs"/>
                        </a:rPr>
                        <a:t>Lorem Ipsum Dolor sit</a:t>
                      </a:r>
                      <a:endParaRPr kumimoji="0" lang="nb-NO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Inter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333897"/>
                  </a:ext>
                </a:extLst>
              </a:tr>
              <a:tr h="581730"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14 December 2019</a:t>
                      </a:r>
                    </a:p>
                    <a:p>
                      <a:pPr algn="l"/>
                      <a:r>
                        <a:rPr lang="en-GB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30.000-48.700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$200.44</a:t>
                      </a:r>
                    </a:p>
                    <a:p>
                      <a:pPr algn="r"/>
                      <a:r>
                        <a:rPr lang="en-GB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$200.44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$200.44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$200.44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>
                            <a:lumMod val="6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>
                            <a:lumMod val="6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>
                            <a:lumMod val="6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b-NO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Inter"/>
                          <a:ea typeface="+mn-ea"/>
                          <a:cs typeface="+mn-cs"/>
                        </a:rPr>
                        <a:t>Lorem Ipsum Dolor sit</a:t>
                      </a:r>
                      <a:endParaRPr kumimoji="0" lang="nb-NO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Inter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282079"/>
                  </a:ext>
                </a:extLst>
              </a:tr>
              <a:tr h="581730"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14 December 2019</a:t>
                      </a:r>
                    </a:p>
                    <a:p>
                      <a:pPr algn="l"/>
                      <a:r>
                        <a:rPr lang="en-GB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30.000-48.700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$200.44</a:t>
                      </a:r>
                    </a:p>
                    <a:p>
                      <a:pPr algn="r"/>
                      <a:r>
                        <a:rPr lang="en-GB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$200.44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$200.44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>
                            <a:lumMod val="6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>
                            <a:lumMod val="6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>
                            <a:lumMod val="6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>
                            <a:lumMod val="6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b-NO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Inter"/>
                          <a:ea typeface="+mn-ea"/>
                          <a:cs typeface="+mn-cs"/>
                        </a:rPr>
                        <a:t>Lorem Ipsum Dolor sit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872480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421C53-14E2-CE6A-F84A-83525D9DE8D3}"/>
              </a:ext>
            </a:extLst>
          </p:cNvPr>
          <p:cNvSpPr/>
          <p:nvPr/>
        </p:nvSpPr>
        <p:spPr>
          <a:xfrm>
            <a:off x="3660251" y="1844373"/>
            <a:ext cx="1528530" cy="36231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April 2023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1B51A6-DBB8-1899-886D-00B609BA321D}"/>
              </a:ext>
            </a:extLst>
          </p:cNvPr>
          <p:cNvSpPr/>
          <p:nvPr/>
        </p:nvSpPr>
        <p:spPr>
          <a:xfrm>
            <a:off x="7003219" y="1844373"/>
            <a:ext cx="1528530" cy="36231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June 2023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7B035FF-5C8E-FDE7-837A-6F4131DFAD1B}"/>
              </a:ext>
            </a:extLst>
          </p:cNvPr>
          <p:cNvSpPr/>
          <p:nvPr/>
        </p:nvSpPr>
        <p:spPr>
          <a:xfrm>
            <a:off x="5331735" y="1844373"/>
            <a:ext cx="1528530" cy="36231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0" dist="190500" dir="5400000" sx="75000" sy="75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latin typeface="+mj-lt"/>
              </a:rPr>
              <a:t>May 2023</a:t>
            </a:r>
            <a:endParaRPr lang="en-US" sz="14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C2E539-490A-FC99-15D8-F43B3918AA7F}"/>
              </a:ext>
            </a:extLst>
          </p:cNvPr>
          <p:cNvSpPr txBox="1"/>
          <p:nvPr/>
        </p:nvSpPr>
        <p:spPr>
          <a:xfrm>
            <a:off x="1055687" y="691954"/>
            <a:ext cx="100806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11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Like this table slide.</a:t>
            </a:r>
          </a:p>
        </p:txBody>
      </p:sp>
    </p:spTree>
    <p:extLst>
      <p:ext uri="{BB962C8B-B14F-4D97-AF65-F5344CB8AC3E}">
        <p14:creationId xmlns:p14="http://schemas.microsoft.com/office/powerpoint/2010/main" val="743529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76951A7-AB48-6C35-9C68-14FDB01AA826}"/>
              </a:ext>
            </a:extLst>
          </p:cNvPr>
          <p:cNvSpPr/>
          <p:nvPr/>
        </p:nvSpPr>
        <p:spPr>
          <a:xfrm>
            <a:off x="1645367" y="2460403"/>
            <a:ext cx="2647950" cy="62861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81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508000" dist="2286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dirty="0">
              <a:latin typeface="+mj-lt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EDC2220-2B72-4802-0D4D-B7AF6CCC1631}"/>
              </a:ext>
            </a:extLst>
          </p:cNvPr>
          <p:cNvSpPr txBox="1">
            <a:spLocks/>
          </p:cNvSpPr>
          <p:nvPr/>
        </p:nvSpPr>
        <p:spPr>
          <a:xfrm>
            <a:off x="2037093" y="2635373"/>
            <a:ext cx="1864499" cy="278679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  <a:latin typeface="+mj-lt"/>
              </a:rPr>
              <a:t>Table</a:t>
            </a:r>
            <a:endParaRPr lang="id-ID" sz="16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67D10C6-759C-86D3-A2FE-049AB6371E95}"/>
              </a:ext>
            </a:extLst>
          </p:cNvPr>
          <p:cNvGrpSpPr/>
          <p:nvPr/>
        </p:nvGrpSpPr>
        <p:grpSpPr>
          <a:xfrm>
            <a:off x="1928046" y="3289339"/>
            <a:ext cx="2141585" cy="307777"/>
            <a:chOff x="1179219" y="2947422"/>
            <a:chExt cx="2141585" cy="307777"/>
          </a:xfrm>
        </p:grpSpPr>
        <p:sp>
          <p:nvSpPr>
            <p:cNvPr id="24" name="Freeform 229">
              <a:extLst>
                <a:ext uri="{FF2B5EF4-FFF2-40B4-BE49-F238E27FC236}">
                  <a16:creationId xmlns:a16="http://schemas.microsoft.com/office/drawing/2014/main" id="{06551E52-566D-B502-BD1F-5B9AA8929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219" y="3043685"/>
              <a:ext cx="133002" cy="91589"/>
            </a:xfrm>
            <a:custGeom>
              <a:avLst/>
              <a:gdLst>
                <a:gd name="T0" fmla="*/ 124 w 16128"/>
                <a:gd name="T1" fmla="*/ 7223 h 11872"/>
                <a:gd name="T2" fmla="*/ 59 w 16128"/>
                <a:gd name="T3" fmla="*/ 7113 h 11872"/>
                <a:gd name="T4" fmla="*/ 18 w 16128"/>
                <a:gd name="T5" fmla="*/ 6994 h 11872"/>
                <a:gd name="T6" fmla="*/ 1 w 16128"/>
                <a:gd name="T7" fmla="*/ 6871 h 11872"/>
                <a:gd name="T8" fmla="*/ 7 w 16128"/>
                <a:gd name="T9" fmla="*/ 6747 h 11872"/>
                <a:gd name="T10" fmla="*/ 36 w 16128"/>
                <a:gd name="T11" fmla="*/ 6626 h 11872"/>
                <a:gd name="T12" fmla="*/ 90 w 16128"/>
                <a:gd name="T13" fmla="*/ 6512 h 11872"/>
                <a:gd name="T14" fmla="*/ 165 w 16128"/>
                <a:gd name="T15" fmla="*/ 6408 h 11872"/>
                <a:gd name="T16" fmla="*/ 1850 w 16128"/>
                <a:gd name="T17" fmla="*/ 4727 h 11872"/>
                <a:gd name="T18" fmla="*/ 1957 w 16128"/>
                <a:gd name="T19" fmla="*/ 4656 h 11872"/>
                <a:gd name="T20" fmla="*/ 2073 w 16128"/>
                <a:gd name="T21" fmla="*/ 4609 h 11872"/>
                <a:gd name="T22" fmla="*/ 2195 w 16128"/>
                <a:gd name="T23" fmla="*/ 4586 h 11872"/>
                <a:gd name="T24" fmla="*/ 2319 w 16128"/>
                <a:gd name="T25" fmla="*/ 4586 h 11872"/>
                <a:gd name="T26" fmla="*/ 2441 w 16128"/>
                <a:gd name="T27" fmla="*/ 4609 h 11872"/>
                <a:gd name="T28" fmla="*/ 2558 w 16128"/>
                <a:gd name="T29" fmla="*/ 4656 h 11872"/>
                <a:gd name="T30" fmla="*/ 2665 w 16128"/>
                <a:gd name="T31" fmla="*/ 4727 h 11872"/>
                <a:gd name="T32" fmla="*/ 5357 w 16128"/>
                <a:gd name="T33" fmla="*/ 7406 h 11872"/>
                <a:gd name="T34" fmla="*/ 5460 w 16128"/>
                <a:gd name="T35" fmla="*/ 7483 h 11872"/>
                <a:gd name="T36" fmla="*/ 5575 w 16128"/>
                <a:gd name="T37" fmla="*/ 7535 h 11872"/>
                <a:gd name="T38" fmla="*/ 5696 w 16128"/>
                <a:gd name="T39" fmla="*/ 7565 h 11872"/>
                <a:gd name="T40" fmla="*/ 5819 w 16128"/>
                <a:gd name="T41" fmla="*/ 7571 h 11872"/>
                <a:gd name="T42" fmla="*/ 5942 w 16128"/>
                <a:gd name="T43" fmla="*/ 7552 h 11872"/>
                <a:gd name="T44" fmla="*/ 6060 w 16128"/>
                <a:gd name="T45" fmla="*/ 7512 h 11872"/>
                <a:gd name="T46" fmla="*/ 6170 w 16128"/>
                <a:gd name="T47" fmla="*/ 7447 h 11872"/>
                <a:gd name="T48" fmla="*/ 13421 w 16128"/>
                <a:gd name="T49" fmla="*/ 190 h 11872"/>
                <a:gd name="T50" fmla="*/ 13521 w 16128"/>
                <a:gd name="T51" fmla="*/ 107 h 11872"/>
                <a:gd name="T52" fmla="*/ 13634 w 16128"/>
                <a:gd name="T53" fmla="*/ 47 h 11872"/>
                <a:gd name="T54" fmla="*/ 13753 w 16128"/>
                <a:gd name="T55" fmla="*/ 12 h 11872"/>
                <a:gd name="T56" fmla="*/ 13877 w 16128"/>
                <a:gd name="T57" fmla="*/ 0 h 11872"/>
                <a:gd name="T58" fmla="*/ 14000 w 16128"/>
                <a:gd name="T59" fmla="*/ 11 h 11872"/>
                <a:gd name="T60" fmla="*/ 14120 w 16128"/>
                <a:gd name="T61" fmla="*/ 46 h 11872"/>
                <a:gd name="T62" fmla="*/ 14233 w 16128"/>
                <a:gd name="T63" fmla="*/ 105 h 11872"/>
                <a:gd name="T64" fmla="*/ 14334 w 16128"/>
                <a:gd name="T65" fmla="*/ 186 h 11872"/>
                <a:gd name="T66" fmla="*/ 16003 w 16128"/>
                <a:gd name="T67" fmla="*/ 1855 h 11872"/>
                <a:gd name="T68" fmla="*/ 16068 w 16128"/>
                <a:gd name="T69" fmla="*/ 1964 h 11872"/>
                <a:gd name="T70" fmla="*/ 16109 w 16128"/>
                <a:gd name="T71" fmla="*/ 2082 h 11872"/>
                <a:gd name="T72" fmla="*/ 16127 w 16128"/>
                <a:gd name="T73" fmla="*/ 2205 h 11872"/>
                <a:gd name="T74" fmla="*/ 16122 w 16128"/>
                <a:gd name="T75" fmla="*/ 2328 h 11872"/>
                <a:gd name="T76" fmla="*/ 16093 w 16128"/>
                <a:gd name="T77" fmla="*/ 2449 h 11872"/>
                <a:gd name="T78" fmla="*/ 16039 w 16128"/>
                <a:gd name="T79" fmla="*/ 2564 h 11872"/>
                <a:gd name="T80" fmla="*/ 15964 w 16128"/>
                <a:gd name="T81" fmla="*/ 2667 h 11872"/>
                <a:gd name="T82" fmla="*/ 7188 w 16128"/>
                <a:gd name="T83" fmla="*/ 11462 h 11872"/>
                <a:gd name="T84" fmla="*/ 7074 w 16128"/>
                <a:gd name="T85" fmla="*/ 11550 h 11872"/>
                <a:gd name="T86" fmla="*/ 6943 w 16128"/>
                <a:gd name="T87" fmla="*/ 11632 h 11872"/>
                <a:gd name="T88" fmla="*/ 6801 w 16128"/>
                <a:gd name="T89" fmla="*/ 11706 h 11872"/>
                <a:gd name="T90" fmla="*/ 6652 w 16128"/>
                <a:gd name="T91" fmla="*/ 11767 h 11872"/>
                <a:gd name="T92" fmla="*/ 6500 w 16128"/>
                <a:gd name="T93" fmla="*/ 11817 h 11872"/>
                <a:gd name="T94" fmla="*/ 6349 w 16128"/>
                <a:gd name="T95" fmla="*/ 11852 h 11872"/>
                <a:gd name="T96" fmla="*/ 6205 w 16128"/>
                <a:gd name="T97" fmla="*/ 11870 h 11872"/>
                <a:gd name="T98" fmla="*/ 5352 w 16128"/>
                <a:gd name="T99" fmla="*/ 11871 h 11872"/>
                <a:gd name="T100" fmla="*/ 5210 w 16128"/>
                <a:gd name="T101" fmla="*/ 11858 h 11872"/>
                <a:gd name="T102" fmla="*/ 5062 w 16128"/>
                <a:gd name="T103" fmla="*/ 11827 h 11872"/>
                <a:gd name="T104" fmla="*/ 4910 w 16128"/>
                <a:gd name="T105" fmla="*/ 11780 h 11872"/>
                <a:gd name="T106" fmla="*/ 4760 w 16128"/>
                <a:gd name="T107" fmla="*/ 11722 h 11872"/>
                <a:gd name="T108" fmla="*/ 4615 w 16128"/>
                <a:gd name="T109" fmla="*/ 11651 h 11872"/>
                <a:gd name="T110" fmla="*/ 4481 w 16128"/>
                <a:gd name="T111" fmla="*/ 11572 h 11872"/>
                <a:gd name="T112" fmla="*/ 4363 w 16128"/>
                <a:gd name="T113" fmla="*/ 11484 h 11872"/>
                <a:gd name="T114" fmla="*/ 187 w 16128"/>
                <a:gd name="T115" fmla="*/ 7297 h 1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128" h="11872">
                  <a:moveTo>
                    <a:pt x="187" y="7297"/>
                  </a:moveTo>
                  <a:lnTo>
                    <a:pt x="164" y="7273"/>
                  </a:lnTo>
                  <a:lnTo>
                    <a:pt x="143" y="7248"/>
                  </a:lnTo>
                  <a:lnTo>
                    <a:pt x="124" y="7223"/>
                  </a:lnTo>
                  <a:lnTo>
                    <a:pt x="106" y="7196"/>
                  </a:lnTo>
                  <a:lnTo>
                    <a:pt x="89" y="7168"/>
                  </a:lnTo>
                  <a:lnTo>
                    <a:pt x="74" y="7141"/>
                  </a:lnTo>
                  <a:lnTo>
                    <a:pt x="59" y="7113"/>
                  </a:lnTo>
                  <a:lnTo>
                    <a:pt x="46" y="7084"/>
                  </a:lnTo>
                  <a:lnTo>
                    <a:pt x="35" y="7054"/>
                  </a:lnTo>
                  <a:lnTo>
                    <a:pt x="26" y="7024"/>
                  </a:lnTo>
                  <a:lnTo>
                    <a:pt x="18" y="6994"/>
                  </a:lnTo>
                  <a:lnTo>
                    <a:pt x="12" y="6964"/>
                  </a:lnTo>
                  <a:lnTo>
                    <a:pt x="6" y="6933"/>
                  </a:lnTo>
                  <a:lnTo>
                    <a:pt x="3" y="6902"/>
                  </a:lnTo>
                  <a:lnTo>
                    <a:pt x="1" y="6871"/>
                  </a:lnTo>
                  <a:lnTo>
                    <a:pt x="0" y="6841"/>
                  </a:lnTo>
                  <a:lnTo>
                    <a:pt x="1" y="6809"/>
                  </a:lnTo>
                  <a:lnTo>
                    <a:pt x="3" y="6778"/>
                  </a:lnTo>
                  <a:lnTo>
                    <a:pt x="7" y="6747"/>
                  </a:lnTo>
                  <a:lnTo>
                    <a:pt x="12" y="6717"/>
                  </a:lnTo>
                  <a:lnTo>
                    <a:pt x="18" y="6687"/>
                  </a:lnTo>
                  <a:lnTo>
                    <a:pt x="26" y="6656"/>
                  </a:lnTo>
                  <a:lnTo>
                    <a:pt x="36" y="6626"/>
                  </a:lnTo>
                  <a:lnTo>
                    <a:pt x="47" y="6597"/>
                  </a:lnTo>
                  <a:lnTo>
                    <a:pt x="59" y="6569"/>
                  </a:lnTo>
                  <a:lnTo>
                    <a:pt x="74" y="6539"/>
                  </a:lnTo>
                  <a:lnTo>
                    <a:pt x="90" y="6512"/>
                  </a:lnTo>
                  <a:lnTo>
                    <a:pt x="106" y="6485"/>
                  </a:lnTo>
                  <a:lnTo>
                    <a:pt x="125" y="6459"/>
                  </a:lnTo>
                  <a:lnTo>
                    <a:pt x="144" y="6432"/>
                  </a:lnTo>
                  <a:lnTo>
                    <a:pt x="165" y="6408"/>
                  </a:lnTo>
                  <a:lnTo>
                    <a:pt x="188" y="6384"/>
                  </a:lnTo>
                  <a:lnTo>
                    <a:pt x="1801" y="4771"/>
                  </a:lnTo>
                  <a:lnTo>
                    <a:pt x="1824" y="4748"/>
                  </a:lnTo>
                  <a:lnTo>
                    <a:pt x="1850" y="4727"/>
                  </a:lnTo>
                  <a:lnTo>
                    <a:pt x="1876" y="4707"/>
                  </a:lnTo>
                  <a:lnTo>
                    <a:pt x="1902" y="4689"/>
                  </a:lnTo>
                  <a:lnTo>
                    <a:pt x="1929" y="4671"/>
                  </a:lnTo>
                  <a:lnTo>
                    <a:pt x="1957" y="4656"/>
                  </a:lnTo>
                  <a:lnTo>
                    <a:pt x="1985" y="4642"/>
                  </a:lnTo>
                  <a:lnTo>
                    <a:pt x="2014" y="4630"/>
                  </a:lnTo>
                  <a:lnTo>
                    <a:pt x="2043" y="4619"/>
                  </a:lnTo>
                  <a:lnTo>
                    <a:pt x="2073" y="4609"/>
                  </a:lnTo>
                  <a:lnTo>
                    <a:pt x="2104" y="4601"/>
                  </a:lnTo>
                  <a:lnTo>
                    <a:pt x="2134" y="4595"/>
                  </a:lnTo>
                  <a:lnTo>
                    <a:pt x="2164" y="4590"/>
                  </a:lnTo>
                  <a:lnTo>
                    <a:pt x="2195" y="4586"/>
                  </a:lnTo>
                  <a:lnTo>
                    <a:pt x="2227" y="4584"/>
                  </a:lnTo>
                  <a:lnTo>
                    <a:pt x="2257" y="4583"/>
                  </a:lnTo>
                  <a:lnTo>
                    <a:pt x="2288" y="4584"/>
                  </a:lnTo>
                  <a:lnTo>
                    <a:pt x="2319" y="4586"/>
                  </a:lnTo>
                  <a:lnTo>
                    <a:pt x="2350" y="4590"/>
                  </a:lnTo>
                  <a:lnTo>
                    <a:pt x="2381" y="4595"/>
                  </a:lnTo>
                  <a:lnTo>
                    <a:pt x="2411" y="4601"/>
                  </a:lnTo>
                  <a:lnTo>
                    <a:pt x="2441" y="4609"/>
                  </a:lnTo>
                  <a:lnTo>
                    <a:pt x="2472" y="4619"/>
                  </a:lnTo>
                  <a:lnTo>
                    <a:pt x="2501" y="4630"/>
                  </a:lnTo>
                  <a:lnTo>
                    <a:pt x="2529" y="4642"/>
                  </a:lnTo>
                  <a:lnTo>
                    <a:pt x="2558" y="4656"/>
                  </a:lnTo>
                  <a:lnTo>
                    <a:pt x="2586" y="4671"/>
                  </a:lnTo>
                  <a:lnTo>
                    <a:pt x="2613" y="4689"/>
                  </a:lnTo>
                  <a:lnTo>
                    <a:pt x="2639" y="4707"/>
                  </a:lnTo>
                  <a:lnTo>
                    <a:pt x="2665" y="4727"/>
                  </a:lnTo>
                  <a:lnTo>
                    <a:pt x="2689" y="4748"/>
                  </a:lnTo>
                  <a:lnTo>
                    <a:pt x="2714" y="4770"/>
                  </a:lnTo>
                  <a:lnTo>
                    <a:pt x="5332" y="7384"/>
                  </a:lnTo>
                  <a:lnTo>
                    <a:pt x="5357" y="7406"/>
                  </a:lnTo>
                  <a:lnTo>
                    <a:pt x="5382" y="7427"/>
                  </a:lnTo>
                  <a:lnTo>
                    <a:pt x="5407" y="7448"/>
                  </a:lnTo>
                  <a:lnTo>
                    <a:pt x="5433" y="7466"/>
                  </a:lnTo>
                  <a:lnTo>
                    <a:pt x="5460" y="7483"/>
                  </a:lnTo>
                  <a:lnTo>
                    <a:pt x="5489" y="7498"/>
                  </a:lnTo>
                  <a:lnTo>
                    <a:pt x="5517" y="7512"/>
                  </a:lnTo>
                  <a:lnTo>
                    <a:pt x="5546" y="7524"/>
                  </a:lnTo>
                  <a:lnTo>
                    <a:pt x="5575" y="7535"/>
                  </a:lnTo>
                  <a:lnTo>
                    <a:pt x="5604" y="7545"/>
                  </a:lnTo>
                  <a:lnTo>
                    <a:pt x="5635" y="7553"/>
                  </a:lnTo>
                  <a:lnTo>
                    <a:pt x="5665" y="7559"/>
                  </a:lnTo>
                  <a:lnTo>
                    <a:pt x="5696" y="7565"/>
                  </a:lnTo>
                  <a:lnTo>
                    <a:pt x="5726" y="7569"/>
                  </a:lnTo>
                  <a:lnTo>
                    <a:pt x="5758" y="7571"/>
                  </a:lnTo>
                  <a:lnTo>
                    <a:pt x="5789" y="7572"/>
                  </a:lnTo>
                  <a:lnTo>
                    <a:pt x="5819" y="7571"/>
                  </a:lnTo>
                  <a:lnTo>
                    <a:pt x="5850" y="7569"/>
                  </a:lnTo>
                  <a:lnTo>
                    <a:pt x="5882" y="7565"/>
                  </a:lnTo>
                  <a:lnTo>
                    <a:pt x="5912" y="7559"/>
                  </a:lnTo>
                  <a:lnTo>
                    <a:pt x="5942" y="7552"/>
                  </a:lnTo>
                  <a:lnTo>
                    <a:pt x="5972" y="7544"/>
                  </a:lnTo>
                  <a:lnTo>
                    <a:pt x="6003" y="7535"/>
                  </a:lnTo>
                  <a:lnTo>
                    <a:pt x="6032" y="7524"/>
                  </a:lnTo>
                  <a:lnTo>
                    <a:pt x="6060" y="7512"/>
                  </a:lnTo>
                  <a:lnTo>
                    <a:pt x="6089" y="7498"/>
                  </a:lnTo>
                  <a:lnTo>
                    <a:pt x="6117" y="7482"/>
                  </a:lnTo>
                  <a:lnTo>
                    <a:pt x="6144" y="7465"/>
                  </a:lnTo>
                  <a:lnTo>
                    <a:pt x="6170" y="7447"/>
                  </a:lnTo>
                  <a:lnTo>
                    <a:pt x="6196" y="7426"/>
                  </a:lnTo>
                  <a:lnTo>
                    <a:pt x="6220" y="7405"/>
                  </a:lnTo>
                  <a:lnTo>
                    <a:pt x="6245" y="7383"/>
                  </a:lnTo>
                  <a:lnTo>
                    <a:pt x="13421" y="190"/>
                  </a:lnTo>
                  <a:lnTo>
                    <a:pt x="13445" y="166"/>
                  </a:lnTo>
                  <a:lnTo>
                    <a:pt x="13470" y="145"/>
                  </a:lnTo>
                  <a:lnTo>
                    <a:pt x="13495" y="125"/>
                  </a:lnTo>
                  <a:lnTo>
                    <a:pt x="13521" y="107"/>
                  </a:lnTo>
                  <a:lnTo>
                    <a:pt x="13549" y="90"/>
                  </a:lnTo>
                  <a:lnTo>
                    <a:pt x="13577" y="75"/>
                  </a:lnTo>
                  <a:lnTo>
                    <a:pt x="13605" y="60"/>
                  </a:lnTo>
                  <a:lnTo>
                    <a:pt x="13634" y="47"/>
                  </a:lnTo>
                  <a:lnTo>
                    <a:pt x="13663" y="36"/>
                  </a:lnTo>
                  <a:lnTo>
                    <a:pt x="13693" y="27"/>
                  </a:lnTo>
                  <a:lnTo>
                    <a:pt x="13723" y="19"/>
                  </a:lnTo>
                  <a:lnTo>
                    <a:pt x="13753" y="12"/>
                  </a:lnTo>
                  <a:lnTo>
                    <a:pt x="13784" y="7"/>
                  </a:lnTo>
                  <a:lnTo>
                    <a:pt x="13815" y="3"/>
                  </a:lnTo>
                  <a:lnTo>
                    <a:pt x="13846" y="1"/>
                  </a:lnTo>
                  <a:lnTo>
                    <a:pt x="13877" y="0"/>
                  </a:lnTo>
                  <a:lnTo>
                    <a:pt x="13908" y="1"/>
                  </a:lnTo>
                  <a:lnTo>
                    <a:pt x="13939" y="3"/>
                  </a:lnTo>
                  <a:lnTo>
                    <a:pt x="13970" y="6"/>
                  </a:lnTo>
                  <a:lnTo>
                    <a:pt x="14000" y="11"/>
                  </a:lnTo>
                  <a:lnTo>
                    <a:pt x="14031" y="18"/>
                  </a:lnTo>
                  <a:lnTo>
                    <a:pt x="14062" y="26"/>
                  </a:lnTo>
                  <a:lnTo>
                    <a:pt x="14091" y="35"/>
                  </a:lnTo>
                  <a:lnTo>
                    <a:pt x="14120" y="46"/>
                  </a:lnTo>
                  <a:lnTo>
                    <a:pt x="14149" y="58"/>
                  </a:lnTo>
                  <a:lnTo>
                    <a:pt x="14178" y="73"/>
                  </a:lnTo>
                  <a:lnTo>
                    <a:pt x="14206" y="88"/>
                  </a:lnTo>
                  <a:lnTo>
                    <a:pt x="14233" y="105"/>
                  </a:lnTo>
                  <a:lnTo>
                    <a:pt x="14259" y="123"/>
                  </a:lnTo>
                  <a:lnTo>
                    <a:pt x="14285" y="143"/>
                  </a:lnTo>
                  <a:lnTo>
                    <a:pt x="14310" y="164"/>
                  </a:lnTo>
                  <a:lnTo>
                    <a:pt x="14334" y="186"/>
                  </a:lnTo>
                  <a:lnTo>
                    <a:pt x="15938" y="1780"/>
                  </a:lnTo>
                  <a:lnTo>
                    <a:pt x="15962" y="1804"/>
                  </a:lnTo>
                  <a:lnTo>
                    <a:pt x="15983" y="1829"/>
                  </a:lnTo>
                  <a:lnTo>
                    <a:pt x="16003" y="1855"/>
                  </a:lnTo>
                  <a:lnTo>
                    <a:pt x="16021" y="1881"/>
                  </a:lnTo>
                  <a:lnTo>
                    <a:pt x="16038" y="1908"/>
                  </a:lnTo>
                  <a:lnTo>
                    <a:pt x="16053" y="1935"/>
                  </a:lnTo>
                  <a:lnTo>
                    <a:pt x="16068" y="1964"/>
                  </a:lnTo>
                  <a:lnTo>
                    <a:pt x="16081" y="1993"/>
                  </a:lnTo>
                  <a:lnTo>
                    <a:pt x="16092" y="2022"/>
                  </a:lnTo>
                  <a:lnTo>
                    <a:pt x="16101" y="2051"/>
                  </a:lnTo>
                  <a:lnTo>
                    <a:pt x="16109" y="2082"/>
                  </a:lnTo>
                  <a:lnTo>
                    <a:pt x="16116" y="2112"/>
                  </a:lnTo>
                  <a:lnTo>
                    <a:pt x="16121" y="2143"/>
                  </a:lnTo>
                  <a:lnTo>
                    <a:pt x="16125" y="2173"/>
                  </a:lnTo>
                  <a:lnTo>
                    <a:pt x="16127" y="2205"/>
                  </a:lnTo>
                  <a:lnTo>
                    <a:pt x="16128" y="2236"/>
                  </a:lnTo>
                  <a:lnTo>
                    <a:pt x="16127" y="2266"/>
                  </a:lnTo>
                  <a:lnTo>
                    <a:pt x="16125" y="2297"/>
                  </a:lnTo>
                  <a:lnTo>
                    <a:pt x="16122" y="2328"/>
                  </a:lnTo>
                  <a:lnTo>
                    <a:pt x="16117" y="2359"/>
                  </a:lnTo>
                  <a:lnTo>
                    <a:pt x="16110" y="2389"/>
                  </a:lnTo>
                  <a:lnTo>
                    <a:pt x="16102" y="2419"/>
                  </a:lnTo>
                  <a:lnTo>
                    <a:pt x="16093" y="2449"/>
                  </a:lnTo>
                  <a:lnTo>
                    <a:pt x="16082" y="2478"/>
                  </a:lnTo>
                  <a:lnTo>
                    <a:pt x="16069" y="2507"/>
                  </a:lnTo>
                  <a:lnTo>
                    <a:pt x="16055" y="2535"/>
                  </a:lnTo>
                  <a:lnTo>
                    <a:pt x="16039" y="2564"/>
                  </a:lnTo>
                  <a:lnTo>
                    <a:pt x="16023" y="2591"/>
                  </a:lnTo>
                  <a:lnTo>
                    <a:pt x="16004" y="2617"/>
                  </a:lnTo>
                  <a:lnTo>
                    <a:pt x="15985" y="2642"/>
                  </a:lnTo>
                  <a:lnTo>
                    <a:pt x="15964" y="2667"/>
                  </a:lnTo>
                  <a:lnTo>
                    <a:pt x="15941" y="2692"/>
                  </a:lnTo>
                  <a:lnTo>
                    <a:pt x="7238" y="11415"/>
                  </a:lnTo>
                  <a:lnTo>
                    <a:pt x="7214" y="11439"/>
                  </a:lnTo>
                  <a:lnTo>
                    <a:pt x="7188" y="11462"/>
                  </a:lnTo>
                  <a:lnTo>
                    <a:pt x="7162" y="11485"/>
                  </a:lnTo>
                  <a:lnTo>
                    <a:pt x="7134" y="11507"/>
                  </a:lnTo>
                  <a:lnTo>
                    <a:pt x="7104" y="11529"/>
                  </a:lnTo>
                  <a:lnTo>
                    <a:pt x="7074" y="11550"/>
                  </a:lnTo>
                  <a:lnTo>
                    <a:pt x="7043" y="11572"/>
                  </a:lnTo>
                  <a:lnTo>
                    <a:pt x="7011" y="11593"/>
                  </a:lnTo>
                  <a:lnTo>
                    <a:pt x="6977" y="11613"/>
                  </a:lnTo>
                  <a:lnTo>
                    <a:pt x="6943" y="11632"/>
                  </a:lnTo>
                  <a:lnTo>
                    <a:pt x="6909" y="11651"/>
                  </a:lnTo>
                  <a:lnTo>
                    <a:pt x="6874" y="11670"/>
                  </a:lnTo>
                  <a:lnTo>
                    <a:pt x="6837" y="11688"/>
                  </a:lnTo>
                  <a:lnTo>
                    <a:pt x="6801" y="11706"/>
                  </a:lnTo>
                  <a:lnTo>
                    <a:pt x="6765" y="11722"/>
                  </a:lnTo>
                  <a:lnTo>
                    <a:pt x="6727" y="11738"/>
                  </a:lnTo>
                  <a:lnTo>
                    <a:pt x="6689" y="11753"/>
                  </a:lnTo>
                  <a:lnTo>
                    <a:pt x="6652" y="11767"/>
                  </a:lnTo>
                  <a:lnTo>
                    <a:pt x="6613" y="11781"/>
                  </a:lnTo>
                  <a:lnTo>
                    <a:pt x="6576" y="11793"/>
                  </a:lnTo>
                  <a:lnTo>
                    <a:pt x="6538" y="11805"/>
                  </a:lnTo>
                  <a:lnTo>
                    <a:pt x="6500" y="11817"/>
                  </a:lnTo>
                  <a:lnTo>
                    <a:pt x="6461" y="11827"/>
                  </a:lnTo>
                  <a:lnTo>
                    <a:pt x="6424" y="11836"/>
                  </a:lnTo>
                  <a:lnTo>
                    <a:pt x="6387" y="11844"/>
                  </a:lnTo>
                  <a:lnTo>
                    <a:pt x="6349" y="11852"/>
                  </a:lnTo>
                  <a:lnTo>
                    <a:pt x="6313" y="11858"/>
                  </a:lnTo>
                  <a:lnTo>
                    <a:pt x="6277" y="11863"/>
                  </a:lnTo>
                  <a:lnTo>
                    <a:pt x="6241" y="11867"/>
                  </a:lnTo>
                  <a:lnTo>
                    <a:pt x="6205" y="11870"/>
                  </a:lnTo>
                  <a:lnTo>
                    <a:pt x="6171" y="11871"/>
                  </a:lnTo>
                  <a:lnTo>
                    <a:pt x="6138" y="11872"/>
                  </a:lnTo>
                  <a:lnTo>
                    <a:pt x="5386" y="11872"/>
                  </a:lnTo>
                  <a:lnTo>
                    <a:pt x="5352" y="11871"/>
                  </a:lnTo>
                  <a:lnTo>
                    <a:pt x="5318" y="11870"/>
                  </a:lnTo>
                  <a:lnTo>
                    <a:pt x="5283" y="11867"/>
                  </a:lnTo>
                  <a:lnTo>
                    <a:pt x="5247" y="11863"/>
                  </a:lnTo>
                  <a:lnTo>
                    <a:pt x="5210" y="11858"/>
                  </a:lnTo>
                  <a:lnTo>
                    <a:pt x="5174" y="11851"/>
                  </a:lnTo>
                  <a:lnTo>
                    <a:pt x="5137" y="11844"/>
                  </a:lnTo>
                  <a:lnTo>
                    <a:pt x="5099" y="11836"/>
                  </a:lnTo>
                  <a:lnTo>
                    <a:pt x="5062" y="11827"/>
                  </a:lnTo>
                  <a:lnTo>
                    <a:pt x="5024" y="11817"/>
                  </a:lnTo>
                  <a:lnTo>
                    <a:pt x="4986" y="11805"/>
                  </a:lnTo>
                  <a:lnTo>
                    <a:pt x="4948" y="11793"/>
                  </a:lnTo>
                  <a:lnTo>
                    <a:pt x="4910" y="11780"/>
                  </a:lnTo>
                  <a:lnTo>
                    <a:pt x="4872" y="11767"/>
                  </a:lnTo>
                  <a:lnTo>
                    <a:pt x="4834" y="11753"/>
                  </a:lnTo>
                  <a:lnTo>
                    <a:pt x="4796" y="11738"/>
                  </a:lnTo>
                  <a:lnTo>
                    <a:pt x="4760" y="11722"/>
                  </a:lnTo>
                  <a:lnTo>
                    <a:pt x="4722" y="11705"/>
                  </a:lnTo>
                  <a:lnTo>
                    <a:pt x="4686" y="11688"/>
                  </a:lnTo>
                  <a:lnTo>
                    <a:pt x="4650" y="11669"/>
                  </a:lnTo>
                  <a:lnTo>
                    <a:pt x="4615" y="11651"/>
                  </a:lnTo>
                  <a:lnTo>
                    <a:pt x="4580" y="11632"/>
                  </a:lnTo>
                  <a:lnTo>
                    <a:pt x="4546" y="11612"/>
                  </a:lnTo>
                  <a:lnTo>
                    <a:pt x="4513" y="11592"/>
                  </a:lnTo>
                  <a:lnTo>
                    <a:pt x="4481" y="11572"/>
                  </a:lnTo>
                  <a:lnTo>
                    <a:pt x="4449" y="11550"/>
                  </a:lnTo>
                  <a:lnTo>
                    <a:pt x="4419" y="11528"/>
                  </a:lnTo>
                  <a:lnTo>
                    <a:pt x="4390" y="11506"/>
                  </a:lnTo>
                  <a:lnTo>
                    <a:pt x="4363" y="11484"/>
                  </a:lnTo>
                  <a:lnTo>
                    <a:pt x="4335" y="11462"/>
                  </a:lnTo>
                  <a:lnTo>
                    <a:pt x="4310" y="11439"/>
                  </a:lnTo>
                  <a:lnTo>
                    <a:pt x="4286" y="11414"/>
                  </a:lnTo>
                  <a:lnTo>
                    <a:pt x="187" y="7297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C2C6C9-A434-DAA9-7ABF-CB571DE5E4D1}"/>
                </a:ext>
              </a:extLst>
            </p:cNvPr>
            <p:cNvSpPr txBox="1"/>
            <p:nvPr/>
          </p:nvSpPr>
          <p:spPr>
            <a:xfrm>
              <a:off x="1351471" y="2947422"/>
              <a:ext cx="1969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10 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Book Education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F71029E-CBFE-4E3B-556C-231C71DCF88F}"/>
              </a:ext>
            </a:extLst>
          </p:cNvPr>
          <p:cNvGrpSpPr/>
          <p:nvPr/>
        </p:nvGrpSpPr>
        <p:grpSpPr>
          <a:xfrm>
            <a:off x="1928046" y="3689200"/>
            <a:ext cx="2141585" cy="307777"/>
            <a:chOff x="1179219" y="3369408"/>
            <a:chExt cx="2141585" cy="307777"/>
          </a:xfrm>
        </p:grpSpPr>
        <p:sp>
          <p:nvSpPr>
            <p:cNvPr id="22" name="Freeform 229">
              <a:extLst>
                <a:ext uri="{FF2B5EF4-FFF2-40B4-BE49-F238E27FC236}">
                  <a16:creationId xmlns:a16="http://schemas.microsoft.com/office/drawing/2014/main" id="{E6835811-A768-09FE-057C-884BF7E53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219" y="3465671"/>
              <a:ext cx="133002" cy="91589"/>
            </a:xfrm>
            <a:custGeom>
              <a:avLst/>
              <a:gdLst>
                <a:gd name="T0" fmla="*/ 124 w 16128"/>
                <a:gd name="T1" fmla="*/ 7223 h 11872"/>
                <a:gd name="T2" fmla="*/ 59 w 16128"/>
                <a:gd name="T3" fmla="*/ 7113 h 11872"/>
                <a:gd name="T4" fmla="*/ 18 w 16128"/>
                <a:gd name="T5" fmla="*/ 6994 h 11872"/>
                <a:gd name="T6" fmla="*/ 1 w 16128"/>
                <a:gd name="T7" fmla="*/ 6871 h 11872"/>
                <a:gd name="T8" fmla="*/ 7 w 16128"/>
                <a:gd name="T9" fmla="*/ 6747 h 11872"/>
                <a:gd name="T10" fmla="*/ 36 w 16128"/>
                <a:gd name="T11" fmla="*/ 6626 h 11872"/>
                <a:gd name="T12" fmla="*/ 90 w 16128"/>
                <a:gd name="T13" fmla="*/ 6512 h 11872"/>
                <a:gd name="T14" fmla="*/ 165 w 16128"/>
                <a:gd name="T15" fmla="*/ 6408 h 11872"/>
                <a:gd name="T16" fmla="*/ 1850 w 16128"/>
                <a:gd name="T17" fmla="*/ 4727 h 11872"/>
                <a:gd name="T18" fmla="*/ 1957 w 16128"/>
                <a:gd name="T19" fmla="*/ 4656 h 11872"/>
                <a:gd name="T20" fmla="*/ 2073 w 16128"/>
                <a:gd name="T21" fmla="*/ 4609 h 11872"/>
                <a:gd name="T22" fmla="*/ 2195 w 16128"/>
                <a:gd name="T23" fmla="*/ 4586 h 11872"/>
                <a:gd name="T24" fmla="*/ 2319 w 16128"/>
                <a:gd name="T25" fmla="*/ 4586 h 11872"/>
                <a:gd name="T26" fmla="*/ 2441 w 16128"/>
                <a:gd name="T27" fmla="*/ 4609 h 11872"/>
                <a:gd name="T28" fmla="*/ 2558 w 16128"/>
                <a:gd name="T29" fmla="*/ 4656 h 11872"/>
                <a:gd name="T30" fmla="*/ 2665 w 16128"/>
                <a:gd name="T31" fmla="*/ 4727 h 11872"/>
                <a:gd name="T32" fmla="*/ 5357 w 16128"/>
                <a:gd name="T33" fmla="*/ 7406 h 11872"/>
                <a:gd name="T34" fmla="*/ 5460 w 16128"/>
                <a:gd name="T35" fmla="*/ 7483 h 11872"/>
                <a:gd name="T36" fmla="*/ 5575 w 16128"/>
                <a:gd name="T37" fmla="*/ 7535 h 11872"/>
                <a:gd name="T38" fmla="*/ 5696 w 16128"/>
                <a:gd name="T39" fmla="*/ 7565 h 11872"/>
                <a:gd name="T40" fmla="*/ 5819 w 16128"/>
                <a:gd name="T41" fmla="*/ 7571 h 11872"/>
                <a:gd name="T42" fmla="*/ 5942 w 16128"/>
                <a:gd name="T43" fmla="*/ 7552 h 11872"/>
                <a:gd name="T44" fmla="*/ 6060 w 16128"/>
                <a:gd name="T45" fmla="*/ 7512 h 11872"/>
                <a:gd name="T46" fmla="*/ 6170 w 16128"/>
                <a:gd name="T47" fmla="*/ 7447 h 11872"/>
                <a:gd name="T48" fmla="*/ 13421 w 16128"/>
                <a:gd name="T49" fmla="*/ 190 h 11872"/>
                <a:gd name="T50" fmla="*/ 13521 w 16128"/>
                <a:gd name="T51" fmla="*/ 107 h 11872"/>
                <a:gd name="T52" fmla="*/ 13634 w 16128"/>
                <a:gd name="T53" fmla="*/ 47 h 11872"/>
                <a:gd name="T54" fmla="*/ 13753 w 16128"/>
                <a:gd name="T55" fmla="*/ 12 h 11872"/>
                <a:gd name="T56" fmla="*/ 13877 w 16128"/>
                <a:gd name="T57" fmla="*/ 0 h 11872"/>
                <a:gd name="T58" fmla="*/ 14000 w 16128"/>
                <a:gd name="T59" fmla="*/ 11 h 11872"/>
                <a:gd name="T60" fmla="*/ 14120 w 16128"/>
                <a:gd name="T61" fmla="*/ 46 h 11872"/>
                <a:gd name="T62" fmla="*/ 14233 w 16128"/>
                <a:gd name="T63" fmla="*/ 105 h 11872"/>
                <a:gd name="T64" fmla="*/ 14334 w 16128"/>
                <a:gd name="T65" fmla="*/ 186 h 11872"/>
                <a:gd name="T66" fmla="*/ 16003 w 16128"/>
                <a:gd name="T67" fmla="*/ 1855 h 11872"/>
                <a:gd name="T68" fmla="*/ 16068 w 16128"/>
                <a:gd name="T69" fmla="*/ 1964 h 11872"/>
                <a:gd name="T70" fmla="*/ 16109 w 16128"/>
                <a:gd name="T71" fmla="*/ 2082 h 11872"/>
                <a:gd name="T72" fmla="*/ 16127 w 16128"/>
                <a:gd name="T73" fmla="*/ 2205 h 11872"/>
                <a:gd name="T74" fmla="*/ 16122 w 16128"/>
                <a:gd name="T75" fmla="*/ 2328 h 11872"/>
                <a:gd name="T76" fmla="*/ 16093 w 16128"/>
                <a:gd name="T77" fmla="*/ 2449 h 11872"/>
                <a:gd name="T78" fmla="*/ 16039 w 16128"/>
                <a:gd name="T79" fmla="*/ 2564 h 11872"/>
                <a:gd name="T80" fmla="*/ 15964 w 16128"/>
                <a:gd name="T81" fmla="*/ 2667 h 11872"/>
                <a:gd name="T82" fmla="*/ 7188 w 16128"/>
                <a:gd name="T83" fmla="*/ 11462 h 11872"/>
                <a:gd name="T84" fmla="*/ 7074 w 16128"/>
                <a:gd name="T85" fmla="*/ 11550 h 11872"/>
                <a:gd name="T86" fmla="*/ 6943 w 16128"/>
                <a:gd name="T87" fmla="*/ 11632 h 11872"/>
                <a:gd name="T88" fmla="*/ 6801 w 16128"/>
                <a:gd name="T89" fmla="*/ 11706 h 11872"/>
                <a:gd name="T90" fmla="*/ 6652 w 16128"/>
                <a:gd name="T91" fmla="*/ 11767 h 11872"/>
                <a:gd name="T92" fmla="*/ 6500 w 16128"/>
                <a:gd name="T93" fmla="*/ 11817 h 11872"/>
                <a:gd name="T94" fmla="*/ 6349 w 16128"/>
                <a:gd name="T95" fmla="*/ 11852 h 11872"/>
                <a:gd name="T96" fmla="*/ 6205 w 16128"/>
                <a:gd name="T97" fmla="*/ 11870 h 11872"/>
                <a:gd name="T98" fmla="*/ 5352 w 16128"/>
                <a:gd name="T99" fmla="*/ 11871 h 11872"/>
                <a:gd name="T100" fmla="*/ 5210 w 16128"/>
                <a:gd name="T101" fmla="*/ 11858 h 11872"/>
                <a:gd name="T102" fmla="*/ 5062 w 16128"/>
                <a:gd name="T103" fmla="*/ 11827 h 11872"/>
                <a:gd name="T104" fmla="*/ 4910 w 16128"/>
                <a:gd name="T105" fmla="*/ 11780 h 11872"/>
                <a:gd name="T106" fmla="*/ 4760 w 16128"/>
                <a:gd name="T107" fmla="*/ 11722 h 11872"/>
                <a:gd name="T108" fmla="*/ 4615 w 16128"/>
                <a:gd name="T109" fmla="*/ 11651 h 11872"/>
                <a:gd name="T110" fmla="*/ 4481 w 16128"/>
                <a:gd name="T111" fmla="*/ 11572 h 11872"/>
                <a:gd name="T112" fmla="*/ 4363 w 16128"/>
                <a:gd name="T113" fmla="*/ 11484 h 11872"/>
                <a:gd name="T114" fmla="*/ 187 w 16128"/>
                <a:gd name="T115" fmla="*/ 7297 h 1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128" h="11872">
                  <a:moveTo>
                    <a:pt x="187" y="7297"/>
                  </a:moveTo>
                  <a:lnTo>
                    <a:pt x="164" y="7273"/>
                  </a:lnTo>
                  <a:lnTo>
                    <a:pt x="143" y="7248"/>
                  </a:lnTo>
                  <a:lnTo>
                    <a:pt x="124" y="7223"/>
                  </a:lnTo>
                  <a:lnTo>
                    <a:pt x="106" y="7196"/>
                  </a:lnTo>
                  <a:lnTo>
                    <a:pt x="89" y="7168"/>
                  </a:lnTo>
                  <a:lnTo>
                    <a:pt x="74" y="7141"/>
                  </a:lnTo>
                  <a:lnTo>
                    <a:pt x="59" y="7113"/>
                  </a:lnTo>
                  <a:lnTo>
                    <a:pt x="46" y="7084"/>
                  </a:lnTo>
                  <a:lnTo>
                    <a:pt x="35" y="7054"/>
                  </a:lnTo>
                  <a:lnTo>
                    <a:pt x="26" y="7024"/>
                  </a:lnTo>
                  <a:lnTo>
                    <a:pt x="18" y="6994"/>
                  </a:lnTo>
                  <a:lnTo>
                    <a:pt x="12" y="6964"/>
                  </a:lnTo>
                  <a:lnTo>
                    <a:pt x="6" y="6933"/>
                  </a:lnTo>
                  <a:lnTo>
                    <a:pt x="3" y="6902"/>
                  </a:lnTo>
                  <a:lnTo>
                    <a:pt x="1" y="6871"/>
                  </a:lnTo>
                  <a:lnTo>
                    <a:pt x="0" y="6841"/>
                  </a:lnTo>
                  <a:lnTo>
                    <a:pt x="1" y="6809"/>
                  </a:lnTo>
                  <a:lnTo>
                    <a:pt x="3" y="6778"/>
                  </a:lnTo>
                  <a:lnTo>
                    <a:pt x="7" y="6747"/>
                  </a:lnTo>
                  <a:lnTo>
                    <a:pt x="12" y="6717"/>
                  </a:lnTo>
                  <a:lnTo>
                    <a:pt x="18" y="6687"/>
                  </a:lnTo>
                  <a:lnTo>
                    <a:pt x="26" y="6656"/>
                  </a:lnTo>
                  <a:lnTo>
                    <a:pt x="36" y="6626"/>
                  </a:lnTo>
                  <a:lnTo>
                    <a:pt x="47" y="6597"/>
                  </a:lnTo>
                  <a:lnTo>
                    <a:pt x="59" y="6569"/>
                  </a:lnTo>
                  <a:lnTo>
                    <a:pt x="74" y="6539"/>
                  </a:lnTo>
                  <a:lnTo>
                    <a:pt x="90" y="6512"/>
                  </a:lnTo>
                  <a:lnTo>
                    <a:pt x="106" y="6485"/>
                  </a:lnTo>
                  <a:lnTo>
                    <a:pt x="125" y="6459"/>
                  </a:lnTo>
                  <a:lnTo>
                    <a:pt x="144" y="6432"/>
                  </a:lnTo>
                  <a:lnTo>
                    <a:pt x="165" y="6408"/>
                  </a:lnTo>
                  <a:lnTo>
                    <a:pt x="188" y="6384"/>
                  </a:lnTo>
                  <a:lnTo>
                    <a:pt x="1801" y="4771"/>
                  </a:lnTo>
                  <a:lnTo>
                    <a:pt x="1824" y="4748"/>
                  </a:lnTo>
                  <a:lnTo>
                    <a:pt x="1850" y="4727"/>
                  </a:lnTo>
                  <a:lnTo>
                    <a:pt x="1876" y="4707"/>
                  </a:lnTo>
                  <a:lnTo>
                    <a:pt x="1902" y="4689"/>
                  </a:lnTo>
                  <a:lnTo>
                    <a:pt x="1929" y="4671"/>
                  </a:lnTo>
                  <a:lnTo>
                    <a:pt x="1957" y="4656"/>
                  </a:lnTo>
                  <a:lnTo>
                    <a:pt x="1985" y="4642"/>
                  </a:lnTo>
                  <a:lnTo>
                    <a:pt x="2014" y="4630"/>
                  </a:lnTo>
                  <a:lnTo>
                    <a:pt x="2043" y="4619"/>
                  </a:lnTo>
                  <a:lnTo>
                    <a:pt x="2073" y="4609"/>
                  </a:lnTo>
                  <a:lnTo>
                    <a:pt x="2104" y="4601"/>
                  </a:lnTo>
                  <a:lnTo>
                    <a:pt x="2134" y="4595"/>
                  </a:lnTo>
                  <a:lnTo>
                    <a:pt x="2164" y="4590"/>
                  </a:lnTo>
                  <a:lnTo>
                    <a:pt x="2195" y="4586"/>
                  </a:lnTo>
                  <a:lnTo>
                    <a:pt x="2227" y="4584"/>
                  </a:lnTo>
                  <a:lnTo>
                    <a:pt x="2257" y="4583"/>
                  </a:lnTo>
                  <a:lnTo>
                    <a:pt x="2288" y="4584"/>
                  </a:lnTo>
                  <a:lnTo>
                    <a:pt x="2319" y="4586"/>
                  </a:lnTo>
                  <a:lnTo>
                    <a:pt x="2350" y="4590"/>
                  </a:lnTo>
                  <a:lnTo>
                    <a:pt x="2381" y="4595"/>
                  </a:lnTo>
                  <a:lnTo>
                    <a:pt x="2411" y="4601"/>
                  </a:lnTo>
                  <a:lnTo>
                    <a:pt x="2441" y="4609"/>
                  </a:lnTo>
                  <a:lnTo>
                    <a:pt x="2472" y="4619"/>
                  </a:lnTo>
                  <a:lnTo>
                    <a:pt x="2501" y="4630"/>
                  </a:lnTo>
                  <a:lnTo>
                    <a:pt x="2529" y="4642"/>
                  </a:lnTo>
                  <a:lnTo>
                    <a:pt x="2558" y="4656"/>
                  </a:lnTo>
                  <a:lnTo>
                    <a:pt x="2586" y="4671"/>
                  </a:lnTo>
                  <a:lnTo>
                    <a:pt x="2613" y="4689"/>
                  </a:lnTo>
                  <a:lnTo>
                    <a:pt x="2639" y="4707"/>
                  </a:lnTo>
                  <a:lnTo>
                    <a:pt x="2665" y="4727"/>
                  </a:lnTo>
                  <a:lnTo>
                    <a:pt x="2689" y="4748"/>
                  </a:lnTo>
                  <a:lnTo>
                    <a:pt x="2714" y="4770"/>
                  </a:lnTo>
                  <a:lnTo>
                    <a:pt x="5332" y="7384"/>
                  </a:lnTo>
                  <a:lnTo>
                    <a:pt x="5357" y="7406"/>
                  </a:lnTo>
                  <a:lnTo>
                    <a:pt x="5382" y="7427"/>
                  </a:lnTo>
                  <a:lnTo>
                    <a:pt x="5407" y="7448"/>
                  </a:lnTo>
                  <a:lnTo>
                    <a:pt x="5433" y="7466"/>
                  </a:lnTo>
                  <a:lnTo>
                    <a:pt x="5460" y="7483"/>
                  </a:lnTo>
                  <a:lnTo>
                    <a:pt x="5489" y="7498"/>
                  </a:lnTo>
                  <a:lnTo>
                    <a:pt x="5517" y="7512"/>
                  </a:lnTo>
                  <a:lnTo>
                    <a:pt x="5546" y="7524"/>
                  </a:lnTo>
                  <a:lnTo>
                    <a:pt x="5575" y="7535"/>
                  </a:lnTo>
                  <a:lnTo>
                    <a:pt x="5604" y="7545"/>
                  </a:lnTo>
                  <a:lnTo>
                    <a:pt x="5635" y="7553"/>
                  </a:lnTo>
                  <a:lnTo>
                    <a:pt x="5665" y="7559"/>
                  </a:lnTo>
                  <a:lnTo>
                    <a:pt x="5696" y="7565"/>
                  </a:lnTo>
                  <a:lnTo>
                    <a:pt x="5726" y="7569"/>
                  </a:lnTo>
                  <a:lnTo>
                    <a:pt x="5758" y="7571"/>
                  </a:lnTo>
                  <a:lnTo>
                    <a:pt x="5789" y="7572"/>
                  </a:lnTo>
                  <a:lnTo>
                    <a:pt x="5819" y="7571"/>
                  </a:lnTo>
                  <a:lnTo>
                    <a:pt x="5850" y="7569"/>
                  </a:lnTo>
                  <a:lnTo>
                    <a:pt x="5882" y="7565"/>
                  </a:lnTo>
                  <a:lnTo>
                    <a:pt x="5912" y="7559"/>
                  </a:lnTo>
                  <a:lnTo>
                    <a:pt x="5942" y="7552"/>
                  </a:lnTo>
                  <a:lnTo>
                    <a:pt x="5972" y="7544"/>
                  </a:lnTo>
                  <a:lnTo>
                    <a:pt x="6003" y="7535"/>
                  </a:lnTo>
                  <a:lnTo>
                    <a:pt x="6032" y="7524"/>
                  </a:lnTo>
                  <a:lnTo>
                    <a:pt x="6060" y="7512"/>
                  </a:lnTo>
                  <a:lnTo>
                    <a:pt x="6089" y="7498"/>
                  </a:lnTo>
                  <a:lnTo>
                    <a:pt x="6117" y="7482"/>
                  </a:lnTo>
                  <a:lnTo>
                    <a:pt x="6144" y="7465"/>
                  </a:lnTo>
                  <a:lnTo>
                    <a:pt x="6170" y="7447"/>
                  </a:lnTo>
                  <a:lnTo>
                    <a:pt x="6196" y="7426"/>
                  </a:lnTo>
                  <a:lnTo>
                    <a:pt x="6220" y="7405"/>
                  </a:lnTo>
                  <a:lnTo>
                    <a:pt x="6245" y="7383"/>
                  </a:lnTo>
                  <a:lnTo>
                    <a:pt x="13421" y="190"/>
                  </a:lnTo>
                  <a:lnTo>
                    <a:pt x="13445" y="166"/>
                  </a:lnTo>
                  <a:lnTo>
                    <a:pt x="13470" y="145"/>
                  </a:lnTo>
                  <a:lnTo>
                    <a:pt x="13495" y="125"/>
                  </a:lnTo>
                  <a:lnTo>
                    <a:pt x="13521" y="107"/>
                  </a:lnTo>
                  <a:lnTo>
                    <a:pt x="13549" y="90"/>
                  </a:lnTo>
                  <a:lnTo>
                    <a:pt x="13577" y="75"/>
                  </a:lnTo>
                  <a:lnTo>
                    <a:pt x="13605" y="60"/>
                  </a:lnTo>
                  <a:lnTo>
                    <a:pt x="13634" y="47"/>
                  </a:lnTo>
                  <a:lnTo>
                    <a:pt x="13663" y="36"/>
                  </a:lnTo>
                  <a:lnTo>
                    <a:pt x="13693" y="27"/>
                  </a:lnTo>
                  <a:lnTo>
                    <a:pt x="13723" y="19"/>
                  </a:lnTo>
                  <a:lnTo>
                    <a:pt x="13753" y="12"/>
                  </a:lnTo>
                  <a:lnTo>
                    <a:pt x="13784" y="7"/>
                  </a:lnTo>
                  <a:lnTo>
                    <a:pt x="13815" y="3"/>
                  </a:lnTo>
                  <a:lnTo>
                    <a:pt x="13846" y="1"/>
                  </a:lnTo>
                  <a:lnTo>
                    <a:pt x="13877" y="0"/>
                  </a:lnTo>
                  <a:lnTo>
                    <a:pt x="13908" y="1"/>
                  </a:lnTo>
                  <a:lnTo>
                    <a:pt x="13939" y="3"/>
                  </a:lnTo>
                  <a:lnTo>
                    <a:pt x="13970" y="6"/>
                  </a:lnTo>
                  <a:lnTo>
                    <a:pt x="14000" y="11"/>
                  </a:lnTo>
                  <a:lnTo>
                    <a:pt x="14031" y="18"/>
                  </a:lnTo>
                  <a:lnTo>
                    <a:pt x="14062" y="26"/>
                  </a:lnTo>
                  <a:lnTo>
                    <a:pt x="14091" y="35"/>
                  </a:lnTo>
                  <a:lnTo>
                    <a:pt x="14120" y="46"/>
                  </a:lnTo>
                  <a:lnTo>
                    <a:pt x="14149" y="58"/>
                  </a:lnTo>
                  <a:lnTo>
                    <a:pt x="14178" y="73"/>
                  </a:lnTo>
                  <a:lnTo>
                    <a:pt x="14206" y="88"/>
                  </a:lnTo>
                  <a:lnTo>
                    <a:pt x="14233" y="105"/>
                  </a:lnTo>
                  <a:lnTo>
                    <a:pt x="14259" y="123"/>
                  </a:lnTo>
                  <a:lnTo>
                    <a:pt x="14285" y="143"/>
                  </a:lnTo>
                  <a:lnTo>
                    <a:pt x="14310" y="164"/>
                  </a:lnTo>
                  <a:lnTo>
                    <a:pt x="14334" y="186"/>
                  </a:lnTo>
                  <a:lnTo>
                    <a:pt x="15938" y="1780"/>
                  </a:lnTo>
                  <a:lnTo>
                    <a:pt x="15962" y="1804"/>
                  </a:lnTo>
                  <a:lnTo>
                    <a:pt x="15983" y="1829"/>
                  </a:lnTo>
                  <a:lnTo>
                    <a:pt x="16003" y="1855"/>
                  </a:lnTo>
                  <a:lnTo>
                    <a:pt x="16021" y="1881"/>
                  </a:lnTo>
                  <a:lnTo>
                    <a:pt x="16038" y="1908"/>
                  </a:lnTo>
                  <a:lnTo>
                    <a:pt x="16053" y="1935"/>
                  </a:lnTo>
                  <a:lnTo>
                    <a:pt x="16068" y="1964"/>
                  </a:lnTo>
                  <a:lnTo>
                    <a:pt x="16081" y="1993"/>
                  </a:lnTo>
                  <a:lnTo>
                    <a:pt x="16092" y="2022"/>
                  </a:lnTo>
                  <a:lnTo>
                    <a:pt x="16101" y="2051"/>
                  </a:lnTo>
                  <a:lnTo>
                    <a:pt x="16109" y="2082"/>
                  </a:lnTo>
                  <a:lnTo>
                    <a:pt x="16116" y="2112"/>
                  </a:lnTo>
                  <a:lnTo>
                    <a:pt x="16121" y="2143"/>
                  </a:lnTo>
                  <a:lnTo>
                    <a:pt x="16125" y="2173"/>
                  </a:lnTo>
                  <a:lnTo>
                    <a:pt x="16127" y="2205"/>
                  </a:lnTo>
                  <a:lnTo>
                    <a:pt x="16128" y="2236"/>
                  </a:lnTo>
                  <a:lnTo>
                    <a:pt x="16127" y="2266"/>
                  </a:lnTo>
                  <a:lnTo>
                    <a:pt x="16125" y="2297"/>
                  </a:lnTo>
                  <a:lnTo>
                    <a:pt x="16122" y="2328"/>
                  </a:lnTo>
                  <a:lnTo>
                    <a:pt x="16117" y="2359"/>
                  </a:lnTo>
                  <a:lnTo>
                    <a:pt x="16110" y="2389"/>
                  </a:lnTo>
                  <a:lnTo>
                    <a:pt x="16102" y="2419"/>
                  </a:lnTo>
                  <a:lnTo>
                    <a:pt x="16093" y="2449"/>
                  </a:lnTo>
                  <a:lnTo>
                    <a:pt x="16082" y="2478"/>
                  </a:lnTo>
                  <a:lnTo>
                    <a:pt x="16069" y="2507"/>
                  </a:lnTo>
                  <a:lnTo>
                    <a:pt x="16055" y="2535"/>
                  </a:lnTo>
                  <a:lnTo>
                    <a:pt x="16039" y="2564"/>
                  </a:lnTo>
                  <a:lnTo>
                    <a:pt x="16023" y="2591"/>
                  </a:lnTo>
                  <a:lnTo>
                    <a:pt x="16004" y="2617"/>
                  </a:lnTo>
                  <a:lnTo>
                    <a:pt x="15985" y="2642"/>
                  </a:lnTo>
                  <a:lnTo>
                    <a:pt x="15964" y="2667"/>
                  </a:lnTo>
                  <a:lnTo>
                    <a:pt x="15941" y="2692"/>
                  </a:lnTo>
                  <a:lnTo>
                    <a:pt x="7238" y="11415"/>
                  </a:lnTo>
                  <a:lnTo>
                    <a:pt x="7214" y="11439"/>
                  </a:lnTo>
                  <a:lnTo>
                    <a:pt x="7188" y="11462"/>
                  </a:lnTo>
                  <a:lnTo>
                    <a:pt x="7162" y="11485"/>
                  </a:lnTo>
                  <a:lnTo>
                    <a:pt x="7134" y="11507"/>
                  </a:lnTo>
                  <a:lnTo>
                    <a:pt x="7104" y="11529"/>
                  </a:lnTo>
                  <a:lnTo>
                    <a:pt x="7074" y="11550"/>
                  </a:lnTo>
                  <a:lnTo>
                    <a:pt x="7043" y="11572"/>
                  </a:lnTo>
                  <a:lnTo>
                    <a:pt x="7011" y="11593"/>
                  </a:lnTo>
                  <a:lnTo>
                    <a:pt x="6977" y="11613"/>
                  </a:lnTo>
                  <a:lnTo>
                    <a:pt x="6943" y="11632"/>
                  </a:lnTo>
                  <a:lnTo>
                    <a:pt x="6909" y="11651"/>
                  </a:lnTo>
                  <a:lnTo>
                    <a:pt x="6874" y="11670"/>
                  </a:lnTo>
                  <a:lnTo>
                    <a:pt x="6837" y="11688"/>
                  </a:lnTo>
                  <a:lnTo>
                    <a:pt x="6801" y="11706"/>
                  </a:lnTo>
                  <a:lnTo>
                    <a:pt x="6765" y="11722"/>
                  </a:lnTo>
                  <a:lnTo>
                    <a:pt x="6727" y="11738"/>
                  </a:lnTo>
                  <a:lnTo>
                    <a:pt x="6689" y="11753"/>
                  </a:lnTo>
                  <a:lnTo>
                    <a:pt x="6652" y="11767"/>
                  </a:lnTo>
                  <a:lnTo>
                    <a:pt x="6613" y="11781"/>
                  </a:lnTo>
                  <a:lnTo>
                    <a:pt x="6576" y="11793"/>
                  </a:lnTo>
                  <a:lnTo>
                    <a:pt x="6538" y="11805"/>
                  </a:lnTo>
                  <a:lnTo>
                    <a:pt x="6500" y="11817"/>
                  </a:lnTo>
                  <a:lnTo>
                    <a:pt x="6461" y="11827"/>
                  </a:lnTo>
                  <a:lnTo>
                    <a:pt x="6424" y="11836"/>
                  </a:lnTo>
                  <a:lnTo>
                    <a:pt x="6387" y="11844"/>
                  </a:lnTo>
                  <a:lnTo>
                    <a:pt x="6349" y="11852"/>
                  </a:lnTo>
                  <a:lnTo>
                    <a:pt x="6313" y="11858"/>
                  </a:lnTo>
                  <a:lnTo>
                    <a:pt x="6277" y="11863"/>
                  </a:lnTo>
                  <a:lnTo>
                    <a:pt x="6241" y="11867"/>
                  </a:lnTo>
                  <a:lnTo>
                    <a:pt x="6205" y="11870"/>
                  </a:lnTo>
                  <a:lnTo>
                    <a:pt x="6171" y="11871"/>
                  </a:lnTo>
                  <a:lnTo>
                    <a:pt x="6138" y="11872"/>
                  </a:lnTo>
                  <a:lnTo>
                    <a:pt x="5386" y="11872"/>
                  </a:lnTo>
                  <a:lnTo>
                    <a:pt x="5352" y="11871"/>
                  </a:lnTo>
                  <a:lnTo>
                    <a:pt x="5318" y="11870"/>
                  </a:lnTo>
                  <a:lnTo>
                    <a:pt x="5283" y="11867"/>
                  </a:lnTo>
                  <a:lnTo>
                    <a:pt x="5247" y="11863"/>
                  </a:lnTo>
                  <a:lnTo>
                    <a:pt x="5210" y="11858"/>
                  </a:lnTo>
                  <a:lnTo>
                    <a:pt x="5174" y="11851"/>
                  </a:lnTo>
                  <a:lnTo>
                    <a:pt x="5137" y="11844"/>
                  </a:lnTo>
                  <a:lnTo>
                    <a:pt x="5099" y="11836"/>
                  </a:lnTo>
                  <a:lnTo>
                    <a:pt x="5062" y="11827"/>
                  </a:lnTo>
                  <a:lnTo>
                    <a:pt x="5024" y="11817"/>
                  </a:lnTo>
                  <a:lnTo>
                    <a:pt x="4986" y="11805"/>
                  </a:lnTo>
                  <a:lnTo>
                    <a:pt x="4948" y="11793"/>
                  </a:lnTo>
                  <a:lnTo>
                    <a:pt x="4910" y="11780"/>
                  </a:lnTo>
                  <a:lnTo>
                    <a:pt x="4872" y="11767"/>
                  </a:lnTo>
                  <a:lnTo>
                    <a:pt x="4834" y="11753"/>
                  </a:lnTo>
                  <a:lnTo>
                    <a:pt x="4796" y="11738"/>
                  </a:lnTo>
                  <a:lnTo>
                    <a:pt x="4760" y="11722"/>
                  </a:lnTo>
                  <a:lnTo>
                    <a:pt x="4722" y="11705"/>
                  </a:lnTo>
                  <a:lnTo>
                    <a:pt x="4686" y="11688"/>
                  </a:lnTo>
                  <a:lnTo>
                    <a:pt x="4650" y="11669"/>
                  </a:lnTo>
                  <a:lnTo>
                    <a:pt x="4615" y="11651"/>
                  </a:lnTo>
                  <a:lnTo>
                    <a:pt x="4580" y="11632"/>
                  </a:lnTo>
                  <a:lnTo>
                    <a:pt x="4546" y="11612"/>
                  </a:lnTo>
                  <a:lnTo>
                    <a:pt x="4513" y="11592"/>
                  </a:lnTo>
                  <a:lnTo>
                    <a:pt x="4481" y="11572"/>
                  </a:lnTo>
                  <a:lnTo>
                    <a:pt x="4449" y="11550"/>
                  </a:lnTo>
                  <a:lnTo>
                    <a:pt x="4419" y="11528"/>
                  </a:lnTo>
                  <a:lnTo>
                    <a:pt x="4390" y="11506"/>
                  </a:lnTo>
                  <a:lnTo>
                    <a:pt x="4363" y="11484"/>
                  </a:lnTo>
                  <a:lnTo>
                    <a:pt x="4335" y="11462"/>
                  </a:lnTo>
                  <a:lnTo>
                    <a:pt x="4310" y="11439"/>
                  </a:lnTo>
                  <a:lnTo>
                    <a:pt x="4286" y="11414"/>
                  </a:lnTo>
                  <a:lnTo>
                    <a:pt x="187" y="7297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5860B3C-B1CA-9412-A322-4FE29BCA40A0}"/>
                </a:ext>
              </a:extLst>
            </p:cNvPr>
            <p:cNvSpPr txBox="1"/>
            <p:nvPr/>
          </p:nvSpPr>
          <p:spPr>
            <a:xfrm>
              <a:off x="1351471" y="3369408"/>
              <a:ext cx="1969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Installed CMS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6C1C902-DF85-FD71-D557-AA2DF5C7A00B}"/>
              </a:ext>
            </a:extLst>
          </p:cNvPr>
          <p:cNvGrpSpPr/>
          <p:nvPr/>
        </p:nvGrpSpPr>
        <p:grpSpPr>
          <a:xfrm>
            <a:off x="1928046" y="4089061"/>
            <a:ext cx="2141585" cy="307777"/>
            <a:chOff x="1179219" y="3817937"/>
            <a:chExt cx="2141585" cy="307777"/>
          </a:xfrm>
        </p:grpSpPr>
        <p:sp>
          <p:nvSpPr>
            <p:cNvPr id="20" name="Freeform 229">
              <a:extLst>
                <a:ext uri="{FF2B5EF4-FFF2-40B4-BE49-F238E27FC236}">
                  <a16:creationId xmlns:a16="http://schemas.microsoft.com/office/drawing/2014/main" id="{8FB8EDA4-29A1-A311-243C-0D81EEF4C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219" y="3914200"/>
              <a:ext cx="133002" cy="91589"/>
            </a:xfrm>
            <a:custGeom>
              <a:avLst/>
              <a:gdLst>
                <a:gd name="T0" fmla="*/ 124 w 16128"/>
                <a:gd name="T1" fmla="*/ 7223 h 11872"/>
                <a:gd name="T2" fmla="*/ 59 w 16128"/>
                <a:gd name="T3" fmla="*/ 7113 h 11872"/>
                <a:gd name="T4" fmla="*/ 18 w 16128"/>
                <a:gd name="T5" fmla="*/ 6994 h 11872"/>
                <a:gd name="T6" fmla="*/ 1 w 16128"/>
                <a:gd name="T7" fmla="*/ 6871 h 11872"/>
                <a:gd name="T8" fmla="*/ 7 w 16128"/>
                <a:gd name="T9" fmla="*/ 6747 h 11872"/>
                <a:gd name="T10" fmla="*/ 36 w 16128"/>
                <a:gd name="T11" fmla="*/ 6626 h 11872"/>
                <a:gd name="T12" fmla="*/ 90 w 16128"/>
                <a:gd name="T13" fmla="*/ 6512 h 11872"/>
                <a:gd name="T14" fmla="*/ 165 w 16128"/>
                <a:gd name="T15" fmla="*/ 6408 h 11872"/>
                <a:gd name="T16" fmla="*/ 1850 w 16128"/>
                <a:gd name="T17" fmla="*/ 4727 h 11872"/>
                <a:gd name="T18" fmla="*/ 1957 w 16128"/>
                <a:gd name="T19" fmla="*/ 4656 h 11872"/>
                <a:gd name="T20" fmla="*/ 2073 w 16128"/>
                <a:gd name="T21" fmla="*/ 4609 h 11872"/>
                <a:gd name="T22" fmla="*/ 2195 w 16128"/>
                <a:gd name="T23" fmla="*/ 4586 h 11872"/>
                <a:gd name="T24" fmla="*/ 2319 w 16128"/>
                <a:gd name="T25" fmla="*/ 4586 h 11872"/>
                <a:gd name="T26" fmla="*/ 2441 w 16128"/>
                <a:gd name="T27" fmla="*/ 4609 h 11872"/>
                <a:gd name="T28" fmla="*/ 2558 w 16128"/>
                <a:gd name="T29" fmla="*/ 4656 h 11872"/>
                <a:gd name="T30" fmla="*/ 2665 w 16128"/>
                <a:gd name="T31" fmla="*/ 4727 h 11872"/>
                <a:gd name="T32" fmla="*/ 5357 w 16128"/>
                <a:gd name="T33" fmla="*/ 7406 h 11872"/>
                <a:gd name="T34" fmla="*/ 5460 w 16128"/>
                <a:gd name="T35" fmla="*/ 7483 h 11872"/>
                <a:gd name="T36" fmla="*/ 5575 w 16128"/>
                <a:gd name="T37" fmla="*/ 7535 h 11872"/>
                <a:gd name="T38" fmla="*/ 5696 w 16128"/>
                <a:gd name="T39" fmla="*/ 7565 h 11872"/>
                <a:gd name="T40" fmla="*/ 5819 w 16128"/>
                <a:gd name="T41" fmla="*/ 7571 h 11872"/>
                <a:gd name="T42" fmla="*/ 5942 w 16128"/>
                <a:gd name="T43" fmla="*/ 7552 h 11872"/>
                <a:gd name="T44" fmla="*/ 6060 w 16128"/>
                <a:gd name="T45" fmla="*/ 7512 h 11872"/>
                <a:gd name="T46" fmla="*/ 6170 w 16128"/>
                <a:gd name="T47" fmla="*/ 7447 h 11872"/>
                <a:gd name="T48" fmla="*/ 13421 w 16128"/>
                <a:gd name="T49" fmla="*/ 190 h 11872"/>
                <a:gd name="T50" fmla="*/ 13521 w 16128"/>
                <a:gd name="T51" fmla="*/ 107 h 11872"/>
                <a:gd name="T52" fmla="*/ 13634 w 16128"/>
                <a:gd name="T53" fmla="*/ 47 h 11872"/>
                <a:gd name="T54" fmla="*/ 13753 w 16128"/>
                <a:gd name="T55" fmla="*/ 12 h 11872"/>
                <a:gd name="T56" fmla="*/ 13877 w 16128"/>
                <a:gd name="T57" fmla="*/ 0 h 11872"/>
                <a:gd name="T58" fmla="*/ 14000 w 16128"/>
                <a:gd name="T59" fmla="*/ 11 h 11872"/>
                <a:gd name="T60" fmla="*/ 14120 w 16128"/>
                <a:gd name="T61" fmla="*/ 46 h 11872"/>
                <a:gd name="T62" fmla="*/ 14233 w 16128"/>
                <a:gd name="T63" fmla="*/ 105 h 11872"/>
                <a:gd name="T64" fmla="*/ 14334 w 16128"/>
                <a:gd name="T65" fmla="*/ 186 h 11872"/>
                <a:gd name="T66" fmla="*/ 16003 w 16128"/>
                <a:gd name="T67" fmla="*/ 1855 h 11872"/>
                <a:gd name="T68" fmla="*/ 16068 w 16128"/>
                <a:gd name="T69" fmla="*/ 1964 h 11872"/>
                <a:gd name="T70" fmla="*/ 16109 w 16128"/>
                <a:gd name="T71" fmla="*/ 2082 h 11872"/>
                <a:gd name="T72" fmla="*/ 16127 w 16128"/>
                <a:gd name="T73" fmla="*/ 2205 h 11872"/>
                <a:gd name="T74" fmla="*/ 16122 w 16128"/>
                <a:gd name="T75" fmla="*/ 2328 h 11872"/>
                <a:gd name="T76" fmla="*/ 16093 w 16128"/>
                <a:gd name="T77" fmla="*/ 2449 h 11872"/>
                <a:gd name="T78" fmla="*/ 16039 w 16128"/>
                <a:gd name="T79" fmla="*/ 2564 h 11872"/>
                <a:gd name="T80" fmla="*/ 15964 w 16128"/>
                <a:gd name="T81" fmla="*/ 2667 h 11872"/>
                <a:gd name="T82" fmla="*/ 7188 w 16128"/>
                <a:gd name="T83" fmla="*/ 11462 h 11872"/>
                <a:gd name="T84" fmla="*/ 7074 w 16128"/>
                <a:gd name="T85" fmla="*/ 11550 h 11872"/>
                <a:gd name="T86" fmla="*/ 6943 w 16128"/>
                <a:gd name="T87" fmla="*/ 11632 h 11872"/>
                <a:gd name="T88" fmla="*/ 6801 w 16128"/>
                <a:gd name="T89" fmla="*/ 11706 h 11872"/>
                <a:gd name="T90" fmla="*/ 6652 w 16128"/>
                <a:gd name="T91" fmla="*/ 11767 h 11872"/>
                <a:gd name="T92" fmla="*/ 6500 w 16128"/>
                <a:gd name="T93" fmla="*/ 11817 h 11872"/>
                <a:gd name="T94" fmla="*/ 6349 w 16128"/>
                <a:gd name="T95" fmla="*/ 11852 h 11872"/>
                <a:gd name="T96" fmla="*/ 6205 w 16128"/>
                <a:gd name="T97" fmla="*/ 11870 h 11872"/>
                <a:gd name="T98" fmla="*/ 5352 w 16128"/>
                <a:gd name="T99" fmla="*/ 11871 h 11872"/>
                <a:gd name="T100" fmla="*/ 5210 w 16128"/>
                <a:gd name="T101" fmla="*/ 11858 h 11872"/>
                <a:gd name="T102" fmla="*/ 5062 w 16128"/>
                <a:gd name="T103" fmla="*/ 11827 h 11872"/>
                <a:gd name="T104" fmla="*/ 4910 w 16128"/>
                <a:gd name="T105" fmla="*/ 11780 h 11872"/>
                <a:gd name="T106" fmla="*/ 4760 w 16128"/>
                <a:gd name="T107" fmla="*/ 11722 h 11872"/>
                <a:gd name="T108" fmla="*/ 4615 w 16128"/>
                <a:gd name="T109" fmla="*/ 11651 h 11872"/>
                <a:gd name="T110" fmla="*/ 4481 w 16128"/>
                <a:gd name="T111" fmla="*/ 11572 h 11872"/>
                <a:gd name="T112" fmla="*/ 4363 w 16128"/>
                <a:gd name="T113" fmla="*/ 11484 h 11872"/>
                <a:gd name="T114" fmla="*/ 187 w 16128"/>
                <a:gd name="T115" fmla="*/ 7297 h 1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128" h="11872">
                  <a:moveTo>
                    <a:pt x="187" y="7297"/>
                  </a:moveTo>
                  <a:lnTo>
                    <a:pt x="164" y="7273"/>
                  </a:lnTo>
                  <a:lnTo>
                    <a:pt x="143" y="7248"/>
                  </a:lnTo>
                  <a:lnTo>
                    <a:pt x="124" y="7223"/>
                  </a:lnTo>
                  <a:lnTo>
                    <a:pt x="106" y="7196"/>
                  </a:lnTo>
                  <a:lnTo>
                    <a:pt x="89" y="7168"/>
                  </a:lnTo>
                  <a:lnTo>
                    <a:pt x="74" y="7141"/>
                  </a:lnTo>
                  <a:lnTo>
                    <a:pt x="59" y="7113"/>
                  </a:lnTo>
                  <a:lnTo>
                    <a:pt x="46" y="7084"/>
                  </a:lnTo>
                  <a:lnTo>
                    <a:pt x="35" y="7054"/>
                  </a:lnTo>
                  <a:lnTo>
                    <a:pt x="26" y="7024"/>
                  </a:lnTo>
                  <a:lnTo>
                    <a:pt x="18" y="6994"/>
                  </a:lnTo>
                  <a:lnTo>
                    <a:pt x="12" y="6964"/>
                  </a:lnTo>
                  <a:lnTo>
                    <a:pt x="6" y="6933"/>
                  </a:lnTo>
                  <a:lnTo>
                    <a:pt x="3" y="6902"/>
                  </a:lnTo>
                  <a:lnTo>
                    <a:pt x="1" y="6871"/>
                  </a:lnTo>
                  <a:lnTo>
                    <a:pt x="0" y="6841"/>
                  </a:lnTo>
                  <a:lnTo>
                    <a:pt x="1" y="6809"/>
                  </a:lnTo>
                  <a:lnTo>
                    <a:pt x="3" y="6778"/>
                  </a:lnTo>
                  <a:lnTo>
                    <a:pt x="7" y="6747"/>
                  </a:lnTo>
                  <a:lnTo>
                    <a:pt x="12" y="6717"/>
                  </a:lnTo>
                  <a:lnTo>
                    <a:pt x="18" y="6687"/>
                  </a:lnTo>
                  <a:lnTo>
                    <a:pt x="26" y="6656"/>
                  </a:lnTo>
                  <a:lnTo>
                    <a:pt x="36" y="6626"/>
                  </a:lnTo>
                  <a:lnTo>
                    <a:pt x="47" y="6597"/>
                  </a:lnTo>
                  <a:lnTo>
                    <a:pt x="59" y="6569"/>
                  </a:lnTo>
                  <a:lnTo>
                    <a:pt x="74" y="6539"/>
                  </a:lnTo>
                  <a:lnTo>
                    <a:pt x="90" y="6512"/>
                  </a:lnTo>
                  <a:lnTo>
                    <a:pt x="106" y="6485"/>
                  </a:lnTo>
                  <a:lnTo>
                    <a:pt x="125" y="6459"/>
                  </a:lnTo>
                  <a:lnTo>
                    <a:pt x="144" y="6432"/>
                  </a:lnTo>
                  <a:lnTo>
                    <a:pt x="165" y="6408"/>
                  </a:lnTo>
                  <a:lnTo>
                    <a:pt x="188" y="6384"/>
                  </a:lnTo>
                  <a:lnTo>
                    <a:pt x="1801" y="4771"/>
                  </a:lnTo>
                  <a:lnTo>
                    <a:pt x="1824" y="4748"/>
                  </a:lnTo>
                  <a:lnTo>
                    <a:pt x="1850" y="4727"/>
                  </a:lnTo>
                  <a:lnTo>
                    <a:pt x="1876" y="4707"/>
                  </a:lnTo>
                  <a:lnTo>
                    <a:pt x="1902" y="4689"/>
                  </a:lnTo>
                  <a:lnTo>
                    <a:pt x="1929" y="4671"/>
                  </a:lnTo>
                  <a:lnTo>
                    <a:pt x="1957" y="4656"/>
                  </a:lnTo>
                  <a:lnTo>
                    <a:pt x="1985" y="4642"/>
                  </a:lnTo>
                  <a:lnTo>
                    <a:pt x="2014" y="4630"/>
                  </a:lnTo>
                  <a:lnTo>
                    <a:pt x="2043" y="4619"/>
                  </a:lnTo>
                  <a:lnTo>
                    <a:pt x="2073" y="4609"/>
                  </a:lnTo>
                  <a:lnTo>
                    <a:pt x="2104" y="4601"/>
                  </a:lnTo>
                  <a:lnTo>
                    <a:pt x="2134" y="4595"/>
                  </a:lnTo>
                  <a:lnTo>
                    <a:pt x="2164" y="4590"/>
                  </a:lnTo>
                  <a:lnTo>
                    <a:pt x="2195" y="4586"/>
                  </a:lnTo>
                  <a:lnTo>
                    <a:pt x="2227" y="4584"/>
                  </a:lnTo>
                  <a:lnTo>
                    <a:pt x="2257" y="4583"/>
                  </a:lnTo>
                  <a:lnTo>
                    <a:pt x="2288" y="4584"/>
                  </a:lnTo>
                  <a:lnTo>
                    <a:pt x="2319" y="4586"/>
                  </a:lnTo>
                  <a:lnTo>
                    <a:pt x="2350" y="4590"/>
                  </a:lnTo>
                  <a:lnTo>
                    <a:pt x="2381" y="4595"/>
                  </a:lnTo>
                  <a:lnTo>
                    <a:pt x="2411" y="4601"/>
                  </a:lnTo>
                  <a:lnTo>
                    <a:pt x="2441" y="4609"/>
                  </a:lnTo>
                  <a:lnTo>
                    <a:pt x="2472" y="4619"/>
                  </a:lnTo>
                  <a:lnTo>
                    <a:pt x="2501" y="4630"/>
                  </a:lnTo>
                  <a:lnTo>
                    <a:pt x="2529" y="4642"/>
                  </a:lnTo>
                  <a:lnTo>
                    <a:pt x="2558" y="4656"/>
                  </a:lnTo>
                  <a:lnTo>
                    <a:pt x="2586" y="4671"/>
                  </a:lnTo>
                  <a:lnTo>
                    <a:pt x="2613" y="4689"/>
                  </a:lnTo>
                  <a:lnTo>
                    <a:pt x="2639" y="4707"/>
                  </a:lnTo>
                  <a:lnTo>
                    <a:pt x="2665" y="4727"/>
                  </a:lnTo>
                  <a:lnTo>
                    <a:pt x="2689" y="4748"/>
                  </a:lnTo>
                  <a:lnTo>
                    <a:pt x="2714" y="4770"/>
                  </a:lnTo>
                  <a:lnTo>
                    <a:pt x="5332" y="7384"/>
                  </a:lnTo>
                  <a:lnTo>
                    <a:pt x="5357" y="7406"/>
                  </a:lnTo>
                  <a:lnTo>
                    <a:pt x="5382" y="7427"/>
                  </a:lnTo>
                  <a:lnTo>
                    <a:pt x="5407" y="7448"/>
                  </a:lnTo>
                  <a:lnTo>
                    <a:pt x="5433" y="7466"/>
                  </a:lnTo>
                  <a:lnTo>
                    <a:pt x="5460" y="7483"/>
                  </a:lnTo>
                  <a:lnTo>
                    <a:pt x="5489" y="7498"/>
                  </a:lnTo>
                  <a:lnTo>
                    <a:pt x="5517" y="7512"/>
                  </a:lnTo>
                  <a:lnTo>
                    <a:pt x="5546" y="7524"/>
                  </a:lnTo>
                  <a:lnTo>
                    <a:pt x="5575" y="7535"/>
                  </a:lnTo>
                  <a:lnTo>
                    <a:pt x="5604" y="7545"/>
                  </a:lnTo>
                  <a:lnTo>
                    <a:pt x="5635" y="7553"/>
                  </a:lnTo>
                  <a:lnTo>
                    <a:pt x="5665" y="7559"/>
                  </a:lnTo>
                  <a:lnTo>
                    <a:pt x="5696" y="7565"/>
                  </a:lnTo>
                  <a:lnTo>
                    <a:pt x="5726" y="7569"/>
                  </a:lnTo>
                  <a:lnTo>
                    <a:pt x="5758" y="7571"/>
                  </a:lnTo>
                  <a:lnTo>
                    <a:pt x="5789" y="7572"/>
                  </a:lnTo>
                  <a:lnTo>
                    <a:pt x="5819" y="7571"/>
                  </a:lnTo>
                  <a:lnTo>
                    <a:pt x="5850" y="7569"/>
                  </a:lnTo>
                  <a:lnTo>
                    <a:pt x="5882" y="7565"/>
                  </a:lnTo>
                  <a:lnTo>
                    <a:pt x="5912" y="7559"/>
                  </a:lnTo>
                  <a:lnTo>
                    <a:pt x="5942" y="7552"/>
                  </a:lnTo>
                  <a:lnTo>
                    <a:pt x="5972" y="7544"/>
                  </a:lnTo>
                  <a:lnTo>
                    <a:pt x="6003" y="7535"/>
                  </a:lnTo>
                  <a:lnTo>
                    <a:pt x="6032" y="7524"/>
                  </a:lnTo>
                  <a:lnTo>
                    <a:pt x="6060" y="7512"/>
                  </a:lnTo>
                  <a:lnTo>
                    <a:pt x="6089" y="7498"/>
                  </a:lnTo>
                  <a:lnTo>
                    <a:pt x="6117" y="7482"/>
                  </a:lnTo>
                  <a:lnTo>
                    <a:pt x="6144" y="7465"/>
                  </a:lnTo>
                  <a:lnTo>
                    <a:pt x="6170" y="7447"/>
                  </a:lnTo>
                  <a:lnTo>
                    <a:pt x="6196" y="7426"/>
                  </a:lnTo>
                  <a:lnTo>
                    <a:pt x="6220" y="7405"/>
                  </a:lnTo>
                  <a:lnTo>
                    <a:pt x="6245" y="7383"/>
                  </a:lnTo>
                  <a:lnTo>
                    <a:pt x="13421" y="190"/>
                  </a:lnTo>
                  <a:lnTo>
                    <a:pt x="13445" y="166"/>
                  </a:lnTo>
                  <a:lnTo>
                    <a:pt x="13470" y="145"/>
                  </a:lnTo>
                  <a:lnTo>
                    <a:pt x="13495" y="125"/>
                  </a:lnTo>
                  <a:lnTo>
                    <a:pt x="13521" y="107"/>
                  </a:lnTo>
                  <a:lnTo>
                    <a:pt x="13549" y="90"/>
                  </a:lnTo>
                  <a:lnTo>
                    <a:pt x="13577" y="75"/>
                  </a:lnTo>
                  <a:lnTo>
                    <a:pt x="13605" y="60"/>
                  </a:lnTo>
                  <a:lnTo>
                    <a:pt x="13634" y="47"/>
                  </a:lnTo>
                  <a:lnTo>
                    <a:pt x="13663" y="36"/>
                  </a:lnTo>
                  <a:lnTo>
                    <a:pt x="13693" y="27"/>
                  </a:lnTo>
                  <a:lnTo>
                    <a:pt x="13723" y="19"/>
                  </a:lnTo>
                  <a:lnTo>
                    <a:pt x="13753" y="12"/>
                  </a:lnTo>
                  <a:lnTo>
                    <a:pt x="13784" y="7"/>
                  </a:lnTo>
                  <a:lnTo>
                    <a:pt x="13815" y="3"/>
                  </a:lnTo>
                  <a:lnTo>
                    <a:pt x="13846" y="1"/>
                  </a:lnTo>
                  <a:lnTo>
                    <a:pt x="13877" y="0"/>
                  </a:lnTo>
                  <a:lnTo>
                    <a:pt x="13908" y="1"/>
                  </a:lnTo>
                  <a:lnTo>
                    <a:pt x="13939" y="3"/>
                  </a:lnTo>
                  <a:lnTo>
                    <a:pt x="13970" y="6"/>
                  </a:lnTo>
                  <a:lnTo>
                    <a:pt x="14000" y="11"/>
                  </a:lnTo>
                  <a:lnTo>
                    <a:pt x="14031" y="18"/>
                  </a:lnTo>
                  <a:lnTo>
                    <a:pt x="14062" y="26"/>
                  </a:lnTo>
                  <a:lnTo>
                    <a:pt x="14091" y="35"/>
                  </a:lnTo>
                  <a:lnTo>
                    <a:pt x="14120" y="46"/>
                  </a:lnTo>
                  <a:lnTo>
                    <a:pt x="14149" y="58"/>
                  </a:lnTo>
                  <a:lnTo>
                    <a:pt x="14178" y="73"/>
                  </a:lnTo>
                  <a:lnTo>
                    <a:pt x="14206" y="88"/>
                  </a:lnTo>
                  <a:lnTo>
                    <a:pt x="14233" y="105"/>
                  </a:lnTo>
                  <a:lnTo>
                    <a:pt x="14259" y="123"/>
                  </a:lnTo>
                  <a:lnTo>
                    <a:pt x="14285" y="143"/>
                  </a:lnTo>
                  <a:lnTo>
                    <a:pt x="14310" y="164"/>
                  </a:lnTo>
                  <a:lnTo>
                    <a:pt x="14334" y="186"/>
                  </a:lnTo>
                  <a:lnTo>
                    <a:pt x="15938" y="1780"/>
                  </a:lnTo>
                  <a:lnTo>
                    <a:pt x="15962" y="1804"/>
                  </a:lnTo>
                  <a:lnTo>
                    <a:pt x="15983" y="1829"/>
                  </a:lnTo>
                  <a:lnTo>
                    <a:pt x="16003" y="1855"/>
                  </a:lnTo>
                  <a:lnTo>
                    <a:pt x="16021" y="1881"/>
                  </a:lnTo>
                  <a:lnTo>
                    <a:pt x="16038" y="1908"/>
                  </a:lnTo>
                  <a:lnTo>
                    <a:pt x="16053" y="1935"/>
                  </a:lnTo>
                  <a:lnTo>
                    <a:pt x="16068" y="1964"/>
                  </a:lnTo>
                  <a:lnTo>
                    <a:pt x="16081" y="1993"/>
                  </a:lnTo>
                  <a:lnTo>
                    <a:pt x="16092" y="2022"/>
                  </a:lnTo>
                  <a:lnTo>
                    <a:pt x="16101" y="2051"/>
                  </a:lnTo>
                  <a:lnTo>
                    <a:pt x="16109" y="2082"/>
                  </a:lnTo>
                  <a:lnTo>
                    <a:pt x="16116" y="2112"/>
                  </a:lnTo>
                  <a:lnTo>
                    <a:pt x="16121" y="2143"/>
                  </a:lnTo>
                  <a:lnTo>
                    <a:pt x="16125" y="2173"/>
                  </a:lnTo>
                  <a:lnTo>
                    <a:pt x="16127" y="2205"/>
                  </a:lnTo>
                  <a:lnTo>
                    <a:pt x="16128" y="2236"/>
                  </a:lnTo>
                  <a:lnTo>
                    <a:pt x="16127" y="2266"/>
                  </a:lnTo>
                  <a:lnTo>
                    <a:pt x="16125" y="2297"/>
                  </a:lnTo>
                  <a:lnTo>
                    <a:pt x="16122" y="2328"/>
                  </a:lnTo>
                  <a:lnTo>
                    <a:pt x="16117" y="2359"/>
                  </a:lnTo>
                  <a:lnTo>
                    <a:pt x="16110" y="2389"/>
                  </a:lnTo>
                  <a:lnTo>
                    <a:pt x="16102" y="2419"/>
                  </a:lnTo>
                  <a:lnTo>
                    <a:pt x="16093" y="2449"/>
                  </a:lnTo>
                  <a:lnTo>
                    <a:pt x="16082" y="2478"/>
                  </a:lnTo>
                  <a:lnTo>
                    <a:pt x="16069" y="2507"/>
                  </a:lnTo>
                  <a:lnTo>
                    <a:pt x="16055" y="2535"/>
                  </a:lnTo>
                  <a:lnTo>
                    <a:pt x="16039" y="2564"/>
                  </a:lnTo>
                  <a:lnTo>
                    <a:pt x="16023" y="2591"/>
                  </a:lnTo>
                  <a:lnTo>
                    <a:pt x="16004" y="2617"/>
                  </a:lnTo>
                  <a:lnTo>
                    <a:pt x="15985" y="2642"/>
                  </a:lnTo>
                  <a:lnTo>
                    <a:pt x="15964" y="2667"/>
                  </a:lnTo>
                  <a:lnTo>
                    <a:pt x="15941" y="2692"/>
                  </a:lnTo>
                  <a:lnTo>
                    <a:pt x="7238" y="11415"/>
                  </a:lnTo>
                  <a:lnTo>
                    <a:pt x="7214" y="11439"/>
                  </a:lnTo>
                  <a:lnTo>
                    <a:pt x="7188" y="11462"/>
                  </a:lnTo>
                  <a:lnTo>
                    <a:pt x="7162" y="11485"/>
                  </a:lnTo>
                  <a:lnTo>
                    <a:pt x="7134" y="11507"/>
                  </a:lnTo>
                  <a:lnTo>
                    <a:pt x="7104" y="11529"/>
                  </a:lnTo>
                  <a:lnTo>
                    <a:pt x="7074" y="11550"/>
                  </a:lnTo>
                  <a:lnTo>
                    <a:pt x="7043" y="11572"/>
                  </a:lnTo>
                  <a:lnTo>
                    <a:pt x="7011" y="11593"/>
                  </a:lnTo>
                  <a:lnTo>
                    <a:pt x="6977" y="11613"/>
                  </a:lnTo>
                  <a:lnTo>
                    <a:pt x="6943" y="11632"/>
                  </a:lnTo>
                  <a:lnTo>
                    <a:pt x="6909" y="11651"/>
                  </a:lnTo>
                  <a:lnTo>
                    <a:pt x="6874" y="11670"/>
                  </a:lnTo>
                  <a:lnTo>
                    <a:pt x="6837" y="11688"/>
                  </a:lnTo>
                  <a:lnTo>
                    <a:pt x="6801" y="11706"/>
                  </a:lnTo>
                  <a:lnTo>
                    <a:pt x="6765" y="11722"/>
                  </a:lnTo>
                  <a:lnTo>
                    <a:pt x="6727" y="11738"/>
                  </a:lnTo>
                  <a:lnTo>
                    <a:pt x="6689" y="11753"/>
                  </a:lnTo>
                  <a:lnTo>
                    <a:pt x="6652" y="11767"/>
                  </a:lnTo>
                  <a:lnTo>
                    <a:pt x="6613" y="11781"/>
                  </a:lnTo>
                  <a:lnTo>
                    <a:pt x="6576" y="11793"/>
                  </a:lnTo>
                  <a:lnTo>
                    <a:pt x="6538" y="11805"/>
                  </a:lnTo>
                  <a:lnTo>
                    <a:pt x="6500" y="11817"/>
                  </a:lnTo>
                  <a:lnTo>
                    <a:pt x="6461" y="11827"/>
                  </a:lnTo>
                  <a:lnTo>
                    <a:pt x="6424" y="11836"/>
                  </a:lnTo>
                  <a:lnTo>
                    <a:pt x="6387" y="11844"/>
                  </a:lnTo>
                  <a:lnTo>
                    <a:pt x="6349" y="11852"/>
                  </a:lnTo>
                  <a:lnTo>
                    <a:pt x="6313" y="11858"/>
                  </a:lnTo>
                  <a:lnTo>
                    <a:pt x="6277" y="11863"/>
                  </a:lnTo>
                  <a:lnTo>
                    <a:pt x="6241" y="11867"/>
                  </a:lnTo>
                  <a:lnTo>
                    <a:pt x="6205" y="11870"/>
                  </a:lnTo>
                  <a:lnTo>
                    <a:pt x="6171" y="11871"/>
                  </a:lnTo>
                  <a:lnTo>
                    <a:pt x="6138" y="11872"/>
                  </a:lnTo>
                  <a:lnTo>
                    <a:pt x="5386" y="11872"/>
                  </a:lnTo>
                  <a:lnTo>
                    <a:pt x="5352" y="11871"/>
                  </a:lnTo>
                  <a:lnTo>
                    <a:pt x="5318" y="11870"/>
                  </a:lnTo>
                  <a:lnTo>
                    <a:pt x="5283" y="11867"/>
                  </a:lnTo>
                  <a:lnTo>
                    <a:pt x="5247" y="11863"/>
                  </a:lnTo>
                  <a:lnTo>
                    <a:pt x="5210" y="11858"/>
                  </a:lnTo>
                  <a:lnTo>
                    <a:pt x="5174" y="11851"/>
                  </a:lnTo>
                  <a:lnTo>
                    <a:pt x="5137" y="11844"/>
                  </a:lnTo>
                  <a:lnTo>
                    <a:pt x="5099" y="11836"/>
                  </a:lnTo>
                  <a:lnTo>
                    <a:pt x="5062" y="11827"/>
                  </a:lnTo>
                  <a:lnTo>
                    <a:pt x="5024" y="11817"/>
                  </a:lnTo>
                  <a:lnTo>
                    <a:pt x="4986" y="11805"/>
                  </a:lnTo>
                  <a:lnTo>
                    <a:pt x="4948" y="11793"/>
                  </a:lnTo>
                  <a:lnTo>
                    <a:pt x="4910" y="11780"/>
                  </a:lnTo>
                  <a:lnTo>
                    <a:pt x="4872" y="11767"/>
                  </a:lnTo>
                  <a:lnTo>
                    <a:pt x="4834" y="11753"/>
                  </a:lnTo>
                  <a:lnTo>
                    <a:pt x="4796" y="11738"/>
                  </a:lnTo>
                  <a:lnTo>
                    <a:pt x="4760" y="11722"/>
                  </a:lnTo>
                  <a:lnTo>
                    <a:pt x="4722" y="11705"/>
                  </a:lnTo>
                  <a:lnTo>
                    <a:pt x="4686" y="11688"/>
                  </a:lnTo>
                  <a:lnTo>
                    <a:pt x="4650" y="11669"/>
                  </a:lnTo>
                  <a:lnTo>
                    <a:pt x="4615" y="11651"/>
                  </a:lnTo>
                  <a:lnTo>
                    <a:pt x="4580" y="11632"/>
                  </a:lnTo>
                  <a:lnTo>
                    <a:pt x="4546" y="11612"/>
                  </a:lnTo>
                  <a:lnTo>
                    <a:pt x="4513" y="11592"/>
                  </a:lnTo>
                  <a:lnTo>
                    <a:pt x="4481" y="11572"/>
                  </a:lnTo>
                  <a:lnTo>
                    <a:pt x="4449" y="11550"/>
                  </a:lnTo>
                  <a:lnTo>
                    <a:pt x="4419" y="11528"/>
                  </a:lnTo>
                  <a:lnTo>
                    <a:pt x="4390" y="11506"/>
                  </a:lnTo>
                  <a:lnTo>
                    <a:pt x="4363" y="11484"/>
                  </a:lnTo>
                  <a:lnTo>
                    <a:pt x="4335" y="11462"/>
                  </a:lnTo>
                  <a:lnTo>
                    <a:pt x="4310" y="11439"/>
                  </a:lnTo>
                  <a:lnTo>
                    <a:pt x="4286" y="11414"/>
                  </a:lnTo>
                  <a:lnTo>
                    <a:pt x="187" y="7297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13378FF-B291-0BD8-DF26-80DDF55BB9E8}"/>
                </a:ext>
              </a:extLst>
            </p:cNvPr>
            <p:cNvSpPr txBox="1"/>
            <p:nvPr/>
          </p:nvSpPr>
          <p:spPr>
            <a:xfrm>
              <a:off x="1351471" y="3817937"/>
              <a:ext cx="1969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100 Infographic Sets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1A6EF5-A65B-517F-D9D3-6C8679FB0752}"/>
              </a:ext>
            </a:extLst>
          </p:cNvPr>
          <p:cNvGrpSpPr/>
          <p:nvPr/>
        </p:nvGrpSpPr>
        <p:grpSpPr>
          <a:xfrm>
            <a:off x="1928046" y="4488922"/>
            <a:ext cx="2141585" cy="307777"/>
            <a:chOff x="1179219" y="4239923"/>
            <a:chExt cx="2141585" cy="307777"/>
          </a:xfrm>
        </p:grpSpPr>
        <p:sp>
          <p:nvSpPr>
            <p:cNvPr id="18" name="Freeform 229">
              <a:extLst>
                <a:ext uri="{FF2B5EF4-FFF2-40B4-BE49-F238E27FC236}">
                  <a16:creationId xmlns:a16="http://schemas.microsoft.com/office/drawing/2014/main" id="{E9BE1B8D-73C0-2C54-D8A9-7411881BA6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219" y="4336186"/>
              <a:ext cx="133002" cy="91589"/>
            </a:xfrm>
            <a:custGeom>
              <a:avLst/>
              <a:gdLst>
                <a:gd name="T0" fmla="*/ 124 w 16128"/>
                <a:gd name="T1" fmla="*/ 7223 h 11872"/>
                <a:gd name="T2" fmla="*/ 59 w 16128"/>
                <a:gd name="T3" fmla="*/ 7113 h 11872"/>
                <a:gd name="T4" fmla="*/ 18 w 16128"/>
                <a:gd name="T5" fmla="*/ 6994 h 11872"/>
                <a:gd name="T6" fmla="*/ 1 w 16128"/>
                <a:gd name="T7" fmla="*/ 6871 h 11872"/>
                <a:gd name="T8" fmla="*/ 7 w 16128"/>
                <a:gd name="T9" fmla="*/ 6747 h 11872"/>
                <a:gd name="T10" fmla="*/ 36 w 16128"/>
                <a:gd name="T11" fmla="*/ 6626 h 11872"/>
                <a:gd name="T12" fmla="*/ 90 w 16128"/>
                <a:gd name="T13" fmla="*/ 6512 h 11872"/>
                <a:gd name="T14" fmla="*/ 165 w 16128"/>
                <a:gd name="T15" fmla="*/ 6408 h 11872"/>
                <a:gd name="T16" fmla="*/ 1850 w 16128"/>
                <a:gd name="T17" fmla="*/ 4727 h 11872"/>
                <a:gd name="T18" fmla="*/ 1957 w 16128"/>
                <a:gd name="T19" fmla="*/ 4656 h 11872"/>
                <a:gd name="T20" fmla="*/ 2073 w 16128"/>
                <a:gd name="T21" fmla="*/ 4609 h 11872"/>
                <a:gd name="T22" fmla="*/ 2195 w 16128"/>
                <a:gd name="T23" fmla="*/ 4586 h 11872"/>
                <a:gd name="T24" fmla="*/ 2319 w 16128"/>
                <a:gd name="T25" fmla="*/ 4586 h 11872"/>
                <a:gd name="T26" fmla="*/ 2441 w 16128"/>
                <a:gd name="T27" fmla="*/ 4609 h 11872"/>
                <a:gd name="T28" fmla="*/ 2558 w 16128"/>
                <a:gd name="T29" fmla="*/ 4656 h 11872"/>
                <a:gd name="T30" fmla="*/ 2665 w 16128"/>
                <a:gd name="T31" fmla="*/ 4727 h 11872"/>
                <a:gd name="T32" fmla="*/ 5357 w 16128"/>
                <a:gd name="T33" fmla="*/ 7406 h 11872"/>
                <a:gd name="T34" fmla="*/ 5460 w 16128"/>
                <a:gd name="T35" fmla="*/ 7483 h 11872"/>
                <a:gd name="T36" fmla="*/ 5575 w 16128"/>
                <a:gd name="T37" fmla="*/ 7535 h 11872"/>
                <a:gd name="T38" fmla="*/ 5696 w 16128"/>
                <a:gd name="T39" fmla="*/ 7565 h 11872"/>
                <a:gd name="T40" fmla="*/ 5819 w 16128"/>
                <a:gd name="T41" fmla="*/ 7571 h 11872"/>
                <a:gd name="T42" fmla="*/ 5942 w 16128"/>
                <a:gd name="T43" fmla="*/ 7552 h 11872"/>
                <a:gd name="T44" fmla="*/ 6060 w 16128"/>
                <a:gd name="T45" fmla="*/ 7512 h 11872"/>
                <a:gd name="T46" fmla="*/ 6170 w 16128"/>
                <a:gd name="T47" fmla="*/ 7447 h 11872"/>
                <a:gd name="T48" fmla="*/ 13421 w 16128"/>
                <a:gd name="T49" fmla="*/ 190 h 11872"/>
                <a:gd name="T50" fmla="*/ 13521 w 16128"/>
                <a:gd name="T51" fmla="*/ 107 h 11872"/>
                <a:gd name="T52" fmla="*/ 13634 w 16128"/>
                <a:gd name="T53" fmla="*/ 47 h 11872"/>
                <a:gd name="T54" fmla="*/ 13753 w 16128"/>
                <a:gd name="T55" fmla="*/ 12 h 11872"/>
                <a:gd name="T56" fmla="*/ 13877 w 16128"/>
                <a:gd name="T57" fmla="*/ 0 h 11872"/>
                <a:gd name="T58" fmla="*/ 14000 w 16128"/>
                <a:gd name="T59" fmla="*/ 11 h 11872"/>
                <a:gd name="T60" fmla="*/ 14120 w 16128"/>
                <a:gd name="T61" fmla="*/ 46 h 11872"/>
                <a:gd name="T62" fmla="*/ 14233 w 16128"/>
                <a:gd name="T63" fmla="*/ 105 h 11872"/>
                <a:gd name="T64" fmla="*/ 14334 w 16128"/>
                <a:gd name="T65" fmla="*/ 186 h 11872"/>
                <a:gd name="T66" fmla="*/ 16003 w 16128"/>
                <a:gd name="T67" fmla="*/ 1855 h 11872"/>
                <a:gd name="T68" fmla="*/ 16068 w 16128"/>
                <a:gd name="T69" fmla="*/ 1964 h 11872"/>
                <a:gd name="T70" fmla="*/ 16109 w 16128"/>
                <a:gd name="T71" fmla="*/ 2082 h 11872"/>
                <a:gd name="T72" fmla="*/ 16127 w 16128"/>
                <a:gd name="T73" fmla="*/ 2205 h 11872"/>
                <a:gd name="T74" fmla="*/ 16122 w 16128"/>
                <a:gd name="T75" fmla="*/ 2328 h 11872"/>
                <a:gd name="T76" fmla="*/ 16093 w 16128"/>
                <a:gd name="T77" fmla="*/ 2449 h 11872"/>
                <a:gd name="T78" fmla="*/ 16039 w 16128"/>
                <a:gd name="T79" fmla="*/ 2564 h 11872"/>
                <a:gd name="T80" fmla="*/ 15964 w 16128"/>
                <a:gd name="T81" fmla="*/ 2667 h 11872"/>
                <a:gd name="T82" fmla="*/ 7188 w 16128"/>
                <a:gd name="T83" fmla="*/ 11462 h 11872"/>
                <a:gd name="T84" fmla="*/ 7074 w 16128"/>
                <a:gd name="T85" fmla="*/ 11550 h 11872"/>
                <a:gd name="T86" fmla="*/ 6943 w 16128"/>
                <a:gd name="T87" fmla="*/ 11632 h 11872"/>
                <a:gd name="T88" fmla="*/ 6801 w 16128"/>
                <a:gd name="T89" fmla="*/ 11706 h 11872"/>
                <a:gd name="T90" fmla="*/ 6652 w 16128"/>
                <a:gd name="T91" fmla="*/ 11767 h 11872"/>
                <a:gd name="T92" fmla="*/ 6500 w 16128"/>
                <a:gd name="T93" fmla="*/ 11817 h 11872"/>
                <a:gd name="T94" fmla="*/ 6349 w 16128"/>
                <a:gd name="T95" fmla="*/ 11852 h 11872"/>
                <a:gd name="T96" fmla="*/ 6205 w 16128"/>
                <a:gd name="T97" fmla="*/ 11870 h 11872"/>
                <a:gd name="T98" fmla="*/ 5352 w 16128"/>
                <a:gd name="T99" fmla="*/ 11871 h 11872"/>
                <a:gd name="T100" fmla="*/ 5210 w 16128"/>
                <a:gd name="T101" fmla="*/ 11858 h 11872"/>
                <a:gd name="T102" fmla="*/ 5062 w 16128"/>
                <a:gd name="T103" fmla="*/ 11827 h 11872"/>
                <a:gd name="T104" fmla="*/ 4910 w 16128"/>
                <a:gd name="T105" fmla="*/ 11780 h 11872"/>
                <a:gd name="T106" fmla="*/ 4760 w 16128"/>
                <a:gd name="T107" fmla="*/ 11722 h 11872"/>
                <a:gd name="T108" fmla="*/ 4615 w 16128"/>
                <a:gd name="T109" fmla="*/ 11651 h 11872"/>
                <a:gd name="T110" fmla="*/ 4481 w 16128"/>
                <a:gd name="T111" fmla="*/ 11572 h 11872"/>
                <a:gd name="T112" fmla="*/ 4363 w 16128"/>
                <a:gd name="T113" fmla="*/ 11484 h 11872"/>
                <a:gd name="T114" fmla="*/ 187 w 16128"/>
                <a:gd name="T115" fmla="*/ 7297 h 1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128" h="11872">
                  <a:moveTo>
                    <a:pt x="187" y="7297"/>
                  </a:moveTo>
                  <a:lnTo>
                    <a:pt x="164" y="7273"/>
                  </a:lnTo>
                  <a:lnTo>
                    <a:pt x="143" y="7248"/>
                  </a:lnTo>
                  <a:lnTo>
                    <a:pt x="124" y="7223"/>
                  </a:lnTo>
                  <a:lnTo>
                    <a:pt x="106" y="7196"/>
                  </a:lnTo>
                  <a:lnTo>
                    <a:pt x="89" y="7168"/>
                  </a:lnTo>
                  <a:lnTo>
                    <a:pt x="74" y="7141"/>
                  </a:lnTo>
                  <a:lnTo>
                    <a:pt x="59" y="7113"/>
                  </a:lnTo>
                  <a:lnTo>
                    <a:pt x="46" y="7084"/>
                  </a:lnTo>
                  <a:lnTo>
                    <a:pt x="35" y="7054"/>
                  </a:lnTo>
                  <a:lnTo>
                    <a:pt x="26" y="7024"/>
                  </a:lnTo>
                  <a:lnTo>
                    <a:pt x="18" y="6994"/>
                  </a:lnTo>
                  <a:lnTo>
                    <a:pt x="12" y="6964"/>
                  </a:lnTo>
                  <a:lnTo>
                    <a:pt x="6" y="6933"/>
                  </a:lnTo>
                  <a:lnTo>
                    <a:pt x="3" y="6902"/>
                  </a:lnTo>
                  <a:lnTo>
                    <a:pt x="1" y="6871"/>
                  </a:lnTo>
                  <a:lnTo>
                    <a:pt x="0" y="6841"/>
                  </a:lnTo>
                  <a:lnTo>
                    <a:pt x="1" y="6809"/>
                  </a:lnTo>
                  <a:lnTo>
                    <a:pt x="3" y="6778"/>
                  </a:lnTo>
                  <a:lnTo>
                    <a:pt x="7" y="6747"/>
                  </a:lnTo>
                  <a:lnTo>
                    <a:pt x="12" y="6717"/>
                  </a:lnTo>
                  <a:lnTo>
                    <a:pt x="18" y="6687"/>
                  </a:lnTo>
                  <a:lnTo>
                    <a:pt x="26" y="6656"/>
                  </a:lnTo>
                  <a:lnTo>
                    <a:pt x="36" y="6626"/>
                  </a:lnTo>
                  <a:lnTo>
                    <a:pt x="47" y="6597"/>
                  </a:lnTo>
                  <a:lnTo>
                    <a:pt x="59" y="6569"/>
                  </a:lnTo>
                  <a:lnTo>
                    <a:pt x="74" y="6539"/>
                  </a:lnTo>
                  <a:lnTo>
                    <a:pt x="90" y="6512"/>
                  </a:lnTo>
                  <a:lnTo>
                    <a:pt x="106" y="6485"/>
                  </a:lnTo>
                  <a:lnTo>
                    <a:pt x="125" y="6459"/>
                  </a:lnTo>
                  <a:lnTo>
                    <a:pt x="144" y="6432"/>
                  </a:lnTo>
                  <a:lnTo>
                    <a:pt x="165" y="6408"/>
                  </a:lnTo>
                  <a:lnTo>
                    <a:pt x="188" y="6384"/>
                  </a:lnTo>
                  <a:lnTo>
                    <a:pt x="1801" y="4771"/>
                  </a:lnTo>
                  <a:lnTo>
                    <a:pt x="1824" y="4748"/>
                  </a:lnTo>
                  <a:lnTo>
                    <a:pt x="1850" y="4727"/>
                  </a:lnTo>
                  <a:lnTo>
                    <a:pt x="1876" y="4707"/>
                  </a:lnTo>
                  <a:lnTo>
                    <a:pt x="1902" y="4689"/>
                  </a:lnTo>
                  <a:lnTo>
                    <a:pt x="1929" y="4671"/>
                  </a:lnTo>
                  <a:lnTo>
                    <a:pt x="1957" y="4656"/>
                  </a:lnTo>
                  <a:lnTo>
                    <a:pt x="1985" y="4642"/>
                  </a:lnTo>
                  <a:lnTo>
                    <a:pt x="2014" y="4630"/>
                  </a:lnTo>
                  <a:lnTo>
                    <a:pt x="2043" y="4619"/>
                  </a:lnTo>
                  <a:lnTo>
                    <a:pt x="2073" y="4609"/>
                  </a:lnTo>
                  <a:lnTo>
                    <a:pt x="2104" y="4601"/>
                  </a:lnTo>
                  <a:lnTo>
                    <a:pt x="2134" y="4595"/>
                  </a:lnTo>
                  <a:lnTo>
                    <a:pt x="2164" y="4590"/>
                  </a:lnTo>
                  <a:lnTo>
                    <a:pt x="2195" y="4586"/>
                  </a:lnTo>
                  <a:lnTo>
                    <a:pt x="2227" y="4584"/>
                  </a:lnTo>
                  <a:lnTo>
                    <a:pt x="2257" y="4583"/>
                  </a:lnTo>
                  <a:lnTo>
                    <a:pt x="2288" y="4584"/>
                  </a:lnTo>
                  <a:lnTo>
                    <a:pt x="2319" y="4586"/>
                  </a:lnTo>
                  <a:lnTo>
                    <a:pt x="2350" y="4590"/>
                  </a:lnTo>
                  <a:lnTo>
                    <a:pt x="2381" y="4595"/>
                  </a:lnTo>
                  <a:lnTo>
                    <a:pt x="2411" y="4601"/>
                  </a:lnTo>
                  <a:lnTo>
                    <a:pt x="2441" y="4609"/>
                  </a:lnTo>
                  <a:lnTo>
                    <a:pt x="2472" y="4619"/>
                  </a:lnTo>
                  <a:lnTo>
                    <a:pt x="2501" y="4630"/>
                  </a:lnTo>
                  <a:lnTo>
                    <a:pt x="2529" y="4642"/>
                  </a:lnTo>
                  <a:lnTo>
                    <a:pt x="2558" y="4656"/>
                  </a:lnTo>
                  <a:lnTo>
                    <a:pt x="2586" y="4671"/>
                  </a:lnTo>
                  <a:lnTo>
                    <a:pt x="2613" y="4689"/>
                  </a:lnTo>
                  <a:lnTo>
                    <a:pt x="2639" y="4707"/>
                  </a:lnTo>
                  <a:lnTo>
                    <a:pt x="2665" y="4727"/>
                  </a:lnTo>
                  <a:lnTo>
                    <a:pt x="2689" y="4748"/>
                  </a:lnTo>
                  <a:lnTo>
                    <a:pt x="2714" y="4770"/>
                  </a:lnTo>
                  <a:lnTo>
                    <a:pt x="5332" y="7384"/>
                  </a:lnTo>
                  <a:lnTo>
                    <a:pt x="5357" y="7406"/>
                  </a:lnTo>
                  <a:lnTo>
                    <a:pt x="5382" y="7427"/>
                  </a:lnTo>
                  <a:lnTo>
                    <a:pt x="5407" y="7448"/>
                  </a:lnTo>
                  <a:lnTo>
                    <a:pt x="5433" y="7466"/>
                  </a:lnTo>
                  <a:lnTo>
                    <a:pt x="5460" y="7483"/>
                  </a:lnTo>
                  <a:lnTo>
                    <a:pt x="5489" y="7498"/>
                  </a:lnTo>
                  <a:lnTo>
                    <a:pt x="5517" y="7512"/>
                  </a:lnTo>
                  <a:lnTo>
                    <a:pt x="5546" y="7524"/>
                  </a:lnTo>
                  <a:lnTo>
                    <a:pt x="5575" y="7535"/>
                  </a:lnTo>
                  <a:lnTo>
                    <a:pt x="5604" y="7545"/>
                  </a:lnTo>
                  <a:lnTo>
                    <a:pt x="5635" y="7553"/>
                  </a:lnTo>
                  <a:lnTo>
                    <a:pt x="5665" y="7559"/>
                  </a:lnTo>
                  <a:lnTo>
                    <a:pt x="5696" y="7565"/>
                  </a:lnTo>
                  <a:lnTo>
                    <a:pt x="5726" y="7569"/>
                  </a:lnTo>
                  <a:lnTo>
                    <a:pt x="5758" y="7571"/>
                  </a:lnTo>
                  <a:lnTo>
                    <a:pt x="5789" y="7572"/>
                  </a:lnTo>
                  <a:lnTo>
                    <a:pt x="5819" y="7571"/>
                  </a:lnTo>
                  <a:lnTo>
                    <a:pt x="5850" y="7569"/>
                  </a:lnTo>
                  <a:lnTo>
                    <a:pt x="5882" y="7565"/>
                  </a:lnTo>
                  <a:lnTo>
                    <a:pt x="5912" y="7559"/>
                  </a:lnTo>
                  <a:lnTo>
                    <a:pt x="5942" y="7552"/>
                  </a:lnTo>
                  <a:lnTo>
                    <a:pt x="5972" y="7544"/>
                  </a:lnTo>
                  <a:lnTo>
                    <a:pt x="6003" y="7535"/>
                  </a:lnTo>
                  <a:lnTo>
                    <a:pt x="6032" y="7524"/>
                  </a:lnTo>
                  <a:lnTo>
                    <a:pt x="6060" y="7512"/>
                  </a:lnTo>
                  <a:lnTo>
                    <a:pt x="6089" y="7498"/>
                  </a:lnTo>
                  <a:lnTo>
                    <a:pt x="6117" y="7482"/>
                  </a:lnTo>
                  <a:lnTo>
                    <a:pt x="6144" y="7465"/>
                  </a:lnTo>
                  <a:lnTo>
                    <a:pt x="6170" y="7447"/>
                  </a:lnTo>
                  <a:lnTo>
                    <a:pt x="6196" y="7426"/>
                  </a:lnTo>
                  <a:lnTo>
                    <a:pt x="6220" y="7405"/>
                  </a:lnTo>
                  <a:lnTo>
                    <a:pt x="6245" y="7383"/>
                  </a:lnTo>
                  <a:lnTo>
                    <a:pt x="13421" y="190"/>
                  </a:lnTo>
                  <a:lnTo>
                    <a:pt x="13445" y="166"/>
                  </a:lnTo>
                  <a:lnTo>
                    <a:pt x="13470" y="145"/>
                  </a:lnTo>
                  <a:lnTo>
                    <a:pt x="13495" y="125"/>
                  </a:lnTo>
                  <a:lnTo>
                    <a:pt x="13521" y="107"/>
                  </a:lnTo>
                  <a:lnTo>
                    <a:pt x="13549" y="90"/>
                  </a:lnTo>
                  <a:lnTo>
                    <a:pt x="13577" y="75"/>
                  </a:lnTo>
                  <a:lnTo>
                    <a:pt x="13605" y="60"/>
                  </a:lnTo>
                  <a:lnTo>
                    <a:pt x="13634" y="47"/>
                  </a:lnTo>
                  <a:lnTo>
                    <a:pt x="13663" y="36"/>
                  </a:lnTo>
                  <a:lnTo>
                    <a:pt x="13693" y="27"/>
                  </a:lnTo>
                  <a:lnTo>
                    <a:pt x="13723" y="19"/>
                  </a:lnTo>
                  <a:lnTo>
                    <a:pt x="13753" y="12"/>
                  </a:lnTo>
                  <a:lnTo>
                    <a:pt x="13784" y="7"/>
                  </a:lnTo>
                  <a:lnTo>
                    <a:pt x="13815" y="3"/>
                  </a:lnTo>
                  <a:lnTo>
                    <a:pt x="13846" y="1"/>
                  </a:lnTo>
                  <a:lnTo>
                    <a:pt x="13877" y="0"/>
                  </a:lnTo>
                  <a:lnTo>
                    <a:pt x="13908" y="1"/>
                  </a:lnTo>
                  <a:lnTo>
                    <a:pt x="13939" y="3"/>
                  </a:lnTo>
                  <a:lnTo>
                    <a:pt x="13970" y="6"/>
                  </a:lnTo>
                  <a:lnTo>
                    <a:pt x="14000" y="11"/>
                  </a:lnTo>
                  <a:lnTo>
                    <a:pt x="14031" y="18"/>
                  </a:lnTo>
                  <a:lnTo>
                    <a:pt x="14062" y="26"/>
                  </a:lnTo>
                  <a:lnTo>
                    <a:pt x="14091" y="35"/>
                  </a:lnTo>
                  <a:lnTo>
                    <a:pt x="14120" y="46"/>
                  </a:lnTo>
                  <a:lnTo>
                    <a:pt x="14149" y="58"/>
                  </a:lnTo>
                  <a:lnTo>
                    <a:pt x="14178" y="73"/>
                  </a:lnTo>
                  <a:lnTo>
                    <a:pt x="14206" y="88"/>
                  </a:lnTo>
                  <a:lnTo>
                    <a:pt x="14233" y="105"/>
                  </a:lnTo>
                  <a:lnTo>
                    <a:pt x="14259" y="123"/>
                  </a:lnTo>
                  <a:lnTo>
                    <a:pt x="14285" y="143"/>
                  </a:lnTo>
                  <a:lnTo>
                    <a:pt x="14310" y="164"/>
                  </a:lnTo>
                  <a:lnTo>
                    <a:pt x="14334" y="186"/>
                  </a:lnTo>
                  <a:lnTo>
                    <a:pt x="15938" y="1780"/>
                  </a:lnTo>
                  <a:lnTo>
                    <a:pt x="15962" y="1804"/>
                  </a:lnTo>
                  <a:lnTo>
                    <a:pt x="15983" y="1829"/>
                  </a:lnTo>
                  <a:lnTo>
                    <a:pt x="16003" y="1855"/>
                  </a:lnTo>
                  <a:lnTo>
                    <a:pt x="16021" y="1881"/>
                  </a:lnTo>
                  <a:lnTo>
                    <a:pt x="16038" y="1908"/>
                  </a:lnTo>
                  <a:lnTo>
                    <a:pt x="16053" y="1935"/>
                  </a:lnTo>
                  <a:lnTo>
                    <a:pt x="16068" y="1964"/>
                  </a:lnTo>
                  <a:lnTo>
                    <a:pt x="16081" y="1993"/>
                  </a:lnTo>
                  <a:lnTo>
                    <a:pt x="16092" y="2022"/>
                  </a:lnTo>
                  <a:lnTo>
                    <a:pt x="16101" y="2051"/>
                  </a:lnTo>
                  <a:lnTo>
                    <a:pt x="16109" y="2082"/>
                  </a:lnTo>
                  <a:lnTo>
                    <a:pt x="16116" y="2112"/>
                  </a:lnTo>
                  <a:lnTo>
                    <a:pt x="16121" y="2143"/>
                  </a:lnTo>
                  <a:lnTo>
                    <a:pt x="16125" y="2173"/>
                  </a:lnTo>
                  <a:lnTo>
                    <a:pt x="16127" y="2205"/>
                  </a:lnTo>
                  <a:lnTo>
                    <a:pt x="16128" y="2236"/>
                  </a:lnTo>
                  <a:lnTo>
                    <a:pt x="16127" y="2266"/>
                  </a:lnTo>
                  <a:lnTo>
                    <a:pt x="16125" y="2297"/>
                  </a:lnTo>
                  <a:lnTo>
                    <a:pt x="16122" y="2328"/>
                  </a:lnTo>
                  <a:lnTo>
                    <a:pt x="16117" y="2359"/>
                  </a:lnTo>
                  <a:lnTo>
                    <a:pt x="16110" y="2389"/>
                  </a:lnTo>
                  <a:lnTo>
                    <a:pt x="16102" y="2419"/>
                  </a:lnTo>
                  <a:lnTo>
                    <a:pt x="16093" y="2449"/>
                  </a:lnTo>
                  <a:lnTo>
                    <a:pt x="16082" y="2478"/>
                  </a:lnTo>
                  <a:lnTo>
                    <a:pt x="16069" y="2507"/>
                  </a:lnTo>
                  <a:lnTo>
                    <a:pt x="16055" y="2535"/>
                  </a:lnTo>
                  <a:lnTo>
                    <a:pt x="16039" y="2564"/>
                  </a:lnTo>
                  <a:lnTo>
                    <a:pt x="16023" y="2591"/>
                  </a:lnTo>
                  <a:lnTo>
                    <a:pt x="16004" y="2617"/>
                  </a:lnTo>
                  <a:lnTo>
                    <a:pt x="15985" y="2642"/>
                  </a:lnTo>
                  <a:lnTo>
                    <a:pt x="15964" y="2667"/>
                  </a:lnTo>
                  <a:lnTo>
                    <a:pt x="15941" y="2692"/>
                  </a:lnTo>
                  <a:lnTo>
                    <a:pt x="7238" y="11415"/>
                  </a:lnTo>
                  <a:lnTo>
                    <a:pt x="7214" y="11439"/>
                  </a:lnTo>
                  <a:lnTo>
                    <a:pt x="7188" y="11462"/>
                  </a:lnTo>
                  <a:lnTo>
                    <a:pt x="7162" y="11485"/>
                  </a:lnTo>
                  <a:lnTo>
                    <a:pt x="7134" y="11507"/>
                  </a:lnTo>
                  <a:lnTo>
                    <a:pt x="7104" y="11529"/>
                  </a:lnTo>
                  <a:lnTo>
                    <a:pt x="7074" y="11550"/>
                  </a:lnTo>
                  <a:lnTo>
                    <a:pt x="7043" y="11572"/>
                  </a:lnTo>
                  <a:lnTo>
                    <a:pt x="7011" y="11593"/>
                  </a:lnTo>
                  <a:lnTo>
                    <a:pt x="6977" y="11613"/>
                  </a:lnTo>
                  <a:lnTo>
                    <a:pt x="6943" y="11632"/>
                  </a:lnTo>
                  <a:lnTo>
                    <a:pt x="6909" y="11651"/>
                  </a:lnTo>
                  <a:lnTo>
                    <a:pt x="6874" y="11670"/>
                  </a:lnTo>
                  <a:lnTo>
                    <a:pt x="6837" y="11688"/>
                  </a:lnTo>
                  <a:lnTo>
                    <a:pt x="6801" y="11706"/>
                  </a:lnTo>
                  <a:lnTo>
                    <a:pt x="6765" y="11722"/>
                  </a:lnTo>
                  <a:lnTo>
                    <a:pt x="6727" y="11738"/>
                  </a:lnTo>
                  <a:lnTo>
                    <a:pt x="6689" y="11753"/>
                  </a:lnTo>
                  <a:lnTo>
                    <a:pt x="6652" y="11767"/>
                  </a:lnTo>
                  <a:lnTo>
                    <a:pt x="6613" y="11781"/>
                  </a:lnTo>
                  <a:lnTo>
                    <a:pt x="6576" y="11793"/>
                  </a:lnTo>
                  <a:lnTo>
                    <a:pt x="6538" y="11805"/>
                  </a:lnTo>
                  <a:lnTo>
                    <a:pt x="6500" y="11817"/>
                  </a:lnTo>
                  <a:lnTo>
                    <a:pt x="6461" y="11827"/>
                  </a:lnTo>
                  <a:lnTo>
                    <a:pt x="6424" y="11836"/>
                  </a:lnTo>
                  <a:lnTo>
                    <a:pt x="6387" y="11844"/>
                  </a:lnTo>
                  <a:lnTo>
                    <a:pt x="6349" y="11852"/>
                  </a:lnTo>
                  <a:lnTo>
                    <a:pt x="6313" y="11858"/>
                  </a:lnTo>
                  <a:lnTo>
                    <a:pt x="6277" y="11863"/>
                  </a:lnTo>
                  <a:lnTo>
                    <a:pt x="6241" y="11867"/>
                  </a:lnTo>
                  <a:lnTo>
                    <a:pt x="6205" y="11870"/>
                  </a:lnTo>
                  <a:lnTo>
                    <a:pt x="6171" y="11871"/>
                  </a:lnTo>
                  <a:lnTo>
                    <a:pt x="6138" y="11872"/>
                  </a:lnTo>
                  <a:lnTo>
                    <a:pt x="5386" y="11872"/>
                  </a:lnTo>
                  <a:lnTo>
                    <a:pt x="5352" y="11871"/>
                  </a:lnTo>
                  <a:lnTo>
                    <a:pt x="5318" y="11870"/>
                  </a:lnTo>
                  <a:lnTo>
                    <a:pt x="5283" y="11867"/>
                  </a:lnTo>
                  <a:lnTo>
                    <a:pt x="5247" y="11863"/>
                  </a:lnTo>
                  <a:lnTo>
                    <a:pt x="5210" y="11858"/>
                  </a:lnTo>
                  <a:lnTo>
                    <a:pt x="5174" y="11851"/>
                  </a:lnTo>
                  <a:lnTo>
                    <a:pt x="5137" y="11844"/>
                  </a:lnTo>
                  <a:lnTo>
                    <a:pt x="5099" y="11836"/>
                  </a:lnTo>
                  <a:lnTo>
                    <a:pt x="5062" y="11827"/>
                  </a:lnTo>
                  <a:lnTo>
                    <a:pt x="5024" y="11817"/>
                  </a:lnTo>
                  <a:lnTo>
                    <a:pt x="4986" y="11805"/>
                  </a:lnTo>
                  <a:lnTo>
                    <a:pt x="4948" y="11793"/>
                  </a:lnTo>
                  <a:lnTo>
                    <a:pt x="4910" y="11780"/>
                  </a:lnTo>
                  <a:lnTo>
                    <a:pt x="4872" y="11767"/>
                  </a:lnTo>
                  <a:lnTo>
                    <a:pt x="4834" y="11753"/>
                  </a:lnTo>
                  <a:lnTo>
                    <a:pt x="4796" y="11738"/>
                  </a:lnTo>
                  <a:lnTo>
                    <a:pt x="4760" y="11722"/>
                  </a:lnTo>
                  <a:lnTo>
                    <a:pt x="4722" y="11705"/>
                  </a:lnTo>
                  <a:lnTo>
                    <a:pt x="4686" y="11688"/>
                  </a:lnTo>
                  <a:lnTo>
                    <a:pt x="4650" y="11669"/>
                  </a:lnTo>
                  <a:lnTo>
                    <a:pt x="4615" y="11651"/>
                  </a:lnTo>
                  <a:lnTo>
                    <a:pt x="4580" y="11632"/>
                  </a:lnTo>
                  <a:lnTo>
                    <a:pt x="4546" y="11612"/>
                  </a:lnTo>
                  <a:lnTo>
                    <a:pt x="4513" y="11592"/>
                  </a:lnTo>
                  <a:lnTo>
                    <a:pt x="4481" y="11572"/>
                  </a:lnTo>
                  <a:lnTo>
                    <a:pt x="4449" y="11550"/>
                  </a:lnTo>
                  <a:lnTo>
                    <a:pt x="4419" y="11528"/>
                  </a:lnTo>
                  <a:lnTo>
                    <a:pt x="4390" y="11506"/>
                  </a:lnTo>
                  <a:lnTo>
                    <a:pt x="4363" y="11484"/>
                  </a:lnTo>
                  <a:lnTo>
                    <a:pt x="4335" y="11462"/>
                  </a:lnTo>
                  <a:lnTo>
                    <a:pt x="4310" y="11439"/>
                  </a:lnTo>
                  <a:lnTo>
                    <a:pt x="4286" y="11414"/>
                  </a:lnTo>
                  <a:lnTo>
                    <a:pt x="187" y="7297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C4199BF-F307-65BC-5A8D-2EC1B68354A8}"/>
                </a:ext>
              </a:extLst>
            </p:cNvPr>
            <p:cNvSpPr txBox="1"/>
            <p:nvPr/>
          </p:nvSpPr>
          <p:spPr>
            <a:xfrm>
              <a:off x="1351471" y="4239923"/>
              <a:ext cx="1969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5 Revisions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5BFB91D-79F5-1339-CB39-1ABF074E91A2}"/>
              </a:ext>
            </a:extLst>
          </p:cNvPr>
          <p:cNvGrpSpPr/>
          <p:nvPr/>
        </p:nvGrpSpPr>
        <p:grpSpPr>
          <a:xfrm>
            <a:off x="1928046" y="4888783"/>
            <a:ext cx="2141585" cy="307777"/>
            <a:chOff x="1179219" y="4642811"/>
            <a:chExt cx="2141585" cy="307777"/>
          </a:xfrm>
        </p:grpSpPr>
        <p:sp>
          <p:nvSpPr>
            <p:cNvPr id="16" name="Freeform 229">
              <a:extLst>
                <a:ext uri="{FF2B5EF4-FFF2-40B4-BE49-F238E27FC236}">
                  <a16:creationId xmlns:a16="http://schemas.microsoft.com/office/drawing/2014/main" id="{A184B2D4-A620-9CF3-52AE-60165B2DC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219" y="4739074"/>
              <a:ext cx="133002" cy="91589"/>
            </a:xfrm>
            <a:custGeom>
              <a:avLst/>
              <a:gdLst>
                <a:gd name="T0" fmla="*/ 124 w 16128"/>
                <a:gd name="T1" fmla="*/ 7223 h 11872"/>
                <a:gd name="T2" fmla="*/ 59 w 16128"/>
                <a:gd name="T3" fmla="*/ 7113 h 11872"/>
                <a:gd name="T4" fmla="*/ 18 w 16128"/>
                <a:gd name="T5" fmla="*/ 6994 h 11872"/>
                <a:gd name="T6" fmla="*/ 1 w 16128"/>
                <a:gd name="T7" fmla="*/ 6871 h 11872"/>
                <a:gd name="T8" fmla="*/ 7 w 16128"/>
                <a:gd name="T9" fmla="*/ 6747 h 11872"/>
                <a:gd name="T10" fmla="*/ 36 w 16128"/>
                <a:gd name="T11" fmla="*/ 6626 h 11872"/>
                <a:gd name="T12" fmla="*/ 90 w 16128"/>
                <a:gd name="T13" fmla="*/ 6512 h 11872"/>
                <a:gd name="T14" fmla="*/ 165 w 16128"/>
                <a:gd name="T15" fmla="*/ 6408 h 11872"/>
                <a:gd name="T16" fmla="*/ 1850 w 16128"/>
                <a:gd name="T17" fmla="*/ 4727 h 11872"/>
                <a:gd name="T18" fmla="*/ 1957 w 16128"/>
                <a:gd name="T19" fmla="*/ 4656 h 11872"/>
                <a:gd name="T20" fmla="*/ 2073 w 16128"/>
                <a:gd name="T21" fmla="*/ 4609 h 11872"/>
                <a:gd name="T22" fmla="*/ 2195 w 16128"/>
                <a:gd name="T23" fmla="*/ 4586 h 11872"/>
                <a:gd name="T24" fmla="*/ 2319 w 16128"/>
                <a:gd name="T25" fmla="*/ 4586 h 11872"/>
                <a:gd name="T26" fmla="*/ 2441 w 16128"/>
                <a:gd name="T27" fmla="*/ 4609 h 11872"/>
                <a:gd name="T28" fmla="*/ 2558 w 16128"/>
                <a:gd name="T29" fmla="*/ 4656 h 11872"/>
                <a:gd name="T30" fmla="*/ 2665 w 16128"/>
                <a:gd name="T31" fmla="*/ 4727 h 11872"/>
                <a:gd name="T32" fmla="*/ 5357 w 16128"/>
                <a:gd name="T33" fmla="*/ 7406 h 11872"/>
                <a:gd name="T34" fmla="*/ 5460 w 16128"/>
                <a:gd name="T35" fmla="*/ 7483 h 11872"/>
                <a:gd name="T36" fmla="*/ 5575 w 16128"/>
                <a:gd name="T37" fmla="*/ 7535 h 11872"/>
                <a:gd name="T38" fmla="*/ 5696 w 16128"/>
                <a:gd name="T39" fmla="*/ 7565 h 11872"/>
                <a:gd name="T40" fmla="*/ 5819 w 16128"/>
                <a:gd name="T41" fmla="*/ 7571 h 11872"/>
                <a:gd name="T42" fmla="*/ 5942 w 16128"/>
                <a:gd name="T43" fmla="*/ 7552 h 11872"/>
                <a:gd name="T44" fmla="*/ 6060 w 16128"/>
                <a:gd name="T45" fmla="*/ 7512 h 11872"/>
                <a:gd name="T46" fmla="*/ 6170 w 16128"/>
                <a:gd name="T47" fmla="*/ 7447 h 11872"/>
                <a:gd name="T48" fmla="*/ 13421 w 16128"/>
                <a:gd name="T49" fmla="*/ 190 h 11872"/>
                <a:gd name="T50" fmla="*/ 13521 w 16128"/>
                <a:gd name="T51" fmla="*/ 107 h 11872"/>
                <a:gd name="T52" fmla="*/ 13634 w 16128"/>
                <a:gd name="T53" fmla="*/ 47 h 11872"/>
                <a:gd name="T54" fmla="*/ 13753 w 16128"/>
                <a:gd name="T55" fmla="*/ 12 h 11872"/>
                <a:gd name="T56" fmla="*/ 13877 w 16128"/>
                <a:gd name="T57" fmla="*/ 0 h 11872"/>
                <a:gd name="T58" fmla="*/ 14000 w 16128"/>
                <a:gd name="T59" fmla="*/ 11 h 11872"/>
                <a:gd name="T60" fmla="*/ 14120 w 16128"/>
                <a:gd name="T61" fmla="*/ 46 h 11872"/>
                <a:gd name="T62" fmla="*/ 14233 w 16128"/>
                <a:gd name="T63" fmla="*/ 105 h 11872"/>
                <a:gd name="T64" fmla="*/ 14334 w 16128"/>
                <a:gd name="T65" fmla="*/ 186 h 11872"/>
                <a:gd name="T66" fmla="*/ 16003 w 16128"/>
                <a:gd name="T67" fmla="*/ 1855 h 11872"/>
                <a:gd name="T68" fmla="*/ 16068 w 16128"/>
                <a:gd name="T69" fmla="*/ 1964 h 11872"/>
                <a:gd name="T70" fmla="*/ 16109 w 16128"/>
                <a:gd name="T71" fmla="*/ 2082 h 11872"/>
                <a:gd name="T72" fmla="*/ 16127 w 16128"/>
                <a:gd name="T73" fmla="*/ 2205 h 11872"/>
                <a:gd name="T74" fmla="*/ 16122 w 16128"/>
                <a:gd name="T75" fmla="*/ 2328 h 11872"/>
                <a:gd name="T76" fmla="*/ 16093 w 16128"/>
                <a:gd name="T77" fmla="*/ 2449 h 11872"/>
                <a:gd name="T78" fmla="*/ 16039 w 16128"/>
                <a:gd name="T79" fmla="*/ 2564 h 11872"/>
                <a:gd name="T80" fmla="*/ 15964 w 16128"/>
                <a:gd name="T81" fmla="*/ 2667 h 11872"/>
                <a:gd name="T82" fmla="*/ 7188 w 16128"/>
                <a:gd name="T83" fmla="*/ 11462 h 11872"/>
                <a:gd name="T84" fmla="*/ 7074 w 16128"/>
                <a:gd name="T85" fmla="*/ 11550 h 11872"/>
                <a:gd name="T86" fmla="*/ 6943 w 16128"/>
                <a:gd name="T87" fmla="*/ 11632 h 11872"/>
                <a:gd name="T88" fmla="*/ 6801 w 16128"/>
                <a:gd name="T89" fmla="*/ 11706 h 11872"/>
                <a:gd name="T90" fmla="*/ 6652 w 16128"/>
                <a:gd name="T91" fmla="*/ 11767 h 11872"/>
                <a:gd name="T92" fmla="*/ 6500 w 16128"/>
                <a:gd name="T93" fmla="*/ 11817 h 11872"/>
                <a:gd name="T94" fmla="*/ 6349 w 16128"/>
                <a:gd name="T95" fmla="*/ 11852 h 11872"/>
                <a:gd name="T96" fmla="*/ 6205 w 16128"/>
                <a:gd name="T97" fmla="*/ 11870 h 11872"/>
                <a:gd name="T98" fmla="*/ 5352 w 16128"/>
                <a:gd name="T99" fmla="*/ 11871 h 11872"/>
                <a:gd name="T100" fmla="*/ 5210 w 16128"/>
                <a:gd name="T101" fmla="*/ 11858 h 11872"/>
                <a:gd name="T102" fmla="*/ 5062 w 16128"/>
                <a:gd name="T103" fmla="*/ 11827 h 11872"/>
                <a:gd name="T104" fmla="*/ 4910 w 16128"/>
                <a:gd name="T105" fmla="*/ 11780 h 11872"/>
                <a:gd name="T106" fmla="*/ 4760 w 16128"/>
                <a:gd name="T107" fmla="*/ 11722 h 11872"/>
                <a:gd name="T108" fmla="*/ 4615 w 16128"/>
                <a:gd name="T109" fmla="*/ 11651 h 11872"/>
                <a:gd name="T110" fmla="*/ 4481 w 16128"/>
                <a:gd name="T111" fmla="*/ 11572 h 11872"/>
                <a:gd name="T112" fmla="*/ 4363 w 16128"/>
                <a:gd name="T113" fmla="*/ 11484 h 11872"/>
                <a:gd name="T114" fmla="*/ 187 w 16128"/>
                <a:gd name="T115" fmla="*/ 7297 h 1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128" h="11872">
                  <a:moveTo>
                    <a:pt x="187" y="7297"/>
                  </a:moveTo>
                  <a:lnTo>
                    <a:pt x="164" y="7273"/>
                  </a:lnTo>
                  <a:lnTo>
                    <a:pt x="143" y="7248"/>
                  </a:lnTo>
                  <a:lnTo>
                    <a:pt x="124" y="7223"/>
                  </a:lnTo>
                  <a:lnTo>
                    <a:pt x="106" y="7196"/>
                  </a:lnTo>
                  <a:lnTo>
                    <a:pt x="89" y="7168"/>
                  </a:lnTo>
                  <a:lnTo>
                    <a:pt x="74" y="7141"/>
                  </a:lnTo>
                  <a:lnTo>
                    <a:pt x="59" y="7113"/>
                  </a:lnTo>
                  <a:lnTo>
                    <a:pt x="46" y="7084"/>
                  </a:lnTo>
                  <a:lnTo>
                    <a:pt x="35" y="7054"/>
                  </a:lnTo>
                  <a:lnTo>
                    <a:pt x="26" y="7024"/>
                  </a:lnTo>
                  <a:lnTo>
                    <a:pt x="18" y="6994"/>
                  </a:lnTo>
                  <a:lnTo>
                    <a:pt x="12" y="6964"/>
                  </a:lnTo>
                  <a:lnTo>
                    <a:pt x="6" y="6933"/>
                  </a:lnTo>
                  <a:lnTo>
                    <a:pt x="3" y="6902"/>
                  </a:lnTo>
                  <a:lnTo>
                    <a:pt x="1" y="6871"/>
                  </a:lnTo>
                  <a:lnTo>
                    <a:pt x="0" y="6841"/>
                  </a:lnTo>
                  <a:lnTo>
                    <a:pt x="1" y="6809"/>
                  </a:lnTo>
                  <a:lnTo>
                    <a:pt x="3" y="6778"/>
                  </a:lnTo>
                  <a:lnTo>
                    <a:pt x="7" y="6747"/>
                  </a:lnTo>
                  <a:lnTo>
                    <a:pt x="12" y="6717"/>
                  </a:lnTo>
                  <a:lnTo>
                    <a:pt x="18" y="6687"/>
                  </a:lnTo>
                  <a:lnTo>
                    <a:pt x="26" y="6656"/>
                  </a:lnTo>
                  <a:lnTo>
                    <a:pt x="36" y="6626"/>
                  </a:lnTo>
                  <a:lnTo>
                    <a:pt x="47" y="6597"/>
                  </a:lnTo>
                  <a:lnTo>
                    <a:pt x="59" y="6569"/>
                  </a:lnTo>
                  <a:lnTo>
                    <a:pt x="74" y="6539"/>
                  </a:lnTo>
                  <a:lnTo>
                    <a:pt x="90" y="6512"/>
                  </a:lnTo>
                  <a:lnTo>
                    <a:pt x="106" y="6485"/>
                  </a:lnTo>
                  <a:lnTo>
                    <a:pt x="125" y="6459"/>
                  </a:lnTo>
                  <a:lnTo>
                    <a:pt x="144" y="6432"/>
                  </a:lnTo>
                  <a:lnTo>
                    <a:pt x="165" y="6408"/>
                  </a:lnTo>
                  <a:lnTo>
                    <a:pt x="188" y="6384"/>
                  </a:lnTo>
                  <a:lnTo>
                    <a:pt x="1801" y="4771"/>
                  </a:lnTo>
                  <a:lnTo>
                    <a:pt x="1824" y="4748"/>
                  </a:lnTo>
                  <a:lnTo>
                    <a:pt x="1850" y="4727"/>
                  </a:lnTo>
                  <a:lnTo>
                    <a:pt x="1876" y="4707"/>
                  </a:lnTo>
                  <a:lnTo>
                    <a:pt x="1902" y="4689"/>
                  </a:lnTo>
                  <a:lnTo>
                    <a:pt x="1929" y="4671"/>
                  </a:lnTo>
                  <a:lnTo>
                    <a:pt x="1957" y="4656"/>
                  </a:lnTo>
                  <a:lnTo>
                    <a:pt x="1985" y="4642"/>
                  </a:lnTo>
                  <a:lnTo>
                    <a:pt x="2014" y="4630"/>
                  </a:lnTo>
                  <a:lnTo>
                    <a:pt x="2043" y="4619"/>
                  </a:lnTo>
                  <a:lnTo>
                    <a:pt x="2073" y="4609"/>
                  </a:lnTo>
                  <a:lnTo>
                    <a:pt x="2104" y="4601"/>
                  </a:lnTo>
                  <a:lnTo>
                    <a:pt x="2134" y="4595"/>
                  </a:lnTo>
                  <a:lnTo>
                    <a:pt x="2164" y="4590"/>
                  </a:lnTo>
                  <a:lnTo>
                    <a:pt x="2195" y="4586"/>
                  </a:lnTo>
                  <a:lnTo>
                    <a:pt x="2227" y="4584"/>
                  </a:lnTo>
                  <a:lnTo>
                    <a:pt x="2257" y="4583"/>
                  </a:lnTo>
                  <a:lnTo>
                    <a:pt x="2288" y="4584"/>
                  </a:lnTo>
                  <a:lnTo>
                    <a:pt x="2319" y="4586"/>
                  </a:lnTo>
                  <a:lnTo>
                    <a:pt x="2350" y="4590"/>
                  </a:lnTo>
                  <a:lnTo>
                    <a:pt x="2381" y="4595"/>
                  </a:lnTo>
                  <a:lnTo>
                    <a:pt x="2411" y="4601"/>
                  </a:lnTo>
                  <a:lnTo>
                    <a:pt x="2441" y="4609"/>
                  </a:lnTo>
                  <a:lnTo>
                    <a:pt x="2472" y="4619"/>
                  </a:lnTo>
                  <a:lnTo>
                    <a:pt x="2501" y="4630"/>
                  </a:lnTo>
                  <a:lnTo>
                    <a:pt x="2529" y="4642"/>
                  </a:lnTo>
                  <a:lnTo>
                    <a:pt x="2558" y="4656"/>
                  </a:lnTo>
                  <a:lnTo>
                    <a:pt x="2586" y="4671"/>
                  </a:lnTo>
                  <a:lnTo>
                    <a:pt x="2613" y="4689"/>
                  </a:lnTo>
                  <a:lnTo>
                    <a:pt x="2639" y="4707"/>
                  </a:lnTo>
                  <a:lnTo>
                    <a:pt x="2665" y="4727"/>
                  </a:lnTo>
                  <a:lnTo>
                    <a:pt x="2689" y="4748"/>
                  </a:lnTo>
                  <a:lnTo>
                    <a:pt x="2714" y="4770"/>
                  </a:lnTo>
                  <a:lnTo>
                    <a:pt x="5332" y="7384"/>
                  </a:lnTo>
                  <a:lnTo>
                    <a:pt x="5357" y="7406"/>
                  </a:lnTo>
                  <a:lnTo>
                    <a:pt x="5382" y="7427"/>
                  </a:lnTo>
                  <a:lnTo>
                    <a:pt x="5407" y="7448"/>
                  </a:lnTo>
                  <a:lnTo>
                    <a:pt x="5433" y="7466"/>
                  </a:lnTo>
                  <a:lnTo>
                    <a:pt x="5460" y="7483"/>
                  </a:lnTo>
                  <a:lnTo>
                    <a:pt x="5489" y="7498"/>
                  </a:lnTo>
                  <a:lnTo>
                    <a:pt x="5517" y="7512"/>
                  </a:lnTo>
                  <a:lnTo>
                    <a:pt x="5546" y="7524"/>
                  </a:lnTo>
                  <a:lnTo>
                    <a:pt x="5575" y="7535"/>
                  </a:lnTo>
                  <a:lnTo>
                    <a:pt x="5604" y="7545"/>
                  </a:lnTo>
                  <a:lnTo>
                    <a:pt x="5635" y="7553"/>
                  </a:lnTo>
                  <a:lnTo>
                    <a:pt x="5665" y="7559"/>
                  </a:lnTo>
                  <a:lnTo>
                    <a:pt x="5696" y="7565"/>
                  </a:lnTo>
                  <a:lnTo>
                    <a:pt x="5726" y="7569"/>
                  </a:lnTo>
                  <a:lnTo>
                    <a:pt x="5758" y="7571"/>
                  </a:lnTo>
                  <a:lnTo>
                    <a:pt x="5789" y="7572"/>
                  </a:lnTo>
                  <a:lnTo>
                    <a:pt x="5819" y="7571"/>
                  </a:lnTo>
                  <a:lnTo>
                    <a:pt x="5850" y="7569"/>
                  </a:lnTo>
                  <a:lnTo>
                    <a:pt x="5882" y="7565"/>
                  </a:lnTo>
                  <a:lnTo>
                    <a:pt x="5912" y="7559"/>
                  </a:lnTo>
                  <a:lnTo>
                    <a:pt x="5942" y="7552"/>
                  </a:lnTo>
                  <a:lnTo>
                    <a:pt x="5972" y="7544"/>
                  </a:lnTo>
                  <a:lnTo>
                    <a:pt x="6003" y="7535"/>
                  </a:lnTo>
                  <a:lnTo>
                    <a:pt x="6032" y="7524"/>
                  </a:lnTo>
                  <a:lnTo>
                    <a:pt x="6060" y="7512"/>
                  </a:lnTo>
                  <a:lnTo>
                    <a:pt x="6089" y="7498"/>
                  </a:lnTo>
                  <a:lnTo>
                    <a:pt x="6117" y="7482"/>
                  </a:lnTo>
                  <a:lnTo>
                    <a:pt x="6144" y="7465"/>
                  </a:lnTo>
                  <a:lnTo>
                    <a:pt x="6170" y="7447"/>
                  </a:lnTo>
                  <a:lnTo>
                    <a:pt x="6196" y="7426"/>
                  </a:lnTo>
                  <a:lnTo>
                    <a:pt x="6220" y="7405"/>
                  </a:lnTo>
                  <a:lnTo>
                    <a:pt x="6245" y="7383"/>
                  </a:lnTo>
                  <a:lnTo>
                    <a:pt x="13421" y="190"/>
                  </a:lnTo>
                  <a:lnTo>
                    <a:pt x="13445" y="166"/>
                  </a:lnTo>
                  <a:lnTo>
                    <a:pt x="13470" y="145"/>
                  </a:lnTo>
                  <a:lnTo>
                    <a:pt x="13495" y="125"/>
                  </a:lnTo>
                  <a:lnTo>
                    <a:pt x="13521" y="107"/>
                  </a:lnTo>
                  <a:lnTo>
                    <a:pt x="13549" y="90"/>
                  </a:lnTo>
                  <a:lnTo>
                    <a:pt x="13577" y="75"/>
                  </a:lnTo>
                  <a:lnTo>
                    <a:pt x="13605" y="60"/>
                  </a:lnTo>
                  <a:lnTo>
                    <a:pt x="13634" y="47"/>
                  </a:lnTo>
                  <a:lnTo>
                    <a:pt x="13663" y="36"/>
                  </a:lnTo>
                  <a:lnTo>
                    <a:pt x="13693" y="27"/>
                  </a:lnTo>
                  <a:lnTo>
                    <a:pt x="13723" y="19"/>
                  </a:lnTo>
                  <a:lnTo>
                    <a:pt x="13753" y="12"/>
                  </a:lnTo>
                  <a:lnTo>
                    <a:pt x="13784" y="7"/>
                  </a:lnTo>
                  <a:lnTo>
                    <a:pt x="13815" y="3"/>
                  </a:lnTo>
                  <a:lnTo>
                    <a:pt x="13846" y="1"/>
                  </a:lnTo>
                  <a:lnTo>
                    <a:pt x="13877" y="0"/>
                  </a:lnTo>
                  <a:lnTo>
                    <a:pt x="13908" y="1"/>
                  </a:lnTo>
                  <a:lnTo>
                    <a:pt x="13939" y="3"/>
                  </a:lnTo>
                  <a:lnTo>
                    <a:pt x="13970" y="6"/>
                  </a:lnTo>
                  <a:lnTo>
                    <a:pt x="14000" y="11"/>
                  </a:lnTo>
                  <a:lnTo>
                    <a:pt x="14031" y="18"/>
                  </a:lnTo>
                  <a:lnTo>
                    <a:pt x="14062" y="26"/>
                  </a:lnTo>
                  <a:lnTo>
                    <a:pt x="14091" y="35"/>
                  </a:lnTo>
                  <a:lnTo>
                    <a:pt x="14120" y="46"/>
                  </a:lnTo>
                  <a:lnTo>
                    <a:pt x="14149" y="58"/>
                  </a:lnTo>
                  <a:lnTo>
                    <a:pt x="14178" y="73"/>
                  </a:lnTo>
                  <a:lnTo>
                    <a:pt x="14206" y="88"/>
                  </a:lnTo>
                  <a:lnTo>
                    <a:pt x="14233" y="105"/>
                  </a:lnTo>
                  <a:lnTo>
                    <a:pt x="14259" y="123"/>
                  </a:lnTo>
                  <a:lnTo>
                    <a:pt x="14285" y="143"/>
                  </a:lnTo>
                  <a:lnTo>
                    <a:pt x="14310" y="164"/>
                  </a:lnTo>
                  <a:lnTo>
                    <a:pt x="14334" y="186"/>
                  </a:lnTo>
                  <a:lnTo>
                    <a:pt x="15938" y="1780"/>
                  </a:lnTo>
                  <a:lnTo>
                    <a:pt x="15962" y="1804"/>
                  </a:lnTo>
                  <a:lnTo>
                    <a:pt x="15983" y="1829"/>
                  </a:lnTo>
                  <a:lnTo>
                    <a:pt x="16003" y="1855"/>
                  </a:lnTo>
                  <a:lnTo>
                    <a:pt x="16021" y="1881"/>
                  </a:lnTo>
                  <a:lnTo>
                    <a:pt x="16038" y="1908"/>
                  </a:lnTo>
                  <a:lnTo>
                    <a:pt x="16053" y="1935"/>
                  </a:lnTo>
                  <a:lnTo>
                    <a:pt x="16068" y="1964"/>
                  </a:lnTo>
                  <a:lnTo>
                    <a:pt x="16081" y="1993"/>
                  </a:lnTo>
                  <a:lnTo>
                    <a:pt x="16092" y="2022"/>
                  </a:lnTo>
                  <a:lnTo>
                    <a:pt x="16101" y="2051"/>
                  </a:lnTo>
                  <a:lnTo>
                    <a:pt x="16109" y="2082"/>
                  </a:lnTo>
                  <a:lnTo>
                    <a:pt x="16116" y="2112"/>
                  </a:lnTo>
                  <a:lnTo>
                    <a:pt x="16121" y="2143"/>
                  </a:lnTo>
                  <a:lnTo>
                    <a:pt x="16125" y="2173"/>
                  </a:lnTo>
                  <a:lnTo>
                    <a:pt x="16127" y="2205"/>
                  </a:lnTo>
                  <a:lnTo>
                    <a:pt x="16128" y="2236"/>
                  </a:lnTo>
                  <a:lnTo>
                    <a:pt x="16127" y="2266"/>
                  </a:lnTo>
                  <a:lnTo>
                    <a:pt x="16125" y="2297"/>
                  </a:lnTo>
                  <a:lnTo>
                    <a:pt x="16122" y="2328"/>
                  </a:lnTo>
                  <a:lnTo>
                    <a:pt x="16117" y="2359"/>
                  </a:lnTo>
                  <a:lnTo>
                    <a:pt x="16110" y="2389"/>
                  </a:lnTo>
                  <a:lnTo>
                    <a:pt x="16102" y="2419"/>
                  </a:lnTo>
                  <a:lnTo>
                    <a:pt x="16093" y="2449"/>
                  </a:lnTo>
                  <a:lnTo>
                    <a:pt x="16082" y="2478"/>
                  </a:lnTo>
                  <a:lnTo>
                    <a:pt x="16069" y="2507"/>
                  </a:lnTo>
                  <a:lnTo>
                    <a:pt x="16055" y="2535"/>
                  </a:lnTo>
                  <a:lnTo>
                    <a:pt x="16039" y="2564"/>
                  </a:lnTo>
                  <a:lnTo>
                    <a:pt x="16023" y="2591"/>
                  </a:lnTo>
                  <a:lnTo>
                    <a:pt x="16004" y="2617"/>
                  </a:lnTo>
                  <a:lnTo>
                    <a:pt x="15985" y="2642"/>
                  </a:lnTo>
                  <a:lnTo>
                    <a:pt x="15964" y="2667"/>
                  </a:lnTo>
                  <a:lnTo>
                    <a:pt x="15941" y="2692"/>
                  </a:lnTo>
                  <a:lnTo>
                    <a:pt x="7238" y="11415"/>
                  </a:lnTo>
                  <a:lnTo>
                    <a:pt x="7214" y="11439"/>
                  </a:lnTo>
                  <a:lnTo>
                    <a:pt x="7188" y="11462"/>
                  </a:lnTo>
                  <a:lnTo>
                    <a:pt x="7162" y="11485"/>
                  </a:lnTo>
                  <a:lnTo>
                    <a:pt x="7134" y="11507"/>
                  </a:lnTo>
                  <a:lnTo>
                    <a:pt x="7104" y="11529"/>
                  </a:lnTo>
                  <a:lnTo>
                    <a:pt x="7074" y="11550"/>
                  </a:lnTo>
                  <a:lnTo>
                    <a:pt x="7043" y="11572"/>
                  </a:lnTo>
                  <a:lnTo>
                    <a:pt x="7011" y="11593"/>
                  </a:lnTo>
                  <a:lnTo>
                    <a:pt x="6977" y="11613"/>
                  </a:lnTo>
                  <a:lnTo>
                    <a:pt x="6943" y="11632"/>
                  </a:lnTo>
                  <a:lnTo>
                    <a:pt x="6909" y="11651"/>
                  </a:lnTo>
                  <a:lnTo>
                    <a:pt x="6874" y="11670"/>
                  </a:lnTo>
                  <a:lnTo>
                    <a:pt x="6837" y="11688"/>
                  </a:lnTo>
                  <a:lnTo>
                    <a:pt x="6801" y="11706"/>
                  </a:lnTo>
                  <a:lnTo>
                    <a:pt x="6765" y="11722"/>
                  </a:lnTo>
                  <a:lnTo>
                    <a:pt x="6727" y="11738"/>
                  </a:lnTo>
                  <a:lnTo>
                    <a:pt x="6689" y="11753"/>
                  </a:lnTo>
                  <a:lnTo>
                    <a:pt x="6652" y="11767"/>
                  </a:lnTo>
                  <a:lnTo>
                    <a:pt x="6613" y="11781"/>
                  </a:lnTo>
                  <a:lnTo>
                    <a:pt x="6576" y="11793"/>
                  </a:lnTo>
                  <a:lnTo>
                    <a:pt x="6538" y="11805"/>
                  </a:lnTo>
                  <a:lnTo>
                    <a:pt x="6500" y="11817"/>
                  </a:lnTo>
                  <a:lnTo>
                    <a:pt x="6461" y="11827"/>
                  </a:lnTo>
                  <a:lnTo>
                    <a:pt x="6424" y="11836"/>
                  </a:lnTo>
                  <a:lnTo>
                    <a:pt x="6387" y="11844"/>
                  </a:lnTo>
                  <a:lnTo>
                    <a:pt x="6349" y="11852"/>
                  </a:lnTo>
                  <a:lnTo>
                    <a:pt x="6313" y="11858"/>
                  </a:lnTo>
                  <a:lnTo>
                    <a:pt x="6277" y="11863"/>
                  </a:lnTo>
                  <a:lnTo>
                    <a:pt x="6241" y="11867"/>
                  </a:lnTo>
                  <a:lnTo>
                    <a:pt x="6205" y="11870"/>
                  </a:lnTo>
                  <a:lnTo>
                    <a:pt x="6171" y="11871"/>
                  </a:lnTo>
                  <a:lnTo>
                    <a:pt x="6138" y="11872"/>
                  </a:lnTo>
                  <a:lnTo>
                    <a:pt x="5386" y="11872"/>
                  </a:lnTo>
                  <a:lnTo>
                    <a:pt x="5352" y="11871"/>
                  </a:lnTo>
                  <a:lnTo>
                    <a:pt x="5318" y="11870"/>
                  </a:lnTo>
                  <a:lnTo>
                    <a:pt x="5283" y="11867"/>
                  </a:lnTo>
                  <a:lnTo>
                    <a:pt x="5247" y="11863"/>
                  </a:lnTo>
                  <a:lnTo>
                    <a:pt x="5210" y="11858"/>
                  </a:lnTo>
                  <a:lnTo>
                    <a:pt x="5174" y="11851"/>
                  </a:lnTo>
                  <a:lnTo>
                    <a:pt x="5137" y="11844"/>
                  </a:lnTo>
                  <a:lnTo>
                    <a:pt x="5099" y="11836"/>
                  </a:lnTo>
                  <a:lnTo>
                    <a:pt x="5062" y="11827"/>
                  </a:lnTo>
                  <a:lnTo>
                    <a:pt x="5024" y="11817"/>
                  </a:lnTo>
                  <a:lnTo>
                    <a:pt x="4986" y="11805"/>
                  </a:lnTo>
                  <a:lnTo>
                    <a:pt x="4948" y="11793"/>
                  </a:lnTo>
                  <a:lnTo>
                    <a:pt x="4910" y="11780"/>
                  </a:lnTo>
                  <a:lnTo>
                    <a:pt x="4872" y="11767"/>
                  </a:lnTo>
                  <a:lnTo>
                    <a:pt x="4834" y="11753"/>
                  </a:lnTo>
                  <a:lnTo>
                    <a:pt x="4796" y="11738"/>
                  </a:lnTo>
                  <a:lnTo>
                    <a:pt x="4760" y="11722"/>
                  </a:lnTo>
                  <a:lnTo>
                    <a:pt x="4722" y="11705"/>
                  </a:lnTo>
                  <a:lnTo>
                    <a:pt x="4686" y="11688"/>
                  </a:lnTo>
                  <a:lnTo>
                    <a:pt x="4650" y="11669"/>
                  </a:lnTo>
                  <a:lnTo>
                    <a:pt x="4615" y="11651"/>
                  </a:lnTo>
                  <a:lnTo>
                    <a:pt x="4580" y="11632"/>
                  </a:lnTo>
                  <a:lnTo>
                    <a:pt x="4546" y="11612"/>
                  </a:lnTo>
                  <a:lnTo>
                    <a:pt x="4513" y="11592"/>
                  </a:lnTo>
                  <a:lnTo>
                    <a:pt x="4481" y="11572"/>
                  </a:lnTo>
                  <a:lnTo>
                    <a:pt x="4449" y="11550"/>
                  </a:lnTo>
                  <a:lnTo>
                    <a:pt x="4419" y="11528"/>
                  </a:lnTo>
                  <a:lnTo>
                    <a:pt x="4390" y="11506"/>
                  </a:lnTo>
                  <a:lnTo>
                    <a:pt x="4363" y="11484"/>
                  </a:lnTo>
                  <a:lnTo>
                    <a:pt x="4335" y="11462"/>
                  </a:lnTo>
                  <a:lnTo>
                    <a:pt x="4310" y="11439"/>
                  </a:lnTo>
                  <a:lnTo>
                    <a:pt x="4286" y="11414"/>
                  </a:lnTo>
                  <a:lnTo>
                    <a:pt x="187" y="7297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D23A82-27DD-D634-816A-145351AD8607}"/>
                </a:ext>
              </a:extLst>
            </p:cNvPr>
            <p:cNvSpPr txBox="1"/>
            <p:nvPr/>
          </p:nvSpPr>
          <p:spPr>
            <a:xfrm>
              <a:off x="1351471" y="4642811"/>
              <a:ext cx="1969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100 Infographic Sets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AC4494-CAC1-518A-C2FF-2DAA5DFA45C9}"/>
              </a:ext>
            </a:extLst>
          </p:cNvPr>
          <p:cNvGrpSpPr/>
          <p:nvPr/>
        </p:nvGrpSpPr>
        <p:grpSpPr>
          <a:xfrm>
            <a:off x="1928046" y="5288644"/>
            <a:ext cx="2141585" cy="307777"/>
            <a:chOff x="1179219" y="5064797"/>
            <a:chExt cx="2141585" cy="307777"/>
          </a:xfrm>
        </p:grpSpPr>
        <p:sp>
          <p:nvSpPr>
            <p:cNvPr id="14" name="Freeform 229">
              <a:extLst>
                <a:ext uri="{FF2B5EF4-FFF2-40B4-BE49-F238E27FC236}">
                  <a16:creationId xmlns:a16="http://schemas.microsoft.com/office/drawing/2014/main" id="{968238F2-D1A9-B413-4F24-C606A50DC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219" y="5161060"/>
              <a:ext cx="133002" cy="91589"/>
            </a:xfrm>
            <a:custGeom>
              <a:avLst/>
              <a:gdLst>
                <a:gd name="T0" fmla="*/ 124 w 16128"/>
                <a:gd name="T1" fmla="*/ 7223 h 11872"/>
                <a:gd name="T2" fmla="*/ 59 w 16128"/>
                <a:gd name="T3" fmla="*/ 7113 h 11872"/>
                <a:gd name="T4" fmla="*/ 18 w 16128"/>
                <a:gd name="T5" fmla="*/ 6994 h 11872"/>
                <a:gd name="T6" fmla="*/ 1 w 16128"/>
                <a:gd name="T7" fmla="*/ 6871 h 11872"/>
                <a:gd name="T8" fmla="*/ 7 w 16128"/>
                <a:gd name="T9" fmla="*/ 6747 h 11872"/>
                <a:gd name="T10" fmla="*/ 36 w 16128"/>
                <a:gd name="T11" fmla="*/ 6626 h 11872"/>
                <a:gd name="T12" fmla="*/ 90 w 16128"/>
                <a:gd name="T13" fmla="*/ 6512 h 11872"/>
                <a:gd name="T14" fmla="*/ 165 w 16128"/>
                <a:gd name="T15" fmla="*/ 6408 h 11872"/>
                <a:gd name="T16" fmla="*/ 1850 w 16128"/>
                <a:gd name="T17" fmla="*/ 4727 h 11872"/>
                <a:gd name="T18" fmla="*/ 1957 w 16128"/>
                <a:gd name="T19" fmla="*/ 4656 h 11872"/>
                <a:gd name="T20" fmla="*/ 2073 w 16128"/>
                <a:gd name="T21" fmla="*/ 4609 h 11872"/>
                <a:gd name="T22" fmla="*/ 2195 w 16128"/>
                <a:gd name="T23" fmla="*/ 4586 h 11872"/>
                <a:gd name="T24" fmla="*/ 2319 w 16128"/>
                <a:gd name="T25" fmla="*/ 4586 h 11872"/>
                <a:gd name="T26" fmla="*/ 2441 w 16128"/>
                <a:gd name="T27" fmla="*/ 4609 h 11872"/>
                <a:gd name="T28" fmla="*/ 2558 w 16128"/>
                <a:gd name="T29" fmla="*/ 4656 h 11872"/>
                <a:gd name="T30" fmla="*/ 2665 w 16128"/>
                <a:gd name="T31" fmla="*/ 4727 h 11872"/>
                <a:gd name="T32" fmla="*/ 5357 w 16128"/>
                <a:gd name="T33" fmla="*/ 7406 h 11872"/>
                <a:gd name="T34" fmla="*/ 5460 w 16128"/>
                <a:gd name="T35" fmla="*/ 7483 h 11872"/>
                <a:gd name="T36" fmla="*/ 5575 w 16128"/>
                <a:gd name="T37" fmla="*/ 7535 h 11872"/>
                <a:gd name="T38" fmla="*/ 5696 w 16128"/>
                <a:gd name="T39" fmla="*/ 7565 h 11872"/>
                <a:gd name="T40" fmla="*/ 5819 w 16128"/>
                <a:gd name="T41" fmla="*/ 7571 h 11872"/>
                <a:gd name="T42" fmla="*/ 5942 w 16128"/>
                <a:gd name="T43" fmla="*/ 7552 h 11872"/>
                <a:gd name="T44" fmla="*/ 6060 w 16128"/>
                <a:gd name="T45" fmla="*/ 7512 h 11872"/>
                <a:gd name="T46" fmla="*/ 6170 w 16128"/>
                <a:gd name="T47" fmla="*/ 7447 h 11872"/>
                <a:gd name="T48" fmla="*/ 13421 w 16128"/>
                <a:gd name="T49" fmla="*/ 190 h 11872"/>
                <a:gd name="T50" fmla="*/ 13521 w 16128"/>
                <a:gd name="T51" fmla="*/ 107 h 11872"/>
                <a:gd name="T52" fmla="*/ 13634 w 16128"/>
                <a:gd name="T53" fmla="*/ 47 h 11872"/>
                <a:gd name="T54" fmla="*/ 13753 w 16128"/>
                <a:gd name="T55" fmla="*/ 12 h 11872"/>
                <a:gd name="T56" fmla="*/ 13877 w 16128"/>
                <a:gd name="T57" fmla="*/ 0 h 11872"/>
                <a:gd name="T58" fmla="*/ 14000 w 16128"/>
                <a:gd name="T59" fmla="*/ 11 h 11872"/>
                <a:gd name="T60" fmla="*/ 14120 w 16128"/>
                <a:gd name="T61" fmla="*/ 46 h 11872"/>
                <a:gd name="T62" fmla="*/ 14233 w 16128"/>
                <a:gd name="T63" fmla="*/ 105 h 11872"/>
                <a:gd name="T64" fmla="*/ 14334 w 16128"/>
                <a:gd name="T65" fmla="*/ 186 h 11872"/>
                <a:gd name="T66" fmla="*/ 16003 w 16128"/>
                <a:gd name="T67" fmla="*/ 1855 h 11872"/>
                <a:gd name="T68" fmla="*/ 16068 w 16128"/>
                <a:gd name="T69" fmla="*/ 1964 h 11872"/>
                <a:gd name="T70" fmla="*/ 16109 w 16128"/>
                <a:gd name="T71" fmla="*/ 2082 h 11872"/>
                <a:gd name="T72" fmla="*/ 16127 w 16128"/>
                <a:gd name="T73" fmla="*/ 2205 h 11872"/>
                <a:gd name="T74" fmla="*/ 16122 w 16128"/>
                <a:gd name="T75" fmla="*/ 2328 h 11872"/>
                <a:gd name="T76" fmla="*/ 16093 w 16128"/>
                <a:gd name="T77" fmla="*/ 2449 h 11872"/>
                <a:gd name="T78" fmla="*/ 16039 w 16128"/>
                <a:gd name="T79" fmla="*/ 2564 h 11872"/>
                <a:gd name="T80" fmla="*/ 15964 w 16128"/>
                <a:gd name="T81" fmla="*/ 2667 h 11872"/>
                <a:gd name="T82" fmla="*/ 7188 w 16128"/>
                <a:gd name="T83" fmla="*/ 11462 h 11872"/>
                <a:gd name="T84" fmla="*/ 7074 w 16128"/>
                <a:gd name="T85" fmla="*/ 11550 h 11872"/>
                <a:gd name="T86" fmla="*/ 6943 w 16128"/>
                <a:gd name="T87" fmla="*/ 11632 h 11872"/>
                <a:gd name="T88" fmla="*/ 6801 w 16128"/>
                <a:gd name="T89" fmla="*/ 11706 h 11872"/>
                <a:gd name="T90" fmla="*/ 6652 w 16128"/>
                <a:gd name="T91" fmla="*/ 11767 h 11872"/>
                <a:gd name="T92" fmla="*/ 6500 w 16128"/>
                <a:gd name="T93" fmla="*/ 11817 h 11872"/>
                <a:gd name="T94" fmla="*/ 6349 w 16128"/>
                <a:gd name="T95" fmla="*/ 11852 h 11872"/>
                <a:gd name="T96" fmla="*/ 6205 w 16128"/>
                <a:gd name="T97" fmla="*/ 11870 h 11872"/>
                <a:gd name="T98" fmla="*/ 5352 w 16128"/>
                <a:gd name="T99" fmla="*/ 11871 h 11872"/>
                <a:gd name="T100" fmla="*/ 5210 w 16128"/>
                <a:gd name="T101" fmla="*/ 11858 h 11872"/>
                <a:gd name="T102" fmla="*/ 5062 w 16128"/>
                <a:gd name="T103" fmla="*/ 11827 h 11872"/>
                <a:gd name="T104" fmla="*/ 4910 w 16128"/>
                <a:gd name="T105" fmla="*/ 11780 h 11872"/>
                <a:gd name="T106" fmla="*/ 4760 w 16128"/>
                <a:gd name="T107" fmla="*/ 11722 h 11872"/>
                <a:gd name="T108" fmla="*/ 4615 w 16128"/>
                <a:gd name="T109" fmla="*/ 11651 h 11872"/>
                <a:gd name="T110" fmla="*/ 4481 w 16128"/>
                <a:gd name="T111" fmla="*/ 11572 h 11872"/>
                <a:gd name="T112" fmla="*/ 4363 w 16128"/>
                <a:gd name="T113" fmla="*/ 11484 h 11872"/>
                <a:gd name="T114" fmla="*/ 187 w 16128"/>
                <a:gd name="T115" fmla="*/ 7297 h 1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128" h="11872">
                  <a:moveTo>
                    <a:pt x="187" y="7297"/>
                  </a:moveTo>
                  <a:lnTo>
                    <a:pt x="164" y="7273"/>
                  </a:lnTo>
                  <a:lnTo>
                    <a:pt x="143" y="7248"/>
                  </a:lnTo>
                  <a:lnTo>
                    <a:pt x="124" y="7223"/>
                  </a:lnTo>
                  <a:lnTo>
                    <a:pt x="106" y="7196"/>
                  </a:lnTo>
                  <a:lnTo>
                    <a:pt x="89" y="7168"/>
                  </a:lnTo>
                  <a:lnTo>
                    <a:pt x="74" y="7141"/>
                  </a:lnTo>
                  <a:lnTo>
                    <a:pt x="59" y="7113"/>
                  </a:lnTo>
                  <a:lnTo>
                    <a:pt x="46" y="7084"/>
                  </a:lnTo>
                  <a:lnTo>
                    <a:pt x="35" y="7054"/>
                  </a:lnTo>
                  <a:lnTo>
                    <a:pt x="26" y="7024"/>
                  </a:lnTo>
                  <a:lnTo>
                    <a:pt x="18" y="6994"/>
                  </a:lnTo>
                  <a:lnTo>
                    <a:pt x="12" y="6964"/>
                  </a:lnTo>
                  <a:lnTo>
                    <a:pt x="6" y="6933"/>
                  </a:lnTo>
                  <a:lnTo>
                    <a:pt x="3" y="6902"/>
                  </a:lnTo>
                  <a:lnTo>
                    <a:pt x="1" y="6871"/>
                  </a:lnTo>
                  <a:lnTo>
                    <a:pt x="0" y="6841"/>
                  </a:lnTo>
                  <a:lnTo>
                    <a:pt x="1" y="6809"/>
                  </a:lnTo>
                  <a:lnTo>
                    <a:pt x="3" y="6778"/>
                  </a:lnTo>
                  <a:lnTo>
                    <a:pt x="7" y="6747"/>
                  </a:lnTo>
                  <a:lnTo>
                    <a:pt x="12" y="6717"/>
                  </a:lnTo>
                  <a:lnTo>
                    <a:pt x="18" y="6687"/>
                  </a:lnTo>
                  <a:lnTo>
                    <a:pt x="26" y="6656"/>
                  </a:lnTo>
                  <a:lnTo>
                    <a:pt x="36" y="6626"/>
                  </a:lnTo>
                  <a:lnTo>
                    <a:pt x="47" y="6597"/>
                  </a:lnTo>
                  <a:lnTo>
                    <a:pt x="59" y="6569"/>
                  </a:lnTo>
                  <a:lnTo>
                    <a:pt x="74" y="6539"/>
                  </a:lnTo>
                  <a:lnTo>
                    <a:pt x="90" y="6512"/>
                  </a:lnTo>
                  <a:lnTo>
                    <a:pt x="106" y="6485"/>
                  </a:lnTo>
                  <a:lnTo>
                    <a:pt x="125" y="6459"/>
                  </a:lnTo>
                  <a:lnTo>
                    <a:pt x="144" y="6432"/>
                  </a:lnTo>
                  <a:lnTo>
                    <a:pt x="165" y="6408"/>
                  </a:lnTo>
                  <a:lnTo>
                    <a:pt x="188" y="6384"/>
                  </a:lnTo>
                  <a:lnTo>
                    <a:pt x="1801" y="4771"/>
                  </a:lnTo>
                  <a:lnTo>
                    <a:pt x="1824" y="4748"/>
                  </a:lnTo>
                  <a:lnTo>
                    <a:pt x="1850" y="4727"/>
                  </a:lnTo>
                  <a:lnTo>
                    <a:pt x="1876" y="4707"/>
                  </a:lnTo>
                  <a:lnTo>
                    <a:pt x="1902" y="4689"/>
                  </a:lnTo>
                  <a:lnTo>
                    <a:pt x="1929" y="4671"/>
                  </a:lnTo>
                  <a:lnTo>
                    <a:pt x="1957" y="4656"/>
                  </a:lnTo>
                  <a:lnTo>
                    <a:pt x="1985" y="4642"/>
                  </a:lnTo>
                  <a:lnTo>
                    <a:pt x="2014" y="4630"/>
                  </a:lnTo>
                  <a:lnTo>
                    <a:pt x="2043" y="4619"/>
                  </a:lnTo>
                  <a:lnTo>
                    <a:pt x="2073" y="4609"/>
                  </a:lnTo>
                  <a:lnTo>
                    <a:pt x="2104" y="4601"/>
                  </a:lnTo>
                  <a:lnTo>
                    <a:pt x="2134" y="4595"/>
                  </a:lnTo>
                  <a:lnTo>
                    <a:pt x="2164" y="4590"/>
                  </a:lnTo>
                  <a:lnTo>
                    <a:pt x="2195" y="4586"/>
                  </a:lnTo>
                  <a:lnTo>
                    <a:pt x="2227" y="4584"/>
                  </a:lnTo>
                  <a:lnTo>
                    <a:pt x="2257" y="4583"/>
                  </a:lnTo>
                  <a:lnTo>
                    <a:pt x="2288" y="4584"/>
                  </a:lnTo>
                  <a:lnTo>
                    <a:pt x="2319" y="4586"/>
                  </a:lnTo>
                  <a:lnTo>
                    <a:pt x="2350" y="4590"/>
                  </a:lnTo>
                  <a:lnTo>
                    <a:pt x="2381" y="4595"/>
                  </a:lnTo>
                  <a:lnTo>
                    <a:pt x="2411" y="4601"/>
                  </a:lnTo>
                  <a:lnTo>
                    <a:pt x="2441" y="4609"/>
                  </a:lnTo>
                  <a:lnTo>
                    <a:pt x="2472" y="4619"/>
                  </a:lnTo>
                  <a:lnTo>
                    <a:pt x="2501" y="4630"/>
                  </a:lnTo>
                  <a:lnTo>
                    <a:pt x="2529" y="4642"/>
                  </a:lnTo>
                  <a:lnTo>
                    <a:pt x="2558" y="4656"/>
                  </a:lnTo>
                  <a:lnTo>
                    <a:pt x="2586" y="4671"/>
                  </a:lnTo>
                  <a:lnTo>
                    <a:pt x="2613" y="4689"/>
                  </a:lnTo>
                  <a:lnTo>
                    <a:pt x="2639" y="4707"/>
                  </a:lnTo>
                  <a:lnTo>
                    <a:pt x="2665" y="4727"/>
                  </a:lnTo>
                  <a:lnTo>
                    <a:pt x="2689" y="4748"/>
                  </a:lnTo>
                  <a:lnTo>
                    <a:pt x="2714" y="4770"/>
                  </a:lnTo>
                  <a:lnTo>
                    <a:pt x="5332" y="7384"/>
                  </a:lnTo>
                  <a:lnTo>
                    <a:pt x="5357" y="7406"/>
                  </a:lnTo>
                  <a:lnTo>
                    <a:pt x="5382" y="7427"/>
                  </a:lnTo>
                  <a:lnTo>
                    <a:pt x="5407" y="7448"/>
                  </a:lnTo>
                  <a:lnTo>
                    <a:pt x="5433" y="7466"/>
                  </a:lnTo>
                  <a:lnTo>
                    <a:pt x="5460" y="7483"/>
                  </a:lnTo>
                  <a:lnTo>
                    <a:pt x="5489" y="7498"/>
                  </a:lnTo>
                  <a:lnTo>
                    <a:pt x="5517" y="7512"/>
                  </a:lnTo>
                  <a:lnTo>
                    <a:pt x="5546" y="7524"/>
                  </a:lnTo>
                  <a:lnTo>
                    <a:pt x="5575" y="7535"/>
                  </a:lnTo>
                  <a:lnTo>
                    <a:pt x="5604" y="7545"/>
                  </a:lnTo>
                  <a:lnTo>
                    <a:pt x="5635" y="7553"/>
                  </a:lnTo>
                  <a:lnTo>
                    <a:pt x="5665" y="7559"/>
                  </a:lnTo>
                  <a:lnTo>
                    <a:pt x="5696" y="7565"/>
                  </a:lnTo>
                  <a:lnTo>
                    <a:pt x="5726" y="7569"/>
                  </a:lnTo>
                  <a:lnTo>
                    <a:pt x="5758" y="7571"/>
                  </a:lnTo>
                  <a:lnTo>
                    <a:pt x="5789" y="7572"/>
                  </a:lnTo>
                  <a:lnTo>
                    <a:pt x="5819" y="7571"/>
                  </a:lnTo>
                  <a:lnTo>
                    <a:pt x="5850" y="7569"/>
                  </a:lnTo>
                  <a:lnTo>
                    <a:pt x="5882" y="7565"/>
                  </a:lnTo>
                  <a:lnTo>
                    <a:pt x="5912" y="7559"/>
                  </a:lnTo>
                  <a:lnTo>
                    <a:pt x="5942" y="7552"/>
                  </a:lnTo>
                  <a:lnTo>
                    <a:pt x="5972" y="7544"/>
                  </a:lnTo>
                  <a:lnTo>
                    <a:pt x="6003" y="7535"/>
                  </a:lnTo>
                  <a:lnTo>
                    <a:pt x="6032" y="7524"/>
                  </a:lnTo>
                  <a:lnTo>
                    <a:pt x="6060" y="7512"/>
                  </a:lnTo>
                  <a:lnTo>
                    <a:pt x="6089" y="7498"/>
                  </a:lnTo>
                  <a:lnTo>
                    <a:pt x="6117" y="7482"/>
                  </a:lnTo>
                  <a:lnTo>
                    <a:pt x="6144" y="7465"/>
                  </a:lnTo>
                  <a:lnTo>
                    <a:pt x="6170" y="7447"/>
                  </a:lnTo>
                  <a:lnTo>
                    <a:pt x="6196" y="7426"/>
                  </a:lnTo>
                  <a:lnTo>
                    <a:pt x="6220" y="7405"/>
                  </a:lnTo>
                  <a:lnTo>
                    <a:pt x="6245" y="7383"/>
                  </a:lnTo>
                  <a:lnTo>
                    <a:pt x="13421" y="190"/>
                  </a:lnTo>
                  <a:lnTo>
                    <a:pt x="13445" y="166"/>
                  </a:lnTo>
                  <a:lnTo>
                    <a:pt x="13470" y="145"/>
                  </a:lnTo>
                  <a:lnTo>
                    <a:pt x="13495" y="125"/>
                  </a:lnTo>
                  <a:lnTo>
                    <a:pt x="13521" y="107"/>
                  </a:lnTo>
                  <a:lnTo>
                    <a:pt x="13549" y="90"/>
                  </a:lnTo>
                  <a:lnTo>
                    <a:pt x="13577" y="75"/>
                  </a:lnTo>
                  <a:lnTo>
                    <a:pt x="13605" y="60"/>
                  </a:lnTo>
                  <a:lnTo>
                    <a:pt x="13634" y="47"/>
                  </a:lnTo>
                  <a:lnTo>
                    <a:pt x="13663" y="36"/>
                  </a:lnTo>
                  <a:lnTo>
                    <a:pt x="13693" y="27"/>
                  </a:lnTo>
                  <a:lnTo>
                    <a:pt x="13723" y="19"/>
                  </a:lnTo>
                  <a:lnTo>
                    <a:pt x="13753" y="12"/>
                  </a:lnTo>
                  <a:lnTo>
                    <a:pt x="13784" y="7"/>
                  </a:lnTo>
                  <a:lnTo>
                    <a:pt x="13815" y="3"/>
                  </a:lnTo>
                  <a:lnTo>
                    <a:pt x="13846" y="1"/>
                  </a:lnTo>
                  <a:lnTo>
                    <a:pt x="13877" y="0"/>
                  </a:lnTo>
                  <a:lnTo>
                    <a:pt x="13908" y="1"/>
                  </a:lnTo>
                  <a:lnTo>
                    <a:pt x="13939" y="3"/>
                  </a:lnTo>
                  <a:lnTo>
                    <a:pt x="13970" y="6"/>
                  </a:lnTo>
                  <a:lnTo>
                    <a:pt x="14000" y="11"/>
                  </a:lnTo>
                  <a:lnTo>
                    <a:pt x="14031" y="18"/>
                  </a:lnTo>
                  <a:lnTo>
                    <a:pt x="14062" y="26"/>
                  </a:lnTo>
                  <a:lnTo>
                    <a:pt x="14091" y="35"/>
                  </a:lnTo>
                  <a:lnTo>
                    <a:pt x="14120" y="46"/>
                  </a:lnTo>
                  <a:lnTo>
                    <a:pt x="14149" y="58"/>
                  </a:lnTo>
                  <a:lnTo>
                    <a:pt x="14178" y="73"/>
                  </a:lnTo>
                  <a:lnTo>
                    <a:pt x="14206" y="88"/>
                  </a:lnTo>
                  <a:lnTo>
                    <a:pt x="14233" y="105"/>
                  </a:lnTo>
                  <a:lnTo>
                    <a:pt x="14259" y="123"/>
                  </a:lnTo>
                  <a:lnTo>
                    <a:pt x="14285" y="143"/>
                  </a:lnTo>
                  <a:lnTo>
                    <a:pt x="14310" y="164"/>
                  </a:lnTo>
                  <a:lnTo>
                    <a:pt x="14334" y="186"/>
                  </a:lnTo>
                  <a:lnTo>
                    <a:pt x="15938" y="1780"/>
                  </a:lnTo>
                  <a:lnTo>
                    <a:pt x="15962" y="1804"/>
                  </a:lnTo>
                  <a:lnTo>
                    <a:pt x="15983" y="1829"/>
                  </a:lnTo>
                  <a:lnTo>
                    <a:pt x="16003" y="1855"/>
                  </a:lnTo>
                  <a:lnTo>
                    <a:pt x="16021" y="1881"/>
                  </a:lnTo>
                  <a:lnTo>
                    <a:pt x="16038" y="1908"/>
                  </a:lnTo>
                  <a:lnTo>
                    <a:pt x="16053" y="1935"/>
                  </a:lnTo>
                  <a:lnTo>
                    <a:pt x="16068" y="1964"/>
                  </a:lnTo>
                  <a:lnTo>
                    <a:pt x="16081" y="1993"/>
                  </a:lnTo>
                  <a:lnTo>
                    <a:pt x="16092" y="2022"/>
                  </a:lnTo>
                  <a:lnTo>
                    <a:pt x="16101" y="2051"/>
                  </a:lnTo>
                  <a:lnTo>
                    <a:pt x="16109" y="2082"/>
                  </a:lnTo>
                  <a:lnTo>
                    <a:pt x="16116" y="2112"/>
                  </a:lnTo>
                  <a:lnTo>
                    <a:pt x="16121" y="2143"/>
                  </a:lnTo>
                  <a:lnTo>
                    <a:pt x="16125" y="2173"/>
                  </a:lnTo>
                  <a:lnTo>
                    <a:pt x="16127" y="2205"/>
                  </a:lnTo>
                  <a:lnTo>
                    <a:pt x="16128" y="2236"/>
                  </a:lnTo>
                  <a:lnTo>
                    <a:pt x="16127" y="2266"/>
                  </a:lnTo>
                  <a:lnTo>
                    <a:pt x="16125" y="2297"/>
                  </a:lnTo>
                  <a:lnTo>
                    <a:pt x="16122" y="2328"/>
                  </a:lnTo>
                  <a:lnTo>
                    <a:pt x="16117" y="2359"/>
                  </a:lnTo>
                  <a:lnTo>
                    <a:pt x="16110" y="2389"/>
                  </a:lnTo>
                  <a:lnTo>
                    <a:pt x="16102" y="2419"/>
                  </a:lnTo>
                  <a:lnTo>
                    <a:pt x="16093" y="2449"/>
                  </a:lnTo>
                  <a:lnTo>
                    <a:pt x="16082" y="2478"/>
                  </a:lnTo>
                  <a:lnTo>
                    <a:pt x="16069" y="2507"/>
                  </a:lnTo>
                  <a:lnTo>
                    <a:pt x="16055" y="2535"/>
                  </a:lnTo>
                  <a:lnTo>
                    <a:pt x="16039" y="2564"/>
                  </a:lnTo>
                  <a:lnTo>
                    <a:pt x="16023" y="2591"/>
                  </a:lnTo>
                  <a:lnTo>
                    <a:pt x="16004" y="2617"/>
                  </a:lnTo>
                  <a:lnTo>
                    <a:pt x="15985" y="2642"/>
                  </a:lnTo>
                  <a:lnTo>
                    <a:pt x="15964" y="2667"/>
                  </a:lnTo>
                  <a:lnTo>
                    <a:pt x="15941" y="2692"/>
                  </a:lnTo>
                  <a:lnTo>
                    <a:pt x="7238" y="11415"/>
                  </a:lnTo>
                  <a:lnTo>
                    <a:pt x="7214" y="11439"/>
                  </a:lnTo>
                  <a:lnTo>
                    <a:pt x="7188" y="11462"/>
                  </a:lnTo>
                  <a:lnTo>
                    <a:pt x="7162" y="11485"/>
                  </a:lnTo>
                  <a:lnTo>
                    <a:pt x="7134" y="11507"/>
                  </a:lnTo>
                  <a:lnTo>
                    <a:pt x="7104" y="11529"/>
                  </a:lnTo>
                  <a:lnTo>
                    <a:pt x="7074" y="11550"/>
                  </a:lnTo>
                  <a:lnTo>
                    <a:pt x="7043" y="11572"/>
                  </a:lnTo>
                  <a:lnTo>
                    <a:pt x="7011" y="11593"/>
                  </a:lnTo>
                  <a:lnTo>
                    <a:pt x="6977" y="11613"/>
                  </a:lnTo>
                  <a:lnTo>
                    <a:pt x="6943" y="11632"/>
                  </a:lnTo>
                  <a:lnTo>
                    <a:pt x="6909" y="11651"/>
                  </a:lnTo>
                  <a:lnTo>
                    <a:pt x="6874" y="11670"/>
                  </a:lnTo>
                  <a:lnTo>
                    <a:pt x="6837" y="11688"/>
                  </a:lnTo>
                  <a:lnTo>
                    <a:pt x="6801" y="11706"/>
                  </a:lnTo>
                  <a:lnTo>
                    <a:pt x="6765" y="11722"/>
                  </a:lnTo>
                  <a:lnTo>
                    <a:pt x="6727" y="11738"/>
                  </a:lnTo>
                  <a:lnTo>
                    <a:pt x="6689" y="11753"/>
                  </a:lnTo>
                  <a:lnTo>
                    <a:pt x="6652" y="11767"/>
                  </a:lnTo>
                  <a:lnTo>
                    <a:pt x="6613" y="11781"/>
                  </a:lnTo>
                  <a:lnTo>
                    <a:pt x="6576" y="11793"/>
                  </a:lnTo>
                  <a:lnTo>
                    <a:pt x="6538" y="11805"/>
                  </a:lnTo>
                  <a:lnTo>
                    <a:pt x="6500" y="11817"/>
                  </a:lnTo>
                  <a:lnTo>
                    <a:pt x="6461" y="11827"/>
                  </a:lnTo>
                  <a:lnTo>
                    <a:pt x="6424" y="11836"/>
                  </a:lnTo>
                  <a:lnTo>
                    <a:pt x="6387" y="11844"/>
                  </a:lnTo>
                  <a:lnTo>
                    <a:pt x="6349" y="11852"/>
                  </a:lnTo>
                  <a:lnTo>
                    <a:pt x="6313" y="11858"/>
                  </a:lnTo>
                  <a:lnTo>
                    <a:pt x="6277" y="11863"/>
                  </a:lnTo>
                  <a:lnTo>
                    <a:pt x="6241" y="11867"/>
                  </a:lnTo>
                  <a:lnTo>
                    <a:pt x="6205" y="11870"/>
                  </a:lnTo>
                  <a:lnTo>
                    <a:pt x="6171" y="11871"/>
                  </a:lnTo>
                  <a:lnTo>
                    <a:pt x="6138" y="11872"/>
                  </a:lnTo>
                  <a:lnTo>
                    <a:pt x="5386" y="11872"/>
                  </a:lnTo>
                  <a:lnTo>
                    <a:pt x="5352" y="11871"/>
                  </a:lnTo>
                  <a:lnTo>
                    <a:pt x="5318" y="11870"/>
                  </a:lnTo>
                  <a:lnTo>
                    <a:pt x="5283" y="11867"/>
                  </a:lnTo>
                  <a:lnTo>
                    <a:pt x="5247" y="11863"/>
                  </a:lnTo>
                  <a:lnTo>
                    <a:pt x="5210" y="11858"/>
                  </a:lnTo>
                  <a:lnTo>
                    <a:pt x="5174" y="11851"/>
                  </a:lnTo>
                  <a:lnTo>
                    <a:pt x="5137" y="11844"/>
                  </a:lnTo>
                  <a:lnTo>
                    <a:pt x="5099" y="11836"/>
                  </a:lnTo>
                  <a:lnTo>
                    <a:pt x="5062" y="11827"/>
                  </a:lnTo>
                  <a:lnTo>
                    <a:pt x="5024" y="11817"/>
                  </a:lnTo>
                  <a:lnTo>
                    <a:pt x="4986" y="11805"/>
                  </a:lnTo>
                  <a:lnTo>
                    <a:pt x="4948" y="11793"/>
                  </a:lnTo>
                  <a:lnTo>
                    <a:pt x="4910" y="11780"/>
                  </a:lnTo>
                  <a:lnTo>
                    <a:pt x="4872" y="11767"/>
                  </a:lnTo>
                  <a:lnTo>
                    <a:pt x="4834" y="11753"/>
                  </a:lnTo>
                  <a:lnTo>
                    <a:pt x="4796" y="11738"/>
                  </a:lnTo>
                  <a:lnTo>
                    <a:pt x="4760" y="11722"/>
                  </a:lnTo>
                  <a:lnTo>
                    <a:pt x="4722" y="11705"/>
                  </a:lnTo>
                  <a:lnTo>
                    <a:pt x="4686" y="11688"/>
                  </a:lnTo>
                  <a:lnTo>
                    <a:pt x="4650" y="11669"/>
                  </a:lnTo>
                  <a:lnTo>
                    <a:pt x="4615" y="11651"/>
                  </a:lnTo>
                  <a:lnTo>
                    <a:pt x="4580" y="11632"/>
                  </a:lnTo>
                  <a:lnTo>
                    <a:pt x="4546" y="11612"/>
                  </a:lnTo>
                  <a:lnTo>
                    <a:pt x="4513" y="11592"/>
                  </a:lnTo>
                  <a:lnTo>
                    <a:pt x="4481" y="11572"/>
                  </a:lnTo>
                  <a:lnTo>
                    <a:pt x="4449" y="11550"/>
                  </a:lnTo>
                  <a:lnTo>
                    <a:pt x="4419" y="11528"/>
                  </a:lnTo>
                  <a:lnTo>
                    <a:pt x="4390" y="11506"/>
                  </a:lnTo>
                  <a:lnTo>
                    <a:pt x="4363" y="11484"/>
                  </a:lnTo>
                  <a:lnTo>
                    <a:pt x="4335" y="11462"/>
                  </a:lnTo>
                  <a:lnTo>
                    <a:pt x="4310" y="11439"/>
                  </a:lnTo>
                  <a:lnTo>
                    <a:pt x="4286" y="11414"/>
                  </a:lnTo>
                  <a:lnTo>
                    <a:pt x="187" y="7297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0203AE2-2480-B44A-1713-D8DB191008B6}"/>
                </a:ext>
              </a:extLst>
            </p:cNvPr>
            <p:cNvSpPr txBox="1"/>
            <p:nvPr/>
          </p:nvSpPr>
          <p:spPr>
            <a:xfrm>
              <a:off x="1351471" y="5064797"/>
              <a:ext cx="1969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5 Revisions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A191EF-E9C9-C1F3-C50A-6E67BFE19759}"/>
              </a:ext>
            </a:extLst>
          </p:cNvPr>
          <p:cNvGrpSpPr/>
          <p:nvPr/>
        </p:nvGrpSpPr>
        <p:grpSpPr>
          <a:xfrm>
            <a:off x="1928046" y="5688504"/>
            <a:ext cx="2141585" cy="307777"/>
            <a:chOff x="1179219" y="5468194"/>
            <a:chExt cx="2141585" cy="307777"/>
          </a:xfrm>
        </p:grpSpPr>
        <p:sp>
          <p:nvSpPr>
            <p:cNvPr id="12" name="Freeform 229">
              <a:extLst>
                <a:ext uri="{FF2B5EF4-FFF2-40B4-BE49-F238E27FC236}">
                  <a16:creationId xmlns:a16="http://schemas.microsoft.com/office/drawing/2014/main" id="{0E6E8377-30AB-64F8-906D-16DF13332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219" y="5564457"/>
              <a:ext cx="133002" cy="91589"/>
            </a:xfrm>
            <a:custGeom>
              <a:avLst/>
              <a:gdLst>
                <a:gd name="T0" fmla="*/ 124 w 16128"/>
                <a:gd name="T1" fmla="*/ 7223 h 11872"/>
                <a:gd name="T2" fmla="*/ 59 w 16128"/>
                <a:gd name="T3" fmla="*/ 7113 h 11872"/>
                <a:gd name="T4" fmla="*/ 18 w 16128"/>
                <a:gd name="T5" fmla="*/ 6994 h 11872"/>
                <a:gd name="T6" fmla="*/ 1 w 16128"/>
                <a:gd name="T7" fmla="*/ 6871 h 11872"/>
                <a:gd name="T8" fmla="*/ 7 w 16128"/>
                <a:gd name="T9" fmla="*/ 6747 h 11872"/>
                <a:gd name="T10" fmla="*/ 36 w 16128"/>
                <a:gd name="T11" fmla="*/ 6626 h 11872"/>
                <a:gd name="T12" fmla="*/ 90 w 16128"/>
                <a:gd name="T13" fmla="*/ 6512 h 11872"/>
                <a:gd name="T14" fmla="*/ 165 w 16128"/>
                <a:gd name="T15" fmla="*/ 6408 h 11872"/>
                <a:gd name="T16" fmla="*/ 1850 w 16128"/>
                <a:gd name="T17" fmla="*/ 4727 h 11872"/>
                <a:gd name="T18" fmla="*/ 1957 w 16128"/>
                <a:gd name="T19" fmla="*/ 4656 h 11872"/>
                <a:gd name="T20" fmla="*/ 2073 w 16128"/>
                <a:gd name="T21" fmla="*/ 4609 h 11872"/>
                <a:gd name="T22" fmla="*/ 2195 w 16128"/>
                <a:gd name="T23" fmla="*/ 4586 h 11872"/>
                <a:gd name="T24" fmla="*/ 2319 w 16128"/>
                <a:gd name="T25" fmla="*/ 4586 h 11872"/>
                <a:gd name="T26" fmla="*/ 2441 w 16128"/>
                <a:gd name="T27" fmla="*/ 4609 h 11872"/>
                <a:gd name="T28" fmla="*/ 2558 w 16128"/>
                <a:gd name="T29" fmla="*/ 4656 h 11872"/>
                <a:gd name="T30" fmla="*/ 2665 w 16128"/>
                <a:gd name="T31" fmla="*/ 4727 h 11872"/>
                <a:gd name="T32" fmla="*/ 5357 w 16128"/>
                <a:gd name="T33" fmla="*/ 7406 h 11872"/>
                <a:gd name="T34" fmla="*/ 5460 w 16128"/>
                <a:gd name="T35" fmla="*/ 7483 h 11872"/>
                <a:gd name="T36" fmla="*/ 5575 w 16128"/>
                <a:gd name="T37" fmla="*/ 7535 h 11872"/>
                <a:gd name="T38" fmla="*/ 5696 w 16128"/>
                <a:gd name="T39" fmla="*/ 7565 h 11872"/>
                <a:gd name="T40" fmla="*/ 5819 w 16128"/>
                <a:gd name="T41" fmla="*/ 7571 h 11872"/>
                <a:gd name="T42" fmla="*/ 5942 w 16128"/>
                <a:gd name="T43" fmla="*/ 7552 h 11872"/>
                <a:gd name="T44" fmla="*/ 6060 w 16128"/>
                <a:gd name="T45" fmla="*/ 7512 h 11872"/>
                <a:gd name="T46" fmla="*/ 6170 w 16128"/>
                <a:gd name="T47" fmla="*/ 7447 h 11872"/>
                <a:gd name="T48" fmla="*/ 13421 w 16128"/>
                <a:gd name="T49" fmla="*/ 190 h 11872"/>
                <a:gd name="T50" fmla="*/ 13521 w 16128"/>
                <a:gd name="T51" fmla="*/ 107 h 11872"/>
                <a:gd name="T52" fmla="*/ 13634 w 16128"/>
                <a:gd name="T53" fmla="*/ 47 h 11872"/>
                <a:gd name="T54" fmla="*/ 13753 w 16128"/>
                <a:gd name="T55" fmla="*/ 12 h 11872"/>
                <a:gd name="T56" fmla="*/ 13877 w 16128"/>
                <a:gd name="T57" fmla="*/ 0 h 11872"/>
                <a:gd name="T58" fmla="*/ 14000 w 16128"/>
                <a:gd name="T59" fmla="*/ 11 h 11872"/>
                <a:gd name="T60" fmla="*/ 14120 w 16128"/>
                <a:gd name="T61" fmla="*/ 46 h 11872"/>
                <a:gd name="T62" fmla="*/ 14233 w 16128"/>
                <a:gd name="T63" fmla="*/ 105 h 11872"/>
                <a:gd name="T64" fmla="*/ 14334 w 16128"/>
                <a:gd name="T65" fmla="*/ 186 h 11872"/>
                <a:gd name="T66" fmla="*/ 16003 w 16128"/>
                <a:gd name="T67" fmla="*/ 1855 h 11872"/>
                <a:gd name="T68" fmla="*/ 16068 w 16128"/>
                <a:gd name="T69" fmla="*/ 1964 h 11872"/>
                <a:gd name="T70" fmla="*/ 16109 w 16128"/>
                <a:gd name="T71" fmla="*/ 2082 h 11872"/>
                <a:gd name="T72" fmla="*/ 16127 w 16128"/>
                <a:gd name="T73" fmla="*/ 2205 h 11872"/>
                <a:gd name="T74" fmla="*/ 16122 w 16128"/>
                <a:gd name="T75" fmla="*/ 2328 h 11872"/>
                <a:gd name="T76" fmla="*/ 16093 w 16128"/>
                <a:gd name="T77" fmla="*/ 2449 h 11872"/>
                <a:gd name="T78" fmla="*/ 16039 w 16128"/>
                <a:gd name="T79" fmla="*/ 2564 h 11872"/>
                <a:gd name="T80" fmla="*/ 15964 w 16128"/>
                <a:gd name="T81" fmla="*/ 2667 h 11872"/>
                <a:gd name="T82" fmla="*/ 7188 w 16128"/>
                <a:gd name="T83" fmla="*/ 11462 h 11872"/>
                <a:gd name="T84" fmla="*/ 7074 w 16128"/>
                <a:gd name="T85" fmla="*/ 11550 h 11872"/>
                <a:gd name="T86" fmla="*/ 6943 w 16128"/>
                <a:gd name="T87" fmla="*/ 11632 h 11872"/>
                <a:gd name="T88" fmla="*/ 6801 w 16128"/>
                <a:gd name="T89" fmla="*/ 11706 h 11872"/>
                <a:gd name="T90" fmla="*/ 6652 w 16128"/>
                <a:gd name="T91" fmla="*/ 11767 h 11872"/>
                <a:gd name="T92" fmla="*/ 6500 w 16128"/>
                <a:gd name="T93" fmla="*/ 11817 h 11872"/>
                <a:gd name="T94" fmla="*/ 6349 w 16128"/>
                <a:gd name="T95" fmla="*/ 11852 h 11872"/>
                <a:gd name="T96" fmla="*/ 6205 w 16128"/>
                <a:gd name="T97" fmla="*/ 11870 h 11872"/>
                <a:gd name="T98" fmla="*/ 5352 w 16128"/>
                <a:gd name="T99" fmla="*/ 11871 h 11872"/>
                <a:gd name="T100" fmla="*/ 5210 w 16128"/>
                <a:gd name="T101" fmla="*/ 11858 h 11872"/>
                <a:gd name="T102" fmla="*/ 5062 w 16128"/>
                <a:gd name="T103" fmla="*/ 11827 h 11872"/>
                <a:gd name="T104" fmla="*/ 4910 w 16128"/>
                <a:gd name="T105" fmla="*/ 11780 h 11872"/>
                <a:gd name="T106" fmla="*/ 4760 w 16128"/>
                <a:gd name="T107" fmla="*/ 11722 h 11872"/>
                <a:gd name="T108" fmla="*/ 4615 w 16128"/>
                <a:gd name="T109" fmla="*/ 11651 h 11872"/>
                <a:gd name="T110" fmla="*/ 4481 w 16128"/>
                <a:gd name="T111" fmla="*/ 11572 h 11872"/>
                <a:gd name="T112" fmla="*/ 4363 w 16128"/>
                <a:gd name="T113" fmla="*/ 11484 h 11872"/>
                <a:gd name="T114" fmla="*/ 187 w 16128"/>
                <a:gd name="T115" fmla="*/ 7297 h 1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128" h="11872">
                  <a:moveTo>
                    <a:pt x="187" y="7297"/>
                  </a:moveTo>
                  <a:lnTo>
                    <a:pt x="164" y="7273"/>
                  </a:lnTo>
                  <a:lnTo>
                    <a:pt x="143" y="7248"/>
                  </a:lnTo>
                  <a:lnTo>
                    <a:pt x="124" y="7223"/>
                  </a:lnTo>
                  <a:lnTo>
                    <a:pt x="106" y="7196"/>
                  </a:lnTo>
                  <a:lnTo>
                    <a:pt x="89" y="7168"/>
                  </a:lnTo>
                  <a:lnTo>
                    <a:pt x="74" y="7141"/>
                  </a:lnTo>
                  <a:lnTo>
                    <a:pt x="59" y="7113"/>
                  </a:lnTo>
                  <a:lnTo>
                    <a:pt x="46" y="7084"/>
                  </a:lnTo>
                  <a:lnTo>
                    <a:pt x="35" y="7054"/>
                  </a:lnTo>
                  <a:lnTo>
                    <a:pt x="26" y="7024"/>
                  </a:lnTo>
                  <a:lnTo>
                    <a:pt x="18" y="6994"/>
                  </a:lnTo>
                  <a:lnTo>
                    <a:pt x="12" y="6964"/>
                  </a:lnTo>
                  <a:lnTo>
                    <a:pt x="6" y="6933"/>
                  </a:lnTo>
                  <a:lnTo>
                    <a:pt x="3" y="6902"/>
                  </a:lnTo>
                  <a:lnTo>
                    <a:pt x="1" y="6871"/>
                  </a:lnTo>
                  <a:lnTo>
                    <a:pt x="0" y="6841"/>
                  </a:lnTo>
                  <a:lnTo>
                    <a:pt x="1" y="6809"/>
                  </a:lnTo>
                  <a:lnTo>
                    <a:pt x="3" y="6778"/>
                  </a:lnTo>
                  <a:lnTo>
                    <a:pt x="7" y="6747"/>
                  </a:lnTo>
                  <a:lnTo>
                    <a:pt x="12" y="6717"/>
                  </a:lnTo>
                  <a:lnTo>
                    <a:pt x="18" y="6687"/>
                  </a:lnTo>
                  <a:lnTo>
                    <a:pt x="26" y="6656"/>
                  </a:lnTo>
                  <a:lnTo>
                    <a:pt x="36" y="6626"/>
                  </a:lnTo>
                  <a:lnTo>
                    <a:pt x="47" y="6597"/>
                  </a:lnTo>
                  <a:lnTo>
                    <a:pt x="59" y="6569"/>
                  </a:lnTo>
                  <a:lnTo>
                    <a:pt x="74" y="6539"/>
                  </a:lnTo>
                  <a:lnTo>
                    <a:pt x="90" y="6512"/>
                  </a:lnTo>
                  <a:lnTo>
                    <a:pt x="106" y="6485"/>
                  </a:lnTo>
                  <a:lnTo>
                    <a:pt x="125" y="6459"/>
                  </a:lnTo>
                  <a:lnTo>
                    <a:pt x="144" y="6432"/>
                  </a:lnTo>
                  <a:lnTo>
                    <a:pt x="165" y="6408"/>
                  </a:lnTo>
                  <a:lnTo>
                    <a:pt x="188" y="6384"/>
                  </a:lnTo>
                  <a:lnTo>
                    <a:pt x="1801" y="4771"/>
                  </a:lnTo>
                  <a:lnTo>
                    <a:pt x="1824" y="4748"/>
                  </a:lnTo>
                  <a:lnTo>
                    <a:pt x="1850" y="4727"/>
                  </a:lnTo>
                  <a:lnTo>
                    <a:pt x="1876" y="4707"/>
                  </a:lnTo>
                  <a:lnTo>
                    <a:pt x="1902" y="4689"/>
                  </a:lnTo>
                  <a:lnTo>
                    <a:pt x="1929" y="4671"/>
                  </a:lnTo>
                  <a:lnTo>
                    <a:pt x="1957" y="4656"/>
                  </a:lnTo>
                  <a:lnTo>
                    <a:pt x="1985" y="4642"/>
                  </a:lnTo>
                  <a:lnTo>
                    <a:pt x="2014" y="4630"/>
                  </a:lnTo>
                  <a:lnTo>
                    <a:pt x="2043" y="4619"/>
                  </a:lnTo>
                  <a:lnTo>
                    <a:pt x="2073" y="4609"/>
                  </a:lnTo>
                  <a:lnTo>
                    <a:pt x="2104" y="4601"/>
                  </a:lnTo>
                  <a:lnTo>
                    <a:pt x="2134" y="4595"/>
                  </a:lnTo>
                  <a:lnTo>
                    <a:pt x="2164" y="4590"/>
                  </a:lnTo>
                  <a:lnTo>
                    <a:pt x="2195" y="4586"/>
                  </a:lnTo>
                  <a:lnTo>
                    <a:pt x="2227" y="4584"/>
                  </a:lnTo>
                  <a:lnTo>
                    <a:pt x="2257" y="4583"/>
                  </a:lnTo>
                  <a:lnTo>
                    <a:pt x="2288" y="4584"/>
                  </a:lnTo>
                  <a:lnTo>
                    <a:pt x="2319" y="4586"/>
                  </a:lnTo>
                  <a:lnTo>
                    <a:pt x="2350" y="4590"/>
                  </a:lnTo>
                  <a:lnTo>
                    <a:pt x="2381" y="4595"/>
                  </a:lnTo>
                  <a:lnTo>
                    <a:pt x="2411" y="4601"/>
                  </a:lnTo>
                  <a:lnTo>
                    <a:pt x="2441" y="4609"/>
                  </a:lnTo>
                  <a:lnTo>
                    <a:pt x="2472" y="4619"/>
                  </a:lnTo>
                  <a:lnTo>
                    <a:pt x="2501" y="4630"/>
                  </a:lnTo>
                  <a:lnTo>
                    <a:pt x="2529" y="4642"/>
                  </a:lnTo>
                  <a:lnTo>
                    <a:pt x="2558" y="4656"/>
                  </a:lnTo>
                  <a:lnTo>
                    <a:pt x="2586" y="4671"/>
                  </a:lnTo>
                  <a:lnTo>
                    <a:pt x="2613" y="4689"/>
                  </a:lnTo>
                  <a:lnTo>
                    <a:pt x="2639" y="4707"/>
                  </a:lnTo>
                  <a:lnTo>
                    <a:pt x="2665" y="4727"/>
                  </a:lnTo>
                  <a:lnTo>
                    <a:pt x="2689" y="4748"/>
                  </a:lnTo>
                  <a:lnTo>
                    <a:pt x="2714" y="4770"/>
                  </a:lnTo>
                  <a:lnTo>
                    <a:pt x="5332" y="7384"/>
                  </a:lnTo>
                  <a:lnTo>
                    <a:pt x="5357" y="7406"/>
                  </a:lnTo>
                  <a:lnTo>
                    <a:pt x="5382" y="7427"/>
                  </a:lnTo>
                  <a:lnTo>
                    <a:pt x="5407" y="7448"/>
                  </a:lnTo>
                  <a:lnTo>
                    <a:pt x="5433" y="7466"/>
                  </a:lnTo>
                  <a:lnTo>
                    <a:pt x="5460" y="7483"/>
                  </a:lnTo>
                  <a:lnTo>
                    <a:pt x="5489" y="7498"/>
                  </a:lnTo>
                  <a:lnTo>
                    <a:pt x="5517" y="7512"/>
                  </a:lnTo>
                  <a:lnTo>
                    <a:pt x="5546" y="7524"/>
                  </a:lnTo>
                  <a:lnTo>
                    <a:pt x="5575" y="7535"/>
                  </a:lnTo>
                  <a:lnTo>
                    <a:pt x="5604" y="7545"/>
                  </a:lnTo>
                  <a:lnTo>
                    <a:pt x="5635" y="7553"/>
                  </a:lnTo>
                  <a:lnTo>
                    <a:pt x="5665" y="7559"/>
                  </a:lnTo>
                  <a:lnTo>
                    <a:pt x="5696" y="7565"/>
                  </a:lnTo>
                  <a:lnTo>
                    <a:pt x="5726" y="7569"/>
                  </a:lnTo>
                  <a:lnTo>
                    <a:pt x="5758" y="7571"/>
                  </a:lnTo>
                  <a:lnTo>
                    <a:pt x="5789" y="7572"/>
                  </a:lnTo>
                  <a:lnTo>
                    <a:pt x="5819" y="7571"/>
                  </a:lnTo>
                  <a:lnTo>
                    <a:pt x="5850" y="7569"/>
                  </a:lnTo>
                  <a:lnTo>
                    <a:pt x="5882" y="7565"/>
                  </a:lnTo>
                  <a:lnTo>
                    <a:pt x="5912" y="7559"/>
                  </a:lnTo>
                  <a:lnTo>
                    <a:pt x="5942" y="7552"/>
                  </a:lnTo>
                  <a:lnTo>
                    <a:pt x="5972" y="7544"/>
                  </a:lnTo>
                  <a:lnTo>
                    <a:pt x="6003" y="7535"/>
                  </a:lnTo>
                  <a:lnTo>
                    <a:pt x="6032" y="7524"/>
                  </a:lnTo>
                  <a:lnTo>
                    <a:pt x="6060" y="7512"/>
                  </a:lnTo>
                  <a:lnTo>
                    <a:pt x="6089" y="7498"/>
                  </a:lnTo>
                  <a:lnTo>
                    <a:pt x="6117" y="7482"/>
                  </a:lnTo>
                  <a:lnTo>
                    <a:pt x="6144" y="7465"/>
                  </a:lnTo>
                  <a:lnTo>
                    <a:pt x="6170" y="7447"/>
                  </a:lnTo>
                  <a:lnTo>
                    <a:pt x="6196" y="7426"/>
                  </a:lnTo>
                  <a:lnTo>
                    <a:pt x="6220" y="7405"/>
                  </a:lnTo>
                  <a:lnTo>
                    <a:pt x="6245" y="7383"/>
                  </a:lnTo>
                  <a:lnTo>
                    <a:pt x="13421" y="190"/>
                  </a:lnTo>
                  <a:lnTo>
                    <a:pt x="13445" y="166"/>
                  </a:lnTo>
                  <a:lnTo>
                    <a:pt x="13470" y="145"/>
                  </a:lnTo>
                  <a:lnTo>
                    <a:pt x="13495" y="125"/>
                  </a:lnTo>
                  <a:lnTo>
                    <a:pt x="13521" y="107"/>
                  </a:lnTo>
                  <a:lnTo>
                    <a:pt x="13549" y="90"/>
                  </a:lnTo>
                  <a:lnTo>
                    <a:pt x="13577" y="75"/>
                  </a:lnTo>
                  <a:lnTo>
                    <a:pt x="13605" y="60"/>
                  </a:lnTo>
                  <a:lnTo>
                    <a:pt x="13634" y="47"/>
                  </a:lnTo>
                  <a:lnTo>
                    <a:pt x="13663" y="36"/>
                  </a:lnTo>
                  <a:lnTo>
                    <a:pt x="13693" y="27"/>
                  </a:lnTo>
                  <a:lnTo>
                    <a:pt x="13723" y="19"/>
                  </a:lnTo>
                  <a:lnTo>
                    <a:pt x="13753" y="12"/>
                  </a:lnTo>
                  <a:lnTo>
                    <a:pt x="13784" y="7"/>
                  </a:lnTo>
                  <a:lnTo>
                    <a:pt x="13815" y="3"/>
                  </a:lnTo>
                  <a:lnTo>
                    <a:pt x="13846" y="1"/>
                  </a:lnTo>
                  <a:lnTo>
                    <a:pt x="13877" y="0"/>
                  </a:lnTo>
                  <a:lnTo>
                    <a:pt x="13908" y="1"/>
                  </a:lnTo>
                  <a:lnTo>
                    <a:pt x="13939" y="3"/>
                  </a:lnTo>
                  <a:lnTo>
                    <a:pt x="13970" y="6"/>
                  </a:lnTo>
                  <a:lnTo>
                    <a:pt x="14000" y="11"/>
                  </a:lnTo>
                  <a:lnTo>
                    <a:pt x="14031" y="18"/>
                  </a:lnTo>
                  <a:lnTo>
                    <a:pt x="14062" y="26"/>
                  </a:lnTo>
                  <a:lnTo>
                    <a:pt x="14091" y="35"/>
                  </a:lnTo>
                  <a:lnTo>
                    <a:pt x="14120" y="46"/>
                  </a:lnTo>
                  <a:lnTo>
                    <a:pt x="14149" y="58"/>
                  </a:lnTo>
                  <a:lnTo>
                    <a:pt x="14178" y="73"/>
                  </a:lnTo>
                  <a:lnTo>
                    <a:pt x="14206" y="88"/>
                  </a:lnTo>
                  <a:lnTo>
                    <a:pt x="14233" y="105"/>
                  </a:lnTo>
                  <a:lnTo>
                    <a:pt x="14259" y="123"/>
                  </a:lnTo>
                  <a:lnTo>
                    <a:pt x="14285" y="143"/>
                  </a:lnTo>
                  <a:lnTo>
                    <a:pt x="14310" y="164"/>
                  </a:lnTo>
                  <a:lnTo>
                    <a:pt x="14334" y="186"/>
                  </a:lnTo>
                  <a:lnTo>
                    <a:pt x="15938" y="1780"/>
                  </a:lnTo>
                  <a:lnTo>
                    <a:pt x="15962" y="1804"/>
                  </a:lnTo>
                  <a:lnTo>
                    <a:pt x="15983" y="1829"/>
                  </a:lnTo>
                  <a:lnTo>
                    <a:pt x="16003" y="1855"/>
                  </a:lnTo>
                  <a:lnTo>
                    <a:pt x="16021" y="1881"/>
                  </a:lnTo>
                  <a:lnTo>
                    <a:pt x="16038" y="1908"/>
                  </a:lnTo>
                  <a:lnTo>
                    <a:pt x="16053" y="1935"/>
                  </a:lnTo>
                  <a:lnTo>
                    <a:pt x="16068" y="1964"/>
                  </a:lnTo>
                  <a:lnTo>
                    <a:pt x="16081" y="1993"/>
                  </a:lnTo>
                  <a:lnTo>
                    <a:pt x="16092" y="2022"/>
                  </a:lnTo>
                  <a:lnTo>
                    <a:pt x="16101" y="2051"/>
                  </a:lnTo>
                  <a:lnTo>
                    <a:pt x="16109" y="2082"/>
                  </a:lnTo>
                  <a:lnTo>
                    <a:pt x="16116" y="2112"/>
                  </a:lnTo>
                  <a:lnTo>
                    <a:pt x="16121" y="2143"/>
                  </a:lnTo>
                  <a:lnTo>
                    <a:pt x="16125" y="2173"/>
                  </a:lnTo>
                  <a:lnTo>
                    <a:pt x="16127" y="2205"/>
                  </a:lnTo>
                  <a:lnTo>
                    <a:pt x="16128" y="2236"/>
                  </a:lnTo>
                  <a:lnTo>
                    <a:pt x="16127" y="2266"/>
                  </a:lnTo>
                  <a:lnTo>
                    <a:pt x="16125" y="2297"/>
                  </a:lnTo>
                  <a:lnTo>
                    <a:pt x="16122" y="2328"/>
                  </a:lnTo>
                  <a:lnTo>
                    <a:pt x="16117" y="2359"/>
                  </a:lnTo>
                  <a:lnTo>
                    <a:pt x="16110" y="2389"/>
                  </a:lnTo>
                  <a:lnTo>
                    <a:pt x="16102" y="2419"/>
                  </a:lnTo>
                  <a:lnTo>
                    <a:pt x="16093" y="2449"/>
                  </a:lnTo>
                  <a:lnTo>
                    <a:pt x="16082" y="2478"/>
                  </a:lnTo>
                  <a:lnTo>
                    <a:pt x="16069" y="2507"/>
                  </a:lnTo>
                  <a:lnTo>
                    <a:pt x="16055" y="2535"/>
                  </a:lnTo>
                  <a:lnTo>
                    <a:pt x="16039" y="2564"/>
                  </a:lnTo>
                  <a:lnTo>
                    <a:pt x="16023" y="2591"/>
                  </a:lnTo>
                  <a:lnTo>
                    <a:pt x="16004" y="2617"/>
                  </a:lnTo>
                  <a:lnTo>
                    <a:pt x="15985" y="2642"/>
                  </a:lnTo>
                  <a:lnTo>
                    <a:pt x="15964" y="2667"/>
                  </a:lnTo>
                  <a:lnTo>
                    <a:pt x="15941" y="2692"/>
                  </a:lnTo>
                  <a:lnTo>
                    <a:pt x="7238" y="11415"/>
                  </a:lnTo>
                  <a:lnTo>
                    <a:pt x="7214" y="11439"/>
                  </a:lnTo>
                  <a:lnTo>
                    <a:pt x="7188" y="11462"/>
                  </a:lnTo>
                  <a:lnTo>
                    <a:pt x="7162" y="11485"/>
                  </a:lnTo>
                  <a:lnTo>
                    <a:pt x="7134" y="11507"/>
                  </a:lnTo>
                  <a:lnTo>
                    <a:pt x="7104" y="11529"/>
                  </a:lnTo>
                  <a:lnTo>
                    <a:pt x="7074" y="11550"/>
                  </a:lnTo>
                  <a:lnTo>
                    <a:pt x="7043" y="11572"/>
                  </a:lnTo>
                  <a:lnTo>
                    <a:pt x="7011" y="11593"/>
                  </a:lnTo>
                  <a:lnTo>
                    <a:pt x="6977" y="11613"/>
                  </a:lnTo>
                  <a:lnTo>
                    <a:pt x="6943" y="11632"/>
                  </a:lnTo>
                  <a:lnTo>
                    <a:pt x="6909" y="11651"/>
                  </a:lnTo>
                  <a:lnTo>
                    <a:pt x="6874" y="11670"/>
                  </a:lnTo>
                  <a:lnTo>
                    <a:pt x="6837" y="11688"/>
                  </a:lnTo>
                  <a:lnTo>
                    <a:pt x="6801" y="11706"/>
                  </a:lnTo>
                  <a:lnTo>
                    <a:pt x="6765" y="11722"/>
                  </a:lnTo>
                  <a:lnTo>
                    <a:pt x="6727" y="11738"/>
                  </a:lnTo>
                  <a:lnTo>
                    <a:pt x="6689" y="11753"/>
                  </a:lnTo>
                  <a:lnTo>
                    <a:pt x="6652" y="11767"/>
                  </a:lnTo>
                  <a:lnTo>
                    <a:pt x="6613" y="11781"/>
                  </a:lnTo>
                  <a:lnTo>
                    <a:pt x="6576" y="11793"/>
                  </a:lnTo>
                  <a:lnTo>
                    <a:pt x="6538" y="11805"/>
                  </a:lnTo>
                  <a:lnTo>
                    <a:pt x="6500" y="11817"/>
                  </a:lnTo>
                  <a:lnTo>
                    <a:pt x="6461" y="11827"/>
                  </a:lnTo>
                  <a:lnTo>
                    <a:pt x="6424" y="11836"/>
                  </a:lnTo>
                  <a:lnTo>
                    <a:pt x="6387" y="11844"/>
                  </a:lnTo>
                  <a:lnTo>
                    <a:pt x="6349" y="11852"/>
                  </a:lnTo>
                  <a:lnTo>
                    <a:pt x="6313" y="11858"/>
                  </a:lnTo>
                  <a:lnTo>
                    <a:pt x="6277" y="11863"/>
                  </a:lnTo>
                  <a:lnTo>
                    <a:pt x="6241" y="11867"/>
                  </a:lnTo>
                  <a:lnTo>
                    <a:pt x="6205" y="11870"/>
                  </a:lnTo>
                  <a:lnTo>
                    <a:pt x="6171" y="11871"/>
                  </a:lnTo>
                  <a:lnTo>
                    <a:pt x="6138" y="11872"/>
                  </a:lnTo>
                  <a:lnTo>
                    <a:pt x="5386" y="11872"/>
                  </a:lnTo>
                  <a:lnTo>
                    <a:pt x="5352" y="11871"/>
                  </a:lnTo>
                  <a:lnTo>
                    <a:pt x="5318" y="11870"/>
                  </a:lnTo>
                  <a:lnTo>
                    <a:pt x="5283" y="11867"/>
                  </a:lnTo>
                  <a:lnTo>
                    <a:pt x="5247" y="11863"/>
                  </a:lnTo>
                  <a:lnTo>
                    <a:pt x="5210" y="11858"/>
                  </a:lnTo>
                  <a:lnTo>
                    <a:pt x="5174" y="11851"/>
                  </a:lnTo>
                  <a:lnTo>
                    <a:pt x="5137" y="11844"/>
                  </a:lnTo>
                  <a:lnTo>
                    <a:pt x="5099" y="11836"/>
                  </a:lnTo>
                  <a:lnTo>
                    <a:pt x="5062" y="11827"/>
                  </a:lnTo>
                  <a:lnTo>
                    <a:pt x="5024" y="11817"/>
                  </a:lnTo>
                  <a:lnTo>
                    <a:pt x="4986" y="11805"/>
                  </a:lnTo>
                  <a:lnTo>
                    <a:pt x="4948" y="11793"/>
                  </a:lnTo>
                  <a:lnTo>
                    <a:pt x="4910" y="11780"/>
                  </a:lnTo>
                  <a:lnTo>
                    <a:pt x="4872" y="11767"/>
                  </a:lnTo>
                  <a:lnTo>
                    <a:pt x="4834" y="11753"/>
                  </a:lnTo>
                  <a:lnTo>
                    <a:pt x="4796" y="11738"/>
                  </a:lnTo>
                  <a:lnTo>
                    <a:pt x="4760" y="11722"/>
                  </a:lnTo>
                  <a:lnTo>
                    <a:pt x="4722" y="11705"/>
                  </a:lnTo>
                  <a:lnTo>
                    <a:pt x="4686" y="11688"/>
                  </a:lnTo>
                  <a:lnTo>
                    <a:pt x="4650" y="11669"/>
                  </a:lnTo>
                  <a:lnTo>
                    <a:pt x="4615" y="11651"/>
                  </a:lnTo>
                  <a:lnTo>
                    <a:pt x="4580" y="11632"/>
                  </a:lnTo>
                  <a:lnTo>
                    <a:pt x="4546" y="11612"/>
                  </a:lnTo>
                  <a:lnTo>
                    <a:pt x="4513" y="11592"/>
                  </a:lnTo>
                  <a:lnTo>
                    <a:pt x="4481" y="11572"/>
                  </a:lnTo>
                  <a:lnTo>
                    <a:pt x="4449" y="11550"/>
                  </a:lnTo>
                  <a:lnTo>
                    <a:pt x="4419" y="11528"/>
                  </a:lnTo>
                  <a:lnTo>
                    <a:pt x="4390" y="11506"/>
                  </a:lnTo>
                  <a:lnTo>
                    <a:pt x="4363" y="11484"/>
                  </a:lnTo>
                  <a:lnTo>
                    <a:pt x="4335" y="11462"/>
                  </a:lnTo>
                  <a:lnTo>
                    <a:pt x="4310" y="11439"/>
                  </a:lnTo>
                  <a:lnTo>
                    <a:pt x="4286" y="11414"/>
                  </a:lnTo>
                  <a:lnTo>
                    <a:pt x="187" y="7297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B502989-2E59-7113-8162-E7A9D258B5D5}"/>
                </a:ext>
              </a:extLst>
            </p:cNvPr>
            <p:cNvSpPr txBox="1"/>
            <p:nvPr/>
          </p:nvSpPr>
          <p:spPr>
            <a:xfrm>
              <a:off x="1351471" y="5468194"/>
              <a:ext cx="1969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5 Revisions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endParaRP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A282E4A-1F31-27B3-48E9-2EE8639180D2}"/>
              </a:ext>
            </a:extLst>
          </p:cNvPr>
          <p:cNvSpPr/>
          <p:nvPr/>
        </p:nvSpPr>
        <p:spPr>
          <a:xfrm>
            <a:off x="4772025" y="2460403"/>
            <a:ext cx="2647950" cy="62861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>
                  <a:lumMod val="75000"/>
                </a:schemeClr>
              </a:gs>
              <a:gs pos="81000">
                <a:schemeClr val="accent2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508000" dist="2286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dirty="0">
              <a:latin typeface="+mj-lt"/>
            </a:endParaRP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D915873-5F3B-C334-1922-ECB652DBEE1A}"/>
              </a:ext>
            </a:extLst>
          </p:cNvPr>
          <p:cNvSpPr txBox="1">
            <a:spLocks/>
          </p:cNvSpPr>
          <p:nvPr/>
        </p:nvSpPr>
        <p:spPr>
          <a:xfrm>
            <a:off x="5163751" y="2635373"/>
            <a:ext cx="1864499" cy="278679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  <a:latin typeface="+mj-lt"/>
              </a:rPr>
              <a:t>Table</a:t>
            </a:r>
            <a:endParaRPr lang="id-ID" sz="16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44431D9-9F53-78E6-32A1-AB2623F0CA95}"/>
              </a:ext>
            </a:extLst>
          </p:cNvPr>
          <p:cNvGrpSpPr/>
          <p:nvPr/>
        </p:nvGrpSpPr>
        <p:grpSpPr>
          <a:xfrm>
            <a:off x="5054704" y="3289339"/>
            <a:ext cx="2141585" cy="307777"/>
            <a:chOff x="1179219" y="2947422"/>
            <a:chExt cx="2141585" cy="307777"/>
          </a:xfrm>
        </p:grpSpPr>
        <p:sp>
          <p:nvSpPr>
            <p:cNvPr id="48" name="Freeform 229">
              <a:extLst>
                <a:ext uri="{FF2B5EF4-FFF2-40B4-BE49-F238E27FC236}">
                  <a16:creationId xmlns:a16="http://schemas.microsoft.com/office/drawing/2014/main" id="{DCAB5967-9DEB-CE94-C32C-A0C89484C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219" y="3043685"/>
              <a:ext cx="133002" cy="91589"/>
            </a:xfrm>
            <a:custGeom>
              <a:avLst/>
              <a:gdLst>
                <a:gd name="T0" fmla="*/ 124 w 16128"/>
                <a:gd name="T1" fmla="*/ 7223 h 11872"/>
                <a:gd name="T2" fmla="*/ 59 w 16128"/>
                <a:gd name="T3" fmla="*/ 7113 h 11872"/>
                <a:gd name="T4" fmla="*/ 18 w 16128"/>
                <a:gd name="T5" fmla="*/ 6994 h 11872"/>
                <a:gd name="T6" fmla="*/ 1 w 16128"/>
                <a:gd name="T7" fmla="*/ 6871 h 11872"/>
                <a:gd name="T8" fmla="*/ 7 w 16128"/>
                <a:gd name="T9" fmla="*/ 6747 h 11872"/>
                <a:gd name="T10" fmla="*/ 36 w 16128"/>
                <a:gd name="T11" fmla="*/ 6626 h 11872"/>
                <a:gd name="T12" fmla="*/ 90 w 16128"/>
                <a:gd name="T13" fmla="*/ 6512 h 11872"/>
                <a:gd name="T14" fmla="*/ 165 w 16128"/>
                <a:gd name="T15" fmla="*/ 6408 h 11872"/>
                <a:gd name="T16" fmla="*/ 1850 w 16128"/>
                <a:gd name="T17" fmla="*/ 4727 h 11872"/>
                <a:gd name="T18" fmla="*/ 1957 w 16128"/>
                <a:gd name="T19" fmla="*/ 4656 h 11872"/>
                <a:gd name="T20" fmla="*/ 2073 w 16128"/>
                <a:gd name="T21" fmla="*/ 4609 h 11872"/>
                <a:gd name="T22" fmla="*/ 2195 w 16128"/>
                <a:gd name="T23" fmla="*/ 4586 h 11872"/>
                <a:gd name="T24" fmla="*/ 2319 w 16128"/>
                <a:gd name="T25" fmla="*/ 4586 h 11872"/>
                <a:gd name="T26" fmla="*/ 2441 w 16128"/>
                <a:gd name="T27" fmla="*/ 4609 h 11872"/>
                <a:gd name="T28" fmla="*/ 2558 w 16128"/>
                <a:gd name="T29" fmla="*/ 4656 h 11872"/>
                <a:gd name="T30" fmla="*/ 2665 w 16128"/>
                <a:gd name="T31" fmla="*/ 4727 h 11872"/>
                <a:gd name="T32" fmla="*/ 5357 w 16128"/>
                <a:gd name="T33" fmla="*/ 7406 h 11872"/>
                <a:gd name="T34" fmla="*/ 5460 w 16128"/>
                <a:gd name="T35" fmla="*/ 7483 h 11872"/>
                <a:gd name="T36" fmla="*/ 5575 w 16128"/>
                <a:gd name="T37" fmla="*/ 7535 h 11872"/>
                <a:gd name="T38" fmla="*/ 5696 w 16128"/>
                <a:gd name="T39" fmla="*/ 7565 h 11872"/>
                <a:gd name="T40" fmla="*/ 5819 w 16128"/>
                <a:gd name="T41" fmla="*/ 7571 h 11872"/>
                <a:gd name="T42" fmla="*/ 5942 w 16128"/>
                <a:gd name="T43" fmla="*/ 7552 h 11872"/>
                <a:gd name="T44" fmla="*/ 6060 w 16128"/>
                <a:gd name="T45" fmla="*/ 7512 h 11872"/>
                <a:gd name="T46" fmla="*/ 6170 w 16128"/>
                <a:gd name="T47" fmla="*/ 7447 h 11872"/>
                <a:gd name="T48" fmla="*/ 13421 w 16128"/>
                <a:gd name="T49" fmla="*/ 190 h 11872"/>
                <a:gd name="T50" fmla="*/ 13521 w 16128"/>
                <a:gd name="T51" fmla="*/ 107 h 11872"/>
                <a:gd name="T52" fmla="*/ 13634 w 16128"/>
                <a:gd name="T53" fmla="*/ 47 h 11872"/>
                <a:gd name="T54" fmla="*/ 13753 w 16128"/>
                <a:gd name="T55" fmla="*/ 12 h 11872"/>
                <a:gd name="T56" fmla="*/ 13877 w 16128"/>
                <a:gd name="T57" fmla="*/ 0 h 11872"/>
                <a:gd name="T58" fmla="*/ 14000 w 16128"/>
                <a:gd name="T59" fmla="*/ 11 h 11872"/>
                <a:gd name="T60" fmla="*/ 14120 w 16128"/>
                <a:gd name="T61" fmla="*/ 46 h 11872"/>
                <a:gd name="T62" fmla="*/ 14233 w 16128"/>
                <a:gd name="T63" fmla="*/ 105 h 11872"/>
                <a:gd name="T64" fmla="*/ 14334 w 16128"/>
                <a:gd name="T65" fmla="*/ 186 h 11872"/>
                <a:gd name="T66" fmla="*/ 16003 w 16128"/>
                <a:gd name="T67" fmla="*/ 1855 h 11872"/>
                <a:gd name="T68" fmla="*/ 16068 w 16128"/>
                <a:gd name="T69" fmla="*/ 1964 h 11872"/>
                <a:gd name="T70" fmla="*/ 16109 w 16128"/>
                <a:gd name="T71" fmla="*/ 2082 h 11872"/>
                <a:gd name="T72" fmla="*/ 16127 w 16128"/>
                <a:gd name="T73" fmla="*/ 2205 h 11872"/>
                <a:gd name="T74" fmla="*/ 16122 w 16128"/>
                <a:gd name="T75" fmla="*/ 2328 h 11872"/>
                <a:gd name="T76" fmla="*/ 16093 w 16128"/>
                <a:gd name="T77" fmla="*/ 2449 h 11872"/>
                <a:gd name="T78" fmla="*/ 16039 w 16128"/>
                <a:gd name="T79" fmla="*/ 2564 h 11872"/>
                <a:gd name="T80" fmla="*/ 15964 w 16128"/>
                <a:gd name="T81" fmla="*/ 2667 h 11872"/>
                <a:gd name="T82" fmla="*/ 7188 w 16128"/>
                <a:gd name="T83" fmla="*/ 11462 h 11872"/>
                <a:gd name="T84" fmla="*/ 7074 w 16128"/>
                <a:gd name="T85" fmla="*/ 11550 h 11872"/>
                <a:gd name="T86" fmla="*/ 6943 w 16128"/>
                <a:gd name="T87" fmla="*/ 11632 h 11872"/>
                <a:gd name="T88" fmla="*/ 6801 w 16128"/>
                <a:gd name="T89" fmla="*/ 11706 h 11872"/>
                <a:gd name="T90" fmla="*/ 6652 w 16128"/>
                <a:gd name="T91" fmla="*/ 11767 h 11872"/>
                <a:gd name="T92" fmla="*/ 6500 w 16128"/>
                <a:gd name="T93" fmla="*/ 11817 h 11872"/>
                <a:gd name="T94" fmla="*/ 6349 w 16128"/>
                <a:gd name="T95" fmla="*/ 11852 h 11872"/>
                <a:gd name="T96" fmla="*/ 6205 w 16128"/>
                <a:gd name="T97" fmla="*/ 11870 h 11872"/>
                <a:gd name="T98" fmla="*/ 5352 w 16128"/>
                <a:gd name="T99" fmla="*/ 11871 h 11872"/>
                <a:gd name="T100" fmla="*/ 5210 w 16128"/>
                <a:gd name="T101" fmla="*/ 11858 h 11872"/>
                <a:gd name="T102" fmla="*/ 5062 w 16128"/>
                <a:gd name="T103" fmla="*/ 11827 h 11872"/>
                <a:gd name="T104" fmla="*/ 4910 w 16128"/>
                <a:gd name="T105" fmla="*/ 11780 h 11872"/>
                <a:gd name="T106" fmla="*/ 4760 w 16128"/>
                <a:gd name="T107" fmla="*/ 11722 h 11872"/>
                <a:gd name="T108" fmla="*/ 4615 w 16128"/>
                <a:gd name="T109" fmla="*/ 11651 h 11872"/>
                <a:gd name="T110" fmla="*/ 4481 w 16128"/>
                <a:gd name="T111" fmla="*/ 11572 h 11872"/>
                <a:gd name="T112" fmla="*/ 4363 w 16128"/>
                <a:gd name="T113" fmla="*/ 11484 h 11872"/>
                <a:gd name="T114" fmla="*/ 187 w 16128"/>
                <a:gd name="T115" fmla="*/ 7297 h 1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128" h="11872">
                  <a:moveTo>
                    <a:pt x="187" y="7297"/>
                  </a:moveTo>
                  <a:lnTo>
                    <a:pt x="164" y="7273"/>
                  </a:lnTo>
                  <a:lnTo>
                    <a:pt x="143" y="7248"/>
                  </a:lnTo>
                  <a:lnTo>
                    <a:pt x="124" y="7223"/>
                  </a:lnTo>
                  <a:lnTo>
                    <a:pt x="106" y="7196"/>
                  </a:lnTo>
                  <a:lnTo>
                    <a:pt x="89" y="7168"/>
                  </a:lnTo>
                  <a:lnTo>
                    <a:pt x="74" y="7141"/>
                  </a:lnTo>
                  <a:lnTo>
                    <a:pt x="59" y="7113"/>
                  </a:lnTo>
                  <a:lnTo>
                    <a:pt x="46" y="7084"/>
                  </a:lnTo>
                  <a:lnTo>
                    <a:pt x="35" y="7054"/>
                  </a:lnTo>
                  <a:lnTo>
                    <a:pt x="26" y="7024"/>
                  </a:lnTo>
                  <a:lnTo>
                    <a:pt x="18" y="6994"/>
                  </a:lnTo>
                  <a:lnTo>
                    <a:pt x="12" y="6964"/>
                  </a:lnTo>
                  <a:lnTo>
                    <a:pt x="6" y="6933"/>
                  </a:lnTo>
                  <a:lnTo>
                    <a:pt x="3" y="6902"/>
                  </a:lnTo>
                  <a:lnTo>
                    <a:pt x="1" y="6871"/>
                  </a:lnTo>
                  <a:lnTo>
                    <a:pt x="0" y="6841"/>
                  </a:lnTo>
                  <a:lnTo>
                    <a:pt x="1" y="6809"/>
                  </a:lnTo>
                  <a:lnTo>
                    <a:pt x="3" y="6778"/>
                  </a:lnTo>
                  <a:lnTo>
                    <a:pt x="7" y="6747"/>
                  </a:lnTo>
                  <a:lnTo>
                    <a:pt x="12" y="6717"/>
                  </a:lnTo>
                  <a:lnTo>
                    <a:pt x="18" y="6687"/>
                  </a:lnTo>
                  <a:lnTo>
                    <a:pt x="26" y="6656"/>
                  </a:lnTo>
                  <a:lnTo>
                    <a:pt x="36" y="6626"/>
                  </a:lnTo>
                  <a:lnTo>
                    <a:pt x="47" y="6597"/>
                  </a:lnTo>
                  <a:lnTo>
                    <a:pt x="59" y="6569"/>
                  </a:lnTo>
                  <a:lnTo>
                    <a:pt x="74" y="6539"/>
                  </a:lnTo>
                  <a:lnTo>
                    <a:pt x="90" y="6512"/>
                  </a:lnTo>
                  <a:lnTo>
                    <a:pt x="106" y="6485"/>
                  </a:lnTo>
                  <a:lnTo>
                    <a:pt x="125" y="6459"/>
                  </a:lnTo>
                  <a:lnTo>
                    <a:pt x="144" y="6432"/>
                  </a:lnTo>
                  <a:lnTo>
                    <a:pt x="165" y="6408"/>
                  </a:lnTo>
                  <a:lnTo>
                    <a:pt x="188" y="6384"/>
                  </a:lnTo>
                  <a:lnTo>
                    <a:pt x="1801" y="4771"/>
                  </a:lnTo>
                  <a:lnTo>
                    <a:pt x="1824" y="4748"/>
                  </a:lnTo>
                  <a:lnTo>
                    <a:pt x="1850" y="4727"/>
                  </a:lnTo>
                  <a:lnTo>
                    <a:pt x="1876" y="4707"/>
                  </a:lnTo>
                  <a:lnTo>
                    <a:pt x="1902" y="4689"/>
                  </a:lnTo>
                  <a:lnTo>
                    <a:pt x="1929" y="4671"/>
                  </a:lnTo>
                  <a:lnTo>
                    <a:pt x="1957" y="4656"/>
                  </a:lnTo>
                  <a:lnTo>
                    <a:pt x="1985" y="4642"/>
                  </a:lnTo>
                  <a:lnTo>
                    <a:pt x="2014" y="4630"/>
                  </a:lnTo>
                  <a:lnTo>
                    <a:pt x="2043" y="4619"/>
                  </a:lnTo>
                  <a:lnTo>
                    <a:pt x="2073" y="4609"/>
                  </a:lnTo>
                  <a:lnTo>
                    <a:pt x="2104" y="4601"/>
                  </a:lnTo>
                  <a:lnTo>
                    <a:pt x="2134" y="4595"/>
                  </a:lnTo>
                  <a:lnTo>
                    <a:pt x="2164" y="4590"/>
                  </a:lnTo>
                  <a:lnTo>
                    <a:pt x="2195" y="4586"/>
                  </a:lnTo>
                  <a:lnTo>
                    <a:pt x="2227" y="4584"/>
                  </a:lnTo>
                  <a:lnTo>
                    <a:pt x="2257" y="4583"/>
                  </a:lnTo>
                  <a:lnTo>
                    <a:pt x="2288" y="4584"/>
                  </a:lnTo>
                  <a:lnTo>
                    <a:pt x="2319" y="4586"/>
                  </a:lnTo>
                  <a:lnTo>
                    <a:pt x="2350" y="4590"/>
                  </a:lnTo>
                  <a:lnTo>
                    <a:pt x="2381" y="4595"/>
                  </a:lnTo>
                  <a:lnTo>
                    <a:pt x="2411" y="4601"/>
                  </a:lnTo>
                  <a:lnTo>
                    <a:pt x="2441" y="4609"/>
                  </a:lnTo>
                  <a:lnTo>
                    <a:pt x="2472" y="4619"/>
                  </a:lnTo>
                  <a:lnTo>
                    <a:pt x="2501" y="4630"/>
                  </a:lnTo>
                  <a:lnTo>
                    <a:pt x="2529" y="4642"/>
                  </a:lnTo>
                  <a:lnTo>
                    <a:pt x="2558" y="4656"/>
                  </a:lnTo>
                  <a:lnTo>
                    <a:pt x="2586" y="4671"/>
                  </a:lnTo>
                  <a:lnTo>
                    <a:pt x="2613" y="4689"/>
                  </a:lnTo>
                  <a:lnTo>
                    <a:pt x="2639" y="4707"/>
                  </a:lnTo>
                  <a:lnTo>
                    <a:pt x="2665" y="4727"/>
                  </a:lnTo>
                  <a:lnTo>
                    <a:pt x="2689" y="4748"/>
                  </a:lnTo>
                  <a:lnTo>
                    <a:pt x="2714" y="4770"/>
                  </a:lnTo>
                  <a:lnTo>
                    <a:pt x="5332" y="7384"/>
                  </a:lnTo>
                  <a:lnTo>
                    <a:pt x="5357" y="7406"/>
                  </a:lnTo>
                  <a:lnTo>
                    <a:pt x="5382" y="7427"/>
                  </a:lnTo>
                  <a:lnTo>
                    <a:pt x="5407" y="7448"/>
                  </a:lnTo>
                  <a:lnTo>
                    <a:pt x="5433" y="7466"/>
                  </a:lnTo>
                  <a:lnTo>
                    <a:pt x="5460" y="7483"/>
                  </a:lnTo>
                  <a:lnTo>
                    <a:pt x="5489" y="7498"/>
                  </a:lnTo>
                  <a:lnTo>
                    <a:pt x="5517" y="7512"/>
                  </a:lnTo>
                  <a:lnTo>
                    <a:pt x="5546" y="7524"/>
                  </a:lnTo>
                  <a:lnTo>
                    <a:pt x="5575" y="7535"/>
                  </a:lnTo>
                  <a:lnTo>
                    <a:pt x="5604" y="7545"/>
                  </a:lnTo>
                  <a:lnTo>
                    <a:pt x="5635" y="7553"/>
                  </a:lnTo>
                  <a:lnTo>
                    <a:pt x="5665" y="7559"/>
                  </a:lnTo>
                  <a:lnTo>
                    <a:pt x="5696" y="7565"/>
                  </a:lnTo>
                  <a:lnTo>
                    <a:pt x="5726" y="7569"/>
                  </a:lnTo>
                  <a:lnTo>
                    <a:pt x="5758" y="7571"/>
                  </a:lnTo>
                  <a:lnTo>
                    <a:pt x="5789" y="7572"/>
                  </a:lnTo>
                  <a:lnTo>
                    <a:pt x="5819" y="7571"/>
                  </a:lnTo>
                  <a:lnTo>
                    <a:pt x="5850" y="7569"/>
                  </a:lnTo>
                  <a:lnTo>
                    <a:pt x="5882" y="7565"/>
                  </a:lnTo>
                  <a:lnTo>
                    <a:pt x="5912" y="7559"/>
                  </a:lnTo>
                  <a:lnTo>
                    <a:pt x="5942" y="7552"/>
                  </a:lnTo>
                  <a:lnTo>
                    <a:pt x="5972" y="7544"/>
                  </a:lnTo>
                  <a:lnTo>
                    <a:pt x="6003" y="7535"/>
                  </a:lnTo>
                  <a:lnTo>
                    <a:pt x="6032" y="7524"/>
                  </a:lnTo>
                  <a:lnTo>
                    <a:pt x="6060" y="7512"/>
                  </a:lnTo>
                  <a:lnTo>
                    <a:pt x="6089" y="7498"/>
                  </a:lnTo>
                  <a:lnTo>
                    <a:pt x="6117" y="7482"/>
                  </a:lnTo>
                  <a:lnTo>
                    <a:pt x="6144" y="7465"/>
                  </a:lnTo>
                  <a:lnTo>
                    <a:pt x="6170" y="7447"/>
                  </a:lnTo>
                  <a:lnTo>
                    <a:pt x="6196" y="7426"/>
                  </a:lnTo>
                  <a:lnTo>
                    <a:pt x="6220" y="7405"/>
                  </a:lnTo>
                  <a:lnTo>
                    <a:pt x="6245" y="7383"/>
                  </a:lnTo>
                  <a:lnTo>
                    <a:pt x="13421" y="190"/>
                  </a:lnTo>
                  <a:lnTo>
                    <a:pt x="13445" y="166"/>
                  </a:lnTo>
                  <a:lnTo>
                    <a:pt x="13470" y="145"/>
                  </a:lnTo>
                  <a:lnTo>
                    <a:pt x="13495" y="125"/>
                  </a:lnTo>
                  <a:lnTo>
                    <a:pt x="13521" y="107"/>
                  </a:lnTo>
                  <a:lnTo>
                    <a:pt x="13549" y="90"/>
                  </a:lnTo>
                  <a:lnTo>
                    <a:pt x="13577" y="75"/>
                  </a:lnTo>
                  <a:lnTo>
                    <a:pt x="13605" y="60"/>
                  </a:lnTo>
                  <a:lnTo>
                    <a:pt x="13634" y="47"/>
                  </a:lnTo>
                  <a:lnTo>
                    <a:pt x="13663" y="36"/>
                  </a:lnTo>
                  <a:lnTo>
                    <a:pt x="13693" y="27"/>
                  </a:lnTo>
                  <a:lnTo>
                    <a:pt x="13723" y="19"/>
                  </a:lnTo>
                  <a:lnTo>
                    <a:pt x="13753" y="12"/>
                  </a:lnTo>
                  <a:lnTo>
                    <a:pt x="13784" y="7"/>
                  </a:lnTo>
                  <a:lnTo>
                    <a:pt x="13815" y="3"/>
                  </a:lnTo>
                  <a:lnTo>
                    <a:pt x="13846" y="1"/>
                  </a:lnTo>
                  <a:lnTo>
                    <a:pt x="13877" y="0"/>
                  </a:lnTo>
                  <a:lnTo>
                    <a:pt x="13908" y="1"/>
                  </a:lnTo>
                  <a:lnTo>
                    <a:pt x="13939" y="3"/>
                  </a:lnTo>
                  <a:lnTo>
                    <a:pt x="13970" y="6"/>
                  </a:lnTo>
                  <a:lnTo>
                    <a:pt x="14000" y="11"/>
                  </a:lnTo>
                  <a:lnTo>
                    <a:pt x="14031" y="18"/>
                  </a:lnTo>
                  <a:lnTo>
                    <a:pt x="14062" y="26"/>
                  </a:lnTo>
                  <a:lnTo>
                    <a:pt x="14091" y="35"/>
                  </a:lnTo>
                  <a:lnTo>
                    <a:pt x="14120" y="46"/>
                  </a:lnTo>
                  <a:lnTo>
                    <a:pt x="14149" y="58"/>
                  </a:lnTo>
                  <a:lnTo>
                    <a:pt x="14178" y="73"/>
                  </a:lnTo>
                  <a:lnTo>
                    <a:pt x="14206" y="88"/>
                  </a:lnTo>
                  <a:lnTo>
                    <a:pt x="14233" y="105"/>
                  </a:lnTo>
                  <a:lnTo>
                    <a:pt x="14259" y="123"/>
                  </a:lnTo>
                  <a:lnTo>
                    <a:pt x="14285" y="143"/>
                  </a:lnTo>
                  <a:lnTo>
                    <a:pt x="14310" y="164"/>
                  </a:lnTo>
                  <a:lnTo>
                    <a:pt x="14334" y="186"/>
                  </a:lnTo>
                  <a:lnTo>
                    <a:pt x="15938" y="1780"/>
                  </a:lnTo>
                  <a:lnTo>
                    <a:pt x="15962" y="1804"/>
                  </a:lnTo>
                  <a:lnTo>
                    <a:pt x="15983" y="1829"/>
                  </a:lnTo>
                  <a:lnTo>
                    <a:pt x="16003" y="1855"/>
                  </a:lnTo>
                  <a:lnTo>
                    <a:pt x="16021" y="1881"/>
                  </a:lnTo>
                  <a:lnTo>
                    <a:pt x="16038" y="1908"/>
                  </a:lnTo>
                  <a:lnTo>
                    <a:pt x="16053" y="1935"/>
                  </a:lnTo>
                  <a:lnTo>
                    <a:pt x="16068" y="1964"/>
                  </a:lnTo>
                  <a:lnTo>
                    <a:pt x="16081" y="1993"/>
                  </a:lnTo>
                  <a:lnTo>
                    <a:pt x="16092" y="2022"/>
                  </a:lnTo>
                  <a:lnTo>
                    <a:pt x="16101" y="2051"/>
                  </a:lnTo>
                  <a:lnTo>
                    <a:pt x="16109" y="2082"/>
                  </a:lnTo>
                  <a:lnTo>
                    <a:pt x="16116" y="2112"/>
                  </a:lnTo>
                  <a:lnTo>
                    <a:pt x="16121" y="2143"/>
                  </a:lnTo>
                  <a:lnTo>
                    <a:pt x="16125" y="2173"/>
                  </a:lnTo>
                  <a:lnTo>
                    <a:pt x="16127" y="2205"/>
                  </a:lnTo>
                  <a:lnTo>
                    <a:pt x="16128" y="2236"/>
                  </a:lnTo>
                  <a:lnTo>
                    <a:pt x="16127" y="2266"/>
                  </a:lnTo>
                  <a:lnTo>
                    <a:pt x="16125" y="2297"/>
                  </a:lnTo>
                  <a:lnTo>
                    <a:pt x="16122" y="2328"/>
                  </a:lnTo>
                  <a:lnTo>
                    <a:pt x="16117" y="2359"/>
                  </a:lnTo>
                  <a:lnTo>
                    <a:pt x="16110" y="2389"/>
                  </a:lnTo>
                  <a:lnTo>
                    <a:pt x="16102" y="2419"/>
                  </a:lnTo>
                  <a:lnTo>
                    <a:pt x="16093" y="2449"/>
                  </a:lnTo>
                  <a:lnTo>
                    <a:pt x="16082" y="2478"/>
                  </a:lnTo>
                  <a:lnTo>
                    <a:pt x="16069" y="2507"/>
                  </a:lnTo>
                  <a:lnTo>
                    <a:pt x="16055" y="2535"/>
                  </a:lnTo>
                  <a:lnTo>
                    <a:pt x="16039" y="2564"/>
                  </a:lnTo>
                  <a:lnTo>
                    <a:pt x="16023" y="2591"/>
                  </a:lnTo>
                  <a:lnTo>
                    <a:pt x="16004" y="2617"/>
                  </a:lnTo>
                  <a:lnTo>
                    <a:pt x="15985" y="2642"/>
                  </a:lnTo>
                  <a:lnTo>
                    <a:pt x="15964" y="2667"/>
                  </a:lnTo>
                  <a:lnTo>
                    <a:pt x="15941" y="2692"/>
                  </a:lnTo>
                  <a:lnTo>
                    <a:pt x="7238" y="11415"/>
                  </a:lnTo>
                  <a:lnTo>
                    <a:pt x="7214" y="11439"/>
                  </a:lnTo>
                  <a:lnTo>
                    <a:pt x="7188" y="11462"/>
                  </a:lnTo>
                  <a:lnTo>
                    <a:pt x="7162" y="11485"/>
                  </a:lnTo>
                  <a:lnTo>
                    <a:pt x="7134" y="11507"/>
                  </a:lnTo>
                  <a:lnTo>
                    <a:pt x="7104" y="11529"/>
                  </a:lnTo>
                  <a:lnTo>
                    <a:pt x="7074" y="11550"/>
                  </a:lnTo>
                  <a:lnTo>
                    <a:pt x="7043" y="11572"/>
                  </a:lnTo>
                  <a:lnTo>
                    <a:pt x="7011" y="11593"/>
                  </a:lnTo>
                  <a:lnTo>
                    <a:pt x="6977" y="11613"/>
                  </a:lnTo>
                  <a:lnTo>
                    <a:pt x="6943" y="11632"/>
                  </a:lnTo>
                  <a:lnTo>
                    <a:pt x="6909" y="11651"/>
                  </a:lnTo>
                  <a:lnTo>
                    <a:pt x="6874" y="11670"/>
                  </a:lnTo>
                  <a:lnTo>
                    <a:pt x="6837" y="11688"/>
                  </a:lnTo>
                  <a:lnTo>
                    <a:pt x="6801" y="11706"/>
                  </a:lnTo>
                  <a:lnTo>
                    <a:pt x="6765" y="11722"/>
                  </a:lnTo>
                  <a:lnTo>
                    <a:pt x="6727" y="11738"/>
                  </a:lnTo>
                  <a:lnTo>
                    <a:pt x="6689" y="11753"/>
                  </a:lnTo>
                  <a:lnTo>
                    <a:pt x="6652" y="11767"/>
                  </a:lnTo>
                  <a:lnTo>
                    <a:pt x="6613" y="11781"/>
                  </a:lnTo>
                  <a:lnTo>
                    <a:pt x="6576" y="11793"/>
                  </a:lnTo>
                  <a:lnTo>
                    <a:pt x="6538" y="11805"/>
                  </a:lnTo>
                  <a:lnTo>
                    <a:pt x="6500" y="11817"/>
                  </a:lnTo>
                  <a:lnTo>
                    <a:pt x="6461" y="11827"/>
                  </a:lnTo>
                  <a:lnTo>
                    <a:pt x="6424" y="11836"/>
                  </a:lnTo>
                  <a:lnTo>
                    <a:pt x="6387" y="11844"/>
                  </a:lnTo>
                  <a:lnTo>
                    <a:pt x="6349" y="11852"/>
                  </a:lnTo>
                  <a:lnTo>
                    <a:pt x="6313" y="11858"/>
                  </a:lnTo>
                  <a:lnTo>
                    <a:pt x="6277" y="11863"/>
                  </a:lnTo>
                  <a:lnTo>
                    <a:pt x="6241" y="11867"/>
                  </a:lnTo>
                  <a:lnTo>
                    <a:pt x="6205" y="11870"/>
                  </a:lnTo>
                  <a:lnTo>
                    <a:pt x="6171" y="11871"/>
                  </a:lnTo>
                  <a:lnTo>
                    <a:pt x="6138" y="11872"/>
                  </a:lnTo>
                  <a:lnTo>
                    <a:pt x="5386" y="11872"/>
                  </a:lnTo>
                  <a:lnTo>
                    <a:pt x="5352" y="11871"/>
                  </a:lnTo>
                  <a:lnTo>
                    <a:pt x="5318" y="11870"/>
                  </a:lnTo>
                  <a:lnTo>
                    <a:pt x="5283" y="11867"/>
                  </a:lnTo>
                  <a:lnTo>
                    <a:pt x="5247" y="11863"/>
                  </a:lnTo>
                  <a:lnTo>
                    <a:pt x="5210" y="11858"/>
                  </a:lnTo>
                  <a:lnTo>
                    <a:pt x="5174" y="11851"/>
                  </a:lnTo>
                  <a:lnTo>
                    <a:pt x="5137" y="11844"/>
                  </a:lnTo>
                  <a:lnTo>
                    <a:pt x="5099" y="11836"/>
                  </a:lnTo>
                  <a:lnTo>
                    <a:pt x="5062" y="11827"/>
                  </a:lnTo>
                  <a:lnTo>
                    <a:pt x="5024" y="11817"/>
                  </a:lnTo>
                  <a:lnTo>
                    <a:pt x="4986" y="11805"/>
                  </a:lnTo>
                  <a:lnTo>
                    <a:pt x="4948" y="11793"/>
                  </a:lnTo>
                  <a:lnTo>
                    <a:pt x="4910" y="11780"/>
                  </a:lnTo>
                  <a:lnTo>
                    <a:pt x="4872" y="11767"/>
                  </a:lnTo>
                  <a:lnTo>
                    <a:pt x="4834" y="11753"/>
                  </a:lnTo>
                  <a:lnTo>
                    <a:pt x="4796" y="11738"/>
                  </a:lnTo>
                  <a:lnTo>
                    <a:pt x="4760" y="11722"/>
                  </a:lnTo>
                  <a:lnTo>
                    <a:pt x="4722" y="11705"/>
                  </a:lnTo>
                  <a:lnTo>
                    <a:pt x="4686" y="11688"/>
                  </a:lnTo>
                  <a:lnTo>
                    <a:pt x="4650" y="11669"/>
                  </a:lnTo>
                  <a:lnTo>
                    <a:pt x="4615" y="11651"/>
                  </a:lnTo>
                  <a:lnTo>
                    <a:pt x="4580" y="11632"/>
                  </a:lnTo>
                  <a:lnTo>
                    <a:pt x="4546" y="11612"/>
                  </a:lnTo>
                  <a:lnTo>
                    <a:pt x="4513" y="11592"/>
                  </a:lnTo>
                  <a:lnTo>
                    <a:pt x="4481" y="11572"/>
                  </a:lnTo>
                  <a:lnTo>
                    <a:pt x="4449" y="11550"/>
                  </a:lnTo>
                  <a:lnTo>
                    <a:pt x="4419" y="11528"/>
                  </a:lnTo>
                  <a:lnTo>
                    <a:pt x="4390" y="11506"/>
                  </a:lnTo>
                  <a:lnTo>
                    <a:pt x="4363" y="11484"/>
                  </a:lnTo>
                  <a:lnTo>
                    <a:pt x="4335" y="11462"/>
                  </a:lnTo>
                  <a:lnTo>
                    <a:pt x="4310" y="11439"/>
                  </a:lnTo>
                  <a:lnTo>
                    <a:pt x="4286" y="11414"/>
                  </a:lnTo>
                  <a:lnTo>
                    <a:pt x="187" y="7297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68F71EA-7F90-04DB-0C14-59B7A8F535D0}"/>
                </a:ext>
              </a:extLst>
            </p:cNvPr>
            <p:cNvSpPr txBox="1"/>
            <p:nvPr/>
          </p:nvSpPr>
          <p:spPr>
            <a:xfrm>
              <a:off x="1351471" y="2947422"/>
              <a:ext cx="1969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10 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Book Education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2E79E69-985A-C4C1-AA9A-B7E046B5F1C6}"/>
              </a:ext>
            </a:extLst>
          </p:cNvPr>
          <p:cNvGrpSpPr/>
          <p:nvPr/>
        </p:nvGrpSpPr>
        <p:grpSpPr>
          <a:xfrm>
            <a:off x="5054704" y="3689200"/>
            <a:ext cx="2141585" cy="307777"/>
            <a:chOff x="1179219" y="3369408"/>
            <a:chExt cx="2141585" cy="307777"/>
          </a:xfrm>
        </p:grpSpPr>
        <p:sp>
          <p:nvSpPr>
            <p:cNvPr id="46" name="Freeform 229">
              <a:extLst>
                <a:ext uri="{FF2B5EF4-FFF2-40B4-BE49-F238E27FC236}">
                  <a16:creationId xmlns:a16="http://schemas.microsoft.com/office/drawing/2014/main" id="{9A0BE883-93C4-D0AC-2BC4-E5F9B4484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219" y="3465671"/>
              <a:ext cx="133002" cy="91589"/>
            </a:xfrm>
            <a:custGeom>
              <a:avLst/>
              <a:gdLst>
                <a:gd name="T0" fmla="*/ 124 w 16128"/>
                <a:gd name="T1" fmla="*/ 7223 h 11872"/>
                <a:gd name="T2" fmla="*/ 59 w 16128"/>
                <a:gd name="T3" fmla="*/ 7113 h 11872"/>
                <a:gd name="T4" fmla="*/ 18 w 16128"/>
                <a:gd name="T5" fmla="*/ 6994 h 11872"/>
                <a:gd name="T6" fmla="*/ 1 w 16128"/>
                <a:gd name="T7" fmla="*/ 6871 h 11872"/>
                <a:gd name="T8" fmla="*/ 7 w 16128"/>
                <a:gd name="T9" fmla="*/ 6747 h 11872"/>
                <a:gd name="T10" fmla="*/ 36 w 16128"/>
                <a:gd name="T11" fmla="*/ 6626 h 11872"/>
                <a:gd name="T12" fmla="*/ 90 w 16128"/>
                <a:gd name="T13" fmla="*/ 6512 h 11872"/>
                <a:gd name="T14" fmla="*/ 165 w 16128"/>
                <a:gd name="T15" fmla="*/ 6408 h 11872"/>
                <a:gd name="T16" fmla="*/ 1850 w 16128"/>
                <a:gd name="T17" fmla="*/ 4727 h 11872"/>
                <a:gd name="T18" fmla="*/ 1957 w 16128"/>
                <a:gd name="T19" fmla="*/ 4656 h 11872"/>
                <a:gd name="T20" fmla="*/ 2073 w 16128"/>
                <a:gd name="T21" fmla="*/ 4609 h 11872"/>
                <a:gd name="T22" fmla="*/ 2195 w 16128"/>
                <a:gd name="T23" fmla="*/ 4586 h 11872"/>
                <a:gd name="T24" fmla="*/ 2319 w 16128"/>
                <a:gd name="T25" fmla="*/ 4586 h 11872"/>
                <a:gd name="T26" fmla="*/ 2441 w 16128"/>
                <a:gd name="T27" fmla="*/ 4609 h 11872"/>
                <a:gd name="T28" fmla="*/ 2558 w 16128"/>
                <a:gd name="T29" fmla="*/ 4656 h 11872"/>
                <a:gd name="T30" fmla="*/ 2665 w 16128"/>
                <a:gd name="T31" fmla="*/ 4727 h 11872"/>
                <a:gd name="T32" fmla="*/ 5357 w 16128"/>
                <a:gd name="T33" fmla="*/ 7406 h 11872"/>
                <a:gd name="T34" fmla="*/ 5460 w 16128"/>
                <a:gd name="T35" fmla="*/ 7483 h 11872"/>
                <a:gd name="T36" fmla="*/ 5575 w 16128"/>
                <a:gd name="T37" fmla="*/ 7535 h 11872"/>
                <a:gd name="T38" fmla="*/ 5696 w 16128"/>
                <a:gd name="T39" fmla="*/ 7565 h 11872"/>
                <a:gd name="T40" fmla="*/ 5819 w 16128"/>
                <a:gd name="T41" fmla="*/ 7571 h 11872"/>
                <a:gd name="T42" fmla="*/ 5942 w 16128"/>
                <a:gd name="T43" fmla="*/ 7552 h 11872"/>
                <a:gd name="T44" fmla="*/ 6060 w 16128"/>
                <a:gd name="T45" fmla="*/ 7512 h 11872"/>
                <a:gd name="T46" fmla="*/ 6170 w 16128"/>
                <a:gd name="T47" fmla="*/ 7447 h 11872"/>
                <a:gd name="T48" fmla="*/ 13421 w 16128"/>
                <a:gd name="T49" fmla="*/ 190 h 11872"/>
                <a:gd name="T50" fmla="*/ 13521 w 16128"/>
                <a:gd name="T51" fmla="*/ 107 h 11872"/>
                <a:gd name="T52" fmla="*/ 13634 w 16128"/>
                <a:gd name="T53" fmla="*/ 47 h 11872"/>
                <a:gd name="T54" fmla="*/ 13753 w 16128"/>
                <a:gd name="T55" fmla="*/ 12 h 11872"/>
                <a:gd name="T56" fmla="*/ 13877 w 16128"/>
                <a:gd name="T57" fmla="*/ 0 h 11872"/>
                <a:gd name="T58" fmla="*/ 14000 w 16128"/>
                <a:gd name="T59" fmla="*/ 11 h 11872"/>
                <a:gd name="T60" fmla="*/ 14120 w 16128"/>
                <a:gd name="T61" fmla="*/ 46 h 11872"/>
                <a:gd name="T62" fmla="*/ 14233 w 16128"/>
                <a:gd name="T63" fmla="*/ 105 h 11872"/>
                <a:gd name="T64" fmla="*/ 14334 w 16128"/>
                <a:gd name="T65" fmla="*/ 186 h 11872"/>
                <a:gd name="T66" fmla="*/ 16003 w 16128"/>
                <a:gd name="T67" fmla="*/ 1855 h 11872"/>
                <a:gd name="T68" fmla="*/ 16068 w 16128"/>
                <a:gd name="T69" fmla="*/ 1964 h 11872"/>
                <a:gd name="T70" fmla="*/ 16109 w 16128"/>
                <a:gd name="T71" fmla="*/ 2082 h 11872"/>
                <a:gd name="T72" fmla="*/ 16127 w 16128"/>
                <a:gd name="T73" fmla="*/ 2205 h 11872"/>
                <a:gd name="T74" fmla="*/ 16122 w 16128"/>
                <a:gd name="T75" fmla="*/ 2328 h 11872"/>
                <a:gd name="T76" fmla="*/ 16093 w 16128"/>
                <a:gd name="T77" fmla="*/ 2449 h 11872"/>
                <a:gd name="T78" fmla="*/ 16039 w 16128"/>
                <a:gd name="T79" fmla="*/ 2564 h 11872"/>
                <a:gd name="T80" fmla="*/ 15964 w 16128"/>
                <a:gd name="T81" fmla="*/ 2667 h 11872"/>
                <a:gd name="T82" fmla="*/ 7188 w 16128"/>
                <a:gd name="T83" fmla="*/ 11462 h 11872"/>
                <a:gd name="T84" fmla="*/ 7074 w 16128"/>
                <a:gd name="T85" fmla="*/ 11550 h 11872"/>
                <a:gd name="T86" fmla="*/ 6943 w 16128"/>
                <a:gd name="T87" fmla="*/ 11632 h 11872"/>
                <a:gd name="T88" fmla="*/ 6801 w 16128"/>
                <a:gd name="T89" fmla="*/ 11706 h 11872"/>
                <a:gd name="T90" fmla="*/ 6652 w 16128"/>
                <a:gd name="T91" fmla="*/ 11767 h 11872"/>
                <a:gd name="T92" fmla="*/ 6500 w 16128"/>
                <a:gd name="T93" fmla="*/ 11817 h 11872"/>
                <a:gd name="T94" fmla="*/ 6349 w 16128"/>
                <a:gd name="T95" fmla="*/ 11852 h 11872"/>
                <a:gd name="T96" fmla="*/ 6205 w 16128"/>
                <a:gd name="T97" fmla="*/ 11870 h 11872"/>
                <a:gd name="T98" fmla="*/ 5352 w 16128"/>
                <a:gd name="T99" fmla="*/ 11871 h 11872"/>
                <a:gd name="T100" fmla="*/ 5210 w 16128"/>
                <a:gd name="T101" fmla="*/ 11858 h 11872"/>
                <a:gd name="T102" fmla="*/ 5062 w 16128"/>
                <a:gd name="T103" fmla="*/ 11827 h 11872"/>
                <a:gd name="T104" fmla="*/ 4910 w 16128"/>
                <a:gd name="T105" fmla="*/ 11780 h 11872"/>
                <a:gd name="T106" fmla="*/ 4760 w 16128"/>
                <a:gd name="T107" fmla="*/ 11722 h 11872"/>
                <a:gd name="T108" fmla="*/ 4615 w 16128"/>
                <a:gd name="T109" fmla="*/ 11651 h 11872"/>
                <a:gd name="T110" fmla="*/ 4481 w 16128"/>
                <a:gd name="T111" fmla="*/ 11572 h 11872"/>
                <a:gd name="T112" fmla="*/ 4363 w 16128"/>
                <a:gd name="T113" fmla="*/ 11484 h 11872"/>
                <a:gd name="T114" fmla="*/ 187 w 16128"/>
                <a:gd name="T115" fmla="*/ 7297 h 1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128" h="11872">
                  <a:moveTo>
                    <a:pt x="187" y="7297"/>
                  </a:moveTo>
                  <a:lnTo>
                    <a:pt x="164" y="7273"/>
                  </a:lnTo>
                  <a:lnTo>
                    <a:pt x="143" y="7248"/>
                  </a:lnTo>
                  <a:lnTo>
                    <a:pt x="124" y="7223"/>
                  </a:lnTo>
                  <a:lnTo>
                    <a:pt x="106" y="7196"/>
                  </a:lnTo>
                  <a:lnTo>
                    <a:pt x="89" y="7168"/>
                  </a:lnTo>
                  <a:lnTo>
                    <a:pt x="74" y="7141"/>
                  </a:lnTo>
                  <a:lnTo>
                    <a:pt x="59" y="7113"/>
                  </a:lnTo>
                  <a:lnTo>
                    <a:pt x="46" y="7084"/>
                  </a:lnTo>
                  <a:lnTo>
                    <a:pt x="35" y="7054"/>
                  </a:lnTo>
                  <a:lnTo>
                    <a:pt x="26" y="7024"/>
                  </a:lnTo>
                  <a:lnTo>
                    <a:pt x="18" y="6994"/>
                  </a:lnTo>
                  <a:lnTo>
                    <a:pt x="12" y="6964"/>
                  </a:lnTo>
                  <a:lnTo>
                    <a:pt x="6" y="6933"/>
                  </a:lnTo>
                  <a:lnTo>
                    <a:pt x="3" y="6902"/>
                  </a:lnTo>
                  <a:lnTo>
                    <a:pt x="1" y="6871"/>
                  </a:lnTo>
                  <a:lnTo>
                    <a:pt x="0" y="6841"/>
                  </a:lnTo>
                  <a:lnTo>
                    <a:pt x="1" y="6809"/>
                  </a:lnTo>
                  <a:lnTo>
                    <a:pt x="3" y="6778"/>
                  </a:lnTo>
                  <a:lnTo>
                    <a:pt x="7" y="6747"/>
                  </a:lnTo>
                  <a:lnTo>
                    <a:pt x="12" y="6717"/>
                  </a:lnTo>
                  <a:lnTo>
                    <a:pt x="18" y="6687"/>
                  </a:lnTo>
                  <a:lnTo>
                    <a:pt x="26" y="6656"/>
                  </a:lnTo>
                  <a:lnTo>
                    <a:pt x="36" y="6626"/>
                  </a:lnTo>
                  <a:lnTo>
                    <a:pt x="47" y="6597"/>
                  </a:lnTo>
                  <a:lnTo>
                    <a:pt x="59" y="6569"/>
                  </a:lnTo>
                  <a:lnTo>
                    <a:pt x="74" y="6539"/>
                  </a:lnTo>
                  <a:lnTo>
                    <a:pt x="90" y="6512"/>
                  </a:lnTo>
                  <a:lnTo>
                    <a:pt x="106" y="6485"/>
                  </a:lnTo>
                  <a:lnTo>
                    <a:pt x="125" y="6459"/>
                  </a:lnTo>
                  <a:lnTo>
                    <a:pt x="144" y="6432"/>
                  </a:lnTo>
                  <a:lnTo>
                    <a:pt x="165" y="6408"/>
                  </a:lnTo>
                  <a:lnTo>
                    <a:pt x="188" y="6384"/>
                  </a:lnTo>
                  <a:lnTo>
                    <a:pt x="1801" y="4771"/>
                  </a:lnTo>
                  <a:lnTo>
                    <a:pt x="1824" y="4748"/>
                  </a:lnTo>
                  <a:lnTo>
                    <a:pt x="1850" y="4727"/>
                  </a:lnTo>
                  <a:lnTo>
                    <a:pt x="1876" y="4707"/>
                  </a:lnTo>
                  <a:lnTo>
                    <a:pt x="1902" y="4689"/>
                  </a:lnTo>
                  <a:lnTo>
                    <a:pt x="1929" y="4671"/>
                  </a:lnTo>
                  <a:lnTo>
                    <a:pt x="1957" y="4656"/>
                  </a:lnTo>
                  <a:lnTo>
                    <a:pt x="1985" y="4642"/>
                  </a:lnTo>
                  <a:lnTo>
                    <a:pt x="2014" y="4630"/>
                  </a:lnTo>
                  <a:lnTo>
                    <a:pt x="2043" y="4619"/>
                  </a:lnTo>
                  <a:lnTo>
                    <a:pt x="2073" y="4609"/>
                  </a:lnTo>
                  <a:lnTo>
                    <a:pt x="2104" y="4601"/>
                  </a:lnTo>
                  <a:lnTo>
                    <a:pt x="2134" y="4595"/>
                  </a:lnTo>
                  <a:lnTo>
                    <a:pt x="2164" y="4590"/>
                  </a:lnTo>
                  <a:lnTo>
                    <a:pt x="2195" y="4586"/>
                  </a:lnTo>
                  <a:lnTo>
                    <a:pt x="2227" y="4584"/>
                  </a:lnTo>
                  <a:lnTo>
                    <a:pt x="2257" y="4583"/>
                  </a:lnTo>
                  <a:lnTo>
                    <a:pt x="2288" y="4584"/>
                  </a:lnTo>
                  <a:lnTo>
                    <a:pt x="2319" y="4586"/>
                  </a:lnTo>
                  <a:lnTo>
                    <a:pt x="2350" y="4590"/>
                  </a:lnTo>
                  <a:lnTo>
                    <a:pt x="2381" y="4595"/>
                  </a:lnTo>
                  <a:lnTo>
                    <a:pt x="2411" y="4601"/>
                  </a:lnTo>
                  <a:lnTo>
                    <a:pt x="2441" y="4609"/>
                  </a:lnTo>
                  <a:lnTo>
                    <a:pt x="2472" y="4619"/>
                  </a:lnTo>
                  <a:lnTo>
                    <a:pt x="2501" y="4630"/>
                  </a:lnTo>
                  <a:lnTo>
                    <a:pt x="2529" y="4642"/>
                  </a:lnTo>
                  <a:lnTo>
                    <a:pt x="2558" y="4656"/>
                  </a:lnTo>
                  <a:lnTo>
                    <a:pt x="2586" y="4671"/>
                  </a:lnTo>
                  <a:lnTo>
                    <a:pt x="2613" y="4689"/>
                  </a:lnTo>
                  <a:lnTo>
                    <a:pt x="2639" y="4707"/>
                  </a:lnTo>
                  <a:lnTo>
                    <a:pt x="2665" y="4727"/>
                  </a:lnTo>
                  <a:lnTo>
                    <a:pt x="2689" y="4748"/>
                  </a:lnTo>
                  <a:lnTo>
                    <a:pt x="2714" y="4770"/>
                  </a:lnTo>
                  <a:lnTo>
                    <a:pt x="5332" y="7384"/>
                  </a:lnTo>
                  <a:lnTo>
                    <a:pt x="5357" y="7406"/>
                  </a:lnTo>
                  <a:lnTo>
                    <a:pt x="5382" y="7427"/>
                  </a:lnTo>
                  <a:lnTo>
                    <a:pt x="5407" y="7448"/>
                  </a:lnTo>
                  <a:lnTo>
                    <a:pt x="5433" y="7466"/>
                  </a:lnTo>
                  <a:lnTo>
                    <a:pt x="5460" y="7483"/>
                  </a:lnTo>
                  <a:lnTo>
                    <a:pt x="5489" y="7498"/>
                  </a:lnTo>
                  <a:lnTo>
                    <a:pt x="5517" y="7512"/>
                  </a:lnTo>
                  <a:lnTo>
                    <a:pt x="5546" y="7524"/>
                  </a:lnTo>
                  <a:lnTo>
                    <a:pt x="5575" y="7535"/>
                  </a:lnTo>
                  <a:lnTo>
                    <a:pt x="5604" y="7545"/>
                  </a:lnTo>
                  <a:lnTo>
                    <a:pt x="5635" y="7553"/>
                  </a:lnTo>
                  <a:lnTo>
                    <a:pt x="5665" y="7559"/>
                  </a:lnTo>
                  <a:lnTo>
                    <a:pt x="5696" y="7565"/>
                  </a:lnTo>
                  <a:lnTo>
                    <a:pt x="5726" y="7569"/>
                  </a:lnTo>
                  <a:lnTo>
                    <a:pt x="5758" y="7571"/>
                  </a:lnTo>
                  <a:lnTo>
                    <a:pt x="5789" y="7572"/>
                  </a:lnTo>
                  <a:lnTo>
                    <a:pt x="5819" y="7571"/>
                  </a:lnTo>
                  <a:lnTo>
                    <a:pt x="5850" y="7569"/>
                  </a:lnTo>
                  <a:lnTo>
                    <a:pt x="5882" y="7565"/>
                  </a:lnTo>
                  <a:lnTo>
                    <a:pt x="5912" y="7559"/>
                  </a:lnTo>
                  <a:lnTo>
                    <a:pt x="5942" y="7552"/>
                  </a:lnTo>
                  <a:lnTo>
                    <a:pt x="5972" y="7544"/>
                  </a:lnTo>
                  <a:lnTo>
                    <a:pt x="6003" y="7535"/>
                  </a:lnTo>
                  <a:lnTo>
                    <a:pt x="6032" y="7524"/>
                  </a:lnTo>
                  <a:lnTo>
                    <a:pt x="6060" y="7512"/>
                  </a:lnTo>
                  <a:lnTo>
                    <a:pt x="6089" y="7498"/>
                  </a:lnTo>
                  <a:lnTo>
                    <a:pt x="6117" y="7482"/>
                  </a:lnTo>
                  <a:lnTo>
                    <a:pt x="6144" y="7465"/>
                  </a:lnTo>
                  <a:lnTo>
                    <a:pt x="6170" y="7447"/>
                  </a:lnTo>
                  <a:lnTo>
                    <a:pt x="6196" y="7426"/>
                  </a:lnTo>
                  <a:lnTo>
                    <a:pt x="6220" y="7405"/>
                  </a:lnTo>
                  <a:lnTo>
                    <a:pt x="6245" y="7383"/>
                  </a:lnTo>
                  <a:lnTo>
                    <a:pt x="13421" y="190"/>
                  </a:lnTo>
                  <a:lnTo>
                    <a:pt x="13445" y="166"/>
                  </a:lnTo>
                  <a:lnTo>
                    <a:pt x="13470" y="145"/>
                  </a:lnTo>
                  <a:lnTo>
                    <a:pt x="13495" y="125"/>
                  </a:lnTo>
                  <a:lnTo>
                    <a:pt x="13521" y="107"/>
                  </a:lnTo>
                  <a:lnTo>
                    <a:pt x="13549" y="90"/>
                  </a:lnTo>
                  <a:lnTo>
                    <a:pt x="13577" y="75"/>
                  </a:lnTo>
                  <a:lnTo>
                    <a:pt x="13605" y="60"/>
                  </a:lnTo>
                  <a:lnTo>
                    <a:pt x="13634" y="47"/>
                  </a:lnTo>
                  <a:lnTo>
                    <a:pt x="13663" y="36"/>
                  </a:lnTo>
                  <a:lnTo>
                    <a:pt x="13693" y="27"/>
                  </a:lnTo>
                  <a:lnTo>
                    <a:pt x="13723" y="19"/>
                  </a:lnTo>
                  <a:lnTo>
                    <a:pt x="13753" y="12"/>
                  </a:lnTo>
                  <a:lnTo>
                    <a:pt x="13784" y="7"/>
                  </a:lnTo>
                  <a:lnTo>
                    <a:pt x="13815" y="3"/>
                  </a:lnTo>
                  <a:lnTo>
                    <a:pt x="13846" y="1"/>
                  </a:lnTo>
                  <a:lnTo>
                    <a:pt x="13877" y="0"/>
                  </a:lnTo>
                  <a:lnTo>
                    <a:pt x="13908" y="1"/>
                  </a:lnTo>
                  <a:lnTo>
                    <a:pt x="13939" y="3"/>
                  </a:lnTo>
                  <a:lnTo>
                    <a:pt x="13970" y="6"/>
                  </a:lnTo>
                  <a:lnTo>
                    <a:pt x="14000" y="11"/>
                  </a:lnTo>
                  <a:lnTo>
                    <a:pt x="14031" y="18"/>
                  </a:lnTo>
                  <a:lnTo>
                    <a:pt x="14062" y="26"/>
                  </a:lnTo>
                  <a:lnTo>
                    <a:pt x="14091" y="35"/>
                  </a:lnTo>
                  <a:lnTo>
                    <a:pt x="14120" y="46"/>
                  </a:lnTo>
                  <a:lnTo>
                    <a:pt x="14149" y="58"/>
                  </a:lnTo>
                  <a:lnTo>
                    <a:pt x="14178" y="73"/>
                  </a:lnTo>
                  <a:lnTo>
                    <a:pt x="14206" y="88"/>
                  </a:lnTo>
                  <a:lnTo>
                    <a:pt x="14233" y="105"/>
                  </a:lnTo>
                  <a:lnTo>
                    <a:pt x="14259" y="123"/>
                  </a:lnTo>
                  <a:lnTo>
                    <a:pt x="14285" y="143"/>
                  </a:lnTo>
                  <a:lnTo>
                    <a:pt x="14310" y="164"/>
                  </a:lnTo>
                  <a:lnTo>
                    <a:pt x="14334" y="186"/>
                  </a:lnTo>
                  <a:lnTo>
                    <a:pt x="15938" y="1780"/>
                  </a:lnTo>
                  <a:lnTo>
                    <a:pt x="15962" y="1804"/>
                  </a:lnTo>
                  <a:lnTo>
                    <a:pt x="15983" y="1829"/>
                  </a:lnTo>
                  <a:lnTo>
                    <a:pt x="16003" y="1855"/>
                  </a:lnTo>
                  <a:lnTo>
                    <a:pt x="16021" y="1881"/>
                  </a:lnTo>
                  <a:lnTo>
                    <a:pt x="16038" y="1908"/>
                  </a:lnTo>
                  <a:lnTo>
                    <a:pt x="16053" y="1935"/>
                  </a:lnTo>
                  <a:lnTo>
                    <a:pt x="16068" y="1964"/>
                  </a:lnTo>
                  <a:lnTo>
                    <a:pt x="16081" y="1993"/>
                  </a:lnTo>
                  <a:lnTo>
                    <a:pt x="16092" y="2022"/>
                  </a:lnTo>
                  <a:lnTo>
                    <a:pt x="16101" y="2051"/>
                  </a:lnTo>
                  <a:lnTo>
                    <a:pt x="16109" y="2082"/>
                  </a:lnTo>
                  <a:lnTo>
                    <a:pt x="16116" y="2112"/>
                  </a:lnTo>
                  <a:lnTo>
                    <a:pt x="16121" y="2143"/>
                  </a:lnTo>
                  <a:lnTo>
                    <a:pt x="16125" y="2173"/>
                  </a:lnTo>
                  <a:lnTo>
                    <a:pt x="16127" y="2205"/>
                  </a:lnTo>
                  <a:lnTo>
                    <a:pt x="16128" y="2236"/>
                  </a:lnTo>
                  <a:lnTo>
                    <a:pt x="16127" y="2266"/>
                  </a:lnTo>
                  <a:lnTo>
                    <a:pt x="16125" y="2297"/>
                  </a:lnTo>
                  <a:lnTo>
                    <a:pt x="16122" y="2328"/>
                  </a:lnTo>
                  <a:lnTo>
                    <a:pt x="16117" y="2359"/>
                  </a:lnTo>
                  <a:lnTo>
                    <a:pt x="16110" y="2389"/>
                  </a:lnTo>
                  <a:lnTo>
                    <a:pt x="16102" y="2419"/>
                  </a:lnTo>
                  <a:lnTo>
                    <a:pt x="16093" y="2449"/>
                  </a:lnTo>
                  <a:lnTo>
                    <a:pt x="16082" y="2478"/>
                  </a:lnTo>
                  <a:lnTo>
                    <a:pt x="16069" y="2507"/>
                  </a:lnTo>
                  <a:lnTo>
                    <a:pt x="16055" y="2535"/>
                  </a:lnTo>
                  <a:lnTo>
                    <a:pt x="16039" y="2564"/>
                  </a:lnTo>
                  <a:lnTo>
                    <a:pt x="16023" y="2591"/>
                  </a:lnTo>
                  <a:lnTo>
                    <a:pt x="16004" y="2617"/>
                  </a:lnTo>
                  <a:lnTo>
                    <a:pt x="15985" y="2642"/>
                  </a:lnTo>
                  <a:lnTo>
                    <a:pt x="15964" y="2667"/>
                  </a:lnTo>
                  <a:lnTo>
                    <a:pt x="15941" y="2692"/>
                  </a:lnTo>
                  <a:lnTo>
                    <a:pt x="7238" y="11415"/>
                  </a:lnTo>
                  <a:lnTo>
                    <a:pt x="7214" y="11439"/>
                  </a:lnTo>
                  <a:lnTo>
                    <a:pt x="7188" y="11462"/>
                  </a:lnTo>
                  <a:lnTo>
                    <a:pt x="7162" y="11485"/>
                  </a:lnTo>
                  <a:lnTo>
                    <a:pt x="7134" y="11507"/>
                  </a:lnTo>
                  <a:lnTo>
                    <a:pt x="7104" y="11529"/>
                  </a:lnTo>
                  <a:lnTo>
                    <a:pt x="7074" y="11550"/>
                  </a:lnTo>
                  <a:lnTo>
                    <a:pt x="7043" y="11572"/>
                  </a:lnTo>
                  <a:lnTo>
                    <a:pt x="7011" y="11593"/>
                  </a:lnTo>
                  <a:lnTo>
                    <a:pt x="6977" y="11613"/>
                  </a:lnTo>
                  <a:lnTo>
                    <a:pt x="6943" y="11632"/>
                  </a:lnTo>
                  <a:lnTo>
                    <a:pt x="6909" y="11651"/>
                  </a:lnTo>
                  <a:lnTo>
                    <a:pt x="6874" y="11670"/>
                  </a:lnTo>
                  <a:lnTo>
                    <a:pt x="6837" y="11688"/>
                  </a:lnTo>
                  <a:lnTo>
                    <a:pt x="6801" y="11706"/>
                  </a:lnTo>
                  <a:lnTo>
                    <a:pt x="6765" y="11722"/>
                  </a:lnTo>
                  <a:lnTo>
                    <a:pt x="6727" y="11738"/>
                  </a:lnTo>
                  <a:lnTo>
                    <a:pt x="6689" y="11753"/>
                  </a:lnTo>
                  <a:lnTo>
                    <a:pt x="6652" y="11767"/>
                  </a:lnTo>
                  <a:lnTo>
                    <a:pt x="6613" y="11781"/>
                  </a:lnTo>
                  <a:lnTo>
                    <a:pt x="6576" y="11793"/>
                  </a:lnTo>
                  <a:lnTo>
                    <a:pt x="6538" y="11805"/>
                  </a:lnTo>
                  <a:lnTo>
                    <a:pt x="6500" y="11817"/>
                  </a:lnTo>
                  <a:lnTo>
                    <a:pt x="6461" y="11827"/>
                  </a:lnTo>
                  <a:lnTo>
                    <a:pt x="6424" y="11836"/>
                  </a:lnTo>
                  <a:lnTo>
                    <a:pt x="6387" y="11844"/>
                  </a:lnTo>
                  <a:lnTo>
                    <a:pt x="6349" y="11852"/>
                  </a:lnTo>
                  <a:lnTo>
                    <a:pt x="6313" y="11858"/>
                  </a:lnTo>
                  <a:lnTo>
                    <a:pt x="6277" y="11863"/>
                  </a:lnTo>
                  <a:lnTo>
                    <a:pt x="6241" y="11867"/>
                  </a:lnTo>
                  <a:lnTo>
                    <a:pt x="6205" y="11870"/>
                  </a:lnTo>
                  <a:lnTo>
                    <a:pt x="6171" y="11871"/>
                  </a:lnTo>
                  <a:lnTo>
                    <a:pt x="6138" y="11872"/>
                  </a:lnTo>
                  <a:lnTo>
                    <a:pt x="5386" y="11872"/>
                  </a:lnTo>
                  <a:lnTo>
                    <a:pt x="5352" y="11871"/>
                  </a:lnTo>
                  <a:lnTo>
                    <a:pt x="5318" y="11870"/>
                  </a:lnTo>
                  <a:lnTo>
                    <a:pt x="5283" y="11867"/>
                  </a:lnTo>
                  <a:lnTo>
                    <a:pt x="5247" y="11863"/>
                  </a:lnTo>
                  <a:lnTo>
                    <a:pt x="5210" y="11858"/>
                  </a:lnTo>
                  <a:lnTo>
                    <a:pt x="5174" y="11851"/>
                  </a:lnTo>
                  <a:lnTo>
                    <a:pt x="5137" y="11844"/>
                  </a:lnTo>
                  <a:lnTo>
                    <a:pt x="5099" y="11836"/>
                  </a:lnTo>
                  <a:lnTo>
                    <a:pt x="5062" y="11827"/>
                  </a:lnTo>
                  <a:lnTo>
                    <a:pt x="5024" y="11817"/>
                  </a:lnTo>
                  <a:lnTo>
                    <a:pt x="4986" y="11805"/>
                  </a:lnTo>
                  <a:lnTo>
                    <a:pt x="4948" y="11793"/>
                  </a:lnTo>
                  <a:lnTo>
                    <a:pt x="4910" y="11780"/>
                  </a:lnTo>
                  <a:lnTo>
                    <a:pt x="4872" y="11767"/>
                  </a:lnTo>
                  <a:lnTo>
                    <a:pt x="4834" y="11753"/>
                  </a:lnTo>
                  <a:lnTo>
                    <a:pt x="4796" y="11738"/>
                  </a:lnTo>
                  <a:lnTo>
                    <a:pt x="4760" y="11722"/>
                  </a:lnTo>
                  <a:lnTo>
                    <a:pt x="4722" y="11705"/>
                  </a:lnTo>
                  <a:lnTo>
                    <a:pt x="4686" y="11688"/>
                  </a:lnTo>
                  <a:lnTo>
                    <a:pt x="4650" y="11669"/>
                  </a:lnTo>
                  <a:lnTo>
                    <a:pt x="4615" y="11651"/>
                  </a:lnTo>
                  <a:lnTo>
                    <a:pt x="4580" y="11632"/>
                  </a:lnTo>
                  <a:lnTo>
                    <a:pt x="4546" y="11612"/>
                  </a:lnTo>
                  <a:lnTo>
                    <a:pt x="4513" y="11592"/>
                  </a:lnTo>
                  <a:lnTo>
                    <a:pt x="4481" y="11572"/>
                  </a:lnTo>
                  <a:lnTo>
                    <a:pt x="4449" y="11550"/>
                  </a:lnTo>
                  <a:lnTo>
                    <a:pt x="4419" y="11528"/>
                  </a:lnTo>
                  <a:lnTo>
                    <a:pt x="4390" y="11506"/>
                  </a:lnTo>
                  <a:lnTo>
                    <a:pt x="4363" y="11484"/>
                  </a:lnTo>
                  <a:lnTo>
                    <a:pt x="4335" y="11462"/>
                  </a:lnTo>
                  <a:lnTo>
                    <a:pt x="4310" y="11439"/>
                  </a:lnTo>
                  <a:lnTo>
                    <a:pt x="4286" y="11414"/>
                  </a:lnTo>
                  <a:lnTo>
                    <a:pt x="187" y="7297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FE00E6D-542D-B317-D52B-BEEF8A859A03}"/>
                </a:ext>
              </a:extLst>
            </p:cNvPr>
            <p:cNvSpPr txBox="1"/>
            <p:nvPr/>
          </p:nvSpPr>
          <p:spPr>
            <a:xfrm>
              <a:off x="1351471" y="3369408"/>
              <a:ext cx="1969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Installed CMS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38049AC-D5C0-28DA-8EEA-BFB9D3531BCC}"/>
              </a:ext>
            </a:extLst>
          </p:cNvPr>
          <p:cNvGrpSpPr/>
          <p:nvPr/>
        </p:nvGrpSpPr>
        <p:grpSpPr>
          <a:xfrm>
            <a:off x="5054704" y="4089061"/>
            <a:ext cx="2141585" cy="307777"/>
            <a:chOff x="1179219" y="3817937"/>
            <a:chExt cx="2141585" cy="307777"/>
          </a:xfrm>
        </p:grpSpPr>
        <p:sp>
          <p:nvSpPr>
            <p:cNvPr id="44" name="Freeform 229">
              <a:extLst>
                <a:ext uri="{FF2B5EF4-FFF2-40B4-BE49-F238E27FC236}">
                  <a16:creationId xmlns:a16="http://schemas.microsoft.com/office/drawing/2014/main" id="{0C6A124B-7E08-49E4-038C-392EC32F7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219" y="3914200"/>
              <a:ext cx="133002" cy="91589"/>
            </a:xfrm>
            <a:custGeom>
              <a:avLst/>
              <a:gdLst>
                <a:gd name="T0" fmla="*/ 124 w 16128"/>
                <a:gd name="T1" fmla="*/ 7223 h 11872"/>
                <a:gd name="T2" fmla="*/ 59 w 16128"/>
                <a:gd name="T3" fmla="*/ 7113 h 11872"/>
                <a:gd name="T4" fmla="*/ 18 w 16128"/>
                <a:gd name="T5" fmla="*/ 6994 h 11872"/>
                <a:gd name="T6" fmla="*/ 1 w 16128"/>
                <a:gd name="T7" fmla="*/ 6871 h 11872"/>
                <a:gd name="T8" fmla="*/ 7 w 16128"/>
                <a:gd name="T9" fmla="*/ 6747 h 11872"/>
                <a:gd name="T10" fmla="*/ 36 w 16128"/>
                <a:gd name="T11" fmla="*/ 6626 h 11872"/>
                <a:gd name="T12" fmla="*/ 90 w 16128"/>
                <a:gd name="T13" fmla="*/ 6512 h 11872"/>
                <a:gd name="T14" fmla="*/ 165 w 16128"/>
                <a:gd name="T15" fmla="*/ 6408 h 11872"/>
                <a:gd name="T16" fmla="*/ 1850 w 16128"/>
                <a:gd name="T17" fmla="*/ 4727 h 11872"/>
                <a:gd name="T18" fmla="*/ 1957 w 16128"/>
                <a:gd name="T19" fmla="*/ 4656 h 11872"/>
                <a:gd name="T20" fmla="*/ 2073 w 16128"/>
                <a:gd name="T21" fmla="*/ 4609 h 11872"/>
                <a:gd name="T22" fmla="*/ 2195 w 16128"/>
                <a:gd name="T23" fmla="*/ 4586 h 11872"/>
                <a:gd name="T24" fmla="*/ 2319 w 16128"/>
                <a:gd name="T25" fmla="*/ 4586 h 11872"/>
                <a:gd name="T26" fmla="*/ 2441 w 16128"/>
                <a:gd name="T27" fmla="*/ 4609 h 11872"/>
                <a:gd name="T28" fmla="*/ 2558 w 16128"/>
                <a:gd name="T29" fmla="*/ 4656 h 11872"/>
                <a:gd name="T30" fmla="*/ 2665 w 16128"/>
                <a:gd name="T31" fmla="*/ 4727 h 11872"/>
                <a:gd name="T32" fmla="*/ 5357 w 16128"/>
                <a:gd name="T33" fmla="*/ 7406 h 11872"/>
                <a:gd name="T34" fmla="*/ 5460 w 16128"/>
                <a:gd name="T35" fmla="*/ 7483 h 11872"/>
                <a:gd name="T36" fmla="*/ 5575 w 16128"/>
                <a:gd name="T37" fmla="*/ 7535 h 11872"/>
                <a:gd name="T38" fmla="*/ 5696 w 16128"/>
                <a:gd name="T39" fmla="*/ 7565 h 11872"/>
                <a:gd name="T40" fmla="*/ 5819 w 16128"/>
                <a:gd name="T41" fmla="*/ 7571 h 11872"/>
                <a:gd name="T42" fmla="*/ 5942 w 16128"/>
                <a:gd name="T43" fmla="*/ 7552 h 11872"/>
                <a:gd name="T44" fmla="*/ 6060 w 16128"/>
                <a:gd name="T45" fmla="*/ 7512 h 11872"/>
                <a:gd name="T46" fmla="*/ 6170 w 16128"/>
                <a:gd name="T47" fmla="*/ 7447 h 11872"/>
                <a:gd name="T48" fmla="*/ 13421 w 16128"/>
                <a:gd name="T49" fmla="*/ 190 h 11872"/>
                <a:gd name="T50" fmla="*/ 13521 w 16128"/>
                <a:gd name="T51" fmla="*/ 107 h 11872"/>
                <a:gd name="T52" fmla="*/ 13634 w 16128"/>
                <a:gd name="T53" fmla="*/ 47 h 11872"/>
                <a:gd name="T54" fmla="*/ 13753 w 16128"/>
                <a:gd name="T55" fmla="*/ 12 h 11872"/>
                <a:gd name="T56" fmla="*/ 13877 w 16128"/>
                <a:gd name="T57" fmla="*/ 0 h 11872"/>
                <a:gd name="T58" fmla="*/ 14000 w 16128"/>
                <a:gd name="T59" fmla="*/ 11 h 11872"/>
                <a:gd name="T60" fmla="*/ 14120 w 16128"/>
                <a:gd name="T61" fmla="*/ 46 h 11872"/>
                <a:gd name="T62" fmla="*/ 14233 w 16128"/>
                <a:gd name="T63" fmla="*/ 105 h 11872"/>
                <a:gd name="T64" fmla="*/ 14334 w 16128"/>
                <a:gd name="T65" fmla="*/ 186 h 11872"/>
                <a:gd name="T66" fmla="*/ 16003 w 16128"/>
                <a:gd name="T67" fmla="*/ 1855 h 11872"/>
                <a:gd name="T68" fmla="*/ 16068 w 16128"/>
                <a:gd name="T69" fmla="*/ 1964 h 11872"/>
                <a:gd name="T70" fmla="*/ 16109 w 16128"/>
                <a:gd name="T71" fmla="*/ 2082 h 11872"/>
                <a:gd name="T72" fmla="*/ 16127 w 16128"/>
                <a:gd name="T73" fmla="*/ 2205 h 11872"/>
                <a:gd name="T74" fmla="*/ 16122 w 16128"/>
                <a:gd name="T75" fmla="*/ 2328 h 11872"/>
                <a:gd name="T76" fmla="*/ 16093 w 16128"/>
                <a:gd name="T77" fmla="*/ 2449 h 11872"/>
                <a:gd name="T78" fmla="*/ 16039 w 16128"/>
                <a:gd name="T79" fmla="*/ 2564 h 11872"/>
                <a:gd name="T80" fmla="*/ 15964 w 16128"/>
                <a:gd name="T81" fmla="*/ 2667 h 11872"/>
                <a:gd name="T82" fmla="*/ 7188 w 16128"/>
                <a:gd name="T83" fmla="*/ 11462 h 11872"/>
                <a:gd name="T84" fmla="*/ 7074 w 16128"/>
                <a:gd name="T85" fmla="*/ 11550 h 11872"/>
                <a:gd name="T86" fmla="*/ 6943 w 16128"/>
                <a:gd name="T87" fmla="*/ 11632 h 11872"/>
                <a:gd name="T88" fmla="*/ 6801 w 16128"/>
                <a:gd name="T89" fmla="*/ 11706 h 11872"/>
                <a:gd name="T90" fmla="*/ 6652 w 16128"/>
                <a:gd name="T91" fmla="*/ 11767 h 11872"/>
                <a:gd name="T92" fmla="*/ 6500 w 16128"/>
                <a:gd name="T93" fmla="*/ 11817 h 11872"/>
                <a:gd name="T94" fmla="*/ 6349 w 16128"/>
                <a:gd name="T95" fmla="*/ 11852 h 11872"/>
                <a:gd name="T96" fmla="*/ 6205 w 16128"/>
                <a:gd name="T97" fmla="*/ 11870 h 11872"/>
                <a:gd name="T98" fmla="*/ 5352 w 16128"/>
                <a:gd name="T99" fmla="*/ 11871 h 11872"/>
                <a:gd name="T100" fmla="*/ 5210 w 16128"/>
                <a:gd name="T101" fmla="*/ 11858 h 11872"/>
                <a:gd name="T102" fmla="*/ 5062 w 16128"/>
                <a:gd name="T103" fmla="*/ 11827 h 11872"/>
                <a:gd name="T104" fmla="*/ 4910 w 16128"/>
                <a:gd name="T105" fmla="*/ 11780 h 11872"/>
                <a:gd name="T106" fmla="*/ 4760 w 16128"/>
                <a:gd name="T107" fmla="*/ 11722 h 11872"/>
                <a:gd name="T108" fmla="*/ 4615 w 16128"/>
                <a:gd name="T109" fmla="*/ 11651 h 11872"/>
                <a:gd name="T110" fmla="*/ 4481 w 16128"/>
                <a:gd name="T111" fmla="*/ 11572 h 11872"/>
                <a:gd name="T112" fmla="*/ 4363 w 16128"/>
                <a:gd name="T113" fmla="*/ 11484 h 11872"/>
                <a:gd name="T114" fmla="*/ 187 w 16128"/>
                <a:gd name="T115" fmla="*/ 7297 h 1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128" h="11872">
                  <a:moveTo>
                    <a:pt x="187" y="7297"/>
                  </a:moveTo>
                  <a:lnTo>
                    <a:pt x="164" y="7273"/>
                  </a:lnTo>
                  <a:lnTo>
                    <a:pt x="143" y="7248"/>
                  </a:lnTo>
                  <a:lnTo>
                    <a:pt x="124" y="7223"/>
                  </a:lnTo>
                  <a:lnTo>
                    <a:pt x="106" y="7196"/>
                  </a:lnTo>
                  <a:lnTo>
                    <a:pt x="89" y="7168"/>
                  </a:lnTo>
                  <a:lnTo>
                    <a:pt x="74" y="7141"/>
                  </a:lnTo>
                  <a:lnTo>
                    <a:pt x="59" y="7113"/>
                  </a:lnTo>
                  <a:lnTo>
                    <a:pt x="46" y="7084"/>
                  </a:lnTo>
                  <a:lnTo>
                    <a:pt x="35" y="7054"/>
                  </a:lnTo>
                  <a:lnTo>
                    <a:pt x="26" y="7024"/>
                  </a:lnTo>
                  <a:lnTo>
                    <a:pt x="18" y="6994"/>
                  </a:lnTo>
                  <a:lnTo>
                    <a:pt x="12" y="6964"/>
                  </a:lnTo>
                  <a:lnTo>
                    <a:pt x="6" y="6933"/>
                  </a:lnTo>
                  <a:lnTo>
                    <a:pt x="3" y="6902"/>
                  </a:lnTo>
                  <a:lnTo>
                    <a:pt x="1" y="6871"/>
                  </a:lnTo>
                  <a:lnTo>
                    <a:pt x="0" y="6841"/>
                  </a:lnTo>
                  <a:lnTo>
                    <a:pt x="1" y="6809"/>
                  </a:lnTo>
                  <a:lnTo>
                    <a:pt x="3" y="6778"/>
                  </a:lnTo>
                  <a:lnTo>
                    <a:pt x="7" y="6747"/>
                  </a:lnTo>
                  <a:lnTo>
                    <a:pt x="12" y="6717"/>
                  </a:lnTo>
                  <a:lnTo>
                    <a:pt x="18" y="6687"/>
                  </a:lnTo>
                  <a:lnTo>
                    <a:pt x="26" y="6656"/>
                  </a:lnTo>
                  <a:lnTo>
                    <a:pt x="36" y="6626"/>
                  </a:lnTo>
                  <a:lnTo>
                    <a:pt x="47" y="6597"/>
                  </a:lnTo>
                  <a:lnTo>
                    <a:pt x="59" y="6569"/>
                  </a:lnTo>
                  <a:lnTo>
                    <a:pt x="74" y="6539"/>
                  </a:lnTo>
                  <a:lnTo>
                    <a:pt x="90" y="6512"/>
                  </a:lnTo>
                  <a:lnTo>
                    <a:pt x="106" y="6485"/>
                  </a:lnTo>
                  <a:lnTo>
                    <a:pt x="125" y="6459"/>
                  </a:lnTo>
                  <a:lnTo>
                    <a:pt x="144" y="6432"/>
                  </a:lnTo>
                  <a:lnTo>
                    <a:pt x="165" y="6408"/>
                  </a:lnTo>
                  <a:lnTo>
                    <a:pt x="188" y="6384"/>
                  </a:lnTo>
                  <a:lnTo>
                    <a:pt x="1801" y="4771"/>
                  </a:lnTo>
                  <a:lnTo>
                    <a:pt x="1824" y="4748"/>
                  </a:lnTo>
                  <a:lnTo>
                    <a:pt x="1850" y="4727"/>
                  </a:lnTo>
                  <a:lnTo>
                    <a:pt x="1876" y="4707"/>
                  </a:lnTo>
                  <a:lnTo>
                    <a:pt x="1902" y="4689"/>
                  </a:lnTo>
                  <a:lnTo>
                    <a:pt x="1929" y="4671"/>
                  </a:lnTo>
                  <a:lnTo>
                    <a:pt x="1957" y="4656"/>
                  </a:lnTo>
                  <a:lnTo>
                    <a:pt x="1985" y="4642"/>
                  </a:lnTo>
                  <a:lnTo>
                    <a:pt x="2014" y="4630"/>
                  </a:lnTo>
                  <a:lnTo>
                    <a:pt x="2043" y="4619"/>
                  </a:lnTo>
                  <a:lnTo>
                    <a:pt x="2073" y="4609"/>
                  </a:lnTo>
                  <a:lnTo>
                    <a:pt x="2104" y="4601"/>
                  </a:lnTo>
                  <a:lnTo>
                    <a:pt x="2134" y="4595"/>
                  </a:lnTo>
                  <a:lnTo>
                    <a:pt x="2164" y="4590"/>
                  </a:lnTo>
                  <a:lnTo>
                    <a:pt x="2195" y="4586"/>
                  </a:lnTo>
                  <a:lnTo>
                    <a:pt x="2227" y="4584"/>
                  </a:lnTo>
                  <a:lnTo>
                    <a:pt x="2257" y="4583"/>
                  </a:lnTo>
                  <a:lnTo>
                    <a:pt x="2288" y="4584"/>
                  </a:lnTo>
                  <a:lnTo>
                    <a:pt x="2319" y="4586"/>
                  </a:lnTo>
                  <a:lnTo>
                    <a:pt x="2350" y="4590"/>
                  </a:lnTo>
                  <a:lnTo>
                    <a:pt x="2381" y="4595"/>
                  </a:lnTo>
                  <a:lnTo>
                    <a:pt x="2411" y="4601"/>
                  </a:lnTo>
                  <a:lnTo>
                    <a:pt x="2441" y="4609"/>
                  </a:lnTo>
                  <a:lnTo>
                    <a:pt x="2472" y="4619"/>
                  </a:lnTo>
                  <a:lnTo>
                    <a:pt x="2501" y="4630"/>
                  </a:lnTo>
                  <a:lnTo>
                    <a:pt x="2529" y="4642"/>
                  </a:lnTo>
                  <a:lnTo>
                    <a:pt x="2558" y="4656"/>
                  </a:lnTo>
                  <a:lnTo>
                    <a:pt x="2586" y="4671"/>
                  </a:lnTo>
                  <a:lnTo>
                    <a:pt x="2613" y="4689"/>
                  </a:lnTo>
                  <a:lnTo>
                    <a:pt x="2639" y="4707"/>
                  </a:lnTo>
                  <a:lnTo>
                    <a:pt x="2665" y="4727"/>
                  </a:lnTo>
                  <a:lnTo>
                    <a:pt x="2689" y="4748"/>
                  </a:lnTo>
                  <a:lnTo>
                    <a:pt x="2714" y="4770"/>
                  </a:lnTo>
                  <a:lnTo>
                    <a:pt x="5332" y="7384"/>
                  </a:lnTo>
                  <a:lnTo>
                    <a:pt x="5357" y="7406"/>
                  </a:lnTo>
                  <a:lnTo>
                    <a:pt x="5382" y="7427"/>
                  </a:lnTo>
                  <a:lnTo>
                    <a:pt x="5407" y="7448"/>
                  </a:lnTo>
                  <a:lnTo>
                    <a:pt x="5433" y="7466"/>
                  </a:lnTo>
                  <a:lnTo>
                    <a:pt x="5460" y="7483"/>
                  </a:lnTo>
                  <a:lnTo>
                    <a:pt x="5489" y="7498"/>
                  </a:lnTo>
                  <a:lnTo>
                    <a:pt x="5517" y="7512"/>
                  </a:lnTo>
                  <a:lnTo>
                    <a:pt x="5546" y="7524"/>
                  </a:lnTo>
                  <a:lnTo>
                    <a:pt x="5575" y="7535"/>
                  </a:lnTo>
                  <a:lnTo>
                    <a:pt x="5604" y="7545"/>
                  </a:lnTo>
                  <a:lnTo>
                    <a:pt x="5635" y="7553"/>
                  </a:lnTo>
                  <a:lnTo>
                    <a:pt x="5665" y="7559"/>
                  </a:lnTo>
                  <a:lnTo>
                    <a:pt x="5696" y="7565"/>
                  </a:lnTo>
                  <a:lnTo>
                    <a:pt x="5726" y="7569"/>
                  </a:lnTo>
                  <a:lnTo>
                    <a:pt x="5758" y="7571"/>
                  </a:lnTo>
                  <a:lnTo>
                    <a:pt x="5789" y="7572"/>
                  </a:lnTo>
                  <a:lnTo>
                    <a:pt x="5819" y="7571"/>
                  </a:lnTo>
                  <a:lnTo>
                    <a:pt x="5850" y="7569"/>
                  </a:lnTo>
                  <a:lnTo>
                    <a:pt x="5882" y="7565"/>
                  </a:lnTo>
                  <a:lnTo>
                    <a:pt x="5912" y="7559"/>
                  </a:lnTo>
                  <a:lnTo>
                    <a:pt x="5942" y="7552"/>
                  </a:lnTo>
                  <a:lnTo>
                    <a:pt x="5972" y="7544"/>
                  </a:lnTo>
                  <a:lnTo>
                    <a:pt x="6003" y="7535"/>
                  </a:lnTo>
                  <a:lnTo>
                    <a:pt x="6032" y="7524"/>
                  </a:lnTo>
                  <a:lnTo>
                    <a:pt x="6060" y="7512"/>
                  </a:lnTo>
                  <a:lnTo>
                    <a:pt x="6089" y="7498"/>
                  </a:lnTo>
                  <a:lnTo>
                    <a:pt x="6117" y="7482"/>
                  </a:lnTo>
                  <a:lnTo>
                    <a:pt x="6144" y="7465"/>
                  </a:lnTo>
                  <a:lnTo>
                    <a:pt x="6170" y="7447"/>
                  </a:lnTo>
                  <a:lnTo>
                    <a:pt x="6196" y="7426"/>
                  </a:lnTo>
                  <a:lnTo>
                    <a:pt x="6220" y="7405"/>
                  </a:lnTo>
                  <a:lnTo>
                    <a:pt x="6245" y="7383"/>
                  </a:lnTo>
                  <a:lnTo>
                    <a:pt x="13421" y="190"/>
                  </a:lnTo>
                  <a:lnTo>
                    <a:pt x="13445" y="166"/>
                  </a:lnTo>
                  <a:lnTo>
                    <a:pt x="13470" y="145"/>
                  </a:lnTo>
                  <a:lnTo>
                    <a:pt x="13495" y="125"/>
                  </a:lnTo>
                  <a:lnTo>
                    <a:pt x="13521" y="107"/>
                  </a:lnTo>
                  <a:lnTo>
                    <a:pt x="13549" y="90"/>
                  </a:lnTo>
                  <a:lnTo>
                    <a:pt x="13577" y="75"/>
                  </a:lnTo>
                  <a:lnTo>
                    <a:pt x="13605" y="60"/>
                  </a:lnTo>
                  <a:lnTo>
                    <a:pt x="13634" y="47"/>
                  </a:lnTo>
                  <a:lnTo>
                    <a:pt x="13663" y="36"/>
                  </a:lnTo>
                  <a:lnTo>
                    <a:pt x="13693" y="27"/>
                  </a:lnTo>
                  <a:lnTo>
                    <a:pt x="13723" y="19"/>
                  </a:lnTo>
                  <a:lnTo>
                    <a:pt x="13753" y="12"/>
                  </a:lnTo>
                  <a:lnTo>
                    <a:pt x="13784" y="7"/>
                  </a:lnTo>
                  <a:lnTo>
                    <a:pt x="13815" y="3"/>
                  </a:lnTo>
                  <a:lnTo>
                    <a:pt x="13846" y="1"/>
                  </a:lnTo>
                  <a:lnTo>
                    <a:pt x="13877" y="0"/>
                  </a:lnTo>
                  <a:lnTo>
                    <a:pt x="13908" y="1"/>
                  </a:lnTo>
                  <a:lnTo>
                    <a:pt x="13939" y="3"/>
                  </a:lnTo>
                  <a:lnTo>
                    <a:pt x="13970" y="6"/>
                  </a:lnTo>
                  <a:lnTo>
                    <a:pt x="14000" y="11"/>
                  </a:lnTo>
                  <a:lnTo>
                    <a:pt x="14031" y="18"/>
                  </a:lnTo>
                  <a:lnTo>
                    <a:pt x="14062" y="26"/>
                  </a:lnTo>
                  <a:lnTo>
                    <a:pt x="14091" y="35"/>
                  </a:lnTo>
                  <a:lnTo>
                    <a:pt x="14120" y="46"/>
                  </a:lnTo>
                  <a:lnTo>
                    <a:pt x="14149" y="58"/>
                  </a:lnTo>
                  <a:lnTo>
                    <a:pt x="14178" y="73"/>
                  </a:lnTo>
                  <a:lnTo>
                    <a:pt x="14206" y="88"/>
                  </a:lnTo>
                  <a:lnTo>
                    <a:pt x="14233" y="105"/>
                  </a:lnTo>
                  <a:lnTo>
                    <a:pt x="14259" y="123"/>
                  </a:lnTo>
                  <a:lnTo>
                    <a:pt x="14285" y="143"/>
                  </a:lnTo>
                  <a:lnTo>
                    <a:pt x="14310" y="164"/>
                  </a:lnTo>
                  <a:lnTo>
                    <a:pt x="14334" y="186"/>
                  </a:lnTo>
                  <a:lnTo>
                    <a:pt x="15938" y="1780"/>
                  </a:lnTo>
                  <a:lnTo>
                    <a:pt x="15962" y="1804"/>
                  </a:lnTo>
                  <a:lnTo>
                    <a:pt x="15983" y="1829"/>
                  </a:lnTo>
                  <a:lnTo>
                    <a:pt x="16003" y="1855"/>
                  </a:lnTo>
                  <a:lnTo>
                    <a:pt x="16021" y="1881"/>
                  </a:lnTo>
                  <a:lnTo>
                    <a:pt x="16038" y="1908"/>
                  </a:lnTo>
                  <a:lnTo>
                    <a:pt x="16053" y="1935"/>
                  </a:lnTo>
                  <a:lnTo>
                    <a:pt x="16068" y="1964"/>
                  </a:lnTo>
                  <a:lnTo>
                    <a:pt x="16081" y="1993"/>
                  </a:lnTo>
                  <a:lnTo>
                    <a:pt x="16092" y="2022"/>
                  </a:lnTo>
                  <a:lnTo>
                    <a:pt x="16101" y="2051"/>
                  </a:lnTo>
                  <a:lnTo>
                    <a:pt x="16109" y="2082"/>
                  </a:lnTo>
                  <a:lnTo>
                    <a:pt x="16116" y="2112"/>
                  </a:lnTo>
                  <a:lnTo>
                    <a:pt x="16121" y="2143"/>
                  </a:lnTo>
                  <a:lnTo>
                    <a:pt x="16125" y="2173"/>
                  </a:lnTo>
                  <a:lnTo>
                    <a:pt x="16127" y="2205"/>
                  </a:lnTo>
                  <a:lnTo>
                    <a:pt x="16128" y="2236"/>
                  </a:lnTo>
                  <a:lnTo>
                    <a:pt x="16127" y="2266"/>
                  </a:lnTo>
                  <a:lnTo>
                    <a:pt x="16125" y="2297"/>
                  </a:lnTo>
                  <a:lnTo>
                    <a:pt x="16122" y="2328"/>
                  </a:lnTo>
                  <a:lnTo>
                    <a:pt x="16117" y="2359"/>
                  </a:lnTo>
                  <a:lnTo>
                    <a:pt x="16110" y="2389"/>
                  </a:lnTo>
                  <a:lnTo>
                    <a:pt x="16102" y="2419"/>
                  </a:lnTo>
                  <a:lnTo>
                    <a:pt x="16093" y="2449"/>
                  </a:lnTo>
                  <a:lnTo>
                    <a:pt x="16082" y="2478"/>
                  </a:lnTo>
                  <a:lnTo>
                    <a:pt x="16069" y="2507"/>
                  </a:lnTo>
                  <a:lnTo>
                    <a:pt x="16055" y="2535"/>
                  </a:lnTo>
                  <a:lnTo>
                    <a:pt x="16039" y="2564"/>
                  </a:lnTo>
                  <a:lnTo>
                    <a:pt x="16023" y="2591"/>
                  </a:lnTo>
                  <a:lnTo>
                    <a:pt x="16004" y="2617"/>
                  </a:lnTo>
                  <a:lnTo>
                    <a:pt x="15985" y="2642"/>
                  </a:lnTo>
                  <a:lnTo>
                    <a:pt x="15964" y="2667"/>
                  </a:lnTo>
                  <a:lnTo>
                    <a:pt x="15941" y="2692"/>
                  </a:lnTo>
                  <a:lnTo>
                    <a:pt x="7238" y="11415"/>
                  </a:lnTo>
                  <a:lnTo>
                    <a:pt x="7214" y="11439"/>
                  </a:lnTo>
                  <a:lnTo>
                    <a:pt x="7188" y="11462"/>
                  </a:lnTo>
                  <a:lnTo>
                    <a:pt x="7162" y="11485"/>
                  </a:lnTo>
                  <a:lnTo>
                    <a:pt x="7134" y="11507"/>
                  </a:lnTo>
                  <a:lnTo>
                    <a:pt x="7104" y="11529"/>
                  </a:lnTo>
                  <a:lnTo>
                    <a:pt x="7074" y="11550"/>
                  </a:lnTo>
                  <a:lnTo>
                    <a:pt x="7043" y="11572"/>
                  </a:lnTo>
                  <a:lnTo>
                    <a:pt x="7011" y="11593"/>
                  </a:lnTo>
                  <a:lnTo>
                    <a:pt x="6977" y="11613"/>
                  </a:lnTo>
                  <a:lnTo>
                    <a:pt x="6943" y="11632"/>
                  </a:lnTo>
                  <a:lnTo>
                    <a:pt x="6909" y="11651"/>
                  </a:lnTo>
                  <a:lnTo>
                    <a:pt x="6874" y="11670"/>
                  </a:lnTo>
                  <a:lnTo>
                    <a:pt x="6837" y="11688"/>
                  </a:lnTo>
                  <a:lnTo>
                    <a:pt x="6801" y="11706"/>
                  </a:lnTo>
                  <a:lnTo>
                    <a:pt x="6765" y="11722"/>
                  </a:lnTo>
                  <a:lnTo>
                    <a:pt x="6727" y="11738"/>
                  </a:lnTo>
                  <a:lnTo>
                    <a:pt x="6689" y="11753"/>
                  </a:lnTo>
                  <a:lnTo>
                    <a:pt x="6652" y="11767"/>
                  </a:lnTo>
                  <a:lnTo>
                    <a:pt x="6613" y="11781"/>
                  </a:lnTo>
                  <a:lnTo>
                    <a:pt x="6576" y="11793"/>
                  </a:lnTo>
                  <a:lnTo>
                    <a:pt x="6538" y="11805"/>
                  </a:lnTo>
                  <a:lnTo>
                    <a:pt x="6500" y="11817"/>
                  </a:lnTo>
                  <a:lnTo>
                    <a:pt x="6461" y="11827"/>
                  </a:lnTo>
                  <a:lnTo>
                    <a:pt x="6424" y="11836"/>
                  </a:lnTo>
                  <a:lnTo>
                    <a:pt x="6387" y="11844"/>
                  </a:lnTo>
                  <a:lnTo>
                    <a:pt x="6349" y="11852"/>
                  </a:lnTo>
                  <a:lnTo>
                    <a:pt x="6313" y="11858"/>
                  </a:lnTo>
                  <a:lnTo>
                    <a:pt x="6277" y="11863"/>
                  </a:lnTo>
                  <a:lnTo>
                    <a:pt x="6241" y="11867"/>
                  </a:lnTo>
                  <a:lnTo>
                    <a:pt x="6205" y="11870"/>
                  </a:lnTo>
                  <a:lnTo>
                    <a:pt x="6171" y="11871"/>
                  </a:lnTo>
                  <a:lnTo>
                    <a:pt x="6138" y="11872"/>
                  </a:lnTo>
                  <a:lnTo>
                    <a:pt x="5386" y="11872"/>
                  </a:lnTo>
                  <a:lnTo>
                    <a:pt x="5352" y="11871"/>
                  </a:lnTo>
                  <a:lnTo>
                    <a:pt x="5318" y="11870"/>
                  </a:lnTo>
                  <a:lnTo>
                    <a:pt x="5283" y="11867"/>
                  </a:lnTo>
                  <a:lnTo>
                    <a:pt x="5247" y="11863"/>
                  </a:lnTo>
                  <a:lnTo>
                    <a:pt x="5210" y="11858"/>
                  </a:lnTo>
                  <a:lnTo>
                    <a:pt x="5174" y="11851"/>
                  </a:lnTo>
                  <a:lnTo>
                    <a:pt x="5137" y="11844"/>
                  </a:lnTo>
                  <a:lnTo>
                    <a:pt x="5099" y="11836"/>
                  </a:lnTo>
                  <a:lnTo>
                    <a:pt x="5062" y="11827"/>
                  </a:lnTo>
                  <a:lnTo>
                    <a:pt x="5024" y="11817"/>
                  </a:lnTo>
                  <a:lnTo>
                    <a:pt x="4986" y="11805"/>
                  </a:lnTo>
                  <a:lnTo>
                    <a:pt x="4948" y="11793"/>
                  </a:lnTo>
                  <a:lnTo>
                    <a:pt x="4910" y="11780"/>
                  </a:lnTo>
                  <a:lnTo>
                    <a:pt x="4872" y="11767"/>
                  </a:lnTo>
                  <a:lnTo>
                    <a:pt x="4834" y="11753"/>
                  </a:lnTo>
                  <a:lnTo>
                    <a:pt x="4796" y="11738"/>
                  </a:lnTo>
                  <a:lnTo>
                    <a:pt x="4760" y="11722"/>
                  </a:lnTo>
                  <a:lnTo>
                    <a:pt x="4722" y="11705"/>
                  </a:lnTo>
                  <a:lnTo>
                    <a:pt x="4686" y="11688"/>
                  </a:lnTo>
                  <a:lnTo>
                    <a:pt x="4650" y="11669"/>
                  </a:lnTo>
                  <a:lnTo>
                    <a:pt x="4615" y="11651"/>
                  </a:lnTo>
                  <a:lnTo>
                    <a:pt x="4580" y="11632"/>
                  </a:lnTo>
                  <a:lnTo>
                    <a:pt x="4546" y="11612"/>
                  </a:lnTo>
                  <a:lnTo>
                    <a:pt x="4513" y="11592"/>
                  </a:lnTo>
                  <a:lnTo>
                    <a:pt x="4481" y="11572"/>
                  </a:lnTo>
                  <a:lnTo>
                    <a:pt x="4449" y="11550"/>
                  </a:lnTo>
                  <a:lnTo>
                    <a:pt x="4419" y="11528"/>
                  </a:lnTo>
                  <a:lnTo>
                    <a:pt x="4390" y="11506"/>
                  </a:lnTo>
                  <a:lnTo>
                    <a:pt x="4363" y="11484"/>
                  </a:lnTo>
                  <a:lnTo>
                    <a:pt x="4335" y="11462"/>
                  </a:lnTo>
                  <a:lnTo>
                    <a:pt x="4310" y="11439"/>
                  </a:lnTo>
                  <a:lnTo>
                    <a:pt x="4286" y="11414"/>
                  </a:lnTo>
                  <a:lnTo>
                    <a:pt x="187" y="7297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FC2C46C-FBF4-53A2-DA4F-76E357A7A777}"/>
                </a:ext>
              </a:extLst>
            </p:cNvPr>
            <p:cNvSpPr txBox="1"/>
            <p:nvPr/>
          </p:nvSpPr>
          <p:spPr>
            <a:xfrm>
              <a:off x="1351471" y="3817937"/>
              <a:ext cx="1969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100 Infographic Sets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A047E2-D765-6DCB-894D-F2858EEECA6C}"/>
              </a:ext>
            </a:extLst>
          </p:cNvPr>
          <p:cNvGrpSpPr/>
          <p:nvPr/>
        </p:nvGrpSpPr>
        <p:grpSpPr>
          <a:xfrm>
            <a:off x="5054704" y="4488922"/>
            <a:ext cx="2141585" cy="307777"/>
            <a:chOff x="1179219" y="4239923"/>
            <a:chExt cx="2141585" cy="307777"/>
          </a:xfrm>
        </p:grpSpPr>
        <p:sp>
          <p:nvSpPr>
            <p:cNvPr id="42" name="Freeform 229">
              <a:extLst>
                <a:ext uri="{FF2B5EF4-FFF2-40B4-BE49-F238E27FC236}">
                  <a16:creationId xmlns:a16="http://schemas.microsoft.com/office/drawing/2014/main" id="{691B610C-B08A-D657-0067-109E54B2F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219" y="4336186"/>
              <a:ext cx="133002" cy="91589"/>
            </a:xfrm>
            <a:custGeom>
              <a:avLst/>
              <a:gdLst>
                <a:gd name="T0" fmla="*/ 124 w 16128"/>
                <a:gd name="T1" fmla="*/ 7223 h 11872"/>
                <a:gd name="T2" fmla="*/ 59 w 16128"/>
                <a:gd name="T3" fmla="*/ 7113 h 11872"/>
                <a:gd name="T4" fmla="*/ 18 w 16128"/>
                <a:gd name="T5" fmla="*/ 6994 h 11872"/>
                <a:gd name="T6" fmla="*/ 1 w 16128"/>
                <a:gd name="T7" fmla="*/ 6871 h 11872"/>
                <a:gd name="T8" fmla="*/ 7 w 16128"/>
                <a:gd name="T9" fmla="*/ 6747 h 11872"/>
                <a:gd name="T10" fmla="*/ 36 w 16128"/>
                <a:gd name="T11" fmla="*/ 6626 h 11872"/>
                <a:gd name="T12" fmla="*/ 90 w 16128"/>
                <a:gd name="T13" fmla="*/ 6512 h 11872"/>
                <a:gd name="T14" fmla="*/ 165 w 16128"/>
                <a:gd name="T15" fmla="*/ 6408 h 11872"/>
                <a:gd name="T16" fmla="*/ 1850 w 16128"/>
                <a:gd name="T17" fmla="*/ 4727 h 11872"/>
                <a:gd name="T18" fmla="*/ 1957 w 16128"/>
                <a:gd name="T19" fmla="*/ 4656 h 11872"/>
                <a:gd name="T20" fmla="*/ 2073 w 16128"/>
                <a:gd name="T21" fmla="*/ 4609 h 11872"/>
                <a:gd name="T22" fmla="*/ 2195 w 16128"/>
                <a:gd name="T23" fmla="*/ 4586 h 11872"/>
                <a:gd name="T24" fmla="*/ 2319 w 16128"/>
                <a:gd name="T25" fmla="*/ 4586 h 11872"/>
                <a:gd name="T26" fmla="*/ 2441 w 16128"/>
                <a:gd name="T27" fmla="*/ 4609 h 11872"/>
                <a:gd name="T28" fmla="*/ 2558 w 16128"/>
                <a:gd name="T29" fmla="*/ 4656 h 11872"/>
                <a:gd name="T30" fmla="*/ 2665 w 16128"/>
                <a:gd name="T31" fmla="*/ 4727 h 11872"/>
                <a:gd name="T32" fmla="*/ 5357 w 16128"/>
                <a:gd name="T33" fmla="*/ 7406 h 11872"/>
                <a:gd name="T34" fmla="*/ 5460 w 16128"/>
                <a:gd name="T35" fmla="*/ 7483 h 11872"/>
                <a:gd name="T36" fmla="*/ 5575 w 16128"/>
                <a:gd name="T37" fmla="*/ 7535 h 11872"/>
                <a:gd name="T38" fmla="*/ 5696 w 16128"/>
                <a:gd name="T39" fmla="*/ 7565 h 11872"/>
                <a:gd name="T40" fmla="*/ 5819 w 16128"/>
                <a:gd name="T41" fmla="*/ 7571 h 11872"/>
                <a:gd name="T42" fmla="*/ 5942 w 16128"/>
                <a:gd name="T43" fmla="*/ 7552 h 11872"/>
                <a:gd name="T44" fmla="*/ 6060 w 16128"/>
                <a:gd name="T45" fmla="*/ 7512 h 11872"/>
                <a:gd name="T46" fmla="*/ 6170 w 16128"/>
                <a:gd name="T47" fmla="*/ 7447 h 11872"/>
                <a:gd name="T48" fmla="*/ 13421 w 16128"/>
                <a:gd name="T49" fmla="*/ 190 h 11872"/>
                <a:gd name="T50" fmla="*/ 13521 w 16128"/>
                <a:gd name="T51" fmla="*/ 107 h 11872"/>
                <a:gd name="T52" fmla="*/ 13634 w 16128"/>
                <a:gd name="T53" fmla="*/ 47 h 11872"/>
                <a:gd name="T54" fmla="*/ 13753 w 16128"/>
                <a:gd name="T55" fmla="*/ 12 h 11872"/>
                <a:gd name="T56" fmla="*/ 13877 w 16128"/>
                <a:gd name="T57" fmla="*/ 0 h 11872"/>
                <a:gd name="T58" fmla="*/ 14000 w 16128"/>
                <a:gd name="T59" fmla="*/ 11 h 11872"/>
                <a:gd name="T60" fmla="*/ 14120 w 16128"/>
                <a:gd name="T61" fmla="*/ 46 h 11872"/>
                <a:gd name="T62" fmla="*/ 14233 w 16128"/>
                <a:gd name="T63" fmla="*/ 105 h 11872"/>
                <a:gd name="T64" fmla="*/ 14334 w 16128"/>
                <a:gd name="T65" fmla="*/ 186 h 11872"/>
                <a:gd name="T66" fmla="*/ 16003 w 16128"/>
                <a:gd name="T67" fmla="*/ 1855 h 11872"/>
                <a:gd name="T68" fmla="*/ 16068 w 16128"/>
                <a:gd name="T69" fmla="*/ 1964 h 11872"/>
                <a:gd name="T70" fmla="*/ 16109 w 16128"/>
                <a:gd name="T71" fmla="*/ 2082 h 11872"/>
                <a:gd name="T72" fmla="*/ 16127 w 16128"/>
                <a:gd name="T73" fmla="*/ 2205 h 11872"/>
                <a:gd name="T74" fmla="*/ 16122 w 16128"/>
                <a:gd name="T75" fmla="*/ 2328 h 11872"/>
                <a:gd name="T76" fmla="*/ 16093 w 16128"/>
                <a:gd name="T77" fmla="*/ 2449 h 11872"/>
                <a:gd name="T78" fmla="*/ 16039 w 16128"/>
                <a:gd name="T79" fmla="*/ 2564 h 11872"/>
                <a:gd name="T80" fmla="*/ 15964 w 16128"/>
                <a:gd name="T81" fmla="*/ 2667 h 11872"/>
                <a:gd name="T82" fmla="*/ 7188 w 16128"/>
                <a:gd name="T83" fmla="*/ 11462 h 11872"/>
                <a:gd name="T84" fmla="*/ 7074 w 16128"/>
                <a:gd name="T85" fmla="*/ 11550 h 11872"/>
                <a:gd name="T86" fmla="*/ 6943 w 16128"/>
                <a:gd name="T87" fmla="*/ 11632 h 11872"/>
                <a:gd name="T88" fmla="*/ 6801 w 16128"/>
                <a:gd name="T89" fmla="*/ 11706 h 11872"/>
                <a:gd name="T90" fmla="*/ 6652 w 16128"/>
                <a:gd name="T91" fmla="*/ 11767 h 11872"/>
                <a:gd name="T92" fmla="*/ 6500 w 16128"/>
                <a:gd name="T93" fmla="*/ 11817 h 11872"/>
                <a:gd name="T94" fmla="*/ 6349 w 16128"/>
                <a:gd name="T95" fmla="*/ 11852 h 11872"/>
                <a:gd name="T96" fmla="*/ 6205 w 16128"/>
                <a:gd name="T97" fmla="*/ 11870 h 11872"/>
                <a:gd name="T98" fmla="*/ 5352 w 16128"/>
                <a:gd name="T99" fmla="*/ 11871 h 11872"/>
                <a:gd name="T100" fmla="*/ 5210 w 16128"/>
                <a:gd name="T101" fmla="*/ 11858 h 11872"/>
                <a:gd name="T102" fmla="*/ 5062 w 16128"/>
                <a:gd name="T103" fmla="*/ 11827 h 11872"/>
                <a:gd name="T104" fmla="*/ 4910 w 16128"/>
                <a:gd name="T105" fmla="*/ 11780 h 11872"/>
                <a:gd name="T106" fmla="*/ 4760 w 16128"/>
                <a:gd name="T107" fmla="*/ 11722 h 11872"/>
                <a:gd name="T108" fmla="*/ 4615 w 16128"/>
                <a:gd name="T109" fmla="*/ 11651 h 11872"/>
                <a:gd name="T110" fmla="*/ 4481 w 16128"/>
                <a:gd name="T111" fmla="*/ 11572 h 11872"/>
                <a:gd name="T112" fmla="*/ 4363 w 16128"/>
                <a:gd name="T113" fmla="*/ 11484 h 11872"/>
                <a:gd name="T114" fmla="*/ 187 w 16128"/>
                <a:gd name="T115" fmla="*/ 7297 h 1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128" h="11872">
                  <a:moveTo>
                    <a:pt x="187" y="7297"/>
                  </a:moveTo>
                  <a:lnTo>
                    <a:pt x="164" y="7273"/>
                  </a:lnTo>
                  <a:lnTo>
                    <a:pt x="143" y="7248"/>
                  </a:lnTo>
                  <a:lnTo>
                    <a:pt x="124" y="7223"/>
                  </a:lnTo>
                  <a:lnTo>
                    <a:pt x="106" y="7196"/>
                  </a:lnTo>
                  <a:lnTo>
                    <a:pt x="89" y="7168"/>
                  </a:lnTo>
                  <a:lnTo>
                    <a:pt x="74" y="7141"/>
                  </a:lnTo>
                  <a:lnTo>
                    <a:pt x="59" y="7113"/>
                  </a:lnTo>
                  <a:lnTo>
                    <a:pt x="46" y="7084"/>
                  </a:lnTo>
                  <a:lnTo>
                    <a:pt x="35" y="7054"/>
                  </a:lnTo>
                  <a:lnTo>
                    <a:pt x="26" y="7024"/>
                  </a:lnTo>
                  <a:lnTo>
                    <a:pt x="18" y="6994"/>
                  </a:lnTo>
                  <a:lnTo>
                    <a:pt x="12" y="6964"/>
                  </a:lnTo>
                  <a:lnTo>
                    <a:pt x="6" y="6933"/>
                  </a:lnTo>
                  <a:lnTo>
                    <a:pt x="3" y="6902"/>
                  </a:lnTo>
                  <a:lnTo>
                    <a:pt x="1" y="6871"/>
                  </a:lnTo>
                  <a:lnTo>
                    <a:pt x="0" y="6841"/>
                  </a:lnTo>
                  <a:lnTo>
                    <a:pt x="1" y="6809"/>
                  </a:lnTo>
                  <a:lnTo>
                    <a:pt x="3" y="6778"/>
                  </a:lnTo>
                  <a:lnTo>
                    <a:pt x="7" y="6747"/>
                  </a:lnTo>
                  <a:lnTo>
                    <a:pt x="12" y="6717"/>
                  </a:lnTo>
                  <a:lnTo>
                    <a:pt x="18" y="6687"/>
                  </a:lnTo>
                  <a:lnTo>
                    <a:pt x="26" y="6656"/>
                  </a:lnTo>
                  <a:lnTo>
                    <a:pt x="36" y="6626"/>
                  </a:lnTo>
                  <a:lnTo>
                    <a:pt x="47" y="6597"/>
                  </a:lnTo>
                  <a:lnTo>
                    <a:pt x="59" y="6569"/>
                  </a:lnTo>
                  <a:lnTo>
                    <a:pt x="74" y="6539"/>
                  </a:lnTo>
                  <a:lnTo>
                    <a:pt x="90" y="6512"/>
                  </a:lnTo>
                  <a:lnTo>
                    <a:pt x="106" y="6485"/>
                  </a:lnTo>
                  <a:lnTo>
                    <a:pt x="125" y="6459"/>
                  </a:lnTo>
                  <a:lnTo>
                    <a:pt x="144" y="6432"/>
                  </a:lnTo>
                  <a:lnTo>
                    <a:pt x="165" y="6408"/>
                  </a:lnTo>
                  <a:lnTo>
                    <a:pt x="188" y="6384"/>
                  </a:lnTo>
                  <a:lnTo>
                    <a:pt x="1801" y="4771"/>
                  </a:lnTo>
                  <a:lnTo>
                    <a:pt x="1824" y="4748"/>
                  </a:lnTo>
                  <a:lnTo>
                    <a:pt x="1850" y="4727"/>
                  </a:lnTo>
                  <a:lnTo>
                    <a:pt x="1876" y="4707"/>
                  </a:lnTo>
                  <a:lnTo>
                    <a:pt x="1902" y="4689"/>
                  </a:lnTo>
                  <a:lnTo>
                    <a:pt x="1929" y="4671"/>
                  </a:lnTo>
                  <a:lnTo>
                    <a:pt x="1957" y="4656"/>
                  </a:lnTo>
                  <a:lnTo>
                    <a:pt x="1985" y="4642"/>
                  </a:lnTo>
                  <a:lnTo>
                    <a:pt x="2014" y="4630"/>
                  </a:lnTo>
                  <a:lnTo>
                    <a:pt x="2043" y="4619"/>
                  </a:lnTo>
                  <a:lnTo>
                    <a:pt x="2073" y="4609"/>
                  </a:lnTo>
                  <a:lnTo>
                    <a:pt x="2104" y="4601"/>
                  </a:lnTo>
                  <a:lnTo>
                    <a:pt x="2134" y="4595"/>
                  </a:lnTo>
                  <a:lnTo>
                    <a:pt x="2164" y="4590"/>
                  </a:lnTo>
                  <a:lnTo>
                    <a:pt x="2195" y="4586"/>
                  </a:lnTo>
                  <a:lnTo>
                    <a:pt x="2227" y="4584"/>
                  </a:lnTo>
                  <a:lnTo>
                    <a:pt x="2257" y="4583"/>
                  </a:lnTo>
                  <a:lnTo>
                    <a:pt x="2288" y="4584"/>
                  </a:lnTo>
                  <a:lnTo>
                    <a:pt x="2319" y="4586"/>
                  </a:lnTo>
                  <a:lnTo>
                    <a:pt x="2350" y="4590"/>
                  </a:lnTo>
                  <a:lnTo>
                    <a:pt x="2381" y="4595"/>
                  </a:lnTo>
                  <a:lnTo>
                    <a:pt x="2411" y="4601"/>
                  </a:lnTo>
                  <a:lnTo>
                    <a:pt x="2441" y="4609"/>
                  </a:lnTo>
                  <a:lnTo>
                    <a:pt x="2472" y="4619"/>
                  </a:lnTo>
                  <a:lnTo>
                    <a:pt x="2501" y="4630"/>
                  </a:lnTo>
                  <a:lnTo>
                    <a:pt x="2529" y="4642"/>
                  </a:lnTo>
                  <a:lnTo>
                    <a:pt x="2558" y="4656"/>
                  </a:lnTo>
                  <a:lnTo>
                    <a:pt x="2586" y="4671"/>
                  </a:lnTo>
                  <a:lnTo>
                    <a:pt x="2613" y="4689"/>
                  </a:lnTo>
                  <a:lnTo>
                    <a:pt x="2639" y="4707"/>
                  </a:lnTo>
                  <a:lnTo>
                    <a:pt x="2665" y="4727"/>
                  </a:lnTo>
                  <a:lnTo>
                    <a:pt x="2689" y="4748"/>
                  </a:lnTo>
                  <a:lnTo>
                    <a:pt x="2714" y="4770"/>
                  </a:lnTo>
                  <a:lnTo>
                    <a:pt x="5332" y="7384"/>
                  </a:lnTo>
                  <a:lnTo>
                    <a:pt x="5357" y="7406"/>
                  </a:lnTo>
                  <a:lnTo>
                    <a:pt x="5382" y="7427"/>
                  </a:lnTo>
                  <a:lnTo>
                    <a:pt x="5407" y="7448"/>
                  </a:lnTo>
                  <a:lnTo>
                    <a:pt x="5433" y="7466"/>
                  </a:lnTo>
                  <a:lnTo>
                    <a:pt x="5460" y="7483"/>
                  </a:lnTo>
                  <a:lnTo>
                    <a:pt x="5489" y="7498"/>
                  </a:lnTo>
                  <a:lnTo>
                    <a:pt x="5517" y="7512"/>
                  </a:lnTo>
                  <a:lnTo>
                    <a:pt x="5546" y="7524"/>
                  </a:lnTo>
                  <a:lnTo>
                    <a:pt x="5575" y="7535"/>
                  </a:lnTo>
                  <a:lnTo>
                    <a:pt x="5604" y="7545"/>
                  </a:lnTo>
                  <a:lnTo>
                    <a:pt x="5635" y="7553"/>
                  </a:lnTo>
                  <a:lnTo>
                    <a:pt x="5665" y="7559"/>
                  </a:lnTo>
                  <a:lnTo>
                    <a:pt x="5696" y="7565"/>
                  </a:lnTo>
                  <a:lnTo>
                    <a:pt x="5726" y="7569"/>
                  </a:lnTo>
                  <a:lnTo>
                    <a:pt x="5758" y="7571"/>
                  </a:lnTo>
                  <a:lnTo>
                    <a:pt x="5789" y="7572"/>
                  </a:lnTo>
                  <a:lnTo>
                    <a:pt x="5819" y="7571"/>
                  </a:lnTo>
                  <a:lnTo>
                    <a:pt x="5850" y="7569"/>
                  </a:lnTo>
                  <a:lnTo>
                    <a:pt x="5882" y="7565"/>
                  </a:lnTo>
                  <a:lnTo>
                    <a:pt x="5912" y="7559"/>
                  </a:lnTo>
                  <a:lnTo>
                    <a:pt x="5942" y="7552"/>
                  </a:lnTo>
                  <a:lnTo>
                    <a:pt x="5972" y="7544"/>
                  </a:lnTo>
                  <a:lnTo>
                    <a:pt x="6003" y="7535"/>
                  </a:lnTo>
                  <a:lnTo>
                    <a:pt x="6032" y="7524"/>
                  </a:lnTo>
                  <a:lnTo>
                    <a:pt x="6060" y="7512"/>
                  </a:lnTo>
                  <a:lnTo>
                    <a:pt x="6089" y="7498"/>
                  </a:lnTo>
                  <a:lnTo>
                    <a:pt x="6117" y="7482"/>
                  </a:lnTo>
                  <a:lnTo>
                    <a:pt x="6144" y="7465"/>
                  </a:lnTo>
                  <a:lnTo>
                    <a:pt x="6170" y="7447"/>
                  </a:lnTo>
                  <a:lnTo>
                    <a:pt x="6196" y="7426"/>
                  </a:lnTo>
                  <a:lnTo>
                    <a:pt x="6220" y="7405"/>
                  </a:lnTo>
                  <a:lnTo>
                    <a:pt x="6245" y="7383"/>
                  </a:lnTo>
                  <a:lnTo>
                    <a:pt x="13421" y="190"/>
                  </a:lnTo>
                  <a:lnTo>
                    <a:pt x="13445" y="166"/>
                  </a:lnTo>
                  <a:lnTo>
                    <a:pt x="13470" y="145"/>
                  </a:lnTo>
                  <a:lnTo>
                    <a:pt x="13495" y="125"/>
                  </a:lnTo>
                  <a:lnTo>
                    <a:pt x="13521" y="107"/>
                  </a:lnTo>
                  <a:lnTo>
                    <a:pt x="13549" y="90"/>
                  </a:lnTo>
                  <a:lnTo>
                    <a:pt x="13577" y="75"/>
                  </a:lnTo>
                  <a:lnTo>
                    <a:pt x="13605" y="60"/>
                  </a:lnTo>
                  <a:lnTo>
                    <a:pt x="13634" y="47"/>
                  </a:lnTo>
                  <a:lnTo>
                    <a:pt x="13663" y="36"/>
                  </a:lnTo>
                  <a:lnTo>
                    <a:pt x="13693" y="27"/>
                  </a:lnTo>
                  <a:lnTo>
                    <a:pt x="13723" y="19"/>
                  </a:lnTo>
                  <a:lnTo>
                    <a:pt x="13753" y="12"/>
                  </a:lnTo>
                  <a:lnTo>
                    <a:pt x="13784" y="7"/>
                  </a:lnTo>
                  <a:lnTo>
                    <a:pt x="13815" y="3"/>
                  </a:lnTo>
                  <a:lnTo>
                    <a:pt x="13846" y="1"/>
                  </a:lnTo>
                  <a:lnTo>
                    <a:pt x="13877" y="0"/>
                  </a:lnTo>
                  <a:lnTo>
                    <a:pt x="13908" y="1"/>
                  </a:lnTo>
                  <a:lnTo>
                    <a:pt x="13939" y="3"/>
                  </a:lnTo>
                  <a:lnTo>
                    <a:pt x="13970" y="6"/>
                  </a:lnTo>
                  <a:lnTo>
                    <a:pt x="14000" y="11"/>
                  </a:lnTo>
                  <a:lnTo>
                    <a:pt x="14031" y="18"/>
                  </a:lnTo>
                  <a:lnTo>
                    <a:pt x="14062" y="26"/>
                  </a:lnTo>
                  <a:lnTo>
                    <a:pt x="14091" y="35"/>
                  </a:lnTo>
                  <a:lnTo>
                    <a:pt x="14120" y="46"/>
                  </a:lnTo>
                  <a:lnTo>
                    <a:pt x="14149" y="58"/>
                  </a:lnTo>
                  <a:lnTo>
                    <a:pt x="14178" y="73"/>
                  </a:lnTo>
                  <a:lnTo>
                    <a:pt x="14206" y="88"/>
                  </a:lnTo>
                  <a:lnTo>
                    <a:pt x="14233" y="105"/>
                  </a:lnTo>
                  <a:lnTo>
                    <a:pt x="14259" y="123"/>
                  </a:lnTo>
                  <a:lnTo>
                    <a:pt x="14285" y="143"/>
                  </a:lnTo>
                  <a:lnTo>
                    <a:pt x="14310" y="164"/>
                  </a:lnTo>
                  <a:lnTo>
                    <a:pt x="14334" y="186"/>
                  </a:lnTo>
                  <a:lnTo>
                    <a:pt x="15938" y="1780"/>
                  </a:lnTo>
                  <a:lnTo>
                    <a:pt x="15962" y="1804"/>
                  </a:lnTo>
                  <a:lnTo>
                    <a:pt x="15983" y="1829"/>
                  </a:lnTo>
                  <a:lnTo>
                    <a:pt x="16003" y="1855"/>
                  </a:lnTo>
                  <a:lnTo>
                    <a:pt x="16021" y="1881"/>
                  </a:lnTo>
                  <a:lnTo>
                    <a:pt x="16038" y="1908"/>
                  </a:lnTo>
                  <a:lnTo>
                    <a:pt x="16053" y="1935"/>
                  </a:lnTo>
                  <a:lnTo>
                    <a:pt x="16068" y="1964"/>
                  </a:lnTo>
                  <a:lnTo>
                    <a:pt x="16081" y="1993"/>
                  </a:lnTo>
                  <a:lnTo>
                    <a:pt x="16092" y="2022"/>
                  </a:lnTo>
                  <a:lnTo>
                    <a:pt x="16101" y="2051"/>
                  </a:lnTo>
                  <a:lnTo>
                    <a:pt x="16109" y="2082"/>
                  </a:lnTo>
                  <a:lnTo>
                    <a:pt x="16116" y="2112"/>
                  </a:lnTo>
                  <a:lnTo>
                    <a:pt x="16121" y="2143"/>
                  </a:lnTo>
                  <a:lnTo>
                    <a:pt x="16125" y="2173"/>
                  </a:lnTo>
                  <a:lnTo>
                    <a:pt x="16127" y="2205"/>
                  </a:lnTo>
                  <a:lnTo>
                    <a:pt x="16128" y="2236"/>
                  </a:lnTo>
                  <a:lnTo>
                    <a:pt x="16127" y="2266"/>
                  </a:lnTo>
                  <a:lnTo>
                    <a:pt x="16125" y="2297"/>
                  </a:lnTo>
                  <a:lnTo>
                    <a:pt x="16122" y="2328"/>
                  </a:lnTo>
                  <a:lnTo>
                    <a:pt x="16117" y="2359"/>
                  </a:lnTo>
                  <a:lnTo>
                    <a:pt x="16110" y="2389"/>
                  </a:lnTo>
                  <a:lnTo>
                    <a:pt x="16102" y="2419"/>
                  </a:lnTo>
                  <a:lnTo>
                    <a:pt x="16093" y="2449"/>
                  </a:lnTo>
                  <a:lnTo>
                    <a:pt x="16082" y="2478"/>
                  </a:lnTo>
                  <a:lnTo>
                    <a:pt x="16069" y="2507"/>
                  </a:lnTo>
                  <a:lnTo>
                    <a:pt x="16055" y="2535"/>
                  </a:lnTo>
                  <a:lnTo>
                    <a:pt x="16039" y="2564"/>
                  </a:lnTo>
                  <a:lnTo>
                    <a:pt x="16023" y="2591"/>
                  </a:lnTo>
                  <a:lnTo>
                    <a:pt x="16004" y="2617"/>
                  </a:lnTo>
                  <a:lnTo>
                    <a:pt x="15985" y="2642"/>
                  </a:lnTo>
                  <a:lnTo>
                    <a:pt x="15964" y="2667"/>
                  </a:lnTo>
                  <a:lnTo>
                    <a:pt x="15941" y="2692"/>
                  </a:lnTo>
                  <a:lnTo>
                    <a:pt x="7238" y="11415"/>
                  </a:lnTo>
                  <a:lnTo>
                    <a:pt x="7214" y="11439"/>
                  </a:lnTo>
                  <a:lnTo>
                    <a:pt x="7188" y="11462"/>
                  </a:lnTo>
                  <a:lnTo>
                    <a:pt x="7162" y="11485"/>
                  </a:lnTo>
                  <a:lnTo>
                    <a:pt x="7134" y="11507"/>
                  </a:lnTo>
                  <a:lnTo>
                    <a:pt x="7104" y="11529"/>
                  </a:lnTo>
                  <a:lnTo>
                    <a:pt x="7074" y="11550"/>
                  </a:lnTo>
                  <a:lnTo>
                    <a:pt x="7043" y="11572"/>
                  </a:lnTo>
                  <a:lnTo>
                    <a:pt x="7011" y="11593"/>
                  </a:lnTo>
                  <a:lnTo>
                    <a:pt x="6977" y="11613"/>
                  </a:lnTo>
                  <a:lnTo>
                    <a:pt x="6943" y="11632"/>
                  </a:lnTo>
                  <a:lnTo>
                    <a:pt x="6909" y="11651"/>
                  </a:lnTo>
                  <a:lnTo>
                    <a:pt x="6874" y="11670"/>
                  </a:lnTo>
                  <a:lnTo>
                    <a:pt x="6837" y="11688"/>
                  </a:lnTo>
                  <a:lnTo>
                    <a:pt x="6801" y="11706"/>
                  </a:lnTo>
                  <a:lnTo>
                    <a:pt x="6765" y="11722"/>
                  </a:lnTo>
                  <a:lnTo>
                    <a:pt x="6727" y="11738"/>
                  </a:lnTo>
                  <a:lnTo>
                    <a:pt x="6689" y="11753"/>
                  </a:lnTo>
                  <a:lnTo>
                    <a:pt x="6652" y="11767"/>
                  </a:lnTo>
                  <a:lnTo>
                    <a:pt x="6613" y="11781"/>
                  </a:lnTo>
                  <a:lnTo>
                    <a:pt x="6576" y="11793"/>
                  </a:lnTo>
                  <a:lnTo>
                    <a:pt x="6538" y="11805"/>
                  </a:lnTo>
                  <a:lnTo>
                    <a:pt x="6500" y="11817"/>
                  </a:lnTo>
                  <a:lnTo>
                    <a:pt x="6461" y="11827"/>
                  </a:lnTo>
                  <a:lnTo>
                    <a:pt x="6424" y="11836"/>
                  </a:lnTo>
                  <a:lnTo>
                    <a:pt x="6387" y="11844"/>
                  </a:lnTo>
                  <a:lnTo>
                    <a:pt x="6349" y="11852"/>
                  </a:lnTo>
                  <a:lnTo>
                    <a:pt x="6313" y="11858"/>
                  </a:lnTo>
                  <a:lnTo>
                    <a:pt x="6277" y="11863"/>
                  </a:lnTo>
                  <a:lnTo>
                    <a:pt x="6241" y="11867"/>
                  </a:lnTo>
                  <a:lnTo>
                    <a:pt x="6205" y="11870"/>
                  </a:lnTo>
                  <a:lnTo>
                    <a:pt x="6171" y="11871"/>
                  </a:lnTo>
                  <a:lnTo>
                    <a:pt x="6138" y="11872"/>
                  </a:lnTo>
                  <a:lnTo>
                    <a:pt x="5386" y="11872"/>
                  </a:lnTo>
                  <a:lnTo>
                    <a:pt x="5352" y="11871"/>
                  </a:lnTo>
                  <a:lnTo>
                    <a:pt x="5318" y="11870"/>
                  </a:lnTo>
                  <a:lnTo>
                    <a:pt x="5283" y="11867"/>
                  </a:lnTo>
                  <a:lnTo>
                    <a:pt x="5247" y="11863"/>
                  </a:lnTo>
                  <a:lnTo>
                    <a:pt x="5210" y="11858"/>
                  </a:lnTo>
                  <a:lnTo>
                    <a:pt x="5174" y="11851"/>
                  </a:lnTo>
                  <a:lnTo>
                    <a:pt x="5137" y="11844"/>
                  </a:lnTo>
                  <a:lnTo>
                    <a:pt x="5099" y="11836"/>
                  </a:lnTo>
                  <a:lnTo>
                    <a:pt x="5062" y="11827"/>
                  </a:lnTo>
                  <a:lnTo>
                    <a:pt x="5024" y="11817"/>
                  </a:lnTo>
                  <a:lnTo>
                    <a:pt x="4986" y="11805"/>
                  </a:lnTo>
                  <a:lnTo>
                    <a:pt x="4948" y="11793"/>
                  </a:lnTo>
                  <a:lnTo>
                    <a:pt x="4910" y="11780"/>
                  </a:lnTo>
                  <a:lnTo>
                    <a:pt x="4872" y="11767"/>
                  </a:lnTo>
                  <a:lnTo>
                    <a:pt x="4834" y="11753"/>
                  </a:lnTo>
                  <a:lnTo>
                    <a:pt x="4796" y="11738"/>
                  </a:lnTo>
                  <a:lnTo>
                    <a:pt x="4760" y="11722"/>
                  </a:lnTo>
                  <a:lnTo>
                    <a:pt x="4722" y="11705"/>
                  </a:lnTo>
                  <a:lnTo>
                    <a:pt x="4686" y="11688"/>
                  </a:lnTo>
                  <a:lnTo>
                    <a:pt x="4650" y="11669"/>
                  </a:lnTo>
                  <a:lnTo>
                    <a:pt x="4615" y="11651"/>
                  </a:lnTo>
                  <a:lnTo>
                    <a:pt x="4580" y="11632"/>
                  </a:lnTo>
                  <a:lnTo>
                    <a:pt x="4546" y="11612"/>
                  </a:lnTo>
                  <a:lnTo>
                    <a:pt x="4513" y="11592"/>
                  </a:lnTo>
                  <a:lnTo>
                    <a:pt x="4481" y="11572"/>
                  </a:lnTo>
                  <a:lnTo>
                    <a:pt x="4449" y="11550"/>
                  </a:lnTo>
                  <a:lnTo>
                    <a:pt x="4419" y="11528"/>
                  </a:lnTo>
                  <a:lnTo>
                    <a:pt x="4390" y="11506"/>
                  </a:lnTo>
                  <a:lnTo>
                    <a:pt x="4363" y="11484"/>
                  </a:lnTo>
                  <a:lnTo>
                    <a:pt x="4335" y="11462"/>
                  </a:lnTo>
                  <a:lnTo>
                    <a:pt x="4310" y="11439"/>
                  </a:lnTo>
                  <a:lnTo>
                    <a:pt x="4286" y="11414"/>
                  </a:lnTo>
                  <a:lnTo>
                    <a:pt x="187" y="7297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D6840D2-A723-1A13-6ED5-0317437D4D1D}"/>
                </a:ext>
              </a:extLst>
            </p:cNvPr>
            <p:cNvSpPr txBox="1"/>
            <p:nvPr/>
          </p:nvSpPr>
          <p:spPr>
            <a:xfrm>
              <a:off x="1351471" y="4239923"/>
              <a:ext cx="1969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5 Revisions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C8FEC33-FC77-406A-9DEA-16B8BEA0CAA3}"/>
              </a:ext>
            </a:extLst>
          </p:cNvPr>
          <p:cNvGrpSpPr/>
          <p:nvPr/>
        </p:nvGrpSpPr>
        <p:grpSpPr>
          <a:xfrm>
            <a:off x="5054704" y="4888783"/>
            <a:ext cx="2141585" cy="307777"/>
            <a:chOff x="1179219" y="4642811"/>
            <a:chExt cx="2141585" cy="307777"/>
          </a:xfrm>
        </p:grpSpPr>
        <p:sp>
          <p:nvSpPr>
            <p:cNvPr id="40" name="Freeform 229">
              <a:extLst>
                <a:ext uri="{FF2B5EF4-FFF2-40B4-BE49-F238E27FC236}">
                  <a16:creationId xmlns:a16="http://schemas.microsoft.com/office/drawing/2014/main" id="{7FDD5789-0F0D-C86A-ACAE-0D9928AE18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219" y="4739074"/>
              <a:ext cx="133002" cy="91589"/>
            </a:xfrm>
            <a:custGeom>
              <a:avLst/>
              <a:gdLst>
                <a:gd name="T0" fmla="*/ 124 w 16128"/>
                <a:gd name="T1" fmla="*/ 7223 h 11872"/>
                <a:gd name="T2" fmla="*/ 59 w 16128"/>
                <a:gd name="T3" fmla="*/ 7113 h 11872"/>
                <a:gd name="T4" fmla="*/ 18 w 16128"/>
                <a:gd name="T5" fmla="*/ 6994 h 11872"/>
                <a:gd name="T6" fmla="*/ 1 w 16128"/>
                <a:gd name="T7" fmla="*/ 6871 h 11872"/>
                <a:gd name="T8" fmla="*/ 7 w 16128"/>
                <a:gd name="T9" fmla="*/ 6747 h 11872"/>
                <a:gd name="T10" fmla="*/ 36 w 16128"/>
                <a:gd name="T11" fmla="*/ 6626 h 11872"/>
                <a:gd name="T12" fmla="*/ 90 w 16128"/>
                <a:gd name="T13" fmla="*/ 6512 h 11872"/>
                <a:gd name="T14" fmla="*/ 165 w 16128"/>
                <a:gd name="T15" fmla="*/ 6408 h 11872"/>
                <a:gd name="T16" fmla="*/ 1850 w 16128"/>
                <a:gd name="T17" fmla="*/ 4727 h 11872"/>
                <a:gd name="T18" fmla="*/ 1957 w 16128"/>
                <a:gd name="T19" fmla="*/ 4656 h 11872"/>
                <a:gd name="T20" fmla="*/ 2073 w 16128"/>
                <a:gd name="T21" fmla="*/ 4609 h 11872"/>
                <a:gd name="T22" fmla="*/ 2195 w 16128"/>
                <a:gd name="T23" fmla="*/ 4586 h 11872"/>
                <a:gd name="T24" fmla="*/ 2319 w 16128"/>
                <a:gd name="T25" fmla="*/ 4586 h 11872"/>
                <a:gd name="T26" fmla="*/ 2441 w 16128"/>
                <a:gd name="T27" fmla="*/ 4609 h 11872"/>
                <a:gd name="T28" fmla="*/ 2558 w 16128"/>
                <a:gd name="T29" fmla="*/ 4656 h 11872"/>
                <a:gd name="T30" fmla="*/ 2665 w 16128"/>
                <a:gd name="T31" fmla="*/ 4727 h 11872"/>
                <a:gd name="T32" fmla="*/ 5357 w 16128"/>
                <a:gd name="T33" fmla="*/ 7406 h 11872"/>
                <a:gd name="T34" fmla="*/ 5460 w 16128"/>
                <a:gd name="T35" fmla="*/ 7483 h 11872"/>
                <a:gd name="T36" fmla="*/ 5575 w 16128"/>
                <a:gd name="T37" fmla="*/ 7535 h 11872"/>
                <a:gd name="T38" fmla="*/ 5696 w 16128"/>
                <a:gd name="T39" fmla="*/ 7565 h 11872"/>
                <a:gd name="T40" fmla="*/ 5819 w 16128"/>
                <a:gd name="T41" fmla="*/ 7571 h 11872"/>
                <a:gd name="T42" fmla="*/ 5942 w 16128"/>
                <a:gd name="T43" fmla="*/ 7552 h 11872"/>
                <a:gd name="T44" fmla="*/ 6060 w 16128"/>
                <a:gd name="T45" fmla="*/ 7512 h 11872"/>
                <a:gd name="T46" fmla="*/ 6170 w 16128"/>
                <a:gd name="T47" fmla="*/ 7447 h 11872"/>
                <a:gd name="T48" fmla="*/ 13421 w 16128"/>
                <a:gd name="T49" fmla="*/ 190 h 11872"/>
                <a:gd name="T50" fmla="*/ 13521 w 16128"/>
                <a:gd name="T51" fmla="*/ 107 h 11872"/>
                <a:gd name="T52" fmla="*/ 13634 w 16128"/>
                <a:gd name="T53" fmla="*/ 47 h 11872"/>
                <a:gd name="T54" fmla="*/ 13753 w 16128"/>
                <a:gd name="T55" fmla="*/ 12 h 11872"/>
                <a:gd name="T56" fmla="*/ 13877 w 16128"/>
                <a:gd name="T57" fmla="*/ 0 h 11872"/>
                <a:gd name="T58" fmla="*/ 14000 w 16128"/>
                <a:gd name="T59" fmla="*/ 11 h 11872"/>
                <a:gd name="T60" fmla="*/ 14120 w 16128"/>
                <a:gd name="T61" fmla="*/ 46 h 11872"/>
                <a:gd name="T62" fmla="*/ 14233 w 16128"/>
                <a:gd name="T63" fmla="*/ 105 h 11872"/>
                <a:gd name="T64" fmla="*/ 14334 w 16128"/>
                <a:gd name="T65" fmla="*/ 186 h 11872"/>
                <a:gd name="T66" fmla="*/ 16003 w 16128"/>
                <a:gd name="T67" fmla="*/ 1855 h 11872"/>
                <a:gd name="T68" fmla="*/ 16068 w 16128"/>
                <a:gd name="T69" fmla="*/ 1964 h 11872"/>
                <a:gd name="T70" fmla="*/ 16109 w 16128"/>
                <a:gd name="T71" fmla="*/ 2082 h 11872"/>
                <a:gd name="T72" fmla="*/ 16127 w 16128"/>
                <a:gd name="T73" fmla="*/ 2205 h 11872"/>
                <a:gd name="T74" fmla="*/ 16122 w 16128"/>
                <a:gd name="T75" fmla="*/ 2328 h 11872"/>
                <a:gd name="T76" fmla="*/ 16093 w 16128"/>
                <a:gd name="T77" fmla="*/ 2449 h 11872"/>
                <a:gd name="T78" fmla="*/ 16039 w 16128"/>
                <a:gd name="T79" fmla="*/ 2564 h 11872"/>
                <a:gd name="T80" fmla="*/ 15964 w 16128"/>
                <a:gd name="T81" fmla="*/ 2667 h 11872"/>
                <a:gd name="T82" fmla="*/ 7188 w 16128"/>
                <a:gd name="T83" fmla="*/ 11462 h 11872"/>
                <a:gd name="T84" fmla="*/ 7074 w 16128"/>
                <a:gd name="T85" fmla="*/ 11550 h 11872"/>
                <a:gd name="T86" fmla="*/ 6943 w 16128"/>
                <a:gd name="T87" fmla="*/ 11632 h 11872"/>
                <a:gd name="T88" fmla="*/ 6801 w 16128"/>
                <a:gd name="T89" fmla="*/ 11706 h 11872"/>
                <a:gd name="T90" fmla="*/ 6652 w 16128"/>
                <a:gd name="T91" fmla="*/ 11767 h 11872"/>
                <a:gd name="T92" fmla="*/ 6500 w 16128"/>
                <a:gd name="T93" fmla="*/ 11817 h 11872"/>
                <a:gd name="T94" fmla="*/ 6349 w 16128"/>
                <a:gd name="T95" fmla="*/ 11852 h 11872"/>
                <a:gd name="T96" fmla="*/ 6205 w 16128"/>
                <a:gd name="T97" fmla="*/ 11870 h 11872"/>
                <a:gd name="T98" fmla="*/ 5352 w 16128"/>
                <a:gd name="T99" fmla="*/ 11871 h 11872"/>
                <a:gd name="T100" fmla="*/ 5210 w 16128"/>
                <a:gd name="T101" fmla="*/ 11858 h 11872"/>
                <a:gd name="T102" fmla="*/ 5062 w 16128"/>
                <a:gd name="T103" fmla="*/ 11827 h 11872"/>
                <a:gd name="T104" fmla="*/ 4910 w 16128"/>
                <a:gd name="T105" fmla="*/ 11780 h 11872"/>
                <a:gd name="T106" fmla="*/ 4760 w 16128"/>
                <a:gd name="T107" fmla="*/ 11722 h 11872"/>
                <a:gd name="T108" fmla="*/ 4615 w 16128"/>
                <a:gd name="T109" fmla="*/ 11651 h 11872"/>
                <a:gd name="T110" fmla="*/ 4481 w 16128"/>
                <a:gd name="T111" fmla="*/ 11572 h 11872"/>
                <a:gd name="T112" fmla="*/ 4363 w 16128"/>
                <a:gd name="T113" fmla="*/ 11484 h 11872"/>
                <a:gd name="T114" fmla="*/ 187 w 16128"/>
                <a:gd name="T115" fmla="*/ 7297 h 1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128" h="11872">
                  <a:moveTo>
                    <a:pt x="187" y="7297"/>
                  </a:moveTo>
                  <a:lnTo>
                    <a:pt x="164" y="7273"/>
                  </a:lnTo>
                  <a:lnTo>
                    <a:pt x="143" y="7248"/>
                  </a:lnTo>
                  <a:lnTo>
                    <a:pt x="124" y="7223"/>
                  </a:lnTo>
                  <a:lnTo>
                    <a:pt x="106" y="7196"/>
                  </a:lnTo>
                  <a:lnTo>
                    <a:pt x="89" y="7168"/>
                  </a:lnTo>
                  <a:lnTo>
                    <a:pt x="74" y="7141"/>
                  </a:lnTo>
                  <a:lnTo>
                    <a:pt x="59" y="7113"/>
                  </a:lnTo>
                  <a:lnTo>
                    <a:pt x="46" y="7084"/>
                  </a:lnTo>
                  <a:lnTo>
                    <a:pt x="35" y="7054"/>
                  </a:lnTo>
                  <a:lnTo>
                    <a:pt x="26" y="7024"/>
                  </a:lnTo>
                  <a:lnTo>
                    <a:pt x="18" y="6994"/>
                  </a:lnTo>
                  <a:lnTo>
                    <a:pt x="12" y="6964"/>
                  </a:lnTo>
                  <a:lnTo>
                    <a:pt x="6" y="6933"/>
                  </a:lnTo>
                  <a:lnTo>
                    <a:pt x="3" y="6902"/>
                  </a:lnTo>
                  <a:lnTo>
                    <a:pt x="1" y="6871"/>
                  </a:lnTo>
                  <a:lnTo>
                    <a:pt x="0" y="6841"/>
                  </a:lnTo>
                  <a:lnTo>
                    <a:pt x="1" y="6809"/>
                  </a:lnTo>
                  <a:lnTo>
                    <a:pt x="3" y="6778"/>
                  </a:lnTo>
                  <a:lnTo>
                    <a:pt x="7" y="6747"/>
                  </a:lnTo>
                  <a:lnTo>
                    <a:pt x="12" y="6717"/>
                  </a:lnTo>
                  <a:lnTo>
                    <a:pt x="18" y="6687"/>
                  </a:lnTo>
                  <a:lnTo>
                    <a:pt x="26" y="6656"/>
                  </a:lnTo>
                  <a:lnTo>
                    <a:pt x="36" y="6626"/>
                  </a:lnTo>
                  <a:lnTo>
                    <a:pt x="47" y="6597"/>
                  </a:lnTo>
                  <a:lnTo>
                    <a:pt x="59" y="6569"/>
                  </a:lnTo>
                  <a:lnTo>
                    <a:pt x="74" y="6539"/>
                  </a:lnTo>
                  <a:lnTo>
                    <a:pt x="90" y="6512"/>
                  </a:lnTo>
                  <a:lnTo>
                    <a:pt x="106" y="6485"/>
                  </a:lnTo>
                  <a:lnTo>
                    <a:pt x="125" y="6459"/>
                  </a:lnTo>
                  <a:lnTo>
                    <a:pt x="144" y="6432"/>
                  </a:lnTo>
                  <a:lnTo>
                    <a:pt x="165" y="6408"/>
                  </a:lnTo>
                  <a:lnTo>
                    <a:pt x="188" y="6384"/>
                  </a:lnTo>
                  <a:lnTo>
                    <a:pt x="1801" y="4771"/>
                  </a:lnTo>
                  <a:lnTo>
                    <a:pt x="1824" y="4748"/>
                  </a:lnTo>
                  <a:lnTo>
                    <a:pt x="1850" y="4727"/>
                  </a:lnTo>
                  <a:lnTo>
                    <a:pt x="1876" y="4707"/>
                  </a:lnTo>
                  <a:lnTo>
                    <a:pt x="1902" y="4689"/>
                  </a:lnTo>
                  <a:lnTo>
                    <a:pt x="1929" y="4671"/>
                  </a:lnTo>
                  <a:lnTo>
                    <a:pt x="1957" y="4656"/>
                  </a:lnTo>
                  <a:lnTo>
                    <a:pt x="1985" y="4642"/>
                  </a:lnTo>
                  <a:lnTo>
                    <a:pt x="2014" y="4630"/>
                  </a:lnTo>
                  <a:lnTo>
                    <a:pt x="2043" y="4619"/>
                  </a:lnTo>
                  <a:lnTo>
                    <a:pt x="2073" y="4609"/>
                  </a:lnTo>
                  <a:lnTo>
                    <a:pt x="2104" y="4601"/>
                  </a:lnTo>
                  <a:lnTo>
                    <a:pt x="2134" y="4595"/>
                  </a:lnTo>
                  <a:lnTo>
                    <a:pt x="2164" y="4590"/>
                  </a:lnTo>
                  <a:lnTo>
                    <a:pt x="2195" y="4586"/>
                  </a:lnTo>
                  <a:lnTo>
                    <a:pt x="2227" y="4584"/>
                  </a:lnTo>
                  <a:lnTo>
                    <a:pt x="2257" y="4583"/>
                  </a:lnTo>
                  <a:lnTo>
                    <a:pt x="2288" y="4584"/>
                  </a:lnTo>
                  <a:lnTo>
                    <a:pt x="2319" y="4586"/>
                  </a:lnTo>
                  <a:lnTo>
                    <a:pt x="2350" y="4590"/>
                  </a:lnTo>
                  <a:lnTo>
                    <a:pt x="2381" y="4595"/>
                  </a:lnTo>
                  <a:lnTo>
                    <a:pt x="2411" y="4601"/>
                  </a:lnTo>
                  <a:lnTo>
                    <a:pt x="2441" y="4609"/>
                  </a:lnTo>
                  <a:lnTo>
                    <a:pt x="2472" y="4619"/>
                  </a:lnTo>
                  <a:lnTo>
                    <a:pt x="2501" y="4630"/>
                  </a:lnTo>
                  <a:lnTo>
                    <a:pt x="2529" y="4642"/>
                  </a:lnTo>
                  <a:lnTo>
                    <a:pt x="2558" y="4656"/>
                  </a:lnTo>
                  <a:lnTo>
                    <a:pt x="2586" y="4671"/>
                  </a:lnTo>
                  <a:lnTo>
                    <a:pt x="2613" y="4689"/>
                  </a:lnTo>
                  <a:lnTo>
                    <a:pt x="2639" y="4707"/>
                  </a:lnTo>
                  <a:lnTo>
                    <a:pt x="2665" y="4727"/>
                  </a:lnTo>
                  <a:lnTo>
                    <a:pt x="2689" y="4748"/>
                  </a:lnTo>
                  <a:lnTo>
                    <a:pt x="2714" y="4770"/>
                  </a:lnTo>
                  <a:lnTo>
                    <a:pt x="5332" y="7384"/>
                  </a:lnTo>
                  <a:lnTo>
                    <a:pt x="5357" y="7406"/>
                  </a:lnTo>
                  <a:lnTo>
                    <a:pt x="5382" y="7427"/>
                  </a:lnTo>
                  <a:lnTo>
                    <a:pt x="5407" y="7448"/>
                  </a:lnTo>
                  <a:lnTo>
                    <a:pt x="5433" y="7466"/>
                  </a:lnTo>
                  <a:lnTo>
                    <a:pt x="5460" y="7483"/>
                  </a:lnTo>
                  <a:lnTo>
                    <a:pt x="5489" y="7498"/>
                  </a:lnTo>
                  <a:lnTo>
                    <a:pt x="5517" y="7512"/>
                  </a:lnTo>
                  <a:lnTo>
                    <a:pt x="5546" y="7524"/>
                  </a:lnTo>
                  <a:lnTo>
                    <a:pt x="5575" y="7535"/>
                  </a:lnTo>
                  <a:lnTo>
                    <a:pt x="5604" y="7545"/>
                  </a:lnTo>
                  <a:lnTo>
                    <a:pt x="5635" y="7553"/>
                  </a:lnTo>
                  <a:lnTo>
                    <a:pt x="5665" y="7559"/>
                  </a:lnTo>
                  <a:lnTo>
                    <a:pt x="5696" y="7565"/>
                  </a:lnTo>
                  <a:lnTo>
                    <a:pt x="5726" y="7569"/>
                  </a:lnTo>
                  <a:lnTo>
                    <a:pt x="5758" y="7571"/>
                  </a:lnTo>
                  <a:lnTo>
                    <a:pt x="5789" y="7572"/>
                  </a:lnTo>
                  <a:lnTo>
                    <a:pt x="5819" y="7571"/>
                  </a:lnTo>
                  <a:lnTo>
                    <a:pt x="5850" y="7569"/>
                  </a:lnTo>
                  <a:lnTo>
                    <a:pt x="5882" y="7565"/>
                  </a:lnTo>
                  <a:lnTo>
                    <a:pt x="5912" y="7559"/>
                  </a:lnTo>
                  <a:lnTo>
                    <a:pt x="5942" y="7552"/>
                  </a:lnTo>
                  <a:lnTo>
                    <a:pt x="5972" y="7544"/>
                  </a:lnTo>
                  <a:lnTo>
                    <a:pt x="6003" y="7535"/>
                  </a:lnTo>
                  <a:lnTo>
                    <a:pt x="6032" y="7524"/>
                  </a:lnTo>
                  <a:lnTo>
                    <a:pt x="6060" y="7512"/>
                  </a:lnTo>
                  <a:lnTo>
                    <a:pt x="6089" y="7498"/>
                  </a:lnTo>
                  <a:lnTo>
                    <a:pt x="6117" y="7482"/>
                  </a:lnTo>
                  <a:lnTo>
                    <a:pt x="6144" y="7465"/>
                  </a:lnTo>
                  <a:lnTo>
                    <a:pt x="6170" y="7447"/>
                  </a:lnTo>
                  <a:lnTo>
                    <a:pt x="6196" y="7426"/>
                  </a:lnTo>
                  <a:lnTo>
                    <a:pt x="6220" y="7405"/>
                  </a:lnTo>
                  <a:lnTo>
                    <a:pt x="6245" y="7383"/>
                  </a:lnTo>
                  <a:lnTo>
                    <a:pt x="13421" y="190"/>
                  </a:lnTo>
                  <a:lnTo>
                    <a:pt x="13445" y="166"/>
                  </a:lnTo>
                  <a:lnTo>
                    <a:pt x="13470" y="145"/>
                  </a:lnTo>
                  <a:lnTo>
                    <a:pt x="13495" y="125"/>
                  </a:lnTo>
                  <a:lnTo>
                    <a:pt x="13521" y="107"/>
                  </a:lnTo>
                  <a:lnTo>
                    <a:pt x="13549" y="90"/>
                  </a:lnTo>
                  <a:lnTo>
                    <a:pt x="13577" y="75"/>
                  </a:lnTo>
                  <a:lnTo>
                    <a:pt x="13605" y="60"/>
                  </a:lnTo>
                  <a:lnTo>
                    <a:pt x="13634" y="47"/>
                  </a:lnTo>
                  <a:lnTo>
                    <a:pt x="13663" y="36"/>
                  </a:lnTo>
                  <a:lnTo>
                    <a:pt x="13693" y="27"/>
                  </a:lnTo>
                  <a:lnTo>
                    <a:pt x="13723" y="19"/>
                  </a:lnTo>
                  <a:lnTo>
                    <a:pt x="13753" y="12"/>
                  </a:lnTo>
                  <a:lnTo>
                    <a:pt x="13784" y="7"/>
                  </a:lnTo>
                  <a:lnTo>
                    <a:pt x="13815" y="3"/>
                  </a:lnTo>
                  <a:lnTo>
                    <a:pt x="13846" y="1"/>
                  </a:lnTo>
                  <a:lnTo>
                    <a:pt x="13877" y="0"/>
                  </a:lnTo>
                  <a:lnTo>
                    <a:pt x="13908" y="1"/>
                  </a:lnTo>
                  <a:lnTo>
                    <a:pt x="13939" y="3"/>
                  </a:lnTo>
                  <a:lnTo>
                    <a:pt x="13970" y="6"/>
                  </a:lnTo>
                  <a:lnTo>
                    <a:pt x="14000" y="11"/>
                  </a:lnTo>
                  <a:lnTo>
                    <a:pt x="14031" y="18"/>
                  </a:lnTo>
                  <a:lnTo>
                    <a:pt x="14062" y="26"/>
                  </a:lnTo>
                  <a:lnTo>
                    <a:pt x="14091" y="35"/>
                  </a:lnTo>
                  <a:lnTo>
                    <a:pt x="14120" y="46"/>
                  </a:lnTo>
                  <a:lnTo>
                    <a:pt x="14149" y="58"/>
                  </a:lnTo>
                  <a:lnTo>
                    <a:pt x="14178" y="73"/>
                  </a:lnTo>
                  <a:lnTo>
                    <a:pt x="14206" y="88"/>
                  </a:lnTo>
                  <a:lnTo>
                    <a:pt x="14233" y="105"/>
                  </a:lnTo>
                  <a:lnTo>
                    <a:pt x="14259" y="123"/>
                  </a:lnTo>
                  <a:lnTo>
                    <a:pt x="14285" y="143"/>
                  </a:lnTo>
                  <a:lnTo>
                    <a:pt x="14310" y="164"/>
                  </a:lnTo>
                  <a:lnTo>
                    <a:pt x="14334" y="186"/>
                  </a:lnTo>
                  <a:lnTo>
                    <a:pt x="15938" y="1780"/>
                  </a:lnTo>
                  <a:lnTo>
                    <a:pt x="15962" y="1804"/>
                  </a:lnTo>
                  <a:lnTo>
                    <a:pt x="15983" y="1829"/>
                  </a:lnTo>
                  <a:lnTo>
                    <a:pt x="16003" y="1855"/>
                  </a:lnTo>
                  <a:lnTo>
                    <a:pt x="16021" y="1881"/>
                  </a:lnTo>
                  <a:lnTo>
                    <a:pt x="16038" y="1908"/>
                  </a:lnTo>
                  <a:lnTo>
                    <a:pt x="16053" y="1935"/>
                  </a:lnTo>
                  <a:lnTo>
                    <a:pt x="16068" y="1964"/>
                  </a:lnTo>
                  <a:lnTo>
                    <a:pt x="16081" y="1993"/>
                  </a:lnTo>
                  <a:lnTo>
                    <a:pt x="16092" y="2022"/>
                  </a:lnTo>
                  <a:lnTo>
                    <a:pt x="16101" y="2051"/>
                  </a:lnTo>
                  <a:lnTo>
                    <a:pt x="16109" y="2082"/>
                  </a:lnTo>
                  <a:lnTo>
                    <a:pt x="16116" y="2112"/>
                  </a:lnTo>
                  <a:lnTo>
                    <a:pt x="16121" y="2143"/>
                  </a:lnTo>
                  <a:lnTo>
                    <a:pt x="16125" y="2173"/>
                  </a:lnTo>
                  <a:lnTo>
                    <a:pt x="16127" y="2205"/>
                  </a:lnTo>
                  <a:lnTo>
                    <a:pt x="16128" y="2236"/>
                  </a:lnTo>
                  <a:lnTo>
                    <a:pt x="16127" y="2266"/>
                  </a:lnTo>
                  <a:lnTo>
                    <a:pt x="16125" y="2297"/>
                  </a:lnTo>
                  <a:lnTo>
                    <a:pt x="16122" y="2328"/>
                  </a:lnTo>
                  <a:lnTo>
                    <a:pt x="16117" y="2359"/>
                  </a:lnTo>
                  <a:lnTo>
                    <a:pt x="16110" y="2389"/>
                  </a:lnTo>
                  <a:lnTo>
                    <a:pt x="16102" y="2419"/>
                  </a:lnTo>
                  <a:lnTo>
                    <a:pt x="16093" y="2449"/>
                  </a:lnTo>
                  <a:lnTo>
                    <a:pt x="16082" y="2478"/>
                  </a:lnTo>
                  <a:lnTo>
                    <a:pt x="16069" y="2507"/>
                  </a:lnTo>
                  <a:lnTo>
                    <a:pt x="16055" y="2535"/>
                  </a:lnTo>
                  <a:lnTo>
                    <a:pt x="16039" y="2564"/>
                  </a:lnTo>
                  <a:lnTo>
                    <a:pt x="16023" y="2591"/>
                  </a:lnTo>
                  <a:lnTo>
                    <a:pt x="16004" y="2617"/>
                  </a:lnTo>
                  <a:lnTo>
                    <a:pt x="15985" y="2642"/>
                  </a:lnTo>
                  <a:lnTo>
                    <a:pt x="15964" y="2667"/>
                  </a:lnTo>
                  <a:lnTo>
                    <a:pt x="15941" y="2692"/>
                  </a:lnTo>
                  <a:lnTo>
                    <a:pt x="7238" y="11415"/>
                  </a:lnTo>
                  <a:lnTo>
                    <a:pt x="7214" y="11439"/>
                  </a:lnTo>
                  <a:lnTo>
                    <a:pt x="7188" y="11462"/>
                  </a:lnTo>
                  <a:lnTo>
                    <a:pt x="7162" y="11485"/>
                  </a:lnTo>
                  <a:lnTo>
                    <a:pt x="7134" y="11507"/>
                  </a:lnTo>
                  <a:lnTo>
                    <a:pt x="7104" y="11529"/>
                  </a:lnTo>
                  <a:lnTo>
                    <a:pt x="7074" y="11550"/>
                  </a:lnTo>
                  <a:lnTo>
                    <a:pt x="7043" y="11572"/>
                  </a:lnTo>
                  <a:lnTo>
                    <a:pt x="7011" y="11593"/>
                  </a:lnTo>
                  <a:lnTo>
                    <a:pt x="6977" y="11613"/>
                  </a:lnTo>
                  <a:lnTo>
                    <a:pt x="6943" y="11632"/>
                  </a:lnTo>
                  <a:lnTo>
                    <a:pt x="6909" y="11651"/>
                  </a:lnTo>
                  <a:lnTo>
                    <a:pt x="6874" y="11670"/>
                  </a:lnTo>
                  <a:lnTo>
                    <a:pt x="6837" y="11688"/>
                  </a:lnTo>
                  <a:lnTo>
                    <a:pt x="6801" y="11706"/>
                  </a:lnTo>
                  <a:lnTo>
                    <a:pt x="6765" y="11722"/>
                  </a:lnTo>
                  <a:lnTo>
                    <a:pt x="6727" y="11738"/>
                  </a:lnTo>
                  <a:lnTo>
                    <a:pt x="6689" y="11753"/>
                  </a:lnTo>
                  <a:lnTo>
                    <a:pt x="6652" y="11767"/>
                  </a:lnTo>
                  <a:lnTo>
                    <a:pt x="6613" y="11781"/>
                  </a:lnTo>
                  <a:lnTo>
                    <a:pt x="6576" y="11793"/>
                  </a:lnTo>
                  <a:lnTo>
                    <a:pt x="6538" y="11805"/>
                  </a:lnTo>
                  <a:lnTo>
                    <a:pt x="6500" y="11817"/>
                  </a:lnTo>
                  <a:lnTo>
                    <a:pt x="6461" y="11827"/>
                  </a:lnTo>
                  <a:lnTo>
                    <a:pt x="6424" y="11836"/>
                  </a:lnTo>
                  <a:lnTo>
                    <a:pt x="6387" y="11844"/>
                  </a:lnTo>
                  <a:lnTo>
                    <a:pt x="6349" y="11852"/>
                  </a:lnTo>
                  <a:lnTo>
                    <a:pt x="6313" y="11858"/>
                  </a:lnTo>
                  <a:lnTo>
                    <a:pt x="6277" y="11863"/>
                  </a:lnTo>
                  <a:lnTo>
                    <a:pt x="6241" y="11867"/>
                  </a:lnTo>
                  <a:lnTo>
                    <a:pt x="6205" y="11870"/>
                  </a:lnTo>
                  <a:lnTo>
                    <a:pt x="6171" y="11871"/>
                  </a:lnTo>
                  <a:lnTo>
                    <a:pt x="6138" y="11872"/>
                  </a:lnTo>
                  <a:lnTo>
                    <a:pt x="5386" y="11872"/>
                  </a:lnTo>
                  <a:lnTo>
                    <a:pt x="5352" y="11871"/>
                  </a:lnTo>
                  <a:lnTo>
                    <a:pt x="5318" y="11870"/>
                  </a:lnTo>
                  <a:lnTo>
                    <a:pt x="5283" y="11867"/>
                  </a:lnTo>
                  <a:lnTo>
                    <a:pt x="5247" y="11863"/>
                  </a:lnTo>
                  <a:lnTo>
                    <a:pt x="5210" y="11858"/>
                  </a:lnTo>
                  <a:lnTo>
                    <a:pt x="5174" y="11851"/>
                  </a:lnTo>
                  <a:lnTo>
                    <a:pt x="5137" y="11844"/>
                  </a:lnTo>
                  <a:lnTo>
                    <a:pt x="5099" y="11836"/>
                  </a:lnTo>
                  <a:lnTo>
                    <a:pt x="5062" y="11827"/>
                  </a:lnTo>
                  <a:lnTo>
                    <a:pt x="5024" y="11817"/>
                  </a:lnTo>
                  <a:lnTo>
                    <a:pt x="4986" y="11805"/>
                  </a:lnTo>
                  <a:lnTo>
                    <a:pt x="4948" y="11793"/>
                  </a:lnTo>
                  <a:lnTo>
                    <a:pt x="4910" y="11780"/>
                  </a:lnTo>
                  <a:lnTo>
                    <a:pt x="4872" y="11767"/>
                  </a:lnTo>
                  <a:lnTo>
                    <a:pt x="4834" y="11753"/>
                  </a:lnTo>
                  <a:lnTo>
                    <a:pt x="4796" y="11738"/>
                  </a:lnTo>
                  <a:lnTo>
                    <a:pt x="4760" y="11722"/>
                  </a:lnTo>
                  <a:lnTo>
                    <a:pt x="4722" y="11705"/>
                  </a:lnTo>
                  <a:lnTo>
                    <a:pt x="4686" y="11688"/>
                  </a:lnTo>
                  <a:lnTo>
                    <a:pt x="4650" y="11669"/>
                  </a:lnTo>
                  <a:lnTo>
                    <a:pt x="4615" y="11651"/>
                  </a:lnTo>
                  <a:lnTo>
                    <a:pt x="4580" y="11632"/>
                  </a:lnTo>
                  <a:lnTo>
                    <a:pt x="4546" y="11612"/>
                  </a:lnTo>
                  <a:lnTo>
                    <a:pt x="4513" y="11592"/>
                  </a:lnTo>
                  <a:lnTo>
                    <a:pt x="4481" y="11572"/>
                  </a:lnTo>
                  <a:lnTo>
                    <a:pt x="4449" y="11550"/>
                  </a:lnTo>
                  <a:lnTo>
                    <a:pt x="4419" y="11528"/>
                  </a:lnTo>
                  <a:lnTo>
                    <a:pt x="4390" y="11506"/>
                  </a:lnTo>
                  <a:lnTo>
                    <a:pt x="4363" y="11484"/>
                  </a:lnTo>
                  <a:lnTo>
                    <a:pt x="4335" y="11462"/>
                  </a:lnTo>
                  <a:lnTo>
                    <a:pt x="4310" y="11439"/>
                  </a:lnTo>
                  <a:lnTo>
                    <a:pt x="4286" y="11414"/>
                  </a:lnTo>
                  <a:lnTo>
                    <a:pt x="187" y="7297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F2E0E0C-4680-1CFB-01FB-D9F5C583DD1C}"/>
                </a:ext>
              </a:extLst>
            </p:cNvPr>
            <p:cNvSpPr txBox="1"/>
            <p:nvPr/>
          </p:nvSpPr>
          <p:spPr>
            <a:xfrm>
              <a:off x="1351471" y="4642811"/>
              <a:ext cx="1969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100 Infographic Sets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A86DA2-0326-7E2B-6C4C-201F7CBF38F4}"/>
              </a:ext>
            </a:extLst>
          </p:cNvPr>
          <p:cNvGrpSpPr/>
          <p:nvPr/>
        </p:nvGrpSpPr>
        <p:grpSpPr>
          <a:xfrm>
            <a:off x="5054704" y="5288644"/>
            <a:ext cx="2141585" cy="307777"/>
            <a:chOff x="1179219" y="5064797"/>
            <a:chExt cx="2141585" cy="307777"/>
          </a:xfrm>
        </p:grpSpPr>
        <p:sp>
          <p:nvSpPr>
            <p:cNvPr id="38" name="Freeform 229">
              <a:extLst>
                <a:ext uri="{FF2B5EF4-FFF2-40B4-BE49-F238E27FC236}">
                  <a16:creationId xmlns:a16="http://schemas.microsoft.com/office/drawing/2014/main" id="{456071D8-BD1F-51E7-4CCC-32FF59A99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219" y="5161060"/>
              <a:ext cx="133002" cy="91589"/>
            </a:xfrm>
            <a:custGeom>
              <a:avLst/>
              <a:gdLst>
                <a:gd name="T0" fmla="*/ 124 w 16128"/>
                <a:gd name="T1" fmla="*/ 7223 h 11872"/>
                <a:gd name="T2" fmla="*/ 59 w 16128"/>
                <a:gd name="T3" fmla="*/ 7113 h 11872"/>
                <a:gd name="T4" fmla="*/ 18 w 16128"/>
                <a:gd name="T5" fmla="*/ 6994 h 11872"/>
                <a:gd name="T6" fmla="*/ 1 w 16128"/>
                <a:gd name="T7" fmla="*/ 6871 h 11872"/>
                <a:gd name="T8" fmla="*/ 7 w 16128"/>
                <a:gd name="T9" fmla="*/ 6747 h 11872"/>
                <a:gd name="T10" fmla="*/ 36 w 16128"/>
                <a:gd name="T11" fmla="*/ 6626 h 11872"/>
                <a:gd name="T12" fmla="*/ 90 w 16128"/>
                <a:gd name="T13" fmla="*/ 6512 h 11872"/>
                <a:gd name="T14" fmla="*/ 165 w 16128"/>
                <a:gd name="T15" fmla="*/ 6408 h 11872"/>
                <a:gd name="T16" fmla="*/ 1850 w 16128"/>
                <a:gd name="T17" fmla="*/ 4727 h 11872"/>
                <a:gd name="T18" fmla="*/ 1957 w 16128"/>
                <a:gd name="T19" fmla="*/ 4656 h 11872"/>
                <a:gd name="T20" fmla="*/ 2073 w 16128"/>
                <a:gd name="T21" fmla="*/ 4609 h 11872"/>
                <a:gd name="T22" fmla="*/ 2195 w 16128"/>
                <a:gd name="T23" fmla="*/ 4586 h 11872"/>
                <a:gd name="T24" fmla="*/ 2319 w 16128"/>
                <a:gd name="T25" fmla="*/ 4586 h 11872"/>
                <a:gd name="T26" fmla="*/ 2441 w 16128"/>
                <a:gd name="T27" fmla="*/ 4609 h 11872"/>
                <a:gd name="T28" fmla="*/ 2558 w 16128"/>
                <a:gd name="T29" fmla="*/ 4656 h 11872"/>
                <a:gd name="T30" fmla="*/ 2665 w 16128"/>
                <a:gd name="T31" fmla="*/ 4727 h 11872"/>
                <a:gd name="T32" fmla="*/ 5357 w 16128"/>
                <a:gd name="T33" fmla="*/ 7406 h 11872"/>
                <a:gd name="T34" fmla="*/ 5460 w 16128"/>
                <a:gd name="T35" fmla="*/ 7483 h 11872"/>
                <a:gd name="T36" fmla="*/ 5575 w 16128"/>
                <a:gd name="T37" fmla="*/ 7535 h 11872"/>
                <a:gd name="T38" fmla="*/ 5696 w 16128"/>
                <a:gd name="T39" fmla="*/ 7565 h 11872"/>
                <a:gd name="T40" fmla="*/ 5819 w 16128"/>
                <a:gd name="T41" fmla="*/ 7571 h 11872"/>
                <a:gd name="T42" fmla="*/ 5942 w 16128"/>
                <a:gd name="T43" fmla="*/ 7552 h 11872"/>
                <a:gd name="T44" fmla="*/ 6060 w 16128"/>
                <a:gd name="T45" fmla="*/ 7512 h 11872"/>
                <a:gd name="T46" fmla="*/ 6170 w 16128"/>
                <a:gd name="T47" fmla="*/ 7447 h 11872"/>
                <a:gd name="T48" fmla="*/ 13421 w 16128"/>
                <a:gd name="T49" fmla="*/ 190 h 11872"/>
                <a:gd name="T50" fmla="*/ 13521 w 16128"/>
                <a:gd name="T51" fmla="*/ 107 h 11872"/>
                <a:gd name="T52" fmla="*/ 13634 w 16128"/>
                <a:gd name="T53" fmla="*/ 47 h 11872"/>
                <a:gd name="T54" fmla="*/ 13753 w 16128"/>
                <a:gd name="T55" fmla="*/ 12 h 11872"/>
                <a:gd name="T56" fmla="*/ 13877 w 16128"/>
                <a:gd name="T57" fmla="*/ 0 h 11872"/>
                <a:gd name="T58" fmla="*/ 14000 w 16128"/>
                <a:gd name="T59" fmla="*/ 11 h 11872"/>
                <a:gd name="T60" fmla="*/ 14120 w 16128"/>
                <a:gd name="T61" fmla="*/ 46 h 11872"/>
                <a:gd name="T62" fmla="*/ 14233 w 16128"/>
                <a:gd name="T63" fmla="*/ 105 h 11872"/>
                <a:gd name="T64" fmla="*/ 14334 w 16128"/>
                <a:gd name="T65" fmla="*/ 186 h 11872"/>
                <a:gd name="T66" fmla="*/ 16003 w 16128"/>
                <a:gd name="T67" fmla="*/ 1855 h 11872"/>
                <a:gd name="T68" fmla="*/ 16068 w 16128"/>
                <a:gd name="T69" fmla="*/ 1964 h 11872"/>
                <a:gd name="T70" fmla="*/ 16109 w 16128"/>
                <a:gd name="T71" fmla="*/ 2082 h 11872"/>
                <a:gd name="T72" fmla="*/ 16127 w 16128"/>
                <a:gd name="T73" fmla="*/ 2205 h 11872"/>
                <a:gd name="T74" fmla="*/ 16122 w 16128"/>
                <a:gd name="T75" fmla="*/ 2328 h 11872"/>
                <a:gd name="T76" fmla="*/ 16093 w 16128"/>
                <a:gd name="T77" fmla="*/ 2449 h 11872"/>
                <a:gd name="T78" fmla="*/ 16039 w 16128"/>
                <a:gd name="T79" fmla="*/ 2564 h 11872"/>
                <a:gd name="T80" fmla="*/ 15964 w 16128"/>
                <a:gd name="T81" fmla="*/ 2667 h 11872"/>
                <a:gd name="T82" fmla="*/ 7188 w 16128"/>
                <a:gd name="T83" fmla="*/ 11462 h 11872"/>
                <a:gd name="T84" fmla="*/ 7074 w 16128"/>
                <a:gd name="T85" fmla="*/ 11550 h 11872"/>
                <a:gd name="T86" fmla="*/ 6943 w 16128"/>
                <a:gd name="T87" fmla="*/ 11632 h 11872"/>
                <a:gd name="T88" fmla="*/ 6801 w 16128"/>
                <a:gd name="T89" fmla="*/ 11706 h 11872"/>
                <a:gd name="T90" fmla="*/ 6652 w 16128"/>
                <a:gd name="T91" fmla="*/ 11767 h 11872"/>
                <a:gd name="T92" fmla="*/ 6500 w 16128"/>
                <a:gd name="T93" fmla="*/ 11817 h 11872"/>
                <a:gd name="T94" fmla="*/ 6349 w 16128"/>
                <a:gd name="T95" fmla="*/ 11852 h 11872"/>
                <a:gd name="T96" fmla="*/ 6205 w 16128"/>
                <a:gd name="T97" fmla="*/ 11870 h 11872"/>
                <a:gd name="T98" fmla="*/ 5352 w 16128"/>
                <a:gd name="T99" fmla="*/ 11871 h 11872"/>
                <a:gd name="T100" fmla="*/ 5210 w 16128"/>
                <a:gd name="T101" fmla="*/ 11858 h 11872"/>
                <a:gd name="T102" fmla="*/ 5062 w 16128"/>
                <a:gd name="T103" fmla="*/ 11827 h 11872"/>
                <a:gd name="T104" fmla="*/ 4910 w 16128"/>
                <a:gd name="T105" fmla="*/ 11780 h 11872"/>
                <a:gd name="T106" fmla="*/ 4760 w 16128"/>
                <a:gd name="T107" fmla="*/ 11722 h 11872"/>
                <a:gd name="T108" fmla="*/ 4615 w 16128"/>
                <a:gd name="T109" fmla="*/ 11651 h 11872"/>
                <a:gd name="T110" fmla="*/ 4481 w 16128"/>
                <a:gd name="T111" fmla="*/ 11572 h 11872"/>
                <a:gd name="T112" fmla="*/ 4363 w 16128"/>
                <a:gd name="T113" fmla="*/ 11484 h 11872"/>
                <a:gd name="T114" fmla="*/ 187 w 16128"/>
                <a:gd name="T115" fmla="*/ 7297 h 1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128" h="11872">
                  <a:moveTo>
                    <a:pt x="187" y="7297"/>
                  </a:moveTo>
                  <a:lnTo>
                    <a:pt x="164" y="7273"/>
                  </a:lnTo>
                  <a:lnTo>
                    <a:pt x="143" y="7248"/>
                  </a:lnTo>
                  <a:lnTo>
                    <a:pt x="124" y="7223"/>
                  </a:lnTo>
                  <a:lnTo>
                    <a:pt x="106" y="7196"/>
                  </a:lnTo>
                  <a:lnTo>
                    <a:pt x="89" y="7168"/>
                  </a:lnTo>
                  <a:lnTo>
                    <a:pt x="74" y="7141"/>
                  </a:lnTo>
                  <a:lnTo>
                    <a:pt x="59" y="7113"/>
                  </a:lnTo>
                  <a:lnTo>
                    <a:pt x="46" y="7084"/>
                  </a:lnTo>
                  <a:lnTo>
                    <a:pt x="35" y="7054"/>
                  </a:lnTo>
                  <a:lnTo>
                    <a:pt x="26" y="7024"/>
                  </a:lnTo>
                  <a:lnTo>
                    <a:pt x="18" y="6994"/>
                  </a:lnTo>
                  <a:lnTo>
                    <a:pt x="12" y="6964"/>
                  </a:lnTo>
                  <a:lnTo>
                    <a:pt x="6" y="6933"/>
                  </a:lnTo>
                  <a:lnTo>
                    <a:pt x="3" y="6902"/>
                  </a:lnTo>
                  <a:lnTo>
                    <a:pt x="1" y="6871"/>
                  </a:lnTo>
                  <a:lnTo>
                    <a:pt x="0" y="6841"/>
                  </a:lnTo>
                  <a:lnTo>
                    <a:pt x="1" y="6809"/>
                  </a:lnTo>
                  <a:lnTo>
                    <a:pt x="3" y="6778"/>
                  </a:lnTo>
                  <a:lnTo>
                    <a:pt x="7" y="6747"/>
                  </a:lnTo>
                  <a:lnTo>
                    <a:pt x="12" y="6717"/>
                  </a:lnTo>
                  <a:lnTo>
                    <a:pt x="18" y="6687"/>
                  </a:lnTo>
                  <a:lnTo>
                    <a:pt x="26" y="6656"/>
                  </a:lnTo>
                  <a:lnTo>
                    <a:pt x="36" y="6626"/>
                  </a:lnTo>
                  <a:lnTo>
                    <a:pt x="47" y="6597"/>
                  </a:lnTo>
                  <a:lnTo>
                    <a:pt x="59" y="6569"/>
                  </a:lnTo>
                  <a:lnTo>
                    <a:pt x="74" y="6539"/>
                  </a:lnTo>
                  <a:lnTo>
                    <a:pt x="90" y="6512"/>
                  </a:lnTo>
                  <a:lnTo>
                    <a:pt x="106" y="6485"/>
                  </a:lnTo>
                  <a:lnTo>
                    <a:pt x="125" y="6459"/>
                  </a:lnTo>
                  <a:lnTo>
                    <a:pt x="144" y="6432"/>
                  </a:lnTo>
                  <a:lnTo>
                    <a:pt x="165" y="6408"/>
                  </a:lnTo>
                  <a:lnTo>
                    <a:pt x="188" y="6384"/>
                  </a:lnTo>
                  <a:lnTo>
                    <a:pt x="1801" y="4771"/>
                  </a:lnTo>
                  <a:lnTo>
                    <a:pt x="1824" y="4748"/>
                  </a:lnTo>
                  <a:lnTo>
                    <a:pt x="1850" y="4727"/>
                  </a:lnTo>
                  <a:lnTo>
                    <a:pt x="1876" y="4707"/>
                  </a:lnTo>
                  <a:lnTo>
                    <a:pt x="1902" y="4689"/>
                  </a:lnTo>
                  <a:lnTo>
                    <a:pt x="1929" y="4671"/>
                  </a:lnTo>
                  <a:lnTo>
                    <a:pt x="1957" y="4656"/>
                  </a:lnTo>
                  <a:lnTo>
                    <a:pt x="1985" y="4642"/>
                  </a:lnTo>
                  <a:lnTo>
                    <a:pt x="2014" y="4630"/>
                  </a:lnTo>
                  <a:lnTo>
                    <a:pt x="2043" y="4619"/>
                  </a:lnTo>
                  <a:lnTo>
                    <a:pt x="2073" y="4609"/>
                  </a:lnTo>
                  <a:lnTo>
                    <a:pt x="2104" y="4601"/>
                  </a:lnTo>
                  <a:lnTo>
                    <a:pt x="2134" y="4595"/>
                  </a:lnTo>
                  <a:lnTo>
                    <a:pt x="2164" y="4590"/>
                  </a:lnTo>
                  <a:lnTo>
                    <a:pt x="2195" y="4586"/>
                  </a:lnTo>
                  <a:lnTo>
                    <a:pt x="2227" y="4584"/>
                  </a:lnTo>
                  <a:lnTo>
                    <a:pt x="2257" y="4583"/>
                  </a:lnTo>
                  <a:lnTo>
                    <a:pt x="2288" y="4584"/>
                  </a:lnTo>
                  <a:lnTo>
                    <a:pt x="2319" y="4586"/>
                  </a:lnTo>
                  <a:lnTo>
                    <a:pt x="2350" y="4590"/>
                  </a:lnTo>
                  <a:lnTo>
                    <a:pt x="2381" y="4595"/>
                  </a:lnTo>
                  <a:lnTo>
                    <a:pt x="2411" y="4601"/>
                  </a:lnTo>
                  <a:lnTo>
                    <a:pt x="2441" y="4609"/>
                  </a:lnTo>
                  <a:lnTo>
                    <a:pt x="2472" y="4619"/>
                  </a:lnTo>
                  <a:lnTo>
                    <a:pt x="2501" y="4630"/>
                  </a:lnTo>
                  <a:lnTo>
                    <a:pt x="2529" y="4642"/>
                  </a:lnTo>
                  <a:lnTo>
                    <a:pt x="2558" y="4656"/>
                  </a:lnTo>
                  <a:lnTo>
                    <a:pt x="2586" y="4671"/>
                  </a:lnTo>
                  <a:lnTo>
                    <a:pt x="2613" y="4689"/>
                  </a:lnTo>
                  <a:lnTo>
                    <a:pt x="2639" y="4707"/>
                  </a:lnTo>
                  <a:lnTo>
                    <a:pt x="2665" y="4727"/>
                  </a:lnTo>
                  <a:lnTo>
                    <a:pt x="2689" y="4748"/>
                  </a:lnTo>
                  <a:lnTo>
                    <a:pt x="2714" y="4770"/>
                  </a:lnTo>
                  <a:lnTo>
                    <a:pt x="5332" y="7384"/>
                  </a:lnTo>
                  <a:lnTo>
                    <a:pt x="5357" y="7406"/>
                  </a:lnTo>
                  <a:lnTo>
                    <a:pt x="5382" y="7427"/>
                  </a:lnTo>
                  <a:lnTo>
                    <a:pt x="5407" y="7448"/>
                  </a:lnTo>
                  <a:lnTo>
                    <a:pt x="5433" y="7466"/>
                  </a:lnTo>
                  <a:lnTo>
                    <a:pt x="5460" y="7483"/>
                  </a:lnTo>
                  <a:lnTo>
                    <a:pt x="5489" y="7498"/>
                  </a:lnTo>
                  <a:lnTo>
                    <a:pt x="5517" y="7512"/>
                  </a:lnTo>
                  <a:lnTo>
                    <a:pt x="5546" y="7524"/>
                  </a:lnTo>
                  <a:lnTo>
                    <a:pt x="5575" y="7535"/>
                  </a:lnTo>
                  <a:lnTo>
                    <a:pt x="5604" y="7545"/>
                  </a:lnTo>
                  <a:lnTo>
                    <a:pt x="5635" y="7553"/>
                  </a:lnTo>
                  <a:lnTo>
                    <a:pt x="5665" y="7559"/>
                  </a:lnTo>
                  <a:lnTo>
                    <a:pt x="5696" y="7565"/>
                  </a:lnTo>
                  <a:lnTo>
                    <a:pt x="5726" y="7569"/>
                  </a:lnTo>
                  <a:lnTo>
                    <a:pt x="5758" y="7571"/>
                  </a:lnTo>
                  <a:lnTo>
                    <a:pt x="5789" y="7572"/>
                  </a:lnTo>
                  <a:lnTo>
                    <a:pt x="5819" y="7571"/>
                  </a:lnTo>
                  <a:lnTo>
                    <a:pt x="5850" y="7569"/>
                  </a:lnTo>
                  <a:lnTo>
                    <a:pt x="5882" y="7565"/>
                  </a:lnTo>
                  <a:lnTo>
                    <a:pt x="5912" y="7559"/>
                  </a:lnTo>
                  <a:lnTo>
                    <a:pt x="5942" y="7552"/>
                  </a:lnTo>
                  <a:lnTo>
                    <a:pt x="5972" y="7544"/>
                  </a:lnTo>
                  <a:lnTo>
                    <a:pt x="6003" y="7535"/>
                  </a:lnTo>
                  <a:lnTo>
                    <a:pt x="6032" y="7524"/>
                  </a:lnTo>
                  <a:lnTo>
                    <a:pt x="6060" y="7512"/>
                  </a:lnTo>
                  <a:lnTo>
                    <a:pt x="6089" y="7498"/>
                  </a:lnTo>
                  <a:lnTo>
                    <a:pt x="6117" y="7482"/>
                  </a:lnTo>
                  <a:lnTo>
                    <a:pt x="6144" y="7465"/>
                  </a:lnTo>
                  <a:lnTo>
                    <a:pt x="6170" y="7447"/>
                  </a:lnTo>
                  <a:lnTo>
                    <a:pt x="6196" y="7426"/>
                  </a:lnTo>
                  <a:lnTo>
                    <a:pt x="6220" y="7405"/>
                  </a:lnTo>
                  <a:lnTo>
                    <a:pt x="6245" y="7383"/>
                  </a:lnTo>
                  <a:lnTo>
                    <a:pt x="13421" y="190"/>
                  </a:lnTo>
                  <a:lnTo>
                    <a:pt x="13445" y="166"/>
                  </a:lnTo>
                  <a:lnTo>
                    <a:pt x="13470" y="145"/>
                  </a:lnTo>
                  <a:lnTo>
                    <a:pt x="13495" y="125"/>
                  </a:lnTo>
                  <a:lnTo>
                    <a:pt x="13521" y="107"/>
                  </a:lnTo>
                  <a:lnTo>
                    <a:pt x="13549" y="90"/>
                  </a:lnTo>
                  <a:lnTo>
                    <a:pt x="13577" y="75"/>
                  </a:lnTo>
                  <a:lnTo>
                    <a:pt x="13605" y="60"/>
                  </a:lnTo>
                  <a:lnTo>
                    <a:pt x="13634" y="47"/>
                  </a:lnTo>
                  <a:lnTo>
                    <a:pt x="13663" y="36"/>
                  </a:lnTo>
                  <a:lnTo>
                    <a:pt x="13693" y="27"/>
                  </a:lnTo>
                  <a:lnTo>
                    <a:pt x="13723" y="19"/>
                  </a:lnTo>
                  <a:lnTo>
                    <a:pt x="13753" y="12"/>
                  </a:lnTo>
                  <a:lnTo>
                    <a:pt x="13784" y="7"/>
                  </a:lnTo>
                  <a:lnTo>
                    <a:pt x="13815" y="3"/>
                  </a:lnTo>
                  <a:lnTo>
                    <a:pt x="13846" y="1"/>
                  </a:lnTo>
                  <a:lnTo>
                    <a:pt x="13877" y="0"/>
                  </a:lnTo>
                  <a:lnTo>
                    <a:pt x="13908" y="1"/>
                  </a:lnTo>
                  <a:lnTo>
                    <a:pt x="13939" y="3"/>
                  </a:lnTo>
                  <a:lnTo>
                    <a:pt x="13970" y="6"/>
                  </a:lnTo>
                  <a:lnTo>
                    <a:pt x="14000" y="11"/>
                  </a:lnTo>
                  <a:lnTo>
                    <a:pt x="14031" y="18"/>
                  </a:lnTo>
                  <a:lnTo>
                    <a:pt x="14062" y="26"/>
                  </a:lnTo>
                  <a:lnTo>
                    <a:pt x="14091" y="35"/>
                  </a:lnTo>
                  <a:lnTo>
                    <a:pt x="14120" y="46"/>
                  </a:lnTo>
                  <a:lnTo>
                    <a:pt x="14149" y="58"/>
                  </a:lnTo>
                  <a:lnTo>
                    <a:pt x="14178" y="73"/>
                  </a:lnTo>
                  <a:lnTo>
                    <a:pt x="14206" y="88"/>
                  </a:lnTo>
                  <a:lnTo>
                    <a:pt x="14233" y="105"/>
                  </a:lnTo>
                  <a:lnTo>
                    <a:pt x="14259" y="123"/>
                  </a:lnTo>
                  <a:lnTo>
                    <a:pt x="14285" y="143"/>
                  </a:lnTo>
                  <a:lnTo>
                    <a:pt x="14310" y="164"/>
                  </a:lnTo>
                  <a:lnTo>
                    <a:pt x="14334" y="186"/>
                  </a:lnTo>
                  <a:lnTo>
                    <a:pt x="15938" y="1780"/>
                  </a:lnTo>
                  <a:lnTo>
                    <a:pt x="15962" y="1804"/>
                  </a:lnTo>
                  <a:lnTo>
                    <a:pt x="15983" y="1829"/>
                  </a:lnTo>
                  <a:lnTo>
                    <a:pt x="16003" y="1855"/>
                  </a:lnTo>
                  <a:lnTo>
                    <a:pt x="16021" y="1881"/>
                  </a:lnTo>
                  <a:lnTo>
                    <a:pt x="16038" y="1908"/>
                  </a:lnTo>
                  <a:lnTo>
                    <a:pt x="16053" y="1935"/>
                  </a:lnTo>
                  <a:lnTo>
                    <a:pt x="16068" y="1964"/>
                  </a:lnTo>
                  <a:lnTo>
                    <a:pt x="16081" y="1993"/>
                  </a:lnTo>
                  <a:lnTo>
                    <a:pt x="16092" y="2022"/>
                  </a:lnTo>
                  <a:lnTo>
                    <a:pt x="16101" y="2051"/>
                  </a:lnTo>
                  <a:lnTo>
                    <a:pt x="16109" y="2082"/>
                  </a:lnTo>
                  <a:lnTo>
                    <a:pt x="16116" y="2112"/>
                  </a:lnTo>
                  <a:lnTo>
                    <a:pt x="16121" y="2143"/>
                  </a:lnTo>
                  <a:lnTo>
                    <a:pt x="16125" y="2173"/>
                  </a:lnTo>
                  <a:lnTo>
                    <a:pt x="16127" y="2205"/>
                  </a:lnTo>
                  <a:lnTo>
                    <a:pt x="16128" y="2236"/>
                  </a:lnTo>
                  <a:lnTo>
                    <a:pt x="16127" y="2266"/>
                  </a:lnTo>
                  <a:lnTo>
                    <a:pt x="16125" y="2297"/>
                  </a:lnTo>
                  <a:lnTo>
                    <a:pt x="16122" y="2328"/>
                  </a:lnTo>
                  <a:lnTo>
                    <a:pt x="16117" y="2359"/>
                  </a:lnTo>
                  <a:lnTo>
                    <a:pt x="16110" y="2389"/>
                  </a:lnTo>
                  <a:lnTo>
                    <a:pt x="16102" y="2419"/>
                  </a:lnTo>
                  <a:lnTo>
                    <a:pt x="16093" y="2449"/>
                  </a:lnTo>
                  <a:lnTo>
                    <a:pt x="16082" y="2478"/>
                  </a:lnTo>
                  <a:lnTo>
                    <a:pt x="16069" y="2507"/>
                  </a:lnTo>
                  <a:lnTo>
                    <a:pt x="16055" y="2535"/>
                  </a:lnTo>
                  <a:lnTo>
                    <a:pt x="16039" y="2564"/>
                  </a:lnTo>
                  <a:lnTo>
                    <a:pt x="16023" y="2591"/>
                  </a:lnTo>
                  <a:lnTo>
                    <a:pt x="16004" y="2617"/>
                  </a:lnTo>
                  <a:lnTo>
                    <a:pt x="15985" y="2642"/>
                  </a:lnTo>
                  <a:lnTo>
                    <a:pt x="15964" y="2667"/>
                  </a:lnTo>
                  <a:lnTo>
                    <a:pt x="15941" y="2692"/>
                  </a:lnTo>
                  <a:lnTo>
                    <a:pt x="7238" y="11415"/>
                  </a:lnTo>
                  <a:lnTo>
                    <a:pt x="7214" y="11439"/>
                  </a:lnTo>
                  <a:lnTo>
                    <a:pt x="7188" y="11462"/>
                  </a:lnTo>
                  <a:lnTo>
                    <a:pt x="7162" y="11485"/>
                  </a:lnTo>
                  <a:lnTo>
                    <a:pt x="7134" y="11507"/>
                  </a:lnTo>
                  <a:lnTo>
                    <a:pt x="7104" y="11529"/>
                  </a:lnTo>
                  <a:lnTo>
                    <a:pt x="7074" y="11550"/>
                  </a:lnTo>
                  <a:lnTo>
                    <a:pt x="7043" y="11572"/>
                  </a:lnTo>
                  <a:lnTo>
                    <a:pt x="7011" y="11593"/>
                  </a:lnTo>
                  <a:lnTo>
                    <a:pt x="6977" y="11613"/>
                  </a:lnTo>
                  <a:lnTo>
                    <a:pt x="6943" y="11632"/>
                  </a:lnTo>
                  <a:lnTo>
                    <a:pt x="6909" y="11651"/>
                  </a:lnTo>
                  <a:lnTo>
                    <a:pt x="6874" y="11670"/>
                  </a:lnTo>
                  <a:lnTo>
                    <a:pt x="6837" y="11688"/>
                  </a:lnTo>
                  <a:lnTo>
                    <a:pt x="6801" y="11706"/>
                  </a:lnTo>
                  <a:lnTo>
                    <a:pt x="6765" y="11722"/>
                  </a:lnTo>
                  <a:lnTo>
                    <a:pt x="6727" y="11738"/>
                  </a:lnTo>
                  <a:lnTo>
                    <a:pt x="6689" y="11753"/>
                  </a:lnTo>
                  <a:lnTo>
                    <a:pt x="6652" y="11767"/>
                  </a:lnTo>
                  <a:lnTo>
                    <a:pt x="6613" y="11781"/>
                  </a:lnTo>
                  <a:lnTo>
                    <a:pt x="6576" y="11793"/>
                  </a:lnTo>
                  <a:lnTo>
                    <a:pt x="6538" y="11805"/>
                  </a:lnTo>
                  <a:lnTo>
                    <a:pt x="6500" y="11817"/>
                  </a:lnTo>
                  <a:lnTo>
                    <a:pt x="6461" y="11827"/>
                  </a:lnTo>
                  <a:lnTo>
                    <a:pt x="6424" y="11836"/>
                  </a:lnTo>
                  <a:lnTo>
                    <a:pt x="6387" y="11844"/>
                  </a:lnTo>
                  <a:lnTo>
                    <a:pt x="6349" y="11852"/>
                  </a:lnTo>
                  <a:lnTo>
                    <a:pt x="6313" y="11858"/>
                  </a:lnTo>
                  <a:lnTo>
                    <a:pt x="6277" y="11863"/>
                  </a:lnTo>
                  <a:lnTo>
                    <a:pt x="6241" y="11867"/>
                  </a:lnTo>
                  <a:lnTo>
                    <a:pt x="6205" y="11870"/>
                  </a:lnTo>
                  <a:lnTo>
                    <a:pt x="6171" y="11871"/>
                  </a:lnTo>
                  <a:lnTo>
                    <a:pt x="6138" y="11872"/>
                  </a:lnTo>
                  <a:lnTo>
                    <a:pt x="5386" y="11872"/>
                  </a:lnTo>
                  <a:lnTo>
                    <a:pt x="5352" y="11871"/>
                  </a:lnTo>
                  <a:lnTo>
                    <a:pt x="5318" y="11870"/>
                  </a:lnTo>
                  <a:lnTo>
                    <a:pt x="5283" y="11867"/>
                  </a:lnTo>
                  <a:lnTo>
                    <a:pt x="5247" y="11863"/>
                  </a:lnTo>
                  <a:lnTo>
                    <a:pt x="5210" y="11858"/>
                  </a:lnTo>
                  <a:lnTo>
                    <a:pt x="5174" y="11851"/>
                  </a:lnTo>
                  <a:lnTo>
                    <a:pt x="5137" y="11844"/>
                  </a:lnTo>
                  <a:lnTo>
                    <a:pt x="5099" y="11836"/>
                  </a:lnTo>
                  <a:lnTo>
                    <a:pt x="5062" y="11827"/>
                  </a:lnTo>
                  <a:lnTo>
                    <a:pt x="5024" y="11817"/>
                  </a:lnTo>
                  <a:lnTo>
                    <a:pt x="4986" y="11805"/>
                  </a:lnTo>
                  <a:lnTo>
                    <a:pt x="4948" y="11793"/>
                  </a:lnTo>
                  <a:lnTo>
                    <a:pt x="4910" y="11780"/>
                  </a:lnTo>
                  <a:lnTo>
                    <a:pt x="4872" y="11767"/>
                  </a:lnTo>
                  <a:lnTo>
                    <a:pt x="4834" y="11753"/>
                  </a:lnTo>
                  <a:lnTo>
                    <a:pt x="4796" y="11738"/>
                  </a:lnTo>
                  <a:lnTo>
                    <a:pt x="4760" y="11722"/>
                  </a:lnTo>
                  <a:lnTo>
                    <a:pt x="4722" y="11705"/>
                  </a:lnTo>
                  <a:lnTo>
                    <a:pt x="4686" y="11688"/>
                  </a:lnTo>
                  <a:lnTo>
                    <a:pt x="4650" y="11669"/>
                  </a:lnTo>
                  <a:lnTo>
                    <a:pt x="4615" y="11651"/>
                  </a:lnTo>
                  <a:lnTo>
                    <a:pt x="4580" y="11632"/>
                  </a:lnTo>
                  <a:lnTo>
                    <a:pt x="4546" y="11612"/>
                  </a:lnTo>
                  <a:lnTo>
                    <a:pt x="4513" y="11592"/>
                  </a:lnTo>
                  <a:lnTo>
                    <a:pt x="4481" y="11572"/>
                  </a:lnTo>
                  <a:lnTo>
                    <a:pt x="4449" y="11550"/>
                  </a:lnTo>
                  <a:lnTo>
                    <a:pt x="4419" y="11528"/>
                  </a:lnTo>
                  <a:lnTo>
                    <a:pt x="4390" y="11506"/>
                  </a:lnTo>
                  <a:lnTo>
                    <a:pt x="4363" y="11484"/>
                  </a:lnTo>
                  <a:lnTo>
                    <a:pt x="4335" y="11462"/>
                  </a:lnTo>
                  <a:lnTo>
                    <a:pt x="4310" y="11439"/>
                  </a:lnTo>
                  <a:lnTo>
                    <a:pt x="4286" y="11414"/>
                  </a:lnTo>
                  <a:lnTo>
                    <a:pt x="187" y="7297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B589F8A-582D-DB16-7BC1-76BCBF7E5DBF}"/>
                </a:ext>
              </a:extLst>
            </p:cNvPr>
            <p:cNvSpPr txBox="1"/>
            <p:nvPr/>
          </p:nvSpPr>
          <p:spPr>
            <a:xfrm>
              <a:off x="1351471" y="5064797"/>
              <a:ext cx="1969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5 Revisions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4DBD71A-BF96-1C4A-5AFB-7414B00C7B21}"/>
              </a:ext>
            </a:extLst>
          </p:cNvPr>
          <p:cNvGrpSpPr/>
          <p:nvPr/>
        </p:nvGrpSpPr>
        <p:grpSpPr>
          <a:xfrm>
            <a:off x="5054704" y="5688504"/>
            <a:ext cx="2141585" cy="307777"/>
            <a:chOff x="1179219" y="5468194"/>
            <a:chExt cx="2141585" cy="307777"/>
          </a:xfrm>
        </p:grpSpPr>
        <p:sp>
          <p:nvSpPr>
            <p:cNvPr id="36" name="Freeform 229">
              <a:extLst>
                <a:ext uri="{FF2B5EF4-FFF2-40B4-BE49-F238E27FC236}">
                  <a16:creationId xmlns:a16="http://schemas.microsoft.com/office/drawing/2014/main" id="{30D9E3F0-927F-73A7-2823-A5D8638CE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219" y="5564457"/>
              <a:ext cx="133002" cy="91589"/>
            </a:xfrm>
            <a:custGeom>
              <a:avLst/>
              <a:gdLst>
                <a:gd name="T0" fmla="*/ 124 w 16128"/>
                <a:gd name="T1" fmla="*/ 7223 h 11872"/>
                <a:gd name="T2" fmla="*/ 59 w 16128"/>
                <a:gd name="T3" fmla="*/ 7113 h 11872"/>
                <a:gd name="T4" fmla="*/ 18 w 16128"/>
                <a:gd name="T5" fmla="*/ 6994 h 11872"/>
                <a:gd name="T6" fmla="*/ 1 w 16128"/>
                <a:gd name="T7" fmla="*/ 6871 h 11872"/>
                <a:gd name="T8" fmla="*/ 7 w 16128"/>
                <a:gd name="T9" fmla="*/ 6747 h 11872"/>
                <a:gd name="T10" fmla="*/ 36 w 16128"/>
                <a:gd name="T11" fmla="*/ 6626 h 11872"/>
                <a:gd name="T12" fmla="*/ 90 w 16128"/>
                <a:gd name="T13" fmla="*/ 6512 h 11872"/>
                <a:gd name="T14" fmla="*/ 165 w 16128"/>
                <a:gd name="T15" fmla="*/ 6408 h 11872"/>
                <a:gd name="T16" fmla="*/ 1850 w 16128"/>
                <a:gd name="T17" fmla="*/ 4727 h 11872"/>
                <a:gd name="T18" fmla="*/ 1957 w 16128"/>
                <a:gd name="T19" fmla="*/ 4656 h 11872"/>
                <a:gd name="T20" fmla="*/ 2073 w 16128"/>
                <a:gd name="T21" fmla="*/ 4609 h 11872"/>
                <a:gd name="T22" fmla="*/ 2195 w 16128"/>
                <a:gd name="T23" fmla="*/ 4586 h 11872"/>
                <a:gd name="T24" fmla="*/ 2319 w 16128"/>
                <a:gd name="T25" fmla="*/ 4586 h 11872"/>
                <a:gd name="T26" fmla="*/ 2441 w 16128"/>
                <a:gd name="T27" fmla="*/ 4609 h 11872"/>
                <a:gd name="T28" fmla="*/ 2558 w 16128"/>
                <a:gd name="T29" fmla="*/ 4656 h 11872"/>
                <a:gd name="T30" fmla="*/ 2665 w 16128"/>
                <a:gd name="T31" fmla="*/ 4727 h 11872"/>
                <a:gd name="T32" fmla="*/ 5357 w 16128"/>
                <a:gd name="T33" fmla="*/ 7406 h 11872"/>
                <a:gd name="T34" fmla="*/ 5460 w 16128"/>
                <a:gd name="T35" fmla="*/ 7483 h 11872"/>
                <a:gd name="T36" fmla="*/ 5575 w 16128"/>
                <a:gd name="T37" fmla="*/ 7535 h 11872"/>
                <a:gd name="T38" fmla="*/ 5696 w 16128"/>
                <a:gd name="T39" fmla="*/ 7565 h 11872"/>
                <a:gd name="T40" fmla="*/ 5819 w 16128"/>
                <a:gd name="T41" fmla="*/ 7571 h 11872"/>
                <a:gd name="T42" fmla="*/ 5942 w 16128"/>
                <a:gd name="T43" fmla="*/ 7552 h 11872"/>
                <a:gd name="T44" fmla="*/ 6060 w 16128"/>
                <a:gd name="T45" fmla="*/ 7512 h 11872"/>
                <a:gd name="T46" fmla="*/ 6170 w 16128"/>
                <a:gd name="T47" fmla="*/ 7447 h 11872"/>
                <a:gd name="T48" fmla="*/ 13421 w 16128"/>
                <a:gd name="T49" fmla="*/ 190 h 11872"/>
                <a:gd name="T50" fmla="*/ 13521 w 16128"/>
                <a:gd name="T51" fmla="*/ 107 h 11872"/>
                <a:gd name="T52" fmla="*/ 13634 w 16128"/>
                <a:gd name="T53" fmla="*/ 47 h 11872"/>
                <a:gd name="T54" fmla="*/ 13753 w 16128"/>
                <a:gd name="T55" fmla="*/ 12 h 11872"/>
                <a:gd name="T56" fmla="*/ 13877 w 16128"/>
                <a:gd name="T57" fmla="*/ 0 h 11872"/>
                <a:gd name="T58" fmla="*/ 14000 w 16128"/>
                <a:gd name="T59" fmla="*/ 11 h 11872"/>
                <a:gd name="T60" fmla="*/ 14120 w 16128"/>
                <a:gd name="T61" fmla="*/ 46 h 11872"/>
                <a:gd name="T62" fmla="*/ 14233 w 16128"/>
                <a:gd name="T63" fmla="*/ 105 h 11872"/>
                <a:gd name="T64" fmla="*/ 14334 w 16128"/>
                <a:gd name="T65" fmla="*/ 186 h 11872"/>
                <a:gd name="T66" fmla="*/ 16003 w 16128"/>
                <a:gd name="T67" fmla="*/ 1855 h 11872"/>
                <a:gd name="T68" fmla="*/ 16068 w 16128"/>
                <a:gd name="T69" fmla="*/ 1964 h 11872"/>
                <a:gd name="T70" fmla="*/ 16109 w 16128"/>
                <a:gd name="T71" fmla="*/ 2082 h 11872"/>
                <a:gd name="T72" fmla="*/ 16127 w 16128"/>
                <a:gd name="T73" fmla="*/ 2205 h 11872"/>
                <a:gd name="T74" fmla="*/ 16122 w 16128"/>
                <a:gd name="T75" fmla="*/ 2328 h 11872"/>
                <a:gd name="T76" fmla="*/ 16093 w 16128"/>
                <a:gd name="T77" fmla="*/ 2449 h 11872"/>
                <a:gd name="T78" fmla="*/ 16039 w 16128"/>
                <a:gd name="T79" fmla="*/ 2564 h 11872"/>
                <a:gd name="T80" fmla="*/ 15964 w 16128"/>
                <a:gd name="T81" fmla="*/ 2667 h 11872"/>
                <a:gd name="T82" fmla="*/ 7188 w 16128"/>
                <a:gd name="T83" fmla="*/ 11462 h 11872"/>
                <a:gd name="T84" fmla="*/ 7074 w 16128"/>
                <a:gd name="T85" fmla="*/ 11550 h 11872"/>
                <a:gd name="T86" fmla="*/ 6943 w 16128"/>
                <a:gd name="T87" fmla="*/ 11632 h 11872"/>
                <a:gd name="T88" fmla="*/ 6801 w 16128"/>
                <a:gd name="T89" fmla="*/ 11706 h 11872"/>
                <a:gd name="T90" fmla="*/ 6652 w 16128"/>
                <a:gd name="T91" fmla="*/ 11767 h 11872"/>
                <a:gd name="T92" fmla="*/ 6500 w 16128"/>
                <a:gd name="T93" fmla="*/ 11817 h 11872"/>
                <a:gd name="T94" fmla="*/ 6349 w 16128"/>
                <a:gd name="T95" fmla="*/ 11852 h 11872"/>
                <a:gd name="T96" fmla="*/ 6205 w 16128"/>
                <a:gd name="T97" fmla="*/ 11870 h 11872"/>
                <a:gd name="T98" fmla="*/ 5352 w 16128"/>
                <a:gd name="T99" fmla="*/ 11871 h 11872"/>
                <a:gd name="T100" fmla="*/ 5210 w 16128"/>
                <a:gd name="T101" fmla="*/ 11858 h 11872"/>
                <a:gd name="T102" fmla="*/ 5062 w 16128"/>
                <a:gd name="T103" fmla="*/ 11827 h 11872"/>
                <a:gd name="T104" fmla="*/ 4910 w 16128"/>
                <a:gd name="T105" fmla="*/ 11780 h 11872"/>
                <a:gd name="T106" fmla="*/ 4760 w 16128"/>
                <a:gd name="T107" fmla="*/ 11722 h 11872"/>
                <a:gd name="T108" fmla="*/ 4615 w 16128"/>
                <a:gd name="T109" fmla="*/ 11651 h 11872"/>
                <a:gd name="T110" fmla="*/ 4481 w 16128"/>
                <a:gd name="T111" fmla="*/ 11572 h 11872"/>
                <a:gd name="T112" fmla="*/ 4363 w 16128"/>
                <a:gd name="T113" fmla="*/ 11484 h 11872"/>
                <a:gd name="T114" fmla="*/ 187 w 16128"/>
                <a:gd name="T115" fmla="*/ 7297 h 1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128" h="11872">
                  <a:moveTo>
                    <a:pt x="187" y="7297"/>
                  </a:moveTo>
                  <a:lnTo>
                    <a:pt x="164" y="7273"/>
                  </a:lnTo>
                  <a:lnTo>
                    <a:pt x="143" y="7248"/>
                  </a:lnTo>
                  <a:lnTo>
                    <a:pt x="124" y="7223"/>
                  </a:lnTo>
                  <a:lnTo>
                    <a:pt x="106" y="7196"/>
                  </a:lnTo>
                  <a:lnTo>
                    <a:pt x="89" y="7168"/>
                  </a:lnTo>
                  <a:lnTo>
                    <a:pt x="74" y="7141"/>
                  </a:lnTo>
                  <a:lnTo>
                    <a:pt x="59" y="7113"/>
                  </a:lnTo>
                  <a:lnTo>
                    <a:pt x="46" y="7084"/>
                  </a:lnTo>
                  <a:lnTo>
                    <a:pt x="35" y="7054"/>
                  </a:lnTo>
                  <a:lnTo>
                    <a:pt x="26" y="7024"/>
                  </a:lnTo>
                  <a:lnTo>
                    <a:pt x="18" y="6994"/>
                  </a:lnTo>
                  <a:lnTo>
                    <a:pt x="12" y="6964"/>
                  </a:lnTo>
                  <a:lnTo>
                    <a:pt x="6" y="6933"/>
                  </a:lnTo>
                  <a:lnTo>
                    <a:pt x="3" y="6902"/>
                  </a:lnTo>
                  <a:lnTo>
                    <a:pt x="1" y="6871"/>
                  </a:lnTo>
                  <a:lnTo>
                    <a:pt x="0" y="6841"/>
                  </a:lnTo>
                  <a:lnTo>
                    <a:pt x="1" y="6809"/>
                  </a:lnTo>
                  <a:lnTo>
                    <a:pt x="3" y="6778"/>
                  </a:lnTo>
                  <a:lnTo>
                    <a:pt x="7" y="6747"/>
                  </a:lnTo>
                  <a:lnTo>
                    <a:pt x="12" y="6717"/>
                  </a:lnTo>
                  <a:lnTo>
                    <a:pt x="18" y="6687"/>
                  </a:lnTo>
                  <a:lnTo>
                    <a:pt x="26" y="6656"/>
                  </a:lnTo>
                  <a:lnTo>
                    <a:pt x="36" y="6626"/>
                  </a:lnTo>
                  <a:lnTo>
                    <a:pt x="47" y="6597"/>
                  </a:lnTo>
                  <a:lnTo>
                    <a:pt x="59" y="6569"/>
                  </a:lnTo>
                  <a:lnTo>
                    <a:pt x="74" y="6539"/>
                  </a:lnTo>
                  <a:lnTo>
                    <a:pt x="90" y="6512"/>
                  </a:lnTo>
                  <a:lnTo>
                    <a:pt x="106" y="6485"/>
                  </a:lnTo>
                  <a:lnTo>
                    <a:pt x="125" y="6459"/>
                  </a:lnTo>
                  <a:lnTo>
                    <a:pt x="144" y="6432"/>
                  </a:lnTo>
                  <a:lnTo>
                    <a:pt x="165" y="6408"/>
                  </a:lnTo>
                  <a:lnTo>
                    <a:pt x="188" y="6384"/>
                  </a:lnTo>
                  <a:lnTo>
                    <a:pt x="1801" y="4771"/>
                  </a:lnTo>
                  <a:lnTo>
                    <a:pt x="1824" y="4748"/>
                  </a:lnTo>
                  <a:lnTo>
                    <a:pt x="1850" y="4727"/>
                  </a:lnTo>
                  <a:lnTo>
                    <a:pt x="1876" y="4707"/>
                  </a:lnTo>
                  <a:lnTo>
                    <a:pt x="1902" y="4689"/>
                  </a:lnTo>
                  <a:lnTo>
                    <a:pt x="1929" y="4671"/>
                  </a:lnTo>
                  <a:lnTo>
                    <a:pt x="1957" y="4656"/>
                  </a:lnTo>
                  <a:lnTo>
                    <a:pt x="1985" y="4642"/>
                  </a:lnTo>
                  <a:lnTo>
                    <a:pt x="2014" y="4630"/>
                  </a:lnTo>
                  <a:lnTo>
                    <a:pt x="2043" y="4619"/>
                  </a:lnTo>
                  <a:lnTo>
                    <a:pt x="2073" y="4609"/>
                  </a:lnTo>
                  <a:lnTo>
                    <a:pt x="2104" y="4601"/>
                  </a:lnTo>
                  <a:lnTo>
                    <a:pt x="2134" y="4595"/>
                  </a:lnTo>
                  <a:lnTo>
                    <a:pt x="2164" y="4590"/>
                  </a:lnTo>
                  <a:lnTo>
                    <a:pt x="2195" y="4586"/>
                  </a:lnTo>
                  <a:lnTo>
                    <a:pt x="2227" y="4584"/>
                  </a:lnTo>
                  <a:lnTo>
                    <a:pt x="2257" y="4583"/>
                  </a:lnTo>
                  <a:lnTo>
                    <a:pt x="2288" y="4584"/>
                  </a:lnTo>
                  <a:lnTo>
                    <a:pt x="2319" y="4586"/>
                  </a:lnTo>
                  <a:lnTo>
                    <a:pt x="2350" y="4590"/>
                  </a:lnTo>
                  <a:lnTo>
                    <a:pt x="2381" y="4595"/>
                  </a:lnTo>
                  <a:lnTo>
                    <a:pt x="2411" y="4601"/>
                  </a:lnTo>
                  <a:lnTo>
                    <a:pt x="2441" y="4609"/>
                  </a:lnTo>
                  <a:lnTo>
                    <a:pt x="2472" y="4619"/>
                  </a:lnTo>
                  <a:lnTo>
                    <a:pt x="2501" y="4630"/>
                  </a:lnTo>
                  <a:lnTo>
                    <a:pt x="2529" y="4642"/>
                  </a:lnTo>
                  <a:lnTo>
                    <a:pt x="2558" y="4656"/>
                  </a:lnTo>
                  <a:lnTo>
                    <a:pt x="2586" y="4671"/>
                  </a:lnTo>
                  <a:lnTo>
                    <a:pt x="2613" y="4689"/>
                  </a:lnTo>
                  <a:lnTo>
                    <a:pt x="2639" y="4707"/>
                  </a:lnTo>
                  <a:lnTo>
                    <a:pt x="2665" y="4727"/>
                  </a:lnTo>
                  <a:lnTo>
                    <a:pt x="2689" y="4748"/>
                  </a:lnTo>
                  <a:lnTo>
                    <a:pt x="2714" y="4770"/>
                  </a:lnTo>
                  <a:lnTo>
                    <a:pt x="5332" y="7384"/>
                  </a:lnTo>
                  <a:lnTo>
                    <a:pt x="5357" y="7406"/>
                  </a:lnTo>
                  <a:lnTo>
                    <a:pt x="5382" y="7427"/>
                  </a:lnTo>
                  <a:lnTo>
                    <a:pt x="5407" y="7448"/>
                  </a:lnTo>
                  <a:lnTo>
                    <a:pt x="5433" y="7466"/>
                  </a:lnTo>
                  <a:lnTo>
                    <a:pt x="5460" y="7483"/>
                  </a:lnTo>
                  <a:lnTo>
                    <a:pt x="5489" y="7498"/>
                  </a:lnTo>
                  <a:lnTo>
                    <a:pt x="5517" y="7512"/>
                  </a:lnTo>
                  <a:lnTo>
                    <a:pt x="5546" y="7524"/>
                  </a:lnTo>
                  <a:lnTo>
                    <a:pt x="5575" y="7535"/>
                  </a:lnTo>
                  <a:lnTo>
                    <a:pt x="5604" y="7545"/>
                  </a:lnTo>
                  <a:lnTo>
                    <a:pt x="5635" y="7553"/>
                  </a:lnTo>
                  <a:lnTo>
                    <a:pt x="5665" y="7559"/>
                  </a:lnTo>
                  <a:lnTo>
                    <a:pt x="5696" y="7565"/>
                  </a:lnTo>
                  <a:lnTo>
                    <a:pt x="5726" y="7569"/>
                  </a:lnTo>
                  <a:lnTo>
                    <a:pt x="5758" y="7571"/>
                  </a:lnTo>
                  <a:lnTo>
                    <a:pt x="5789" y="7572"/>
                  </a:lnTo>
                  <a:lnTo>
                    <a:pt x="5819" y="7571"/>
                  </a:lnTo>
                  <a:lnTo>
                    <a:pt x="5850" y="7569"/>
                  </a:lnTo>
                  <a:lnTo>
                    <a:pt x="5882" y="7565"/>
                  </a:lnTo>
                  <a:lnTo>
                    <a:pt x="5912" y="7559"/>
                  </a:lnTo>
                  <a:lnTo>
                    <a:pt x="5942" y="7552"/>
                  </a:lnTo>
                  <a:lnTo>
                    <a:pt x="5972" y="7544"/>
                  </a:lnTo>
                  <a:lnTo>
                    <a:pt x="6003" y="7535"/>
                  </a:lnTo>
                  <a:lnTo>
                    <a:pt x="6032" y="7524"/>
                  </a:lnTo>
                  <a:lnTo>
                    <a:pt x="6060" y="7512"/>
                  </a:lnTo>
                  <a:lnTo>
                    <a:pt x="6089" y="7498"/>
                  </a:lnTo>
                  <a:lnTo>
                    <a:pt x="6117" y="7482"/>
                  </a:lnTo>
                  <a:lnTo>
                    <a:pt x="6144" y="7465"/>
                  </a:lnTo>
                  <a:lnTo>
                    <a:pt x="6170" y="7447"/>
                  </a:lnTo>
                  <a:lnTo>
                    <a:pt x="6196" y="7426"/>
                  </a:lnTo>
                  <a:lnTo>
                    <a:pt x="6220" y="7405"/>
                  </a:lnTo>
                  <a:lnTo>
                    <a:pt x="6245" y="7383"/>
                  </a:lnTo>
                  <a:lnTo>
                    <a:pt x="13421" y="190"/>
                  </a:lnTo>
                  <a:lnTo>
                    <a:pt x="13445" y="166"/>
                  </a:lnTo>
                  <a:lnTo>
                    <a:pt x="13470" y="145"/>
                  </a:lnTo>
                  <a:lnTo>
                    <a:pt x="13495" y="125"/>
                  </a:lnTo>
                  <a:lnTo>
                    <a:pt x="13521" y="107"/>
                  </a:lnTo>
                  <a:lnTo>
                    <a:pt x="13549" y="90"/>
                  </a:lnTo>
                  <a:lnTo>
                    <a:pt x="13577" y="75"/>
                  </a:lnTo>
                  <a:lnTo>
                    <a:pt x="13605" y="60"/>
                  </a:lnTo>
                  <a:lnTo>
                    <a:pt x="13634" y="47"/>
                  </a:lnTo>
                  <a:lnTo>
                    <a:pt x="13663" y="36"/>
                  </a:lnTo>
                  <a:lnTo>
                    <a:pt x="13693" y="27"/>
                  </a:lnTo>
                  <a:lnTo>
                    <a:pt x="13723" y="19"/>
                  </a:lnTo>
                  <a:lnTo>
                    <a:pt x="13753" y="12"/>
                  </a:lnTo>
                  <a:lnTo>
                    <a:pt x="13784" y="7"/>
                  </a:lnTo>
                  <a:lnTo>
                    <a:pt x="13815" y="3"/>
                  </a:lnTo>
                  <a:lnTo>
                    <a:pt x="13846" y="1"/>
                  </a:lnTo>
                  <a:lnTo>
                    <a:pt x="13877" y="0"/>
                  </a:lnTo>
                  <a:lnTo>
                    <a:pt x="13908" y="1"/>
                  </a:lnTo>
                  <a:lnTo>
                    <a:pt x="13939" y="3"/>
                  </a:lnTo>
                  <a:lnTo>
                    <a:pt x="13970" y="6"/>
                  </a:lnTo>
                  <a:lnTo>
                    <a:pt x="14000" y="11"/>
                  </a:lnTo>
                  <a:lnTo>
                    <a:pt x="14031" y="18"/>
                  </a:lnTo>
                  <a:lnTo>
                    <a:pt x="14062" y="26"/>
                  </a:lnTo>
                  <a:lnTo>
                    <a:pt x="14091" y="35"/>
                  </a:lnTo>
                  <a:lnTo>
                    <a:pt x="14120" y="46"/>
                  </a:lnTo>
                  <a:lnTo>
                    <a:pt x="14149" y="58"/>
                  </a:lnTo>
                  <a:lnTo>
                    <a:pt x="14178" y="73"/>
                  </a:lnTo>
                  <a:lnTo>
                    <a:pt x="14206" y="88"/>
                  </a:lnTo>
                  <a:lnTo>
                    <a:pt x="14233" y="105"/>
                  </a:lnTo>
                  <a:lnTo>
                    <a:pt x="14259" y="123"/>
                  </a:lnTo>
                  <a:lnTo>
                    <a:pt x="14285" y="143"/>
                  </a:lnTo>
                  <a:lnTo>
                    <a:pt x="14310" y="164"/>
                  </a:lnTo>
                  <a:lnTo>
                    <a:pt x="14334" y="186"/>
                  </a:lnTo>
                  <a:lnTo>
                    <a:pt x="15938" y="1780"/>
                  </a:lnTo>
                  <a:lnTo>
                    <a:pt x="15962" y="1804"/>
                  </a:lnTo>
                  <a:lnTo>
                    <a:pt x="15983" y="1829"/>
                  </a:lnTo>
                  <a:lnTo>
                    <a:pt x="16003" y="1855"/>
                  </a:lnTo>
                  <a:lnTo>
                    <a:pt x="16021" y="1881"/>
                  </a:lnTo>
                  <a:lnTo>
                    <a:pt x="16038" y="1908"/>
                  </a:lnTo>
                  <a:lnTo>
                    <a:pt x="16053" y="1935"/>
                  </a:lnTo>
                  <a:lnTo>
                    <a:pt x="16068" y="1964"/>
                  </a:lnTo>
                  <a:lnTo>
                    <a:pt x="16081" y="1993"/>
                  </a:lnTo>
                  <a:lnTo>
                    <a:pt x="16092" y="2022"/>
                  </a:lnTo>
                  <a:lnTo>
                    <a:pt x="16101" y="2051"/>
                  </a:lnTo>
                  <a:lnTo>
                    <a:pt x="16109" y="2082"/>
                  </a:lnTo>
                  <a:lnTo>
                    <a:pt x="16116" y="2112"/>
                  </a:lnTo>
                  <a:lnTo>
                    <a:pt x="16121" y="2143"/>
                  </a:lnTo>
                  <a:lnTo>
                    <a:pt x="16125" y="2173"/>
                  </a:lnTo>
                  <a:lnTo>
                    <a:pt x="16127" y="2205"/>
                  </a:lnTo>
                  <a:lnTo>
                    <a:pt x="16128" y="2236"/>
                  </a:lnTo>
                  <a:lnTo>
                    <a:pt x="16127" y="2266"/>
                  </a:lnTo>
                  <a:lnTo>
                    <a:pt x="16125" y="2297"/>
                  </a:lnTo>
                  <a:lnTo>
                    <a:pt x="16122" y="2328"/>
                  </a:lnTo>
                  <a:lnTo>
                    <a:pt x="16117" y="2359"/>
                  </a:lnTo>
                  <a:lnTo>
                    <a:pt x="16110" y="2389"/>
                  </a:lnTo>
                  <a:lnTo>
                    <a:pt x="16102" y="2419"/>
                  </a:lnTo>
                  <a:lnTo>
                    <a:pt x="16093" y="2449"/>
                  </a:lnTo>
                  <a:lnTo>
                    <a:pt x="16082" y="2478"/>
                  </a:lnTo>
                  <a:lnTo>
                    <a:pt x="16069" y="2507"/>
                  </a:lnTo>
                  <a:lnTo>
                    <a:pt x="16055" y="2535"/>
                  </a:lnTo>
                  <a:lnTo>
                    <a:pt x="16039" y="2564"/>
                  </a:lnTo>
                  <a:lnTo>
                    <a:pt x="16023" y="2591"/>
                  </a:lnTo>
                  <a:lnTo>
                    <a:pt x="16004" y="2617"/>
                  </a:lnTo>
                  <a:lnTo>
                    <a:pt x="15985" y="2642"/>
                  </a:lnTo>
                  <a:lnTo>
                    <a:pt x="15964" y="2667"/>
                  </a:lnTo>
                  <a:lnTo>
                    <a:pt x="15941" y="2692"/>
                  </a:lnTo>
                  <a:lnTo>
                    <a:pt x="7238" y="11415"/>
                  </a:lnTo>
                  <a:lnTo>
                    <a:pt x="7214" y="11439"/>
                  </a:lnTo>
                  <a:lnTo>
                    <a:pt x="7188" y="11462"/>
                  </a:lnTo>
                  <a:lnTo>
                    <a:pt x="7162" y="11485"/>
                  </a:lnTo>
                  <a:lnTo>
                    <a:pt x="7134" y="11507"/>
                  </a:lnTo>
                  <a:lnTo>
                    <a:pt x="7104" y="11529"/>
                  </a:lnTo>
                  <a:lnTo>
                    <a:pt x="7074" y="11550"/>
                  </a:lnTo>
                  <a:lnTo>
                    <a:pt x="7043" y="11572"/>
                  </a:lnTo>
                  <a:lnTo>
                    <a:pt x="7011" y="11593"/>
                  </a:lnTo>
                  <a:lnTo>
                    <a:pt x="6977" y="11613"/>
                  </a:lnTo>
                  <a:lnTo>
                    <a:pt x="6943" y="11632"/>
                  </a:lnTo>
                  <a:lnTo>
                    <a:pt x="6909" y="11651"/>
                  </a:lnTo>
                  <a:lnTo>
                    <a:pt x="6874" y="11670"/>
                  </a:lnTo>
                  <a:lnTo>
                    <a:pt x="6837" y="11688"/>
                  </a:lnTo>
                  <a:lnTo>
                    <a:pt x="6801" y="11706"/>
                  </a:lnTo>
                  <a:lnTo>
                    <a:pt x="6765" y="11722"/>
                  </a:lnTo>
                  <a:lnTo>
                    <a:pt x="6727" y="11738"/>
                  </a:lnTo>
                  <a:lnTo>
                    <a:pt x="6689" y="11753"/>
                  </a:lnTo>
                  <a:lnTo>
                    <a:pt x="6652" y="11767"/>
                  </a:lnTo>
                  <a:lnTo>
                    <a:pt x="6613" y="11781"/>
                  </a:lnTo>
                  <a:lnTo>
                    <a:pt x="6576" y="11793"/>
                  </a:lnTo>
                  <a:lnTo>
                    <a:pt x="6538" y="11805"/>
                  </a:lnTo>
                  <a:lnTo>
                    <a:pt x="6500" y="11817"/>
                  </a:lnTo>
                  <a:lnTo>
                    <a:pt x="6461" y="11827"/>
                  </a:lnTo>
                  <a:lnTo>
                    <a:pt x="6424" y="11836"/>
                  </a:lnTo>
                  <a:lnTo>
                    <a:pt x="6387" y="11844"/>
                  </a:lnTo>
                  <a:lnTo>
                    <a:pt x="6349" y="11852"/>
                  </a:lnTo>
                  <a:lnTo>
                    <a:pt x="6313" y="11858"/>
                  </a:lnTo>
                  <a:lnTo>
                    <a:pt x="6277" y="11863"/>
                  </a:lnTo>
                  <a:lnTo>
                    <a:pt x="6241" y="11867"/>
                  </a:lnTo>
                  <a:lnTo>
                    <a:pt x="6205" y="11870"/>
                  </a:lnTo>
                  <a:lnTo>
                    <a:pt x="6171" y="11871"/>
                  </a:lnTo>
                  <a:lnTo>
                    <a:pt x="6138" y="11872"/>
                  </a:lnTo>
                  <a:lnTo>
                    <a:pt x="5386" y="11872"/>
                  </a:lnTo>
                  <a:lnTo>
                    <a:pt x="5352" y="11871"/>
                  </a:lnTo>
                  <a:lnTo>
                    <a:pt x="5318" y="11870"/>
                  </a:lnTo>
                  <a:lnTo>
                    <a:pt x="5283" y="11867"/>
                  </a:lnTo>
                  <a:lnTo>
                    <a:pt x="5247" y="11863"/>
                  </a:lnTo>
                  <a:lnTo>
                    <a:pt x="5210" y="11858"/>
                  </a:lnTo>
                  <a:lnTo>
                    <a:pt x="5174" y="11851"/>
                  </a:lnTo>
                  <a:lnTo>
                    <a:pt x="5137" y="11844"/>
                  </a:lnTo>
                  <a:lnTo>
                    <a:pt x="5099" y="11836"/>
                  </a:lnTo>
                  <a:lnTo>
                    <a:pt x="5062" y="11827"/>
                  </a:lnTo>
                  <a:lnTo>
                    <a:pt x="5024" y="11817"/>
                  </a:lnTo>
                  <a:lnTo>
                    <a:pt x="4986" y="11805"/>
                  </a:lnTo>
                  <a:lnTo>
                    <a:pt x="4948" y="11793"/>
                  </a:lnTo>
                  <a:lnTo>
                    <a:pt x="4910" y="11780"/>
                  </a:lnTo>
                  <a:lnTo>
                    <a:pt x="4872" y="11767"/>
                  </a:lnTo>
                  <a:lnTo>
                    <a:pt x="4834" y="11753"/>
                  </a:lnTo>
                  <a:lnTo>
                    <a:pt x="4796" y="11738"/>
                  </a:lnTo>
                  <a:lnTo>
                    <a:pt x="4760" y="11722"/>
                  </a:lnTo>
                  <a:lnTo>
                    <a:pt x="4722" y="11705"/>
                  </a:lnTo>
                  <a:lnTo>
                    <a:pt x="4686" y="11688"/>
                  </a:lnTo>
                  <a:lnTo>
                    <a:pt x="4650" y="11669"/>
                  </a:lnTo>
                  <a:lnTo>
                    <a:pt x="4615" y="11651"/>
                  </a:lnTo>
                  <a:lnTo>
                    <a:pt x="4580" y="11632"/>
                  </a:lnTo>
                  <a:lnTo>
                    <a:pt x="4546" y="11612"/>
                  </a:lnTo>
                  <a:lnTo>
                    <a:pt x="4513" y="11592"/>
                  </a:lnTo>
                  <a:lnTo>
                    <a:pt x="4481" y="11572"/>
                  </a:lnTo>
                  <a:lnTo>
                    <a:pt x="4449" y="11550"/>
                  </a:lnTo>
                  <a:lnTo>
                    <a:pt x="4419" y="11528"/>
                  </a:lnTo>
                  <a:lnTo>
                    <a:pt x="4390" y="11506"/>
                  </a:lnTo>
                  <a:lnTo>
                    <a:pt x="4363" y="11484"/>
                  </a:lnTo>
                  <a:lnTo>
                    <a:pt x="4335" y="11462"/>
                  </a:lnTo>
                  <a:lnTo>
                    <a:pt x="4310" y="11439"/>
                  </a:lnTo>
                  <a:lnTo>
                    <a:pt x="4286" y="11414"/>
                  </a:lnTo>
                  <a:lnTo>
                    <a:pt x="187" y="7297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707D59-CAB9-5F97-F2F8-C80FEEB072DD}"/>
                </a:ext>
              </a:extLst>
            </p:cNvPr>
            <p:cNvSpPr txBox="1"/>
            <p:nvPr/>
          </p:nvSpPr>
          <p:spPr>
            <a:xfrm>
              <a:off x="1351471" y="5468194"/>
              <a:ext cx="1969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5 Revisions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endParaRPr>
            </a:p>
          </p:txBody>
        </p:sp>
      </p:grp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9E6E414-CF5A-5CAA-B485-6B2333D73180}"/>
              </a:ext>
            </a:extLst>
          </p:cNvPr>
          <p:cNvSpPr/>
          <p:nvPr/>
        </p:nvSpPr>
        <p:spPr>
          <a:xfrm>
            <a:off x="7898683" y="2460403"/>
            <a:ext cx="2647950" cy="62861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>
                  <a:lumMod val="75000"/>
                </a:schemeClr>
              </a:gs>
              <a:gs pos="81000">
                <a:schemeClr val="accent3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508000" dist="2286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dirty="0">
              <a:latin typeface="+mj-lt"/>
            </a:endParaRP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61F0B48B-714B-24C9-2EE3-A60FD5F61E3D}"/>
              </a:ext>
            </a:extLst>
          </p:cNvPr>
          <p:cNvSpPr txBox="1">
            <a:spLocks/>
          </p:cNvSpPr>
          <p:nvPr/>
        </p:nvSpPr>
        <p:spPr>
          <a:xfrm>
            <a:off x="8290409" y="2635373"/>
            <a:ext cx="1864499" cy="278679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  <a:latin typeface="+mj-lt"/>
              </a:rPr>
              <a:t>Table</a:t>
            </a:r>
            <a:endParaRPr lang="id-ID" sz="16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0EE35B3-68AD-F52A-558F-3F2DC48F695C}"/>
              </a:ext>
            </a:extLst>
          </p:cNvPr>
          <p:cNvGrpSpPr/>
          <p:nvPr/>
        </p:nvGrpSpPr>
        <p:grpSpPr>
          <a:xfrm>
            <a:off x="8181362" y="3289339"/>
            <a:ext cx="2141585" cy="307777"/>
            <a:chOff x="1179219" y="2947422"/>
            <a:chExt cx="2141585" cy="307777"/>
          </a:xfrm>
        </p:grpSpPr>
        <p:sp>
          <p:nvSpPr>
            <p:cNvPr id="72" name="Freeform 229">
              <a:extLst>
                <a:ext uri="{FF2B5EF4-FFF2-40B4-BE49-F238E27FC236}">
                  <a16:creationId xmlns:a16="http://schemas.microsoft.com/office/drawing/2014/main" id="{BEE2D796-A498-8DA2-471E-6A55DB7FF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219" y="3043685"/>
              <a:ext cx="133002" cy="91589"/>
            </a:xfrm>
            <a:custGeom>
              <a:avLst/>
              <a:gdLst>
                <a:gd name="T0" fmla="*/ 124 w 16128"/>
                <a:gd name="T1" fmla="*/ 7223 h 11872"/>
                <a:gd name="T2" fmla="*/ 59 w 16128"/>
                <a:gd name="T3" fmla="*/ 7113 h 11872"/>
                <a:gd name="T4" fmla="*/ 18 w 16128"/>
                <a:gd name="T5" fmla="*/ 6994 h 11872"/>
                <a:gd name="T6" fmla="*/ 1 w 16128"/>
                <a:gd name="T7" fmla="*/ 6871 h 11872"/>
                <a:gd name="T8" fmla="*/ 7 w 16128"/>
                <a:gd name="T9" fmla="*/ 6747 h 11872"/>
                <a:gd name="T10" fmla="*/ 36 w 16128"/>
                <a:gd name="T11" fmla="*/ 6626 h 11872"/>
                <a:gd name="T12" fmla="*/ 90 w 16128"/>
                <a:gd name="T13" fmla="*/ 6512 h 11872"/>
                <a:gd name="T14" fmla="*/ 165 w 16128"/>
                <a:gd name="T15" fmla="*/ 6408 h 11872"/>
                <a:gd name="T16" fmla="*/ 1850 w 16128"/>
                <a:gd name="T17" fmla="*/ 4727 h 11872"/>
                <a:gd name="T18" fmla="*/ 1957 w 16128"/>
                <a:gd name="T19" fmla="*/ 4656 h 11872"/>
                <a:gd name="T20" fmla="*/ 2073 w 16128"/>
                <a:gd name="T21" fmla="*/ 4609 h 11872"/>
                <a:gd name="T22" fmla="*/ 2195 w 16128"/>
                <a:gd name="T23" fmla="*/ 4586 h 11872"/>
                <a:gd name="T24" fmla="*/ 2319 w 16128"/>
                <a:gd name="T25" fmla="*/ 4586 h 11872"/>
                <a:gd name="T26" fmla="*/ 2441 w 16128"/>
                <a:gd name="T27" fmla="*/ 4609 h 11872"/>
                <a:gd name="T28" fmla="*/ 2558 w 16128"/>
                <a:gd name="T29" fmla="*/ 4656 h 11872"/>
                <a:gd name="T30" fmla="*/ 2665 w 16128"/>
                <a:gd name="T31" fmla="*/ 4727 h 11872"/>
                <a:gd name="T32" fmla="*/ 5357 w 16128"/>
                <a:gd name="T33" fmla="*/ 7406 h 11872"/>
                <a:gd name="T34" fmla="*/ 5460 w 16128"/>
                <a:gd name="T35" fmla="*/ 7483 h 11872"/>
                <a:gd name="T36" fmla="*/ 5575 w 16128"/>
                <a:gd name="T37" fmla="*/ 7535 h 11872"/>
                <a:gd name="T38" fmla="*/ 5696 w 16128"/>
                <a:gd name="T39" fmla="*/ 7565 h 11872"/>
                <a:gd name="T40" fmla="*/ 5819 w 16128"/>
                <a:gd name="T41" fmla="*/ 7571 h 11872"/>
                <a:gd name="T42" fmla="*/ 5942 w 16128"/>
                <a:gd name="T43" fmla="*/ 7552 h 11872"/>
                <a:gd name="T44" fmla="*/ 6060 w 16128"/>
                <a:gd name="T45" fmla="*/ 7512 h 11872"/>
                <a:gd name="T46" fmla="*/ 6170 w 16128"/>
                <a:gd name="T47" fmla="*/ 7447 h 11872"/>
                <a:gd name="T48" fmla="*/ 13421 w 16128"/>
                <a:gd name="T49" fmla="*/ 190 h 11872"/>
                <a:gd name="T50" fmla="*/ 13521 w 16128"/>
                <a:gd name="T51" fmla="*/ 107 h 11872"/>
                <a:gd name="T52" fmla="*/ 13634 w 16128"/>
                <a:gd name="T53" fmla="*/ 47 h 11872"/>
                <a:gd name="T54" fmla="*/ 13753 w 16128"/>
                <a:gd name="T55" fmla="*/ 12 h 11872"/>
                <a:gd name="T56" fmla="*/ 13877 w 16128"/>
                <a:gd name="T57" fmla="*/ 0 h 11872"/>
                <a:gd name="T58" fmla="*/ 14000 w 16128"/>
                <a:gd name="T59" fmla="*/ 11 h 11872"/>
                <a:gd name="T60" fmla="*/ 14120 w 16128"/>
                <a:gd name="T61" fmla="*/ 46 h 11872"/>
                <a:gd name="T62" fmla="*/ 14233 w 16128"/>
                <a:gd name="T63" fmla="*/ 105 h 11872"/>
                <a:gd name="T64" fmla="*/ 14334 w 16128"/>
                <a:gd name="T65" fmla="*/ 186 h 11872"/>
                <a:gd name="T66" fmla="*/ 16003 w 16128"/>
                <a:gd name="T67" fmla="*/ 1855 h 11872"/>
                <a:gd name="T68" fmla="*/ 16068 w 16128"/>
                <a:gd name="T69" fmla="*/ 1964 h 11872"/>
                <a:gd name="T70" fmla="*/ 16109 w 16128"/>
                <a:gd name="T71" fmla="*/ 2082 h 11872"/>
                <a:gd name="T72" fmla="*/ 16127 w 16128"/>
                <a:gd name="T73" fmla="*/ 2205 h 11872"/>
                <a:gd name="T74" fmla="*/ 16122 w 16128"/>
                <a:gd name="T75" fmla="*/ 2328 h 11872"/>
                <a:gd name="T76" fmla="*/ 16093 w 16128"/>
                <a:gd name="T77" fmla="*/ 2449 h 11872"/>
                <a:gd name="T78" fmla="*/ 16039 w 16128"/>
                <a:gd name="T79" fmla="*/ 2564 h 11872"/>
                <a:gd name="T80" fmla="*/ 15964 w 16128"/>
                <a:gd name="T81" fmla="*/ 2667 h 11872"/>
                <a:gd name="T82" fmla="*/ 7188 w 16128"/>
                <a:gd name="T83" fmla="*/ 11462 h 11872"/>
                <a:gd name="T84" fmla="*/ 7074 w 16128"/>
                <a:gd name="T85" fmla="*/ 11550 h 11872"/>
                <a:gd name="T86" fmla="*/ 6943 w 16128"/>
                <a:gd name="T87" fmla="*/ 11632 h 11872"/>
                <a:gd name="T88" fmla="*/ 6801 w 16128"/>
                <a:gd name="T89" fmla="*/ 11706 h 11872"/>
                <a:gd name="T90" fmla="*/ 6652 w 16128"/>
                <a:gd name="T91" fmla="*/ 11767 h 11872"/>
                <a:gd name="T92" fmla="*/ 6500 w 16128"/>
                <a:gd name="T93" fmla="*/ 11817 h 11872"/>
                <a:gd name="T94" fmla="*/ 6349 w 16128"/>
                <a:gd name="T95" fmla="*/ 11852 h 11872"/>
                <a:gd name="T96" fmla="*/ 6205 w 16128"/>
                <a:gd name="T97" fmla="*/ 11870 h 11872"/>
                <a:gd name="T98" fmla="*/ 5352 w 16128"/>
                <a:gd name="T99" fmla="*/ 11871 h 11872"/>
                <a:gd name="T100" fmla="*/ 5210 w 16128"/>
                <a:gd name="T101" fmla="*/ 11858 h 11872"/>
                <a:gd name="T102" fmla="*/ 5062 w 16128"/>
                <a:gd name="T103" fmla="*/ 11827 h 11872"/>
                <a:gd name="T104" fmla="*/ 4910 w 16128"/>
                <a:gd name="T105" fmla="*/ 11780 h 11872"/>
                <a:gd name="T106" fmla="*/ 4760 w 16128"/>
                <a:gd name="T107" fmla="*/ 11722 h 11872"/>
                <a:gd name="T108" fmla="*/ 4615 w 16128"/>
                <a:gd name="T109" fmla="*/ 11651 h 11872"/>
                <a:gd name="T110" fmla="*/ 4481 w 16128"/>
                <a:gd name="T111" fmla="*/ 11572 h 11872"/>
                <a:gd name="T112" fmla="*/ 4363 w 16128"/>
                <a:gd name="T113" fmla="*/ 11484 h 11872"/>
                <a:gd name="T114" fmla="*/ 187 w 16128"/>
                <a:gd name="T115" fmla="*/ 7297 h 1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128" h="11872">
                  <a:moveTo>
                    <a:pt x="187" y="7297"/>
                  </a:moveTo>
                  <a:lnTo>
                    <a:pt x="164" y="7273"/>
                  </a:lnTo>
                  <a:lnTo>
                    <a:pt x="143" y="7248"/>
                  </a:lnTo>
                  <a:lnTo>
                    <a:pt x="124" y="7223"/>
                  </a:lnTo>
                  <a:lnTo>
                    <a:pt x="106" y="7196"/>
                  </a:lnTo>
                  <a:lnTo>
                    <a:pt x="89" y="7168"/>
                  </a:lnTo>
                  <a:lnTo>
                    <a:pt x="74" y="7141"/>
                  </a:lnTo>
                  <a:lnTo>
                    <a:pt x="59" y="7113"/>
                  </a:lnTo>
                  <a:lnTo>
                    <a:pt x="46" y="7084"/>
                  </a:lnTo>
                  <a:lnTo>
                    <a:pt x="35" y="7054"/>
                  </a:lnTo>
                  <a:lnTo>
                    <a:pt x="26" y="7024"/>
                  </a:lnTo>
                  <a:lnTo>
                    <a:pt x="18" y="6994"/>
                  </a:lnTo>
                  <a:lnTo>
                    <a:pt x="12" y="6964"/>
                  </a:lnTo>
                  <a:lnTo>
                    <a:pt x="6" y="6933"/>
                  </a:lnTo>
                  <a:lnTo>
                    <a:pt x="3" y="6902"/>
                  </a:lnTo>
                  <a:lnTo>
                    <a:pt x="1" y="6871"/>
                  </a:lnTo>
                  <a:lnTo>
                    <a:pt x="0" y="6841"/>
                  </a:lnTo>
                  <a:lnTo>
                    <a:pt x="1" y="6809"/>
                  </a:lnTo>
                  <a:lnTo>
                    <a:pt x="3" y="6778"/>
                  </a:lnTo>
                  <a:lnTo>
                    <a:pt x="7" y="6747"/>
                  </a:lnTo>
                  <a:lnTo>
                    <a:pt x="12" y="6717"/>
                  </a:lnTo>
                  <a:lnTo>
                    <a:pt x="18" y="6687"/>
                  </a:lnTo>
                  <a:lnTo>
                    <a:pt x="26" y="6656"/>
                  </a:lnTo>
                  <a:lnTo>
                    <a:pt x="36" y="6626"/>
                  </a:lnTo>
                  <a:lnTo>
                    <a:pt x="47" y="6597"/>
                  </a:lnTo>
                  <a:lnTo>
                    <a:pt x="59" y="6569"/>
                  </a:lnTo>
                  <a:lnTo>
                    <a:pt x="74" y="6539"/>
                  </a:lnTo>
                  <a:lnTo>
                    <a:pt x="90" y="6512"/>
                  </a:lnTo>
                  <a:lnTo>
                    <a:pt x="106" y="6485"/>
                  </a:lnTo>
                  <a:lnTo>
                    <a:pt x="125" y="6459"/>
                  </a:lnTo>
                  <a:lnTo>
                    <a:pt x="144" y="6432"/>
                  </a:lnTo>
                  <a:lnTo>
                    <a:pt x="165" y="6408"/>
                  </a:lnTo>
                  <a:lnTo>
                    <a:pt x="188" y="6384"/>
                  </a:lnTo>
                  <a:lnTo>
                    <a:pt x="1801" y="4771"/>
                  </a:lnTo>
                  <a:lnTo>
                    <a:pt x="1824" y="4748"/>
                  </a:lnTo>
                  <a:lnTo>
                    <a:pt x="1850" y="4727"/>
                  </a:lnTo>
                  <a:lnTo>
                    <a:pt x="1876" y="4707"/>
                  </a:lnTo>
                  <a:lnTo>
                    <a:pt x="1902" y="4689"/>
                  </a:lnTo>
                  <a:lnTo>
                    <a:pt x="1929" y="4671"/>
                  </a:lnTo>
                  <a:lnTo>
                    <a:pt x="1957" y="4656"/>
                  </a:lnTo>
                  <a:lnTo>
                    <a:pt x="1985" y="4642"/>
                  </a:lnTo>
                  <a:lnTo>
                    <a:pt x="2014" y="4630"/>
                  </a:lnTo>
                  <a:lnTo>
                    <a:pt x="2043" y="4619"/>
                  </a:lnTo>
                  <a:lnTo>
                    <a:pt x="2073" y="4609"/>
                  </a:lnTo>
                  <a:lnTo>
                    <a:pt x="2104" y="4601"/>
                  </a:lnTo>
                  <a:lnTo>
                    <a:pt x="2134" y="4595"/>
                  </a:lnTo>
                  <a:lnTo>
                    <a:pt x="2164" y="4590"/>
                  </a:lnTo>
                  <a:lnTo>
                    <a:pt x="2195" y="4586"/>
                  </a:lnTo>
                  <a:lnTo>
                    <a:pt x="2227" y="4584"/>
                  </a:lnTo>
                  <a:lnTo>
                    <a:pt x="2257" y="4583"/>
                  </a:lnTo>
                  <a:lnTo>
                    <a:pt x="2288" y="4584"/>
                  </a:lnTo>
                  <a:lnTo>
                    <a:pt x="2319" y="4586"/>
                  </a:lnTo>
                  <a:lnTo>
                    <a:pt x="2350" y="4590"/>
                  </a:lnTo>
                  <a:lnTo>
                    <a:pt x="2381" y="4595"/>
                  </a:lnTo>
                  <a:lnTo>
                    <a:pt x="2411" y="4601"/>
                  </a:lnTo>
                  <a:lnTo>
                    <a:pt x="2441" y="4609"/>
                  </a:lnTo>
                  <a:lnTo>
                    <a:pt x="2472" y="4619"/>
                  </a:lnTo>
                  <a:lnTo>
                    <a:pt x="2501" y="4630"/>
                  </a:lnTo>
                  <a:lnTo>
                    <a:pt x="2529" y="4642"/>
                  </a:lnTo>
                  <a:lnTo>
                    <a:pt x="2558" y="4656"/>
                  </a:lnTo>
                  <a:lnTo>
                    <a:pt x="2586" y="4671"/>
                  </a:lnTo>
                  <a:lnTo>
                    <a:pt x="2613" y="4689"/>
                  </a:lnTo>
                  <a:lnTo>
                    <a:pt x="2639" y="4707"/>
                  </a:lnTo>
                  <a:lnTo>
                    <a:pt x="2665" y="4727"/>
                  </a:lnTo>
                  <a:lnTo>
                    <a:pt x="2689" y="4748"/>
                  </a:lnTo>
                  <a:lnTo>
                    <a:pt x="2714" y="4770"/>
                  </a:lnTo>
                  <a:lnTo>
                    <a:pt x="5332" y="7384"/>
                  </a:lnTo>
                  <a:lnTo>
                    <a:pt x="5357" y="7406"/>
                  </a:lnTo>
                  <a:lnTo>
                    <a:pt x="5382" y="7427"/>
                  </a:lnTo>
                  <a:lnTo>
                    <a:pt x="5407" y="7448"/>
                  </a:lnTo>
                  <a:lnTo>
                    <a:pt x="5433" y="7466"/>
                  </a:lnTo>
                  <a:lnTo>
                    <a:pt x="5460" y="7483"/>
                  </a:lnTo>
                  <a:lnTo>
                    <a:pt x="5489" y="7498"/>
                  </a:lnTo>
                  <a:lnTo>
                    <a:pt x="5517" y="7512"/>
                  </a:lnTo>
                  <a:lnTo>
                    <a:pt x="5546" y="7524"/>
                  </a:lnTo>
                  <a:lnTo>
                    <a:pt x="5575" y="7535"/>
                  </a:lnTo>
                  <a:lnTo>
                    <a:pt x="5604" y="7545"/>
                  </a:lnTo>
                  <a:lnTo>
                    <a:pt x="5635" y="7553"/>
                  </a:lnTo>
                  <a:lnTo>
                    <a:pt x="5665" y="7559"/>
                  </a:lnTo>
                  <a:lnTo>
                    <a:pt x="5696" y="7565"/>
                  </a:lnTo>
                  <a:lnTo>
                    <a:pt x="5726" y="7569"/>
                  </a:lnTo>
                  <a:lnTo>
                    <a:pt x="5758" y="7571"/>
                  </a:lnTo>
                  <a:lnTo>
                    <a:pt x="5789" y="7572"/>
                  </a:lnTo>
                  <a:lnTo>
                    <a:pt x="5819" y="7571"/>
                  </a:lnTo>
                  <a:lnTo>
                    <a:pt x="5850" y="7569"/>
                  </a:lnTo>
                  <a:lnTo>
                    <a:pt x="5882" y="7565"/>
                  </a:lnTo>
                  <a:lnTo>
                    <a:pt x="5912" y="7559"/>
                  </a:lnTo>
                  <a:lnTo>
                    <a:pt x="5942" y="7552"/>
                  </a:lnTo>
                  <a:lnTo>
                    <a:pt x="5972" y="7544"/>
                  </a:lnTo>
                  <a:lnTo>
                    <a:pt x="6003" y="7535"/>
                  </a:lnTo>
                  <a:lnTo>
                    <a:pt x="6032" y="7524"/>
                  </a:lnTo>
                  <a:lnTo>
                    <a:pt x="6060" y="7512"/>
                  </a:lnTo>
                  <a:lnTo>
                    <a:pt x="6089" y="7498"/>
                  </a:lnTo>
                  <a:lnTo>
                    <a:pt x="6117" y="7482"/>
                  </a:lnTo>
                  <a:lnTo>
                    <a:pt x="6144" y="7465"/>
                  </a:lnTo>
                  <a:lnTo>
                    <a:pt x="6170" y="7447"/>
                  </a:lnTo>
                  <a:lnTo>
                    <a:pt x="6196" y="7426"/>
                  </a:lnTo>
                  <a:lnTo>
                    <a:pt x="6220" y="7405"/>
                  </a:lnTo>
                  <a:lnTo>
                    <a:pt x="6245" y="7383"/>
                  </a:lnTo>
                  <a:lnTo>
                    <a:pt x="13421" y="190"/>
                  </a:lnTo>
                  <a:lnTo>
                    <a:pt x="13445" y="166"/>
                  </a:lnTo>
                  <a:lnTo>
                    <a:pt x="13470" y="145"/>
                  </a:lnTo>
                  <a:lnTo>
                    <a:pt x="13495" y="125"/>
                  </a:lnTo>
                  <a:lnTo>
                    <a:pt x="13521" y="107"/>
                  </a:lnTo>
                  <a:lnTo>
                    <a:pt x="13549" y="90"/>
                  </a:lnTo>
                  <a:lnTo>
                    <a:pt x="13577" y="75"/>
                  </a:lnTo>
                  <a:lnTo>
                    <a:pt x="13605" y="60"/>
                  </a:lnTo>
                  <a:lnTo>
                    <a:pt x="13634" y="47"/>
                  </a:lnTo>
                  <a:lnTo>
                    <a:pt x="13663" y="36"/>
                  </a:lnTo>
                  <a:lnTo>
                    <a:pt x="13693" y="27"/>
                  </a:lnTo>
                  <a:lnTo>
                    <a:pt x="13723" y="19"/>
                  </a:lnTo>
                  <a:lnTo>
                    <a:pt x="13753" y="12"/>
                  </a:lnTo>
                  <a:lnTo>
                    <a:pt x="13784" y="7"/>
                  </a:lnTo>
                  <a:lnTo>
                    <a:pt x="13815" y="3"/>
                  </a:lnTo>
                  <a:lnTo>
                    <a:pt x="13846" y="1"/>
                  </a:lnTo>
                  <a:lnTo>
                    <a:pt x="13877" y="0"/>
                  </a:lnTo>
                  <a:lnTo>
                    <a:pt x="13908" y="1"/>
                  </a:lnTo>
                  <a:lnTo>
                    <a:pt x="13939" y="3"/>
                  </a:lnTo>
                  <a:lnTo>
                    <a:pt x="13970" y="6"/>
                  </a:lnTo>
                  <a:lnTo>
                    <a:pt x="14000" y="11"/>
                  </a:lnTo>
                  <a:lnTo>
                    <a:pt x="14031" y="18"/>
                  </a:lnTo>
                  <a:lnTo>
                    <a:pt x="14062" y="26"/>
                  </a:lnTo>
                  <a:lnTo>
                    <a:pt x="14091" y="35"/>
                  </a:lnTo>
                  <a:lnTo>
                    <a:pt x="14120" y="46"/>
                  </a:lnTo>
                  <a:lnTo>
                    <a:pt x="14149" y="58"/>
                  </a:lnTo>
                  <a:lnTo>
                    <a:pt x="14178" y="73"/>
                  </a:lnTo>
                  <a:lnTo>
                    <a:pt x="14206" y="88"/>
                  </a:lnTo>
                  <a:lnTo>
                    <a:pt x="14233" y="105"/>
                  </a:lnTo>
                  <a:lnTo>
                    <a:pt x="14259" y="123"/>
                  </a:lnTo>
                  <a:lnTo>
                    <a:pt x="14285" y="143"/>
                  </a:lnTo>
                  <a:lnTo>
                    <a:pt x="14310" y="164"/>
                  </a:lnTo>
                  <a:lnTo>
                    <a:pt x="14334" y="186"/>
                  </a:lnTo>
                  <a:lnTo>
                    <a:pt x="15938" y="1780"/>
                  </a:lnTo>
                  <a:lnTo>
                    <a:pt x="15962" y="1804"/>
                  </a:lnTo>
                  <a:lnTo>
                    <a:pt x="15983" y="1829"/>
                  </a:lnTo>
                  <a:lnTo>
                    <a:pt x="16003" y="1855"/>
                  </a:lnTo>
                  <a:lnTo>
                    <a:pt x="16021" y="1881"/>
                  </a:lnTo>
                  <a:lnTo>
                    <a:pt x="16038" y="1908"/>
                  </a:lnTo>
                  <a:lnTo>
                    <a:pt x="16053" y="1935"/>
                  </a:lnTo>
                  <a:lnTo>
                    <a:pt x="16068" y="1964"/>
                  </a:lnTo>
                  <a:lnTo>
                    <a:pt x="16081" y="1993"/>
                  </a:lnTo>
                  <a:lnTo>
                    <a:pt x="16092" y="2022"/>
                  </a:lnTo>
                  <a:lnTo>
                    <a:pt x="16101" y="2051"/>
                  </a:lnTo>
                  <a:lnTo>
                    <a:pt x="16109" y="2082"/>
                  </a:lnTo>
                  <a:lnTo>
                    <a:pt x="16116" y="2112"/>
                  </a:lnTo>
                  <a:lnTo>
                    <a:pt x="16121" y="2143"/>
                  </a:lnTo>
                  <a:lnTo>
                    <a:pt x="16125" y="2173"/>
                  </a:lnTo>
                  <a:lnTo>
                    <a:pt x="16127" y="2205"/>
                  </a:lnTo>
                  <a:lnTo>
                    <a:pt x="16128" y="2236"/>
                  </a:lnTo>
                  <a:lnTo>
                    <a:pt x="16127" y="2266"/>
                  </a:lnTo>
                  <a:lnTo>
                    <a:pt x="16125" y="2297"/>
                  </a:lnTo>
                  <a:lnTo>
                    <a:pt x="16122" y="2328"/>
                  </a:lnTo>
                  <a:lnTo>
                    <a:pt x="16117" y="2359"/>
                  </a:lnTo>
                  <a:lnTo>
                    <a:pt x="16110" y="2389"/>
                  </a:lnTo>
                  <a:lnTo>
                    <a:pt x="16102" y="2419"/>
                  </a:lnTo>
                  <a:lnTo>
                    <a:pt x="16093" y="2449"/>
                  </a:lnTo>
                  <a:lnTo>
                    <a:pt x="16082" y="2478"/>
                  </a:lnTo>
                  <a:lnTo>
                    <a:pt x="16069" y="2507"/>
                  </a:lnTo>
                  <a:lnTo>
                    <a:pt x="16055" y="2535"/>
                  </a:lnTo>
                  <a:lnTo>
                    <a:pt x="16039" y="2564"/>
                  </a:lnTo>
                  <a:lnTo>
                    <a:pt x="16023" y="2591"/>
                  </a:lnTo>
                  <a:lnTo>
                    <a:pt x="16004" y="2617"/>
                  </a:lnTo>
                  <a:lnTo>
                    <a:pt x="15985" y="2642"/>
                  </a:lnTo>
                  <a:lnTo>
                    <a:pt x="15964" y="2667"/>
                  </a:lnTo>
                  <a:lnTo>
                    <a:pt x="15941" y="2692"/>
                  </a:lnTo>
                  <a:lnTo>
                    <a:pt x="7238" y="11415"/>
                  </a:lnTo>
                  <a:lnTo>
                    <a:pt x="7214" y="11439"/>
                  </a:lnTo>
                  <a:lnTo>
                    <a:pt x="7188" y="11462"/>
                  </a:lnTo>
                  <a:lnTo>
                    <a:pt x="7162" y="11485"/>
                  </a:lnTo>
                  <a:lnTo>
                    <a:pt x="7134" y="11507"/>
                  </a:lnTo>
                  <a:lnTo>
                    <a:pt x="7104" y="11529"/>
                  </a:lnTo>
                  <a:lnTo>
                    <a:pt x="7074" y="11550"/>
                  </a:lnTo>
                  <a:lnTo>
                    <a:pt x="7043" y="11572"/>
                  </a:lnTo>
                  <a:lnTo>
                    <a:pt x="7011" y="11593"/>
                  </a:lnTo>
                  <a:lnTo>
                    <a:pt x="6977" y="11613"/>
                  </a:lnTo>
                  <a:lnTo>
                    <a:pt x="6943" y="11632"/>
                  </a:lnTo>
                  <a:lnTo>
                    <a:pt x="6909" y="11651"/>
                  </a:lnTo>
                  <a:lnTo>
                    <a:pt x="6874" y="11670"/>
                  </a:lnTo>
                  <a:lnTo>
                    <a:pt x="6837" y="11688"/>
                  </a:lnTo>
                  <a:lnTo>
                    <a:pt x="6801" y="11706"/>
                  </a:lnTo>
                  <a:lnTo>
                    <a:pt x="6765" y="11722"/>
                  </a:lnTo>
                  <a:lnTo>
                    <a:pt x="6727" y="11738"/>
                  </a:lnTo>
                  <a:lnTo>
                    <a:pt x="6689" y="11753"/>
                  </a:lnTo>
                  <a:lnTo>
                    <a:pt x="6652" y="11767"/>
                  </a:lnTo>
                  <a:lnTo>
                    <a:pt x="6613" y="11781"/>
                  </a:lnTo>
                  <a:lnTo>
                    <a:pt x="6576" y="11793"/>
                  </a:lnTo>
                  <a:lnTo>
                    <a:pt x="6538" y="11805"/>
                  </a:lnTo>
                  <a:lnTo>
                    <a:pt x="6500" y="11817"/>
                  </a:lnTo>
                  <a:lnTo>
                    <a:pt x="6461" y="11827"/>
                  </a:lnTo>
                  <a:lnTo>
                    <a:pt x="6424" y="11836"/>
                  </a:lnTo>
                  <a:lnTo>
                    <a:pt x="6387" y="11844"/>
                  </a:lnTo>
                  <a:lnTo>
                    <a:pt x="6349" y="11852"/>
                  </a:lnTo>
                  <a:lnTo>
                    <a:pt x="6313" y="11858"/>
                  </a:lnTo>
                  <a:lnTo>
                    <a:pt x="6277" y="11863"/>
                  </a:lnTo>
                  <a:lnTo>
                    <a:pt x="6241" y="11867"/>
                  </a:lnTo>
                  <a:lnTo>
                    <a:pt x="6205" y="11870"/>
                  </a:lnTo>
                  <a:lnTo>
                    <a:pt x="6171" y="11871"/>
                  </a:lnTo>
                  <a:lnTo>
                    <a:pt x="6138" y="11872"/>
                  </a:lnTo>
                  <a:lnTo>
                    <a:pt x="5386" y="11872"/>
                  </a:lnTo>
                  <a:lnTo>
                    <a:pt x="5352" y="11871"/>
                  </a:lnTo>
                  <a:lnTo>
                    <a:pt x="5318" y="11870"/>
                  </a:lnTo>
                  <a:lnTo>
                    <a:pt x="5283" y="11867"/>
                  </a:lnTo>
                  <a:lnTo>
                    <a:pt x="5247" y="11863"/>
                  </a:lnTo>
                  <a:lnTo>
                    <a:pt x="5210" y="11858"/>
                  </a:lnTo>
                  <a:lnTo>
                    <a:pt x="5174" y="11851"/>
                  </a:lnTo>
                  <a:lnTo>
                    <a:pt x="5137" y="11844"/>
                  </a:lnTo>
                  <a:lnTo>
                    <a:pt x="5099" y="11836"/>
                  </a:lnTo>
                  <a:lnTo>
                    <a:pt x="5062" y="11827"/>
                  </a:lnTo>
                  <a:lnTo>
                    <a:pt x="5024" y="11817"/>
                  </a:lnTo>
                  <a:lnTo>
                    <a:pt x="4986" y="11805"/>
                  </a:lnTo>
                  <a:lnTo>
                    <a:pt x="4948" y="11793"/>
                  </a:lnTo>
                  <a:lnTo>
                    <a:pt x="4910" y="11780"/>
                  </a:lnTo>
                  <a:lnTo>
                    <a:pt x="4872" y="11767"/>
                  </a:lnTo>
                  <a:lnTo>
                    <a:pt x="4834" y="11753"/>
                  </a:lnTo>
                  <a:lnTo>
                    <a:pt x="4796" y="11738"/>
                  </a:lnTo>
                  <a:lnTo>
                    <a:pt x="4760" y="11722"/>
                  </a:lnTo>
                  <a:lnTo>
                    <a:pt x="4722" y="11705"/>
                  </a:lnTo>
                  <a:lnTo>
                    <a:pt x="4686" y="11688"/>
                  </a:lnTo>
                  <a:lnTo>
                    <a:pt x="4650" y="11669"/>
                  </a:lnTo>
                  <a:lnTo>
                    <a:pt x="4615" y="11651"/>
                  </a:lnTo>
                  <a:lnTo>
                    <a:pt x="4580" y="11632"/>
                  </a:lnTo>
                  <a:lnTo>
                    <a:pt x="4546" y="11612"/>
                  </a:lnTo>
                  <a:lnTo>
                    <a:pt x="4513" y="11592"/>
                  </a:lnTo>
                  <a:lnTo>
                    <a:pt x="4481" y="11572"/>
                  </a:lnTo>
                  <a:lnTo>
                    <a:pt x="4449" y="11550"/>
                  </a:lnTo>
                  <a:lnTo>
                    <a:pt x="4419" y="11528"/>
                  </a:lnTo>
                  <a:lnTo>
                    <a:pt x="4390" y="11506"/>
                  </a:lnTo>
                  <a:lnTo>
                    <a:pt x="4363" y="11484"/>
                  </a:lnTo>
                  <a:lnTo>
                    <a:pt x="4335" y="11462"/>
                  </a:lnTo>
                  <a:lnTo>
                    <a:pt x="4310" y="11439"/>
                  </a:lnTo>
                  <a:lnTo>
                    <a:pt x="4286" y="11414"/>
                  </a:lnTo>
                  <a:lnTo>
                    <a:pt x="187" y="7297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D932093-BF91-E4B7-9669-61AC8A49015F}"/>
                </a:ext>
              </a:extLst>
            </p:cNvPr>
            <p:cNvSpPr txBox="1"/>
            <p:nvPr/>
          </p:nvSpPr>
          <p:spPr>
            <a:xfrm>
              <a:off x="1351471" y="2947422"/>
              <a:ext cx="1969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10 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Book Education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79F719D-54CA-B7C3-EAAD-12273B2958F1}"/>
              </a:ext>
            </a:extLst>
          </p:cNvPr>
          <p:cNvGrpSpPr/>
          <p:nvPr/>
        </p:nvGrpSpPr>
        <p:grpSpPr>
          <a:xfrm>
            <a:off x="8181362" y="3689200"/>
            <a:ext cx="2141585" cy="307777"/>
            <a:chOff x="1179219" y="3369408"/>
            <a:chExt cx="2141585" cy="307777"/>
          </a:xfrm>
        </p:grpSpPr>
        <p:sp>
          <p:nvSpPr>
            <p:cNvPr id="70" name="Freeform 229">
              <a:extLst>
                <a:ext uri="{FF2B5EF4-FFF2-40B4-BE49-F238E27FC236}">
                  <a16:creationId xmlns:a16="http://schemas.microsoft.com/office/drawing/2014/main" id="{BF031183-BD49-E532-D402-961BEC5A5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219" y="3465671"/>
              <a:ext cx="133002" cy="91589"/>
            </a:xfrm>
            <a:custGeom>
              <a:avLst/>
              <a:gdLst>
                <a:gd name="T0" fmla="*/ 124 w 16128"/>
                <a:gd name="T1" fmla="*/ 7223 h 11872"/>
                <a:gd name="T2" fmla="*/ 59 w 16128"/>
                <a:gd name="T3" fmla="*/ 7113 h 11872"/>
                <a:gd name="T4" fmla="*/ 18 w 16128"/>
                <a:gd name="T5" fmla="*/ 6994 h 11872"/>
                <a:gd name="T6" fmla="*/ 1 w 16128"/>
                <a:gd name="T7" fmla="*/ 6871 h 11872"/>
                <a:gd name="T8" fmla="*/ 7 w 16128"/>
                <a:gd name="T9" fmla="*/ 6747 h 11872"/>
                <a:gd name="T10" fmla="*/ 36 w 16128"/>
                <a:gd name="T11" fmla="*/ 6626 h 11872"/>
                <a:gd name="T12" fmla="*/ 90 w 16128"/>
                <a:gd name="T13" fmla="*/ 6512 h 11872"/>
                <a:gd name="T14" fmla="*/ 165 w 16128"/>
                <a:gd name="T15" fmla="*/ 6408 h 11872"/>
                <a:gd name="T16" fmla="*/ 1850 w 16128"/>
                <a:gd name="T17" fmla="*/ 4727 h 11872"/>
                <a:gd name="T18" fmla="*/ 1957 w 16128"/>
                <a:gd name="T19" fmla="*/ 4656 h 11872"/>
                <a:gd name="T20" fmla="*/ 2073 w 16128"/>
                <a:gd name="T21" fmla="*/ 4609 h 11872"/>
                <a:gd name="T22" fmla="*/ 2195 w 16128"/>
                <a:gd name="T23" fmla="*/ 4586 h 11872"/>
                <a:gd name="T24" fmla="*/ 2319 w 16128"/>
                <a:gd name="T25" fmla="*/ 4586 h 11872"/>
                <a:gd name="T26" fmla="*/ 2441 w 16128"/>
                <a:gd name="T27" fmla="*/ 4609 h 11872"/>
                <a:gd name="T28" fmla="*/ 2558 w 16128"/>
                <a:gd name="T29" fmla="*/ 4656 h 11872"/>
                <a:gd name="T30" fmla="*/ 2665 w 16128"/>
                <a:gd name="T31" fmla="*/ 4727 h 11872"/>
                <a:gd name="T32" fmla="*/ 5357 w 16128"/>
                <a:gd name="T33" fmla="*/ 7406 h 11872"/>
                <a:gd name="T34" fmla="*/ 5460 w 16128"/>
                <a:gd name="T35" fmla="*/ 7483 h 11872"/>
                <a:gd name="T36" fmla="*/ 5575 w 16128"/>
                <a:gd name="T37" fmla="*/ 7535 h 11872"/>
                <a:gd name="T38" fmla="*/ 5696 w 16128"/>
                <a:gd name="T39" fmla="*/ 7565 h 11872"/>
                <a:gd name="T40" fmla="*/ 5819 w 16128"/>
                <a:gd name="T41" fmla="*/ 7571 h 11872"/>
                <a:gd name="T42" fmla="*/ 5942 w 16128"/>
                <a:gd name="T43" fmla="*/ 7552 h 11872"/>
                <a:gd name="T44" fmla="*/ 6060 w 16128"/>
                <a:gd name="T45" fmla="*/ 7512 h 11872"/>
                <a:gd name="T46" fmla="*/ 6170 w 16128"/>
                <a:gd name="T47" fmla="*/ 7447 h 11872"/>
                <a:gd name="T48" fmla="*/ 13421 w 16128"/>
                <a:gd name="T49" fmla="*/ 190 h 11872"/>
                <a:gd name="T50" fmla="*/ 13521 w 16128"/>
                <a:gd name="T51" fmla="*/ 107 h 11872"/>
                <a:gd name="T52" fmla="*/ 13634 w 16128"/>
                <a:gd name="T53" fmla="*/ 47 h 11872"/>
                <a:gd name="T54" fmla="*/ 13753 w 16128"/>
                <a:gd name="T55" fmla="*/ 12 h 11872"/>
                <a:gd name="T56" fmla="*/ 13877 w 16128"/>
                <a:gd name="T57" fmla="*/ 0 h 11872"/>
                <a:gd name="T58" fmla="*/ 14000 w 16128"/>
                <a:gd name="T59" fmla="*/ 11 h 11872"/>
                <a:gd name="T60" fmla="*/ 14120 w 16128"/>
                <a:gd name="T61" fmla="*/ 46 h 11872"/>
                <a:gd name="T62" fmla="*/ 14233 w 16128"/>
                <a:gd name="T63" fmla="*/ 105 h 11872"/>
                <a:gd name="T64" fmla="*/ 14334 w 16128"/>
                <a:gd name="T65" fmla="*/ 186 h 11872"/>
                <a:gd name="T66" fmla="*/ 16003 w 16128"/>
                <a:gd name="T67" fmla="*/ 1855 h 11872"/>
                <a:gd name="T68" fmla="*/ 16068 w 16128"/>
                <a:gd name="T69" fmla="*/ 1964 h 11872"/>
                <a:gd name="T70" fmla="*/ 16109 w 16128"/>
                <a:gd name="T71" fmla="*/ 2082 h 11872"/>
                <a:gd name="T72" fmla="*/ 16127 w 16128"/>
                <a:gd name="T73" fmla="*/ 2205 h 11872"/>
                <a:gd name="T74" fmla="*/ 16122 w 16128"/>
                <a:gd name="T75" fmla="*/ 2328 h 11872"/>
                <a:gd name="T76" fmla="*/ 16093 w 16128"/>
                <a:gd name="T77" fmla="*/ 2449 h 11872"/>
                <a:gd name="T78" fmla="*/ 16039 w 16128"/>
                <a:gd name="T79" fmla="*/ 2564 h 11872"/>
                <a:gd name="T80" fmla="*/ 15964 w 16128"/>
                <a:gd name="T81" fmla="*/ 2667 h 11872"/>
                <a:gd name="T82" fmla="*/ 7188 w 16128"/>
                <a:gd name="T83" fmla="*/ 11462 h 11872"/>
                <a:gd name="T84" fmla="*/ 7074 w 16128"/>
                <a:gd name="T85" fmla="*/ 11550 h 11872"/>
                <a:gd name="T86" fmla="*/ 6943 w 16128"/>
                <a:gd name="T87" fmla="*/ 11632 h 11872"/>
                <a:gd name="T88" fmla="*/ 6801 w 16128"/>
                <a:gd name="T89" fmla="*/ 11706 h 11872"/>
                <a:gd name="T90" fmla="*/ 6652 w 16128"/>
                <a:gd name="T91" fmla="*/ 11767 h 11872"/>
                <a:gd name="T92" fmla="*/ 6500 w 16128"/>
                <a:gd name="T93" fmla="*/ 11817 h 11872"/>
                <a:gd name="T94" fmla="*/ 6349 w 16128"/>
                <a:gd name="T95" fmla="*/ 11852 h 11872"/>
                <a:gd name="T96" fmla="*/ 6205 w 16128"/>
                <a:gd name="T97" fmla="*/ 11870 h 11872"/>
                <a:gd name="T98" fmla="*/ 5352 w 16128"/>
                <a:gd name="T99" fmla="*/ 11871 h 11872"/>
                <a:gd name="T100" fmla="*/ 5210 w 16128"/>
                <a:gd name="T101" fmla="*/ 11858 h 11872"/>
                <a:gd name="T102" fmla="*/ 5062 w 16128"/>
                <a:gd name="T103" fmla="*/ 11827 h 11872"/>
                <a:gd name="T104" fmla="*/ 4910 w 16128"/>
                <a:gd name="T105" fmla="*/ 11780 h 11872"/>
                <a:gd name="T106" fmla="*/ 4760 w 16128"/>
                <a:gd name="T107" fmla="*/ 11722 h 11872"/>
                <a:gd name="T108" fmla="*/ 4615 w 16128"/>
                <a:gd name="T109" fmla="*/ 11651 h 11872"/>
                <a:gd name="T110" fmla="*/ 4481 w 16128"/>
                <a:gd name="T111" fmla="*/ 11572 h 11872"/>
                <a:gd name="T112" fmla="*/ 4363 w 16128"/>
                <a:gd name="T113" fmla="*/ 11484 h 11872"/>
                <a:gd name="T114" fmla="*/ 187 w 16128"/>
                <a:gd name="T115" fmla="*/ 7297 h 1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128" h="11872">
                  <a:moveTo>
                    <a:pt x="187" y="7297"/>
                  </a:moveTo>
                  <a:lnTo>
                    <a:pt x="164" y="7273"/>
                  </a:lnTo>
                  <a:lnTo>
                    <a:pt x="143" y="7248"/>
                  </a:lnTo>
                  <a:lnTo>
                    <a:pt x="124" y="7223"/>
                  </a:lnTo>
                  <a:lnTo>
                    <a:pt x="106" y="7196"/>
                  </a:lnTo>
                  <a:lnTo>
                    <a:pt x="89" y="7168"/>
                  </a:lnTo>
                  <a:lnTo>
                    <a:pt x="74" y="7141"/>
                  </a:lnTo>
                  <a:lnTo>
                    <a:pt x="59" y="7113"/>
                  </a:lnTo>
                  <a:lnTo>
                    <a:pt x="46" y="7084"/>
                  </a:lnTo>
                  <a:lnTo>
                    <a:pt x="35" y="7054"/>
                  </a:lnTo>
                  <a:lnTo>
                    <a:pt x="26" y="7024"/>
                  </a:lnTo>
                  <a:lnTo>
                    <a:pt x="18" y="6994"/>
                  </a:lnTo>
                  <a:lnTo>
                    <a:pt x="12" y="6964"/>
                  </a:lnTo>
                  <a:lnTo>
                    <a:pt x="6" y="6933"/>
                  </a:lnTo>
                  <a:lnTo>
                    <a:pt x="3" y="6902"/>
                  </a:lnTo>
                  <a:lnTo>
                    <a:pt x="1" y="6871"/>
                  </a:lnTo>
                  <a:lnTo>
                    <a:pt x="0" y="6841"/>
                  </a:lnTo>
                  <a:lnTo>
                    <a:pt x="1" y="6809"/>
                  </a:lnTo>
                  <a:lnTo>
                    <a:pt x="3" y="6778"/>
                  </a:lnTo>
                  <a:lnTo>
                    <a:pt x="7" y="6747"/>
                  </a:lnTo>
                  <a:lnTo>
                    <a:pt x="12" y="6717"/>
                  </a:lnTo>
                  <a:lnTo>
                    <a:pt x="18" y="6687"/>
                  </a:lnTo>
                  <a:lnTo>
                    <a:pt x="26" y="6656"/>
                  </a:lnTo>
                  <a:lnTo>
                    <a:pt x="36" y="6626"/>
                  </a:lnTo>
                  <a:lnTo>
                    <a:pt x="47" y="6597"/>
                  </a:lnTo>
                  <a:lnTo>
                    <a:pt x="59" y="6569"/>
                  </a:lnTo>
                  <a:lnTo>
                    <a:pt x="74" y="6539"/>
                  </a:lnTo>
                  <a:lnTo>
                    <a:pt x="90" y="6512"/>
                  </a:lnTo>
                  <a:lnTo>
                    <a:pt x="106" y="6485"/>
                  </a:lnTo>
                  <a:lnTo>
                    <a:pt x="125" y="6459"/>
                  </a:lnTo>
                  <a:lnTo>
                    <a:pt x="144" y="6432"/>
                  </a:lnTo>
                  <a:lnTo>
                    <a:pt x="165" y="6408"/>
                  </a:lnTo>
                  <a:lnTo>
                    <a:pt x="188" y="6384"/>
                  </a:lnTo>
                  <a:lnTo>
                    <a:pt x="1801" y="4771"/>
                  </a:lnTo>
                  <a:lnTo>
                    <a:pt x="1824" y="4748"/>
                  </a:lnTo>
                  <a:lnTo>
                    <a:pt x="1850" y="4727"/>
                  </a:lnTo>
                  <a:lnTo>
                    <a:pt x="1876" y="4707"/>
                  </a:lnTo>
                  <a:lnTo>
                    <a:pt x="1902" y="4689"/>
                  </a:lnTo>
                  <a:lnTo>
                    <a:pt x="1929" y="4671"/>
                  </a:lnTo>
                  <a:lnTo>
                    <a:pt x="1957" y="4656"/>
                  </a:lnTo>
                  <a:lnTo>
                    <a:pt x="1985" y="4642"/>
                  </a:lnTo>
                  <a:lnTo>
                    <a:pt x="2014" y="4630"/>
                  </a:lnTo>
                  <a:lnTo>
                    <a:pt x="2043" y="4619"/>
                  </a:lnTo>
                  <a:lnTo>
                    <a:pt x="2073" y="4609"/>
                  </a:lnTo>
                  <a:lnTo>
                    <a:pt x="2104" y="4601"/>
                  </a:lnTo>
                  <a:lnTo>
                    <a:pt x="2134" y="4595"/>
                  </a:lnTo>
                  <a:lnTo>
                    <a:pt x="2164" y="4590"/>
                  </a:lnTo>
                  <a:lnTo>
                    <a:pt x="2195" y="4586"/>
                  </a:lnTo>
                  <a:lnTo>
                    <a:pt x="2227" y="4584"/>
                  </a:lnTo>
                  <a:lnTo>
                    <a:pt x="2257" y="4583"/>
                  </a:lnTo>
                  <a:lnTo>
                    <a:pt x="2288" y="4584"/>
                  </a:lnTo>
                  <a:lnTo>
                    <a:pt x="2319" y="4586"/>
                  </a:lnTo>
                  <a:lnTo>
                    <a:pt x="2350" y="4590"/>
                  </a:lnTo>
                  <a:lnTo>
                    <a:pt x="2381" y="4595"/>
                  </a:lnTo>
                  <a:lnTo>
                    <a:pt x="2411" y="4601"/>
                  </a:lnTo>
                  <a:lnTo>
                    <a:pt x="2441" y="4609"/>
                  </a:lnTo>
                  <a:lnTo>
                    <a:pt x="2472" y="4619"/>
                  </a:lnTo>
                  <a:lnTo>
                    <a:pt x="2501" y="4630"/>
                  </a:lnTo>
                  <a:lnTo>
                    <a:pt x="2529" y="4642"/>
                  </a:lnTo>
                  <a:lnTo>
                    <a:pt x="2558" y="4656"/>
                  </a:lnTo>
                  <a:lnTo>
                    <a:pt x="2586" y="4671"/>
                  </a:lnTo>
                  <a:lnTo>
                    <a:pt x="2613" y="4689"/>
                  </a:lnTo>
                  <a:lnTo>
                    <a:pt x="2639" y="4707"/>
                  </a:lnTo>
                  <a:lnTo>
                    <a:pt x="2665" y="4727"/>
                  </a:lnTo>
                  <a:lnTo>
                    <a:pt x="2689" y="4748"/>
                  </a:lnTo>
                  <a:lnTo>
                    <a:pt x="2714" y="4770"/>
                  </a:lnTo>
                  <a:lnTo>
                    <a:pt x="5332" y="7384"/>
                  </a:lnTo>
                  <a:lnTo>
                    <a:pt x="5357" y="7406"/>
                  </a:lnTo>
                  <a:lnTo>
                    <a:pt x="5382" y="7427"/>
                  </a:lnTo>
                  <a:lnTo>
                    <a:pt x="5407" y="7448"/>
                  </a:lnTo>
                  <a:lnTo>
                    <a:pt x="5433" y="7466"/>
                  </a:lnTo>
                  <a:lnTo>
                    <a:pt x="5460" y="7483"/>
                  </a:lnTo>
                  <a:lnTo>
                    <a:pt x="5489" y="7498"/>
                  </a:lnTo>
                  <a:lnTo>
                    <a:pt x="5517" y="7512"/>
                  </a:lnTo>
                  <a:lnTo>
                    <a:pt x="5546" y="7524"/>
                  </a:lnTo>
                  <a:lnTo>
                    <a:pt x="5575" y="7535"/>
                  </a:lnTo>
                  <a:lnTo>
                    <a:pt x="5604" y="7545"/>
                  </a:lnTo>
                  <a:lnTo>
                    <a:pt x="5635" y="7553"/>
                  </a:lnTo>
                  <a:lnTo>
                    <a:pt x="5665" y="7559"/>
                  </a:lnTo>
                  <a:lnTo>
                    <a:pt x="5696" y="7565"/>
                  </a:lnTo>
                  <a:lnTo>
                    <a:pt x="5726" y="7569"/>
                  </a:lnTo>
                  <a:lnTo>
                    <a:pt x="5758" y="7571"/>
                  </a:lnTo>
                  <a:lnTo>
                    <a:pt x="5789" y="7572"/>
                  </a:lnTo>
                  <a:lnTo>
                    <a:pt x="5819" y="7571"/>
                  </a:lnTo>
                  <a:lnTo>
                    <a:pt x="5850" y="7569"/>
                  </a:lnTo>
                  <a:lnTo>
                    <a:pt x="5882" y="7565"/>
                  </a:lnTo>
                  <a:lnTo>
                    <a:pt x="5912" y="7559"/>
                  </a:lnTo>
                  <a:lnTo>
                    <a:pt x="5942" y="7552"/>
                  </a:lnTo>
                  <a:lnTo>
                    <a:pt x="5972" y="7544"/>
                  </a:lnTo>
                  <a:lnTo>
                    <a:pt x="6003" y="7535"/>
                  </a:lnTo>
                  <a:lnTo>
                    <a:pt x="6032" y="7524"/>
                  </a:lnTo>
                  <a:lnTo>
                    <a:pt x="6060" y="7512"/>
                  </a:lnTo>
                  <a:lnTo>
                    <a:pt x="6089" y="7498"/>
                  </a:lnTo>
                  <a:lnTo>
                    <a:pt x="6117" y="7482"/>
                  </a:lnTo>
                  <a:lnTo>
                    <a:pt x="6144" y="7465"/>
                  </a:lnTo>
                  <a:lnTo>
                    <a:pt x="6170" y="7447"/>
                  </a:lnTo>
                  <a:lnTo>
                    <a:pt x="6196" y="7426"/>
                  </a:lnTo>
                  <a:lnTo>
                    <a:pt x="6220" y="7405"/>
                  </a:lnTo>
                  <a:lnTo>
                    <a:pt x="6245" y="7383"/>
                  </a:lnTo>
                  <a:lnTo>
                    <a:pt x="13421" y="190"/>
                  </a:lnTo>
                  <a:lnTo>
                    <a:pt x="13445" y="166"/>
                  </a:lnTo>
                  <a:lnTo>
                    <a:pt x="13470" y="145"/>
                  </a:lnTo>
                  <a:lnTo>
                    <a:pt x="13495" y="125"/>
                  </a:lnTo>
                  <a:lnTo>
                    <a:pt x="13521" y="107"/>
                  </a:lnTo>
                  <a:lnTo>
                    <a:pt x="13549" y="90"/>
                  </a:lnTo>
                  <a:lnTo>
                    <a:pt x="13577" y="75"/>
                  </a:lnTo>
                  <a:lnTo>
                    <a:pt x="13605" y="60"/>
                  </a:lnTo>
                  <a:lnTo>
                    <a:pt x="13634" y="47"/>
                  </a:lnTo>
                  <a:lnTo>
                    <a:pt x="13663" y="36"/>
                  </a:lnTo>
                  <a:lnTo>
                    <a:pt x="13693" y="27"/>
                  </a:lnTo>
                  <a:lnTo>
                    <a:pt x="13723" y="19"/>
                  </a:lnTo>
                  <a:lnTo>
                    <a:pt x="13753" y="12"/>
                  </a:lnTo>
                  <a:lnTo>
                    <a:pt x="13784" y="7"/>
                  </a:lnTo>
                  <a:lnTo>
                    <a:pt x="13815" y="3"/>
                  </a:lnTo>
                  <a:lnTo>
                    <a:pt x="13846" y="1"/>
                  </a:lnTo>
                  <a:lnTo>
                    <a:pt x="13877" y="0"/>
                  </a:lnTo>
                  <a:lnTo>
                    <a:pt x="13908" y="1"/>
                  </a:lnTo>
                  <a:lnTo>
                    <a:pt x="13939" y="3"/>
                  </a:lnTo>
                  <a:lnTo>
                    <a:pt x="13970" y="6"/>
                  </a:lnTo>
                  <a:lnTo>
                    <a:pt x="14000" y="11"/>
                  </a:lnTo>
                  <a:lnTo>
                    <a:pt x="14031" y="18"/>
                  </a:lnTo>
                  <a:lnTo>
                    <a:pt x="14062" y="26"/>
                  </a:lnTo>
                  <a:lnTo>
                    <a:pt x="14091" y="35"/>
                  </a:lnTo>
                  <a:lnTo>
                    <a:pt x="14120" y="46"/>
                  </a:lnTo>
                  <a:lnTo>
                    <a:pt x="14149" y="58"/>
                  </a:lnTo>
                  <a:lnTo>
                    <a:pt x="14178" y="73"/>
                  </a:lnTo>
                  <a:lnTo>
                    <a:pt x="14206" y="88"/>
                  </a:lnTo>
                  <a:lnTo>
                    <a:pt x="14233" y="105"/>
                  </a:lnTo>
                  <a:lnTo>
                    <a:pt x="14259" y="123"/>
                  </a:lnTo>
                  <a:lnTo>
                    <a:pt x="14285" y="143"/>
                  </a:lnTo>
                  <a:lnTo>
                    <a:pt x="14310" y="164"/>
                  </a:lnTo>
                  <a:lnTo>
                    <a:pt x="14334" y="186"/>
                  </a:lnTo>
                  <a:lnTo>
                    <a:pt x="15938" y="1780"/>
                  </a:lnTo>
                  <a:lnTo>
                    <a:pt x="15962" y="1804"/>
                  </a:lnTo>
                  <a:lnTo>
                    <a:pt x="15983" y="1829"/>
                  </a:lnTo>
                  <a:lnTo>
                    <a:pt x="16003" y="1855"/>
                  </a:lnTo>
                  <a:lnTo>
                    <a:pt x="16021" y="1881"/>
                  </a:lnTo>
                  <a:lnTo>
                    <a:pt x="16038" y="1908"/>
                  </a:lnTo>
                  <a:lnTo>
                    <a:pt x="16053" y="1935"/>
                  </a:lnTo>
                  <a:lnTo>
                    <a:pt x="16068" y="1964"/>
                  </a:lnTo>
                  <a:lnTo>
                    <a:pt x="16081" y="1993"/>
                  </a:lnTo>
                  <a:lnTo>
                    <a:pt x="16092" y="2022"/>
                  </a:lnTo>
                  <a:lnTo>
                    <a:pt x="16101" y="2051"/>
                  </a:lnTo>
                  <a:lnTo>
                    <a:pt x="16109" y="2082"/>
                  </a:lnTo>
                  <a:lnTo>
                    <a:pt x="16116" y="2112"/>
                  </a:lnTo>
                  <a:lnTo>
                    <a:pt x="16121" y="2143"/>
                  </a:lnTo>
                  <a:lnTo>
                    <a:pt x="16125" y="2173"/>
                  </a:lnTo>
                  <a:lnTo>
                    <a:pt x="16127" y="2205"/>
                  </a:lnTo>
                  <a:lnTo>
                    <a:pt x="16128" y="2236"/>
                  </a:lnTo>
                  <a:lnTo>
                    <a:pt x="16127" y="2266"/>
                  </a:lnTo>
                  <a:lnTo>
                    <a:pt x="16125" y="2297"/>
                  </a:lnTo>
                  <a:lnTo>
                    <a:pt x="16122" y="2328"/>
                  </a:lnTo>
                  <a:lnTo>
                    <a:pt x="16117" y="2359"/>
                  </a:lnTo>
                  <a:lnTo>
                    <a:pt x="16110" y="2389"/>
                  </a:lnTo>
                  <a:lnTo>
                    <a:pt x="16102" y="2419"/>
                  </a:lnTo>
                  <a:lnTo>
                    <a:pt x="16093" y="2449"/>
                  </a:lnTo>
                  <a:lnTo>
                    <a:pt x="16082" y="2478"/>
                  </a:lnTo>
                  <a:lnTo>
                    <a:pt x="16069" y="2507"/>
                  </a:lnTo>
                  <a:lnTo>
                    <a:pt x="16055" y="2535"/>
                  </a:lnTo>
                  <a:lnTo>
                    <a:pt x="16039" y="2564"/>
                  </a:lnTo>
                  <a:lnTo>
                    <a:pt x="16023" y="2591"/>
                  </a:lnTo>
                  <a:lnTo>
                    <a:pt x="16004" y="2617"/>
                  </a:lnTo>
                  <a:lnTo>
                    <a:pt x="15985" y="2642"/>
                  </a:lnTo>
                  <a:lnTo>
                    <a:pt x="15964" y="2667"/>
                  </a:lnTo>
                  <a:lnTo>
                    <a:pt x="15941" y="2692"/>
                  </a:lnTo>
                  <a:lnTo>
                    <a:pt x="7238" y="11415"/>
                  </a:lnTo>
                  <a:lnTo>
                    <a:pt x="7214" y="11439"/>
                  </a:lnTo>
                  <a:lnTo>
                    <a:pt x="7188" y="11462"/>
                  </a:lnTo>
                  <a:lnTo>
                    <a:pt x="7162" y="11485"/>
                  </a:lnTo>
                  <a:lnTo>
                    <a:pt x="7134" y="11507"/>
                  </a:lnTo>
                  <a:lnTo>
                    <a:pt x="7104" y="11529"/>
                  </a:lnTo>
                  <a:lnTo>
                    <a:pt x="7074" y="11550"/>
                  </a:lnTo>
                  <a:lnTo>
                    <a:pt x="7043" y="11572"/>
                  </a:lnTo>
                  <a:lnTo>
                    <a:pt x="7011" y="11593"/>
                  </a:lnTo>
                  <a:lnTo>
                    <a:pt x="6977" y="11613"/>
                  </a:lnTo>
                  <a:lnTo>
                    <a:pt x="6943" y="11632"/>
                  </a:lnTo>
                  <a:lnTo>
                    <a:pt x="6909" y="11651"/>
                  </a:lnTo>
                  <a:lnTo>
                    <a:pt x="6874" y="11670"/>
                  </a:lnTo>
                  <a:lnTo>
                    <a:pt x="6837" y="11688"/>
                  </a:lnTo>
                  <a:lnTo>
                    <a:pt x="6801" y="11706"/>
                  </a:lnTo>
                  <a:lnTo>
                    <a:pt x="6765" y="11722"/>
                  </a:lnTo>
                  <a:lnTo>
                    <a:pt x="6727" y="11738"/>
                  </a:lnTo>
                  <a:lnTo>
                    <a:pt x="6689" y="11753"/>
                  </a:lnTo>
                  <a:lnTo>
                    <a:pt x="6652" y="11767"/>
                  </a:lnTo>
                  <a:lnTo>
                    <a:pt x="6613" y="11781"/>
                  </a:lnTo>
                  <a:lnTo>
                    <a:pt x="6576" y="11793"/>
                  </a:lnTo>
                  <a:lnTo>
                    <a:pt x="6538" y="11805"/>
                  </a:lnTo>
                  <a:lnTo>
                    <a:pt x="6500" y="11817"/>
                  </a:lnTo>
                  <a:lnTo>
                    <a:pt x="6461" y="11827"/>
                  </a:lnTo>
                  <a:lnTo>
                    <a:pt x="6424" y="11836"/>
                  </a:lnTo>
                  <a:lnTo>
                    <a:pt x="6387" y="11844"/>
                  </a:lnTo>
                  <a:lnTo>
                    <a:pt x="6349" y="11852"/>
                  </a:lnTo>
                  <a:lnTo>
                    <a:pt x="6313" y="11858"/>
                  </a:lnTo>
                  <a:lnTo>
                    <a:pt x="6277" y="11863"/>
                  </a:lnTo>
                  <a:lnTo>
                    <a:pt x="6241" y="11867"/>
                  </a:lnTo>
                  <a:lnTo>
                    <a:pt x="6205" y="11870"/>
                  </a:lnTo>
                  <a:lnTo>
                    <a:pt x="6171" y="11871"/>
                  </a:lnTo>
                  <a:lnTo>
                    <a:pt x="6138" y="11872"/>
                  </a:lnTo>
                  <a:lnTo>
                    <a:pt x="5386" y="11872"/>
                  </a:lnTo>
                  <a:lnTo>
                    <a:pt x="5352" y="11871"/>
                  </a:lnTo>
                  <a:lnTo>
                    <a:pt x="5318" y="11870"/>
                  </a:lnTo>
                  <a:lnTo>
                    <a:pt x="5283" y="11867"/>
                  </a:lnTo>
                  <a:lnTo>
                    <a:pt x="5247" y="11863"/>
                  </a:lnTo>
                  <a:lnTo>
                    <a:pt x="5210" y="11858"/>
                  </a:lnTo>
                  <a:lnTo>
                    <a:pt x="5174" y="11851"/>
                  </a:lnTo>
                  <a:lnTo>
                    <a:pt x="5137" y="11844"/>
                  </a:lnTo>
                  <a:lnTo>
                    <a:pt x="5099" y="11836"/>
                  </a:lnTo>
                  <a:lnTo>
                    <a:pt x="5062" y="11827"/>
                  </a:lnTo>
                  <a:lnTo>
                    <a:pt x="5024" y="11817"/>
                  </a:lnTo>
                  <a:lnTo>
                    <a:pt x="4986" y="11805"/>
                  </a:lnTo>
                  <a:lnTo>
                    <a:pt x="4948" y="11793"/>
                  </a:lnTo>
                  <a:lnTo>
                    <a:pt x="4910" y="11780"/>
                  </a:lnTo>
                  <a:lnTo>
                    <a:pt x="4872" y="11767"/>
                  </a:lnTo>
                  <a:lnTo>
                    <a:pt x="4834" y="11753"/>
                  </a:lnTo>
                  <a:lnTo>
                    <a:pt x="4796" y="11738"/>
                  </a:lnTo>
                  <a:lnTo>
                    <a:pt x="4760" y="11722"/>
                  </a:lnTo>
                  <a:lnTo>
                    <a:pt x="4722" y="11705"/>
                  </a:lnTo>
                  <a:lnTo>
                    <a:pt x="4686" y="11688"/>
                  </a:lnTo>
                  <a:lnTo>
                    <a:pt x="4650" y="11669"/>
                  </a:lnTo>
                  <a:lnTo>
                    <a:pt x="4615" y="11651"/>
                  </a:lnTo>
                  <a:lnTo>
                    <a:pt x="4580" y="11632"/>
                  </a:lnTo>
                  <a:lnTo>
                    <a:pt x="4546" y="11612"/>
                  </a:lnTo>
                  <a:lnTo>
                    <a:pt x="4513" y="11592"/>
                  </a:lnTo>
                  <a:lnTo>
                    <a:pt x="4481" y="11572"/>
                  </a:lnTo>
                  <a:lnTo>
                    <a:pt x="4449" y="11550"/>
                  </a:lnTo>
                  <a:lnTo>
                    <a:pt x="4419" y="11528"/>
                  </a:lnTo>
                  <a:lnTo>
                    <a:pt x="4390" y="11506"/>
                  </a:lnTo>
                  <a:lnTo>
                    <a:pt x="4363" y="11484"/>
                  </a:lnTo>
                  <a:lnTo>
                    <a:pt x="4335" y="11462"/>
                  </a:lnTo>
                  <a:lnTo>
                    <a:pt x="4310" y="11439"/>
                  </a:lnTo>
                  <a:lnTo>
                    <a:pt x="4286" y="11414"/>
                  </a:lnTo>
                  <a:lnTo>
                    <a:pt x="187" y="7297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5652B58-C93D-FE3C-F6BB-CCED69856A06}"/>
                </a:ext>
              </a:extLst>
            </p:cNvPr>
            <p:cNvSpPr txBox="1"/>
            <p:nvPr/>
          </p:nvSpPr>
          <p:spPr>
            <a:xfrm>
              <a:off x="1351471" y="3369408"/>
              <a:ext cx="1969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Installed CMS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7E694C8-882E-5A4D-313A-538E363AB000}"/>
              </a:ext>
            </a:extLst>
          </p:cNvPr>
          <p:cNvGrpSpPr/>
          <p:nvPr/>
        </p:nvGrpSpPr>
        <p:grpSpPr>
          <a:xfrm>
            <a:off x="8181362" y="4089061"/>
            <a:ext cx="2141585" cy="307777"/>
            <a:chOff x="1179219" y="3817937"/>
            <a:chExt cx="2141585" cy="307777"/>
          </a:xfrm>
        </p:grpSpPr>
        <p:sp>
          <p:nvSpPr>
            <p:cNvPr id="68" name="Freeform 229">
              <a:extLst>
                <a:ext uri="{FF2B5EF4-FFF2-40B4-BE49-F238E27FC236}">
                  <a16:creationId xmlns:a16="http://schemas.microsoft.com/office/drawing/2014/main" id="{C406AF33-627D-BF37-AEC5-0ABA6D02C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219" y="3914200"/>
              <a:ext cx="133002" cy="91589"/>
            </a:xfrm>
            <a:custGeom>
              <a:avLst/>
              <a:gdLst>
                <a:gd name="T0" fmla="*/ 124 w 16128"/>
                <a:gd name="T1" fmla="*/ 7223 h 11872"/>
                <a:gd name="T2" fmla="*/ 59 w 16128"/>
                <a:gd name="T3" fmla="*/ 7113 h 11872"/>
                <a:gd name="T4" fmla="*/ 18 w 16128"/>
                <a:gd name="T5" fmla="*/ 6994 h 11872"/>
                <a:gd name="T6" fmla="*/ 1 w 16128"/>
                <a:gd name="T7" fmla="*/ 6871 h 11872"/>
                <a:gd name="T8" fmla="*/ 7 w 16128"/>
                <a:gd name="T9" fmla="*/ 6747 h 11872"/>
                <a:gd name="T10" fmla="*/ 36 w 16128"/>
                <a:gd name="T11" fmla="*/ 6626 h 11872"/>
                <a:gd name="T12" fmla="*/ 90 w 16128"/>
                <a:gd name="T13" fmla="*/ 6512 h 11872"/>
                <a:gd name="T14" fmla="*/ 165 w 16128"/>
                <a:gd name="T15" fmla="*/ 6408 h 11872"/>
                <a:gd name="T16" fmla="*/ 1850 w 16128"/>
                <a:gd name="T17" fmla="*/ 4727 h 11872"/>
                <a:gd name="T18" fmla="*/ 1957 w 16128"/>
                <a:gd name="T19" fmla="*/ 4656 h 11872"/>
                <a:gd name="T20" fmla="*/ 2073 w 16128"/>
                <a:gd name="T21" fmla="*/ 4609 h 11872"/>
                <a:gd name="T22" fmla="*/ 2195 w 16128"/>
                <a:gd name="T23" fmla="*/ 4586 h 11872"/>
                <a:gd name="T24" fmla="*/ 2319 w 16128"/>
                <a:gd name="T25" fmla="*/ 4586 h 11872"/>
                <a:gd name="T26" fmla="*/ 2441 w 16128"/>
                <a:gd name="T27" fmla="*/ 4609 h 11872"/>
                <a:gd name="T28" fmla="*/ 2558 w 16128"/>
                <a:gd name="T29" fmla="*/ 4656 h 11872"/>
                <a:gd name="T30" fmla="*/ 2665 w 16128"/>
                <a:gd name="T31" fmla="*/ 4727 h 11872"/>
                <a:gd name="T32" fmla="*/ 5357 w 16128"/>
                <a:gd name="T33" fmla="*/ 7406 h 11872"/>
                <a:gd name="T34" fmla="*/ 5460 w 16128"/>
                <a:gd name="T35" fmla="*/ 7483 h 11872"/>
                <a:gd name="T36" fmla="*/ 5575 w 16128"/>
                <a:gd name="T37" fmla="*/ 7535 h 11872"/>
                <a:gd name="T38" fmla="*/ 5696 w 16128"/>
                <a:gd name="T39" fmla="*/ 7565 h 11872"/>
                <a:gd name="T40" fmla="*/ 5819 w 16128"/>
                <a:gd name="T41" fmla="*/ 7571 h 11872"/>
                <a:gd name="T42" fmla="*/ 5942 w 16128"/>
                <a:gd name="T43" fmla="*/ 7552 h 11872"/>
                <a:gd name="T44" fmla="*/ 6060 w 16128"/>
                <a:gd name="T45" fmla="*/ 7512 h 11872"/>
                <a:gd name="T46" fmla="*/ 6170 w 16128"/>
                <a:gd name="T47" fmla="*/ 7447 h 11872"/>
                <a:gd name="T48" fmla="*/ 13421 w 16128"/>
                <a:gd name="T49" fmla="*/ 190 h 11872"/>
                <a:gd name="T50" fmla="*/ 13521 w 16128"/>
                <a:gd name="T51" fmla="*/ 107 h 11872"/>
                <a:gd name="T52" fmla="*/ 13634 w 16128"/>
                <a:gd name="T53" fmla="*/ 47 h 11872"/>
                <a:gd name="T54" fmla="*/ 13753 w 16128"/>
                <a:gd name="T55" fmla="*/ 12 h 11872"/>
                <a:gd name="T56" fmla="*/ 13877 w 16128"/>
                <a:gd name="T57" fmla="*/ 0 h 11872"/>
                <a:gd name="T58" fmla="*/ 14000 w 16128"/>
                <a:gd name="T59" fmla="*/ 11 h 11872"/>
                <a:gd name="T60" fmla="*/ 14120 w 16128"/>
                <a:gd name="T61" fmla="*/ 46 h 11872"/>
                <a:gd name="T62" fmla="*/ 14233 w 16128"/>
                <a:gd name="T63" fmla="*/ 105 h 11872"/>
                <a:gd name="T64" fmla="*/ 14334 w 16128"/>
                <a:gd name="T65" fmla="*/ 186 h 11872"/>
                <a:gd name="T66" fmla="*/ 16003 w 16128"/>
                <a:gd name="T67" fmla="*/ 1855 h 11872"/>
                <a:gd name="T68" fmla="*/ 16068 w 16128"/>
                <a:gd name="T69" fmla="*/ 1964 h 11872"/>
                <a:gd name="T70" fmla="*/ 16109 w 16128"/>
                <a:gd name="T71" fmla="*/ 2082 h 11872"/>
                <a:gd name="T72" fmla="*/ 16127 w 16128"/>
                <a:gd name="T73" fmla="*/ 2205 h 11872"/>
                <a:gd name="T74" fmla="*/ 16122 w 16128"/>
                <a:gd name="T75" fmla="*/ 2328 h 11872"/>
                <a:gd name="T76" fmla="*/ 16093 w 16128"/>
                <a:gd name="T77" fmla="*/ 2449 h 11872"/>
                <a:gd name="T78" fmla="*/ 16039 w 16128"/>
                <a:gd name="T79" fmla="*/ 2564 h 11872"/>
                <a:gd name="T80" fmla="*/ 15964 w 16128"/>
                <a:gd name="T81" fmla="*/ 2667 h 11872"/>
                <a:gd name="T82" fmla="*/ 7188 w 16128"/>
                <a:gd name="T83" fmla="*/ 11462 h 11872"/>
                <a:gd name="T84" fmla="*/ 7074 w 16128"/>
                <a:gd name="T85" fmla="*/ 11550 h 11872"/>
                <a:gd name="T86" fmla="*/ 6943 w 16128"/>
                <a:gd name="T87" fmla="*/ 11632 h 11872"/>
                <a:gd name="T88" fmla="*/ 6801 w 16128"/>
                <a:gd name="T89" fmla="*/ 11706 h 11872"/>
                <a:gd name="T90" fmla="*/ 6652 w 16128"/>
                <a:gd name="T91" fmla="*/ 11767 h 11872"/>
                <a:gd name="T92" fmla="*/ 6500 w 16128"/>
                <a:gd name="T93" fmla="*/ 11817 h 11872"/>
                <a:gd name="T94" fmla="*/ 6349 w 16128"/>
                <a:gd name="T95" fmla="*/ 11852 h 11872"/>
                <a:gd name="T96" fmla="*/ 6205 w 16128"/>
                <a:gd name="T97" fmla="*/ 11870 h 11872"/>
                <a:gd name="T98" fmla="*/ 5352 w 16128"/>
                <a:gd name="T99" fmla="*/ 11871 h 11872"/>
                <a:gd name="T100" fmla="*/ 5210 w 16128"/>
                <a:gd name="T101" fmla="*/ 11858 h 11872"/>
                <a:gd name="T102" fmla="*/ 5062 w 16128"/>
                <a:gd name="T103" fmla="*/ 11827 h 11872"/>
                <a:gd name="T104" fmla="*/ 4910 w 16128"/>
                <a:gd name="T105" fmla="*/ 11780 h 11872"/>
                <a:gd name="T106" fmla="*/ 4760 w 16128"/>
                <a:gd name="T107" fmla="*/ 11722 h 11872"/>
                <a:gd name="T108" fmla="*/ 4615 w 16128"/>
                <a:gd name="T109" fmla="*/ 11651 h 11872"/>
                <a:gd name="T110" fmla="*/ 4481 w 16128"/>
                <a:gd name="T111" fmla="*/ 11572 h 11872"/>
                <a:gd name="T112" fmla="*/ 4363 w 16128"/>
                <a:gd name="T113" fmla="*/ 11484 h 11872"/>
                <a:gd name="T114" fmla="*/ 187 w 16128"/>
                <a:gd name="T115" fmla="*/ 7297 h 1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128" h="11872">
                  <a:moveTo>
                    <a:pt x="187" y="7297"/>
                  </a:moveTo>
                  <a:lnTo>
                    <a:pt x="164" y="7273"/>
                  </a:lnTo>
                  <a:lnTo>
                    <a:pt x="143" y="7248"/>
                  </a:lnTo>
                  <a:lnTo>
                    <a:pt x="124" y="7223"/>
                  </a:lnTo>
                  <a:lnTo>
                    <a:pt x="106" y="7196"/>
                  </a:lnTo>
                  <a:lnTo>
                    <a:pt x="89" y="7168"/>
                  </a:lnTo>
                  <a:lnTo>
                    <a:pt x="74" y="7141"/>
                  </a:lnTo>
                  <a:lnTo>
                    <a:pt x="59" y="7113"/>
                  </a:lnTo>
                  <a:lnTo>
                    <a:pt x="46" y="7084"/>
                  </a:lnTo>
                  <a:lnTo>
                    <a:pt x="35" y="7054"/>
                  </a:lnTo>
                  <a:lnTo>
                    <a:pt x="26" y="7024"/>
                  </a:lnTo>
                  <a:lnTo>
                    <a:pt x="18" y="6994"/>
                  </a:lnTo>
                  <a:lnTo>
                    <a:pt x="12" y="6964"/>
                  </a:lnTo>
                  <a:lnTo>
                    <a:pt x="6" y="6933"/>
                  </a:lnTo>
                  <a:lnTo>
                    <a:pt x="3" y="6902"/>
                  </a:lnTo>
                  <a:lnTo>
                    <a:pt x="1" y="6871"/>
                  </a:lnTo>
                  <a:lnTo>
                    <a:pt x="0" y="6841"/>
                  </a:lnTo>
                  <a:lnTo>
                    <a:pt x="1" y="6809"/>
                  </a:lnTo>
                  <a:lnTo>
                    <a:pt x="3" y="6778"/>
                  </a:lnTo>
                  <a:lnTo>
                    <a:pt x="7" y="6747"/>
                  </a:lnTo>
                  <a:lnTo>
                    <a:pt x="12" y="6717"/>
                  </a:lnTo>
                  <a:lnTo>
                    <a:pt x="18" y="6687"/>
                  </a:lnTo>
                  <a:lnTo>
                    <a:pt x="26" y="6656"/>
                  </a:lnTo>
                  <a:lnTo>
                    <a:pt x="36" y="6626"/>
                  </a:lnTo>
                  <a:lnTo>
                    <a:pt x="47" y="6597"/>
                  </a:lnTo>
                  <a:lnTo>
                    <a:pt x="59" y="6569"/>
                  </a:lnTo>
                  <a:lnTo>
                    <a:pt x="74" y="6539"/>
                  </a:lnTo>
                  <a:lnTo>
                    <a:pt x="90" y="6512"/>
                  </a:lnTo>
                  <a:lnTo>
                    <a:pt x="106" y="6485"/>
                  </a:lnTo>
                  <a:lnTo>
                    <a:pt x="125" y="6459"/>
                  </a:lnTo>
                  <a:lnTo>
                    <a:pt x="144" y="6432"/>
                  </a:lnTo>
                  <a:lnTo>
                    <a:pt x="165" y="6408"/>
                  </a:lnTo>
                  <a:lnTo>
                    <a:pt x="188" y="6384"/>
                  </a:lnTo>
                  <a:lnTo>
                    <a:pt x="1801" y="4771"/>
                  </a:lnTo>
                  <a:lnTo>
                    <a:pt x="1824" y="4748"/>
                  </a:lnTo>
                  <a:lnTo>
                    <a:pt x="1850" y="4727"/>
                  </a:lnTo>
                  <a:lnTo>
                    <a:pt x="1876" y="4707"/>
                  </a:lnTo>
                  <a:lnTo>
                    <a:pt x="1902" y="4689"/>
                  </a:lnTo>
                  <a:lnTo>
                    <a:pt x="1929" y="4671"/>
                  </a:lnTo>
                  <a:lnTo>
                    <a:pt x="1957" y="4656"/>
                  </a:lnTo>
                  <a:lnTo>
                    <a:pt x="1985" y="4642"/>
                  </a:lnTo>
                  <a:lnTo>
                    <a:pt x="2014" y="4630"/>
                  </a:lnTo>
                  <a:lnTo>
                    <a:pt x="2043" y="4619"/>
                  </a:lnTo>
                  <a:lnTo>
                    <a:pt x="2073" y="4609"/>
                  </a:lnTo>
                  <a:lnTo>
                    <a:pt x="2104" y="4601"/>
                  </a:lnTo>
                  <a:lnTo>
                    <a:pt x="2134" y="4595"/>
                  </a:lnTo>
                  <a:lnTo>
                    <a:pt x="2164" y="4590"/>
                  </a:lnTo>
                  <a:lnTo>
                    <a:pt x="2195" y="4586"/>
                  </a:lnTo>
                  <a:lnTo>
                    <a:pt x="2227" y="4584"/>
                  </a:lnTo>
                  <a:lnTo>
                    <a:pt x="2257" y="4583"/>
                  </a:lnTo>
                  <a:lnTo>
                    <a:pt x="2288" y="4584"/>
                  </a:lnTo>
                  <a:lnTo>
                    <a:pt x="2319" y="4586"/>
                  </a:lnTo>
                  <a:lnTo>
                    <a:pt x="2350" y="4590"/>
                  </a:lnTo>
                  <a:lnTo>
                    <a:pt x="2381" y="4595"/>
                  </a:lnTo>
                  <a:lnTo>
                    <a:pt x="2411" y="4601"/>
                  </a:lnTo>
                  <a:lnTo>
                    <a:pt x="2441" y="4609"/>
                  </a:lnTo>
                  <a:lnTo>
                    <a:pt x="2472" y="4619"/>
                  </a:lnTo>
                  <a:lnTo>
                    <a:pt x="2501" y="4630"/>
                  </a:lnTo>
                  <a:lnTo>
                    <a:pt x="2529" y="4642"/>
                  </a:lnTo>
                  <a:lnTo>
                    <a:pt x="2558" y="4656"/>
                  </a:lnTo>
                  <a:lnTo>
                    <a:pt x="2586" y="4671"/>
                  </a:lnTo>
                  <a:lnTo>
                    <a:pt x="2613" y="4689"/>
                  </a:lnTo>
                  <a:lnTo>
                    <a:pt x="2639" y="4707"/>
                  </a:lnTo>
                  <a:lnTo>
                    <a:pt x="2665" y="4727"/>
                  </a:lnTo>
                  <a:lnTo>
                    <a:pt x="2689" y="4748"/>
                  </a:lnTo>
                  <a:lnTo>
                    <a:pt x="2714" y="4770"/>
                  </a:lnTo>
                  <a:lnTo>
                    <a:pt x="5332" y="7384"/>
                  </a:lnTo>
                  <a:lnTo>
                    <a:pt x="5357" y="7406"/>
                  </a:lnTo>
                  <a:lnTo>
                    <a:pt x="5382" y="7427"/>
                  </a:lnTo>
                  <a:lnTo>
                    <a:pt x="5407" y="7448"/>
                  </a:lnTo>
                  <a:lnTo>
                    <a:pt x="5433" y="7466"/>
                  </a:lnTo>
                  <a:lnTo>
                    <a:pt x="5460" y="7483"/>
                  </a:lnTo>
                  <a:lnTo>
                    <a:pt x="5489" y="7498"/>
                  </a:lnTo>
                  <a:lnTo>
                    <a:pt x="5517" y="7512"/>
                  </a:lnTo>
                  <a:lnTo>
                    <a:pt x="5546" y="7524"/>
                  </a:lnTo>
                  <a:lnTo>
                    <a:pt x="5575" y="7535"/>
                  </a:lnTo>
                  <a:lnTo>
                    <a:pt x="5604" y="7545"/>
                  </a:lnTo>
                  <a:lnTo>
                    <a:pt x="5635" y="7553"/>
                  </a:lnTo>
                  <a:lnTo>
                    <a:pt x="5665" y="7559"/>
                  </a:lnTo>
                  <a:lnTo>
                    <a:pt x="5696" y="7565"/>
                  </a:lnTo>
                  <a:lnTo>
                    <a:pt x="5726" y="7569"/>
                  </a:lnTo>
                  <a:lnTo>
                    <a:pt x="5758" y="7571"/>
                  </a:lnTo>
                  <a:lnTo>
                    <a:pt x="5789" y="7572"/>
                  </a:lnTo>
                  <a:lnTo>
                    <a:pt x="5819" y="7571"/>
                  </a:lnTo>
                  <a:lnTo>
                    <a:pt x="5850" y="7569"/>
                  </a:lnTo>
                  <a:lnTo>
                    <a:pt x="5882" y="7565"/>
                  </a:lnTo>
                  <a:lnTo>
                    <a:pt x="5912" y="7559"/>
                  </a:lnTo>
                  <a:lnTo>
                    <a:pt x="5942" y="7552"/>
                  </a:lnTo>
                  <a:lnTo>
                    <a:pt x="5972" y="7544"/>
                  </a:lnTo>
                  <a:lnTo>
                    <a:pt x="6003" y="7535"/>
                  </a:lnTo>
                  <a:lnTo>
                    <a:pt x="6032" y="7524"/>
                  </a:lnTo>
                  <a:lnTo>
                    <a:pt x="6060" y="7512"/>
                  </a:lnTo>
                  <a:lnTo>
                    <a:pt x="6089" y="7498"/>
                  </a:lnTo>
                  <a:lnTo>
                    <a:pt x="6117" y="7482"/>
                  </a:lnTo>
                  <a:lnTo>
                    <a:pt x="6144" y="7465"/>
                  </a:lnTo>
                  <a:lnTo>
                    <a:pt x="6170" y="7447"/>
                  </a:lnTo>
                  <a:lnTo>
                    <a:pt x="6196" y="7426"/>
                  </a:lnTo>
                  <a:lnTo>
                    <a:pt x="6220" y="7405"/>
                  </a:lnTo>
                  <a:lnTo>
                    <a:pt x="6245" y="7383"/>
                  </a:lnTo>
                  <a:lnTo>
                    <a:pt x="13421" y="190"/>
                  </a:lnTo>
                  <a:lnTo>
                    <a:pt x="13445" y="166"/>
                  </a:lnTo>
                  <a:lnTo>
                    <a:pt x="13470" y="145"/>
                  </a:lnTo>
                  <a:lnTo>
                    <a:pt x="13495" y="125"/>
                  </a:lnTo>
                  <a:lnTo>
                    <a:pt x="13521" y="107"/>
                  </a:lnTo>
                  <a:lnTo>
                    <a:pt x="13549" y="90"/>
                  </a:lnTo>
                  <a:lnTo>
                    <a:pt x="13577" y="75"/>
                  </a:lnTo>
                  <a:lnTo>
                    <a:pt x="13605" y="60"/>
                  </a:lnTo>
                  <a:lnTo>
                    <a:pt x="13634" y="47"/>
                  </a:lnTo>
                  <a:lnTo>
                    <a:pt x="13663" y="36"/>
                  </a:lnTo>
                  <a:lnTo>
                    <a:pt x="13693" y="27"/>
                  </a:lnTo>
                  <a:lnTo>
                    <a:pt x="13723" y="19"/>
                  </a:lnTo>
                  <a:lnTo>
                    <a:pt x="13753" y="12"/>
                  </a:lnTo>
                  <a:lnTo>
                    <a:pt x="13784" y="7"/>
                  </a:lnTo>
                  <a:lnTo>
                    <a:pt x="13815" y="3"/>
                  </a:lnTo>
                  <a:lnTo>
                    <a:pt x="13846" y="1"/>
                  </a:lnTo>
                  <a:lnTo>
                    <a:pt x="13877" y="0"/>
                  </a:lnTo>
                  <a:lnTo>
                    <a:pt x="13908" y="1"/>
                  </a:lnTo>
                  <a:lnTo>
                    <a:pt x="13939" y="3"/>
                  </a:lnTo>
                  <a:lnTo>
                    <a:pt x="13970" y="6"/>
                  </a:lnTo>
                  <a:lnTo>
                    <a:pt x="14000" y="11"/>
                  </a:lnTo>
                  <a:lnTo>
                    <a:pt x="14031" y="18"/>
                  </a:lnTo>
                  <a:lnTo>
                    <a:pt x="14062" y="26"/>
                  </a:lnTo>
                  <a:lnTo>
                    <a:pt x="14091" y="35"/>
                  </a:lnTo>
                  <a:lnTo>
                    <a:pt x="14120" y="46"/>
                  </a:lnTo>
                  <a:lnTo>
                    <a:pt x="14149" y="58"/>
                  </a:lnTo>
                  <a:lnTo>
                    <a:pt x="14178" y="73"/>
                  </a:lnTo>
                  <a:lnTo>
                    <a:pt x="14206" y="88"/>
                  </a:lnTo>
                  <a:lnTo>
                    <a:pt x="14233" y="105"/>
                  </a:lnTo>
                  <a:lnTo>
                    <a:pt x="14259" y="123"/>
                  </a:lnTo>
                  <a:lnTo>
                    <a:pt x="14285" y="143"/>
                  </a:lnTo>
                  <a:lnTo>
                    <a:pt x="14310" y="164"/>
                  </a:lnTo>
                  <a:lnTo>
                    <a:pt x="14334" y="186"/>
                  </a:lnTo>
                  <a:lnTo>
                    <a:pt x="15938" y="1780"/>
                  </a:lnTo>
                  <a:lnTo>
                    <a:pt x="15962" y="1804"/>
                  </a:lnTo>
                  <a:lnTo>
                    <a:pt x="15983" y="1829"/>
                  </a:lnTo>
                  <a:lnTo>
                    <a:pt x="16003" y="1855"/>
                  </a:lnTo>
                  <a:lnTo>
                    <a:pt x="16021" y="1881"/>
                  </a:lnTo>
                  <a:lnTo>
                    <a:pt x="16038" y="1908"/>
                  </a:lnTo>
                  <a:lnTo>
                    <a:pt x="16053" y="1935"/>
                  </a:lnTo>
                  <a:lnTo>
                    <a:pt x="16068" y="1964"/>
                  </a:lnTo>
                  <a:lnTo>
                    <a:pt x="16081" y="1993"/>
                  </a:lnTo>
                  <a:lnTo>
                    <a:pt x="16092" y="2022"/>
                  </a:lnTo>
                  <a:lnTo>
                    <a:pt x="16101" y="2051"/>
                  </a:lnTo>
                  <a:lnTo>
                    <a:pt x="16109" y="2082"/>
                  </a:lnTo>
                  <a:lnTo>
                    <a:pt x="16116" y="2112"/>
                  </a:lnTo>
                  <a:lnTo>
                    <a:pt x="16121" y="2143"/>
                  </a:lnTo>
                  <a:lnTo>
                    <a:pt x="16125" y="2173"/>
                  </a:lnTo>
                  <a:lnTo>
                    <a:pt x="16127" y="2205"/>
                  </a:lnTo>
                  <a:lnTo>
                    <a:pt x="16128" y="2236"/>
                  </a:lnTo>
                  <a:lnTo>
                    <a:pt x="16127" y="2266"/>
                  </a:lnTo>
                  <a:lnTo>
                    <a:pt x="16125" y="2297"/>
                  </a:lnTo>
                  <a:lnTo>
                    <a:pt x="16122" y="2328"/>
                  </a:lnTo>
                  <a:lnTo>
                    <a:pt x="16117" y="2359"/>
                  </a:lnTo>
                  <a:lnTo>
                    <a:pt x="16110" y="2389"/>
                  </a:lnTo>
                  <a:lnTo>
                    <a:pt x="16102" y="2419"/>
                  </a:lnTo>
                  <a:lnTo>
                    <a:pt x="16093" y="2449"/>
                  </a:lnTo>
                  <a:lnTo>
                    <a:pt x="16082" y="2478"/>
                  </a:lnTo>
                  <a:lnTo>
                    <a:pt x="16069" y="2507"/>
                  </a:lnTo>
                  <a:lnTo>
                    <a:pt x="16055" y="2535"/>
                  </a:lnTo>
                  <a:lnTo>
                    <a:pt x="16039" y="2564"/>
                  </a:lnTo>
                  <a:lnTo>
                    <a:pt x="16023" y="2591"/>
                  </a:lnTo>
                  <a:lnTo>
                    <a:pt x="16004" y="2617"/>
                  </a:lnTo>
                  <a:lnTo>
                    <a:pt x="15985" y="2642"/>
                  </a:lnTo>
                  <a:lnTo>
                    <a:pt x="15964" y="2667"/>
                  </a:lnTo>
                  <a:lnTo>
                    <a:pt x="15941" y="2692"/>
                  </a:lnTo>
                  <a:lnTo>
                    <a:pt x="7238" y="11415"/>
                  </a:lnTo>
                  <a:lnTo>
                    <a:pt x="7214" y="11439"/>
                  </a:lnTo>
                  <a:lnTo>
                    <a:pt x="7188" y="11462"/>
                  </a:lnTo>
                  <a:lnTo>
                    <a:pt x="7162" y="11485"/>
                  </a:lnTo>
                  <a:lnTo>
                    <a:pt x="7134" y="11507"/>
                  </a:lnTo>
                  <a:lnTo>
                    <a:pt x="7104" y="11529"/>
                  </a:lnTo>
                  <a:lnTo>
                    <a:pt x="7074" y="11550"/>
                  </a:lnTo>
                  <a:lnTo>
                    <a:pt x="7043" y="11572"/>
                  </a:lnTo>
                  <a:lnTo>
                    <a:pt x="7011" y="11593"/>
                  </a:lnTo>
                  <a:lnTo>
                    <a:pt x="6977" y="11613"/>
                  </a:lnTo>
                  <a:lnTo>
                    <a:pt x="6943" y="11632"/>
                  </a:lnTo>
                  <a:lnTo>
                    <a:pt x="6909" y="11651"/>
                  </a:lnTo>
                  <a:lnTo>
                    <a:pt x="6874" y="11670"/>
                  </a:lnTo>
                  <a:lnTo>
                    <a:pt x="6837" y="11688"/>
                  </a:lnTo>
                  <a:lnTo>
                    <a:pt x="6801" y="11706"/>
                  </a:lnTo>
                  <a:lnTo>
                    <a:pt x="6765" y="11722"/>
                  </a:lnTo>
                  <a:lnTo>
                    <a:pt x="6727" y="11738"/>
                  </a:lnTo>
                  <a:lnTo>
                    <a:pt x="6689" y="11753"/>
                  </a:lnTo>
                  <a:lnTo>
                    <a:pt x="6652" y="11767"/>
                  </a:lnTo>
                  <a:lnTo>
                    <a:pt x="6613" y="11781"/>
                  </a:lnTo>
                  <a:lnTo>
                    <a:pt x="6576" y="11793"/>
                  </a:lnTo>
                  <a:lnTo>
                    <a:pt x="6538" y="11805"/>
                  </a:lnTo>
                  <a:lnTo>
                    <a:pt x="6500" y="11817"/>
                  </a:lnTo>
                  <a:lnTo>
                    <a:pt x="6461" y="11827"/>
                  </a:lnTo>
                  <a:lnTo>
                    <a:pt x="6424" y="11836"/>
                  </a:lnTo>
                  <a:lnTo>
                    <a:pt x="6387" y="11844"/>
                  </a:lnTo>
                  <a:lnTo>
                    <a:pt x="6349" y="11852"/>
                  </a:lnTo>
                  <a:lnTo>
                    <a:pt x="6313" y="11858"/>
                  </a:lnTo>
                  <a:lnTo>
                    <a:pt x="6277" y="11863"/>
                  </a:lnTo>
                  <a:lnTo>
                    <a:pt x="6241" y="11867"/>
                  </a:lnTo>
                  <a:lnTo>
                    <a:pt x="6205" y="11870"/>
                  </a:lnTo>
                  <a:lnTo>
                    <a:pt x="6171" y="11871"/>
                  </a:lnTo>
                  <a:lnTo>
                    <a:pt x="6138" y="11872"/>
                  </a:lnTo>
                  <a:lnTo>
                    <a:pt x="5386" y="11872"/>
                  </a:lnTo>
                  <a:lnTo>
                    <a:pt x="5352" y="11871"/>
                  </a:lnTo>
                  <a:lnTo>
                    <a:pt x="5318" y="11870"/>
                  </a:lnTo>
                  <a:lnTo>
                    <a:pt x="5283" y="11867"/>
                  </a:lnTo>
                  <a:lnTo>
                    <a:pt x="5247" y="11863"/>
                  </a:lnTo>
                  <a:lnTo>
                    <a:pt x="5210" y="11858"/>
                  </a:lnTo>
                  <a:lnTo>
                    <a:pt x="5174" y="11851"/>
                  </a:lnTo>
                  <a:lnTo>
                    <a:pt x="5137" y="11844"/>
                  </a:lnTo>
                  <a:lnTo>
                    <a:pt x="5099" y="11836"/>
                  </a:lnTo>
                  <a:lnTo>
                    <a:pt x="5062" y="11827"/>
                  </a:lnTo>
                  <a:lnTo>
                    <a:pt x="5024" y="11817"/>
                  </a:lnTo>
                  <a:lnTo>
                    <a:pt x="4986" y="11805"/>
                  </a:lnTo>
                  <a:lnTo>
                    <a:pt x="4948" y="11793"/>
                  </a:lnTo>
                  <a:lnTo>
                    <a:pt x="4910" y="11780"/>
                  </a:lnTo>
                  <a:lnTo>
                    <a:pt x="4872" y="11767"/>
                  </a:lnTo>
                  <a:lnTo>
                    <a:pt x="4834" y="11753"/>
                  </a:lnTo>
                  <a:lnTo>
                    <a:pt x="4796" y="11738"/>
                  </a:lnTo>
                  <a:lnTo>
                    <a:pt x="4760" y="11722"/>
                  </a:lnTo>
                  <a:lnTo>
                    <a:pt x="4722" y="11705"/>
                  </a:lnTo>
                  <a:lnTo>
                    <a:pt x="4686" y="11688"/>
                  </a:lnTo>
                  <a:lnTo>
                    <a:pt x="4650" y="11669"/>
                  </a:lnTo>
                  <a:lnTo>
                    <a:pt x="4615" y="11651"/>
                  </a:lnTo>
                  <a:lnTo>
                    <a:pt x="4580" y="11632"/>
                  </a:lnTo>
                  <a:lnTo>
                    <a:pt x="4546" y="11612"/>
                  </a:lnTo>
                  <a:lnTo>
                    <a:pt x="4513" y="11592"/>
                  </a:lnTo>
                  <a:lnTo>
                    <a:pt x="4481" y="11572"/>
                  </a:lnTo>
                  <a:lnTo>
                    <a:pt x="4449" y="11550"/>
                  </a:lnTo>
                  <a:lnTo>
                    <a:pt x="4419" y="11528"/>
                  </a:lnTo>
                  <a:lnTo>
                    <a:pt x="4390" y="11506"/>
                  </a:lnTo>
                  <a:lnTo>
                    <a:pt x="4363" y="11484"/>
                  </a:lnTo>
                  <a:lnTo>
                    <a:pt x="4335" y="11462"/>
                  </a:lnTo>
                  <a:lnTo>
                    <a:pt x="4310" y="11439"/>
                  </a:lnTo>
                  <a:lnTo>
                    <a:pt x="4286" y="11414"/>
                  </a:lnTo>
                  <a:lnTo>
                    <a:pt x="187" y="7297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88FA984-AD53-256B-AA33-36E99721F586}"/>
                </a:ext>
              </a:extLst>
            </p:cNvPr>
            <p:cNvSpPr txBox="1"/>
            <p:nvPr/>
          </p:nvSpPr>
          <p:spPr>
            <a:xfrm>
              <a:off x="1351471" y="3817937"/>
              <a:ext cx="1969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100 Infographic Sets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C12CAFC-6CF1-F076-1DA3-1B91AD3FEA7E}"/>
              </a:ext>
            </a:extLst>
          </p:cNvPr>
          <p:cNvGrpSpPr/>
          <p:nvPr/>
        </p:nvGrpSpPr>
        <p:grpSpPr>
          <a:xfrm>
            <a:off x="8181362" y="4488922"/>
            <a:ext cx="2141585" cy="307777"/>
            <a:chOff x="1179219" y="4239923"/>
            <a:chExt cx="2141585" cy="307777"/>
          </a:xfrm>
        </p:grpSpPr>
        <p:sp>
          <p:nvSpPr>
            <p:cNvPr id="66" name="Freeform 229">
              <a:extLst>
                <a:ext uri="{FF2B5EF4-FFF2-40B4-BE49-F238E27FC236}">
                  <a16:creationId xmlns:a16="http://schemas.microsoft.com/office/drawing/2014/main" id="{6D27DA46-D6DA-FE22-54B2-ADACDD45D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219" y="4336186"/>
              <a:ext cx="133002" cy="91589"/>
            </a:xfrm>
            <a:custGeom>
              <a:avLst/>
              <a:gdLst>
                <a:gd name="T0" fmla="*/ 124 w 16128"/>
                <a:gd name="T1" fmla="*/ 7223 h 11872"/>
                <a:gd name="T2" fmla="*/ 59 w 16128"/>
                <a:gd name="T3" fmla="*/ 7113 h 11872"/>
                <a:gd name="T4" fmla="*/ 18 w 16128"/>
                <a:gd name="T5" fmla="*/ 6994 h 11872"/>
                <a:gd name="T6" fmla="*/ 1 w 16128"/>
                <a:gd name="T7" fmla="*/ 6871 h 11872"/>
                <a:gd name="T8" fmla="*/ 7 w 16128"/>
                <a:gd name="T9" fmla="*/ 6747 h 11872"/>
                <a:gd name="T10" fmla="*/ 36 w 16128"/>
                <a:gd name="T11" fmla="*/ 6626 h 11872"/>
                <a:gd name="T12" fmla="*/ 90 w 16128"/>
                <a:gd name="T13" fmla="*/ 6512 h 11872"/>
                <a:gd name="T14" fmla="*/ 165 w 16128"/>
                <a:gd name="T15" fmla="*/ 6408 h 11872"/>
                <a:gd name="T16" fmla="*/ 1850 w 16128"/>
                <a:gd name="T17" fmla="*/ 4727 h 11872"/>
                <a:gd name="T18" fmla="*/ 1957 w 16128"/>
                <a:gd name="T19" fmla="*/ 4656 h 11872"/>
                <a:gd name="T20" fmla="*/ 2073 w 16128"/>
                <a:gd name="T21" fmla="*/ 4609 h 11872"/>
                <a:gd name="T22" fmla="*/ 2195 w 16128"/>
                <a:gd name="T23" fmla="*/ 4586 h 11872"/>
                <a:gd name="T24" fmla="*/ 2319 w 16128"/>
                <a:gd name="T25" fmla="*/ 4586 h 11872"/>
                <a:gd name="T26" fmla="*/ 2441 w 16128"/>
                <a:gd name="T27" fmla="*/ 4609 h 11872"/>
                <a:gd name="T28" fmla="*/ 2558 w 16128"/>
                <a:gd name="T29" fmla="*/ 4656 h 11872"/>
                <a:gd name="T30" fmla="*/ 2665 w 16128"/>
                <a:gd name="T31" fmla="*/ 4727 h 11872"/>
                <a:gd name="T32" fmla="*/ 5357 w 16128"/>
                <a:gd name="T33" fmla="*/ 7406 h 11872"/>
                <a:gd name="T34" fmla="*/ 5460 w 16128"/>
                <a:gd name="T35" fmla="*/ 7483 h 11872"/>
                <a:gd name="T36" fmla="*/ 5575 w 16128"/>
                <a:gd name="T37" fmla="*/ 7535 h 11872"/>
                <a:gd name="T38" fmla="*/ 5696 w 16128"/>
                <a:gd name="T39" fmla="*/ 7565 h 11872"/>
                <a:gd name="T40" fmla="*/ 5819 w 16128"/>
                <a:gd name="T41" fmla="*/ 7571 h 11872"/>
                <a:gd name="T42" fmla="*/ 5942 w 16128"/>
                <a:gd name="T43" fmla="*/ 7552 h 11872"/>
                <a:gd name="T44" fmla="*/ 6060 w 16128"/>
                <a:gd name="T45" fmla="*/ 7512 h 11872"/>
                <a:gd name="T46" fmla="*/ 6170 w 16128"/>
                <a:gd name="T47" fmla="*/ 7447 h 11872"/>
                <a:gd name="T48" fmla="*/ 13421 w 16128"/>
                <a:gd name="T49" fmla="*/ 190 h 11872"/>
                <a:gd name="T50" fmla="*/ 13521 w 16128"/>
                <a:gd name="T51" fmla="*/ 107 h 11872"/>
                <a:gd name="T52" fmla="*/ 13634 w 16128"/>
                <a:gd name="T53" fmla="*/ 47 h 11872"/>
                <a:gd name="T54" fmla="*/ 13753 w 16128"/>
                <a:gd name="T55" fmla="*/ 12 h 11872"/>
                <a:gd name="T56" fmla="*/ 13877 w 16128"/>
                <a:gd name="T57" fmla="*/ 0 h 11872"/>
                <a:gd name="T58" fmla="*/ 14000 w 16128"/>
                <a:gd name="T59" fmla="*/ 11 h 11872"/>
                <a:gd name="T60" fmla="*/ 14120 w 16128"/>
                <a:gd name="T61" fmla="*/ 46 h 11872"/>
                <a:gd name="T62" fmla="*/ 14233 w 16128"/>
                <a:gd name="T63" fmla="*/ 105 h 11872"/>
                <a:gd name="T64" fmla="*/ 14334 w 16128"/>
                <a:gd name="T65" fmla="*/ 186 h 11872"/>
                <a:gd name="T66" fmla="*/ 16003 w 16128"/>
                <a:gd name="T67" fmla="*/ 1855 h 11872"/>
                <a:gd name="T68" fmla="*/ 16068 w 16128"/>
                <a:gd name="T69" fmla="*/ 1964 h 11872"/>
                <a:gd name="T70" fmla="*/ 16109 w 16128"/>
                <a:gd name="T71" fmla="*/ 2082 h 11872"/>
                <a:gd name="T72" fmla="*/ 16127 w 16128"/>
                <a:gd name="T73" fmla="*/ 2205 h 11872"/>
                <a:gd name="T74" fmla="*/ 16122 w 16128"/>
                <a:gd name="T75" fmla="*/ 2328 h 11872"/>
                <a:gd name="T76" fmla="*/ 16093 w 16128"/>
                <a:gd name="T77" fmla="*/ 2449 h 11872"/>
                <a:gd name="T78" fmla="*/ 16039 w 16128"/>
                <a:gd name="T79" fmla="*/ 2564 h 11872"/>
                <a:gd name="T80" fmla="*/ 15964 w 16128"/>
                <a:gd name="T81" fmla="*/ 2667 h 11872"/>
                <a:gd name="T82" fmla="*/ 7188 w 16128"/>
                <a:gd name="T83" fmla="*/ 11462 h 11872"/>
                <a:gd name="T84" fmla="*/ 7074 w 16128"/>
                <a:gd name="T85" fmla="*/ 11550 h 11872"/>
                <a:gd name="T86" fmla="*/ 6943 w 16128"/>
                <a:gd name="T87" fmla="*/ 11632 h 11872"/>
                <a:gd name="T88" fmla="*/ 6801 w 16128"/>
                <a:gd name="T89" fmla="*/ 11706 h 11872"/>
                <a:gd name="T90" fmla="*/ 6652 w 16128"/>
                <a:gd name="T91" fmla="*/ 11767 h 11872"/>
                <a:gd name="T92" fmla="*/ 6500 w 16128"/>
                <a:gd name="T93" fmla="*/ 11817 h 11872"/>
                <a:gd name="T94" fmla="*/ 6349 w 16128"/>
                <a:gd name="T95" fmla="*/ 11852 h 11872"/>
                <a:gd name="T96" fmla="*/ 6205 w 16128"/>
                <a:gd name="T97" fmla="*/ 11870 h 11872"/>
                <a:gd name="T98" fmla="*/ 5352 w 16128"/>
                <a:gd name="T99" fmla="*/ 11871 h 11872"/>
                <a:gd name="T100" fmla="*/ 5210 w 16128"/>
                <a:gd name="T101" fmla="*/ 11858 h 11872"/>
                <a:gd name="T102" fmla="*/ 5062 w 16128"/>
                <a:gd name="T103" fmla="*/ 11827 h 11872"/>
                <a:gd name="T104" fmla="*/ 4910 w 16128"/>
                <a:gd name="T105" fmla="*/ 11780 h 11872"/>
                <a:gd name="T106" fmla="*/ 4760 w 16128"/>
                <a:gd name="T107" fmla="*/ 11722 h 11872"/>
                <a:gd name="T108" fmla="*/ 4615 w 16128"/>
                <a:gd name="T109" fmla="*/ 11651 h 11872"/>
                <a:gd name="T110" fmla="*/ 4481 w 16128"/>
                <a:gd name="T111" fmla="*/ 11572 h 11872"/>
                <a:gd name="T112" fmla="*/ 4363 w 16128"/>
                <a:gd name="T113" fmla="*/ 11484 h 11872"/>
                <a:gd name="T114" fmla="*/ 187 w 16128"/>
                <a:gd name="T115" fmla="*/ 7297 h 1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128" h="11872">
                  <a:moveTo>
                    <a:pt x="187" y="7297"/>
                  </a:moveTo>
                  <a:lnTo>
                    <a:pt x="164" y="7273"/>
                  </a:lnTo>
                  <a:lnTo>
                    <a:pt x="143" y="7248"/>
                  </a:lnTo>
                  <a:lnTo>
                    <a:pt x="124" y="7223"/>
                  </a:lnTo>
                  <a:lnTo>
                    <a:pt x="106" y="7196"/>
                  </a:lnTo>
                  <a:lnTo>
                    <a:pt x="89" y="7168"/>
                  </a:lnTo>
                  <a:lnTo>
                    <a:pt x="74" y="7141"/>
                  </a:lnTo>
                  <a:lnTo>
                    <a:pt x="59" y="7113"/>
                  </a:lnTo>
                  <a:lnTo>
                    <a:pt x="46" y="7084"/>
                  </a:lnTo>
                  <a:lnTo>
                    <a:pt x="35" y="7054"/>
                  </a:lnTo>
                  <a:lnTo>
                    <a:pt x="26" y="7024"/>
                  </a:lnTo>
                  <a:lnTo>
                    <a:pt x="18" y="6994"/>
                  </a:lnTo>
                  <a:lnTo>
                    <a:pt x="12" y="6964"/>
                  </a:lnTo>
                  <a:lnTo>
                    <a:pt x="6" y="6933"/>
                  </a:lnTo>
                  <a:lnTo>
                    <a:pt x="3" y="6902"/>
                  </a:lnTo>
                  <a:lnTo>
                    <a:pt x="1" y="6871"/>
                  </a:lnTo>
                  <a:lnTo>
                    <a:pt x="0" y="6841"/>
                  </a:lnTo>
                  <a:lnTo>
                    <a:pt x="1" y="6809"/>
                  </a:lnTo>
                  <a:lnTo>
                    <a:pt x="3" y="6778"/>
                  </a:lnTo>
                  <a:lnTo>
                    <a:pt x="7" y="6747"/>
                  </a:lnTo>
                  <a:lnTo>
                    <a:pt x="12" y="6717"/>
                  </a:lnTo>
                  <a:lnTo>
                    <a:pt x="18" y="6687"/>
                  </a:lnTo>
                  <a:lnTo>
                    <a:pt x="26" y="6656"/>
                  </a:lnTo>
                  <a:lnTo>
                    <a:pt x="36" y="6626"/>
                  </a:lnTo>
                  <a:lnTo>
                    <a:pt x="47" y="6597"/>
                  </a:lnTo>
                  <a:lnTo>
                    <a:pt x="59" y="6569"/>
                  </a:lnTo>
                  <a:lnTo>
                    <a:pt x="74" y="6539"/>
                  </a:lnTo>
                  <a:lnTo>
                    <a:pt x="90" y="6512"/>
                  </a:lnTo>
                  <a:lnTo>
                    <a:pt x="106" y="6485"/>
                  </a:lnTo>
                  <a:lnTo>
                    <a:pt x="125" y="6459"/>
                  </a:lnTo>
                  <a:lnTo>
                    <a:pt x="144" y="6432"/>
                  </a:lnTo>
                  <a:lnTo>
                    <a:pt x="165" y="6408"/>
                  </a:lnTo>
                  <a:lnTo>
                    <a:pt x="188" y="6384"/>
                  </a:lnTo>
                  <a:lnTo>
                    <a:pt x="1801" y="4771"/>
                  </a:lnTo>
                  <a:lnTo>
                    <a:pt x="1824" y="4748"/>
                  </a:lnTo>
                  <a:lnTo>
                    <a:pt x="1850" y="4727"/>
                  </a:lnTo>
                  <a:lnTo>
                    <a:pt x="1876" y="4707"/>
                  </a:lnTo>
                  <a:lnTo>
                    <a:pt x="1902" y="4689"/>
                  </a:lnTo>
                  <a:lnTo>
                    <a:pt x="1929" y="4671"/>
                  </a:lnTo>
                  <a:lnTo>
                    <a:pt x="1957" y="4656"/>
                  </a:lnTo>
                  <a:lnTo>
                    <a:pt x="1985" y="4642"/>
                  </a:lnTo>
                  <a:lnTo>
                    <a:pt x="2014" y="4630"/>
                  </a:lnTo>
                  <a:lnTo>
                    <a:pt x="2043" y="4619"/>
                  </a:lnTo>
                  <a:lnTo>
                    <a:pt x="2073" y="4609"/>
                  </a:lnTo>
                  <a:lnTo>
                    <a:pt x="2104" y="4601"/>
                  </a:lnTo>
                  <a:lnTo>
                    <a:pt x="2134" y="4595"/>
                  </a:lnTo>
                  <a:lnTo>
                    <a:pt x="2164" y="4590"/>
                  </a:lnTo>
                  <a:lnTo>
                    <a:pt x="2195" y="4586"/>
                  </a:lnTo>
                  <a:lnTo>
                    <a:pt x="2227" y="4584"/>
                  </a:lnTo>
                  <a:lnTo>
                    <a:pt x="2257" y="4583"/>
                  </a:lnTo>
                  <a:lnTo>
                    <a:pt x="2288" y="4584"/>
                  </a:lnTo>
                  <a:lnTo>
                    <a:pt x="2319" y="4586"/>
                  </a:lnTo>
                  <a:lnTo>
                    <a:pt x="2350" y="4590"/>
                  </a:lnTo>
                  <a:lnTo>
                    <a:pt x="2381" y="4595"/>
                  </a:lnTo>
                  <a:lnTo>
                    <a:pt x="2411" y="4601"/>
                  </a:lnTo>
                  <a:lnTo>
                    <a:pt x="2441" y="4609"/>
                  </a:lnTo>
                  <a:lnTo>
                    <a:pt x="2472" y="4619"/>
                  </a:lnTo>
                  <a:lnTo>
                    <a:pt x="2501" y="4630"/>
                  </a:lnTo>
                  <a:lnTo>
                    <a:pt x="2529" y="4642"/>
                  </a:lnTo>
                  <a:lnTo>
                    <a:pt x="2558" y="4656"/>
                  </a:lnTo>
                  <a:lnTo>
                    <a:pt x="2586" y="4671"/>
                  </a:lnTo>
                  <a:lnTo>
                    <a:pt x="2613" y="4689"/>
                  </a:lnTo>
                  <a:lnTo>
                    <a:pt x="2639" y="4707"/>
                  </a:lnTo>
                  <a:lnTo>
                    <a:pt x="2665" y="4727"/>
                  </a:lnTo>
                  <a:lnTo>
                    <a:pt x="2689" y="4748"/>
                  </a:lnTo>
                  <a:lnTo>
                    <a:pt x="2714" y="4770"/>
                  </a:lnTo>
                  <a:lnTo>
                    <a:pt x="5332" y="7384"/>
                  </a:lnTo>
                  <a:lnTo>
                    <a:pt x="5357" y="7406"/>
                  </a:lnTo>
                  <a:lnTo>
                    <a:pt x="5382" y="7427"/>
                  </a:lnTo>
                  <a:lnTo>
                    <a:pt x="5407" y="7448"/>
                  </a:lnTo>
                  <a:lnTo>
                    <a:pt x="5433" y="7466"/>
                  </a:lnTo>
                  <a:lnTo>
                    <a:pt x="5460" y="7483"/>
                  </a:lnTo>
                  <a:lnTo>
                    <a:pt x="5489" y="7498"/>
                  </a:lnTo>
                  <a:lnTo>
                    <a:pt x="5517" y="7512"/>
                  </a:lnTo>
                  <a:lnTo>
                    <a:pt x="5546" y="7524"/>
                  </a:lnTo>
                  <a:lnTo>
                    <a:pt x="5575" y="7535"/>
                  </a:lnTo>
                  <a:lnTo>
                    <a:pt x="5604" y="7545"/>
                  </a:lnTo>
                  <a:lnTo>
                    <a:pt x="5635" y="7553"/>
                  </a:lnTo>
                  <a:lnTo>
                    <a:pt x="5665" y="7559"/>
                  </a:lnTo>
                  <a:lnTo>
                    <a:pt x="5696" y="7565"/>
                  </a:lnTo>
                  <a:lnTo>
                    <a:pt x="5726" y="7569"/>
                  </a:lnTo>
                  <a:lnTo>
                    <a:pt x="5758" y="7571"/>
                  </a:lnTo>
                  <a:lnTo>
                    <a:pt x="5789" y="7572"/>
                  </a:lnTo>
                  <a:lnTo>
                    <a:pt x="5819" y="7571"/>
                  </a:lnTo>
                  <a:lnTo>
                    <a:pt x="5850" y="7569"/>
                  </a:lnTo>
                  <a:lnTo>
                    <a:pt x="5882" y="7565"/>
                  </a:lnTo>
                  <a:lnTo>
                    <a:pt x="5912" y="7559"/>
                  </a:lnTo>
                  <a:lnTo>
                    <a:pt x="5942" y="7552"/>
                  </a:lnTo>
                  <a:lnTo>
                    <a:pt x="5972" y="7544"/>
                  </a:lnTo>
                  <a:lnTo>
                    <a:pt x="6003" y="7535"/>
                  </a:lnTo>
                  <a:lnTo>
                    <a:pt x="6032" y="7524"/>
                  </a:lnTo>
                  <a:lnTo>
                    <a:pt x="6060" y="7512"/>
                  </a:lnTo>
                  <a:lnTo>
                    <a:pt x="6089" y="7498"/>
                  </a:lnTo>
                  <a:lnTo>
                    <a:pt x="6117" y="7482"/>
                  </a:lnTo>
                  <a:lnTo>
                    <a:pt x="6144" y="7465"/>
                  </a:lnTo>
                  <a:lnTo>
                    <a:pt x="6170" y="7447"/>
                  </a:lnTo>
                  <a:lnTo>
                    <a:pt x="6196" y="7426"/>
                  </a:lnTo>
                  <a:lnTo>
                    <a:pt x="6220" y="7405"/>
                  </a:lnTo>
                  <a:lnTo>
                    <a:pt x="6245" y="7383"/>
                  </a:lnTo>
                  <a:lnTo>
                    <a:pt x="13421" y="190"/>
                  </a:lnTo>
                  <a:lnTo>
                    <a:pt x="13445" y="166"/>
                  </a:lnTo>
                  <a:lnTo>
                    <a:pt x="13470" y="145"/>
                  </a:lnTo>
                  <a:lnTo>
                    <a:pt x="13495" y="125"/>
                  </a:lnTo>
                  <a:lnTo>
                    <a:pt x="13521" y="107"/>
                  </a:lnTo>
                  <a:lnTo>
                    <a:pt x="13549" y="90"/>
                  </a:lnTo>
                  <a:lnTo>
                    <a:pt x="13577" y="75"/>
                  </a:lnTo>
                  <a:lnTo>
                    <a:pt x="13605" y="60"/>
                  </a:lnTo>
                  <a:lnTo>
                    <a:pt x="13634" y="47"/>
                  </a:lnTo>
                  <a:lnTo>
                    <a:pt x="13663" y="36"/>
                  </a:lnTo>
                  <a:lnTo>
                    <a:pt x="13693" y="27"/>
                  </a:lnTo>
                  <a:lnTo>
                    <a:pt x="13723" y="19"/>
                  </a:lnTo>
                  <a:lnTo>
                    <a:pt x="13753" y="12"/>
                  </a:lnTo>
                  <a:lnTo>
                    <a:pt x="13784" y="7"/>
                  </a:lnTo>
                  <a:lnTo>
                    <a:pt x="13815" y="3"/>
                  </a:lnTo>
                  <a:lnTo>
                    <a:pt x="13846" y="1"/>
                  </a:lnTo>
                  <a:lnTo>
                    <a:pt x="13877" y="0"/>
                  </a:lnTo>
                  <a:lnTo>
                    <a:pt x="13908" y="1"/>
                  </a:lnTo>
                  <a:lnTo>
                    <a:pt x="13939" y="3"/>
                  </a:lnTo>
                  <a:lnTo>
                    <a:pt x="13970" y="6"/>
                  </a:lnTo>
                  <a:lnTo>
                    <a:pt x="14000" y="11"/>
                  </a:lnTo>
                  <a:lnTo>
                    <a:pt x="14031" y="18"/>
                  </a:lnTo>
                  <a:lnTo>
                    <a:pt x="14062" y="26"/>
                  </a:lnTo>
                  <a:lnTo>
                    <a:pt x="14091" y="35"/>
                  </a:lnTo>
                  <a:lnTo>
                    <a:pt x="14120" y="46"/>
                  </a:lnTo>
                  <a:lnTo>
                    <a:pt x="14149" y="58"/>
                  </a:lnTo>
                  <a:lnTo>
                    <a:pt x="14178" y="73"/>
                  </a:lnTo>
                  <a:lnTo>
                    <a:pt x="14206" y="88"/>
                  </a:lnTo>
                  <a:lnTo>
                    <a:pt x="14233" y="105"/>
                  </a:lnTo>
                  <a:lnTo>
                    <a:pt x="14259" y="123"/>
                  </a:lnTo>
                  <a:lnTo>
                    <a:pt x="14285" y="143"/>
                  </a:lnTo>
                  <a:lnTo>
                    <a:pt x="14310" y="164"/>
                  </a:lnTo>
                  <a:lnTo>
                    <a:pt x="14334" y="186"/>
                  </a:lnTo>
                  <a:lnTo>
                    <a:pt x="15938" y="1780"/>
                  </a:lnTo>
                  <a:lnTo>
                    <a:pt x="15962" y="1804"/>
                  </a:lnTo>
                  <a:lnTo>
                    <a:pt x="15983" y="1829"/>
                  </a:lnTo>
                  <a:lnTo>
                    <a:pt x="16003" y="1855"/>
                  </a:lnTo>
                  <a:lnTo>
                    <a:pt x="16021" y="1881"/>
                  </a:lnTo>
                  <a:lnTo>
                    <a:pt x="16038" y="1908"/>
                  </a:lnTo>
                  <a:lnTo>
                    <a:pt x="16053" y="1935"/>
                  </a:lnTo>
                  <a:lnTo>
                    <a:pt x="16068" y="1964"/>
                  </a:lnTo>
                  <a:lnTo>
                    <a:pt x="16081" y="1993"/>
                  </a:lnTo>
                  <a:lnTo>
                    <a:pt x="16092" y="2022"/>
                  </a:lnTo>
                  <a:lnTo>
                    <a:pt x="16101" y="2051"/>
                  </a:lnTo>
                  <a:lnTo>
                    <a:pt x="16109" y="2082"/>
                  </a:lnTo>
                  <a:lnTo>
                    <a:pt x="16116" y="2112"/>
                  </a:lnTo>
                  <a:lnTo>
                    <a:pt x="16121" y="2143"/>
                  </a:lnTo>
                  <a:lnTo>
                    <a:pt x="16125" y="2173"/>
                  </a:lnTo>
                  <a:lnTo>
                    <a:pt x="16127" y="2205"/>
                  </a:lnTo>
                  <a:lnTo>
                    <a:pt x="16128" y="2236"/>
                  </a:lnTo>
                  <a:lnTo>
                    <a:pt x="16127" y="2266"/>
                  </a:lnTo>
                  <a:lnTo>
                    <a:pt x="16125" y="2297"/>
                  </a:lnTo>
                  <a:lnTo>
                    <a:pt x="16122" y="2328"/>
                  </a:lnTo>
                  <a:lnTo>
                    <a:pt x="16117" y="2359"/>
                  </a:lnTo>
                  <a:lnTo>
                    <a:pt x="16110" y="2389"/>
                  </a:lnTo>
                  <a:lnTo>
                    <a:pt x="16102" y="2419"/>
                  </a:lnTo>
                  <a:lnTo>
                    <a:pt x="16093" y="2449"/>
                  </a:lnTo>
                  <a:lnTo>
                    <a:pt x="16082" y="2478"/>
                  </a:lnTo>
                  <a:lnTo>
                    <a:pt x="16069" y="2507"/>
                  </a:lnTo>
                  <a:lnTo>
                    <a:pt x="16055" y="2535"/>
                  </a:lnTo>
                  <a:lnTo>
                    <a:pt x="16039" y="2564"/>
                  </a:lnTo>
                  <a:lnTo>
                    <a:pt x="16023" y="2591"/>
                  </a:lnTo>
                  <a:lnTo>
                    <a:pt x="16004" y="2617"/>
                  </a:lnTo>
                  <a:lnTo>
                    <a:pt x="15985" y="2642"/>
                  </a:lnTo>
                  <a:lnTo>
                    <a:pt x="15964" y="2667"/>
                  </a:lnTo>
                  <a:lnTo>
                    <a:pt x="15941" y="2692"/>
                  </a:lnTo>
                  <a:lnTo>
                    <a:pt x="7238" y="11415"/>
                  </a:lnTo>
                  <a:lnTo>
                    <a:pt x="7214" y="11439"/>
                  </a:lnTo>
                  <a:lnTo>
                    <a:pt x="7188" y="11462"/>
                  </a:lnTo>
                  <a:lnTo>
                    <a:pt x="7162" y="11485"/>
                  </a:lnTo>
                  <a:lnTo>
                    <a:pt x="7134" y="11507"/>
                  </a:lnTo>
                  <a:lnTo>
                    <a:pt x="7104" y="11529"/>
                  </a:lnTo>
                  <a:lnTo>
                    <a:pt x="7074" y="11550"/>
                  </a:lnTo>
                  <a:lnTo>
                    <a:pt x="7043" y="11572"/>
                  </a:lnTo>
                  <a:lnTo>
                    <a:pt x="7011" y="11593"/>
                  </a:lnTo>
                  <a:lnTo>
                    <a:pt x="6977" y="11613"/>
                  </a:lnTo>
                  <a:lnTo>
                    <a:pt x="6943" y="11632"/>
                  </a:lnTo>
                  <a:lnTo>
                    <a:pt x="6909" y="11651"/>
                  </a:lnTo>
                  <a:lnTo>
                    <a:pt x="6874" y="11670"/>
                  </a:lnTo>
                  <a:lnTo>
                    <a:pt x="6837" y="11688"/>
                  </a:lnTo>
                  <a:lnTo>
                    <a:pt x="6801" y="11706"/>
                  </a:lnTo>
                  <a:lnTo>
                    <a:pt x="6765" y="11722"/>
                  </a:lnTo>
                  <a:lnTo>
                    <a:pt x="6727" y="11738"/>
                  </a:lnTo>
                  <a:lnTo>
                    <a:pt x="6689" y="11753"/>
                  </a:lnTo>
                  <a:lnTo>
                    <a:pt x="6652" y="11767"/>
                  </a:lnTo>
                  <a:lnTo>
                    <a:pt x="6613" y="11781"/>
                  </a:lnTo>
                  <a:lnTo>
                    <a:pt x="6576" y="11793"/>
                  </a:lnTo>
                  <a:lnTo>
                    <a:pt x="6538" y="11805"/>
                  </a:lnTo>
                  <a:lnTo>
                    <a:pt x="6500" y="11817"/>
                  </a:lnTo>
                  <a:lnTo>
                    <a:pt x="6461" y="11827"/>
                  </a:lnTo>
                  <a:lnTo>
                    <a:pt x="6424" y="11836"/>
                  </a:lnTo>
                  <a:lnTo>
                    <a:pt x="6387" y="11844"/>
                  </a:lnTo>
                  <a:lnTo>
                    <a:pt x="6349" y="11852"/>
                  </a:lnTo>
                  <a:lnTo>
                    <a:pt x="6313" y="11858"/>
                  </a:lnTo>
                  <a:lnTo>
                    <a:pt x="6277" y="11863"/>
                  </a:lnTo>
                  <a:lnTo>
                    <a:pt x="6241" y="11867"/>
                  </a:lnTo>
                  <a:lnTo>
                    <a:pt x="6205" y="11870"/>
                  </a:lnTo>
                  <a:lnTo>
                    <a:pt x="6171" y="11871"/>
                  </a:lnTo>
                  <a:lnTo>
                    <a:pt x="6138" y="11872"/>
                  </a:lnTo>
                  <a:lnTo>
                    <a:pt x="5386" y="11872"/>
                  </a:lnTo>
                  <a:lnTo>
                    <a:pt x="5352" y="11871"/>
                  </a:lnTo>
                  <a:lnTo>
                    <a:pt x="5318" y="11870"/>
                  </a:lnTo>
                  <a:lnTo>
                    <a:pt x="5283" y="11867"/>
                  </a:lnTo>
                  <a:lnTo>
                    <a:pt x="5247" y="11863"/>
                  </a:lnTo>
                  <a:lnTo>
                    <a:pt x="5210" y="11858"/>
                  </a:lnTo>
                  <a:lnTo>
                    <a:pt x="5174" y="11851"/>
                  </a:lnTo>
                  <a:lnTo>
                    <a:pt x="5137" y="11844"/>
                  </a:lnTo>
                  <a:lnTo>
                    <a:pt x="5099" y="11836"/>
                  </a:lnTo>
                  <a:lnTo>
                    <a:pt x="5062" y="11827"/>
                  </a:lnTo>
                  <a:lnTo>
                    <a:pt x="5024" y="11817"/>
                  </a:lnTo>
                  <a:lnTo>
                    <a:pt x="4986" y="11805"/>
                  </a:lnTo>
                  <a:lnTo>
                    <a:pt x="4948" y="11793"/>
                  </a:lnTo>
                  <a:lnTo>
                    <a:pt x="4910" y="11780"/>
                  </a:lnTo>
                  <a:lnTo>
                    <a:pt x="4872" y="11767"/>
                  </a:lnTo>
                  <a:lnTo>
                    <a:pt x="4834" y="11753"/>
                  </a:lnTo>
                  <a:lnTo>
                    <a:pt x="4796" y="11738"/>
                  </a:lnTo>
                  <a:lnTo>
                    <a:pt x="4760" y="11722"/>
                  </a:lnTo>
                  <a:lnTo>
                    <a:pt x="4722" y="11705"/>
                  </a:lnTo>
                  <a:lnTo>
                    <a:pt x="4686" y="11688"/>
                  </a:lnTo>
                  <a:lnTo>
                    <a:pt x="4650" y="11669"/>
                  </a:lnTo>
                  <a:lnTo>
                    <a:pt x="4615" y="11651"/>
                  </a:lnTo>
                  <a:lnTo>
                    <a:pt x="4580" y="11632"/>
                  </a:lnTo>
                  <a:lnTo>
                    <a:pt x="4546" y="11612"/>
                  </a:lnTo>
                  <a:lnTo>
                    <a:pt x="4513" y="11592"/>
                  </a:lnTo>
                  <a:lnTo>
                    <a:pt x="4481" y="11572"/>
                  </a:lnTo>
                  <a:lnTo>
                    <a:pt x="4449" y="11550"/>
                  </a:lnTo>
                  <a:lnTo>
                    <a:pt x="4419" y="11528"/>
                  </a:lnTo>
                  <a:lnTo>
                    <a:pt x="4390" y="11506"/>
                  </a:lnTo>
                  <a:lnTo>
                    <a:pt x="4363" y="11484"/>
                  </a:lnTo>
                  <a:lnTo>
                    <a:pt x="4335" y="11462"/>
                  </a:lnTo>
                  <a:lnTo>
                    <a:pt x="4310" y="11439"/>
                  </a:lnTo>
                  <a:lnTo>
                    <a:pt x="4286" y="11414"/>
                  </a:lnTo>
                  <a:lnTo>
                    <a:pt x="187" y="7297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8C087F0-DC32-3C83-42FC-609BAEDD8F17}"/>
                </a:ext>
              </a:extLst>
            </p:cNvPr>
            <p:cNvSpPr txBox="1"/>
            <p:nvPr/>
          </p:nvSpPr>
          <p:spPr>
            <a:xfrm>
              <a:off x="1351471" y="4239923"/>
              <a:ext cx="1969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5 Revisions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8BB3923-3A88-2F36-F36B-60F215D324AF}"/>
              </a:ext>
            </a:extLst>
          </p:cNvPr>
          <p:cNvGrpSpPr/>
          <p:nvPr/>
        </p:nvGrpSpPr>
        <p:grpSpPr>
          <a:xfrm>
            <a:off x="8181362" y="4888783"/>
            <a:ext cx="2141585" cy="307777"/>
            <a:chOff x="1179219" y="4642811"/>
            <a:chExt cx="2141585" cy="307777"/>
          </a:xfrm>
        </p:grpSpPr>
        <p:sp>
          <p:nvSpPr>
            <p:cNvPr id="64" name="Freeform 229">
              <a:extLst>
                <a:ext uri="{FF2B5EF4-FFF2-40B4-BE49-F238E27FC236}">
                  <a16:creationId xmlns:a16="http://schemas.microsoft.com/office/drawing/2014/main" id="{DA65C371-3356-9D2C-D228-590273C92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219" y="4739074"/>
              <a:ext cx="133002" cy="91589"/>
            </a:xfrm>
            <a:custGeom>
              <a:avLst/>
              <a:gdLst>
                <a:gd name="T0" fmla="*/ 124 w 16128"/>
                <a:gd name="T1" fmla="*/ 7223 h 11872"/>
                <a:gd name="T2" fmla="*/ 59 w 16128"/>
                <a:gd name="T3" fmla="*/ 7113 h 11872"/>
                <a:gd name="T4" fmla="*/ 18 w 16128"/>
                <a:gd name="T5" fmla="*/ 6994 h 11872"/>
                <a:gd name="T6" fmla="*/ 1 w 16128"/>
                <a:gd name="T7" fmla="*/ 6871 h 11872"/>
                <a:gd name="T8" fmla="*/ 7 w 16128"/>
                <a:gd name="T9" fmla="*/ 6747 h 11872"/>
                <a:gd name="T10" fmla="*/ 36 w 16128"/>
                <a:gd name="T11" fmla="*/ 6626 h 11872"/>
                <a:gd name="T12" fmla="*/ 90 w 16128"/>
                <a:gd name="T13" fmla="*/ 6512 h 11872"/>
                <a:gd name="T14" fmla="*/ 165 w 16128"/>
                <a:gd name="T15" fmla="*/ 6408 h 11872"/>
                <a:gd name="T16" fmla="*/ 1850 w 16128"/>
                <a:gd name="T17" fmla="*/ 4727 h 11872"/>
                <a:gd name="T18" fmla="*/ 1957 w 16128"/>
                <a:gd name="T19" fmla="*/ 4656 h 11872"/>
                <a:gd name="T20" fmla="*/ 2073 w 16128"/>
                <a:gd name="T21" fmla="*/ 4609 h 11872"/>
                <a:gd name="T22" fmla="*/ 2195 w 16128"/>
                <a:gd name="T23" fmla="*/ 4586 h 11872"/>
                <a:gd name="T24" fmla="*/ 2319 w 16128"/>
                <a:gd name="T25" fmla="*/ 4586 h 11872"/>
                <a:gd name="T26" fmla="*/ 2441 w 16128"/>
                <a:gd name="T27" fmla="*/ 4609 h 11872"/>
                <a:gd name="T28" fmla="*/ 2558 w 16128"/>
                <a:gd name="T29" fmla="*/ 4656 h 11872"/>
                <a:gd name="T30" fmla="*/ 2665 w 16128"/>
                <a:gd name="T31" fmla="*/ 4727 h 11872"/>
                <a:gd name="T32" fmla="*/ 5357 w 16128"/>
                <a:gd name="T33" fmla="*/ 7406 h 11872"/>
                <a:gd name="T34" fmla="*/ 5460 w 16128"/>
                <a:gd name="T35" fmla="*/ 7483 h 11872"/>
                <a:gd name="T36" fmla="*/ 5575 w 16128"/>
                <a:gd name="T37" fmla="*/ 7535 h 11872"/>
                <a:gd name="T38" fmla="*/ 5696 w 16128"/>
                <a:gd name="T39" fmla="*/ 7565 h 11872"/>
                <a:gd name="T40" fmla="*/ 5819 w 16128"/>
                <a:gd name="T41" fmla="*/ 7571 h 11872"/>
                <a:gd name="T42" fmla="*/ 5942 w 16128"/>
                <a:gd name="T43" fmla="*/ 7552 h 11872"/>
                <a:gd name="T44" fmla="*/ 6060 w 16128"/>
                <a:gd name="T45" fmla="*/ 7512 h 11872"/>
                <a:gd name="T46" fmla="*/ 6170 w 16128"/>
                <a:gd name="T47" fmla="*/ 7447 h 11872"/>
                <a:gd name="T48" fmla="*/ 13421 w 16128"/>
                <a:gd name="T49" fmla="*/ 190 h 11872"/>
                <a:gd name="T50" fmla="*/ 13521 w 16128"/>
                <a:gd name="T51" fmla="*/ 107 h 11872"/>
                <a:gd name="T52" fmla="*/ 13634 w 16128"/>
                <a:gd name="T53" fmla="*/ 47 h 11872"/>
                <a:gd name="T54" fmla="*/ 13753 w 16128"/>
                <a:gd name="T55" fmla="*/ 12 h 11872"/>
                <a:gd name="T56" fmla="*/ 13877 w 16128"/>
                <a:gd name="T57" fmla="*/ 0 h 11872"/>
                <a:gd name="T58" fmla="*/ 14000 w 16128"/>
                <a:gd name="T59" fmla="*/ 11 h 11872"/>
                <a:gd name="T60" fmla="*/ 14120 w 16128"/>
                <a:gd name="T61" fmla="*/ 46 h 11872"/>
                <a:gd name="T62" fmla="*/ 14233 w 16128"/>
                <a:gd name="T63" fmla="*/ 105 h 11872"/>
                <a:gd name="T64" fmla="*/ 14334 w 16128"/>
                <a:gd name="T65" fmla="*/ 186 h 11872"/>
                <a:gd name="T66" fmla="*/ 16003 w 16128"/>
                <a:gd name="T67" fmla="*/ 1855 h 11872"/>
                <a:gd name="T68" fmla="*/ 16068 w 16128"/>
                <a:gd name="T69" fmla="*/ 1964 h 11872"/>
                <a:gd name="T70" fmla="*/ 16109 w 16128"/>
                <a:gd name="T71" fmla="*/ 2082 h 11872"/>
                <a:gd name="T72" fmla="*/ 16127 w 16128"/>
                <a:gd name="T73" fmla="*/ 2205 h 11872"/>
                <a:gd name="T74" fmla="*/ 16122 w 16128"/>
                <a:gd name="T75" fmla="*/ 2328 h 11872"/>
                <a:gd name="T76" fmla="*/ 16093 w 16128"/>
                <a:gd name="T77" fmla="*/ 2449 h 11872"/>
                <a:gd name="T78" fmla="*/ 16039 w 16128"/>
                <a:gd name="T79" fmla="*/ 2564 h 11872"/>
                <a:gd name="T80" fmla="*/ 15964 w 16128"/>
                <a:gd name="T81" fmla="*/ 2667 h 11872"/>
                <a:gd name="T82" fmla="*/ 7188 w 16128"/>
                <a:gd name="T83" fmla="*/ 11462 h 11872"/>
                <a:gd name="T84" fmla="*/ 7074 w 16128"/>
                <a:gd name="T85" fmla="*/ 11550 h 11872"/>
                <a:gd name="T86" fmla="*/ 6943 w 16128"/>
                <a:gd name="T87" fmla="*/ 11632 h 11872"/>
                <a:gd name="T88" fmla="*/ 6801 w 16128"/>
                <a:gd name="T89" fmla="*/ 11706 h 11872"/>
                <a:gd name="T90" fmla="*/ 6652 w 16128"/>
                <a:gd name="T91" fmla="*/ 11767 h 11872"/>
                <a:gd name="T92" fmla="*/ 6500 w 16128"/>
                <a:gd name="T93" fmla="*/ 11817 h 11872"/>
                <a:gd name="T94" fmla="*/ 6349 w 16128"/>
                <a:gd name="T95" fmla="*/ 11852 h 11872"/>
                <a:gd name="T96" fmla="*/ 6205 w 16128"/>
                <a:gd name="T97" fmla="*/ 11870 h 11872"/>
                <a:gd name="T98" fmla="*/ 5352 w 16128"/>
                <a:gd name="T99" fmla="*/ 11871 h 11872"/>
                <a:gd name="T100" fmla="*/ 5210 w 16128"/>
                <a:gd name="T101" fmla="*/ 11858 h 11872"/>
                <a:gd name="T102" fmla="*/ 5062 w 16128"/>
                <a:gd name="T103" fmla="*/ 11827 h 11872"/>
                <a:gd name="T104" fmla="*/ 4910 w 16128"/>
                <a:gd name="T105" fmla="*/ 11780 h 11872"/>
                <a:gd name="T106" fmla="*/ 4760 w 16128"/>
                <a:gd name="T107" fmla="*/ 11722 h 11872"/>
                <a:gd name="T108" fmla="*/ 4615 w 16128"/>
                <a:gd name="T109" fmla="*/ 11651 h 11872"/>
                <a:gd name="T110" fmla="*/ 4481 w 16128"/>
                <a:gd name="T111" fmla="*/ 11572 h 11872"/>
                <a:gd name="T112" fmla="*/ 4363 w 16128"/>
                <a:gd name="T113" fmla="*/ 11484 h 11872"/>
                <a:gd name="T114" fmla="*/ 187 w 16128"/>
                <a:gd name="T115" fmla="*/ 7297 h 1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128" h="11872">
                  <a:moveTo>
                    <a:pt x="187" y="7297"/>
                  </a:moveTo>
                  <a:lnTo>
                    <a:pt x="164" y="7273"/>
                  </a:lnTo>
                  <a:lnTo>
                    <a:pt x="143" y="7248"/>
                  </a:lnTo>
                  <a:lnTo>
                    <a:pt x="124" y="7223"/>
                  </a:lnTo>
                  <a:lnTo>
                    <a:pt x="106" y="7196"/>
                  </a:lnTo>
                  <a:lnTo>
                    <a:pt x="89" y="7168"/>
                  </a:lnTo>
                  <a:lnTo>
                    <a:pt x="74" y="7141"/>
                  </a:lnTo>
                  <a:lnTo>
                    <a:pt x="59" y="7113"/>
                  </a:lnTo>
                  <a:lnTo>
                    <a:pt x="46" y="7084"/>
                  </a:lnTo>
                  <a:lnTo>
                    <a:pt x="35" y="7054"/>
                  </a:lnTo>
                  <a:lnTo>
                    <a:pt x="26" y="7024"/>
                  </a:lnTo>
                  <a:lnTo>
                    <a:pt x="18" y="6994"/>
                  </a:lnTo>
                  <a:lnTo>
                    <a:pt x="12" y="6964"/>
                  </a:lnTo>
                  <a:lnTo>
                    <a:pt x="6" y="6933"/>
                  </a:lnTo>
                  <a:lnTo>
                    <a:pt x="3" y="6902"/>
                  </a:lnTo>
                  <a:lnTo>
                    <a:pt x="1" y="6871"/>
                  </a:lnTo>
                  <a:lnTo>
                    <a:pt x="0" y="6841"/>
                  </a:lnTo>
                  <a:lnTo>
                    <a:pt x="1" y="6809"/>
                  </a:lnTo>
                  <a:lnTo>
                    <a:pt x="3" y="6778"/>
                  </a:lnTo>
                  <a:lnTo>
                    <a:pt x="7" y="6747"/>
                  </a:lnTo>
                  <a:lnTo>
                    <a:pt x="12" y="6717"/>
                  </a:lnTo>
                  <a:lnTo>
                    <a:pt x="18" y="6687"/>
                  </a:lnTo>
                  <a:lnTo>
                    <a:pt x="26" y="6656"/>
                  </a:lnTo>
                  <a:lnTo>
                    <a:pt x="36" y="6626"/>
                  </a:lnTo>
                  <a:lnTo>
                    <a:pt x="47" y="6597"/>
                  </a:lnTo>
                  <a:lnTo>
                    <a:pt x="59" y="6569"/>
                  </a:lnTo>
                  <a:lnTo>
                    <a:pt x="74" y="6539"/>
                  </a:lnTo>
                  <a:lnTo>
                    <a:pt x="90" y="6512"/>
                  </a:lnTo>
                  <a:lnTo>
                    <a:pt x="106" y="6485"/>
                  </a:lnTo>
                  <a:lnTo>
                    <a:pt x="125" y="6459"/>
                  </a:lnTo>
                  <a:lnTo>
                    <a:pt x="144" y="6432"/>
                  </a:lnTo>
                  <a:lnTo>
                    <a:pt x="165" y="6408"/>
                  </a:lnTo>
                  <a:lnTo>
                    <a:pt x="188" y="6384"/>
                  </a:lnTo>
                  <a:lnTo>
                    <a:pt x="1801" y="4771"/>
                  </a:lnTo>
                  <a:lnTo>
                    <a:pt x="1824" y="4748"/>
                  </a:lnTo>
                  <a:lnTo>
                    <a:pt x="1850" y="4727"/>
                  </a:lnTo>
                  <a:lnTo>
                    <a:pt x="1876" y="4707"/>
                  </a:lnTo>
                  <a:lnTo>
                    <a:pt x="1902" y="4689"/>
                  </a:lnTo>
                  <a:lnTo>
                    <a:pt x="1929" y="4671"/>
                  </a:lnTo>
                  <a:lnTo>
                    <a:pt x="1957" y="4656"/>
                  </a:lnTo>
                  <a:lnTo>
                    <a:pt x="1985" y="4642"/>
                  </a:lnTo>
                  <a:lnTo>
                    <a:pt x="2014" y="4630"/>
                  </a:lnTo>
                  <a:lnTo>
                    <a:pt x="2043" y="4619"/>
                  </a:lnTo>
                  <a:lnTo>
                    <a:pt x="2073" y="4609"/>
                  </a:lnTo>
                  <a:lnTo>
                    <a:pt x="2104" y="4601"/>
                  </a:lnTo>
                  <a:lnTo>
                    <a:pt x="2134" y="4595"/>
                  </a:lnTo>
                  <a:lnTo>
                    <a:pt x="2164" y="4590"/>
                  </a:lnTo>
                  <a:lnTo>
                    <a:pt x="2195" y="4586"/>
                  </a:lnTo>
                  <a:lnTo>
                    <a:pt x="2227" y="4584"/>
                  </a:lnTo>
                  <a:lnTo>
                    <a:pt x="2257" y="4583"/>
                  </a:lnTo>
                  <a:lnTo>
                    <a:pt x="2288" y="4584"/>
                  </a:lnTo>
                  <a:lnTo>
                    <a:pt x="2319" y="4586"/>
                  </a:lnTo>
                  <a:lnTo>
                    <a:pt x="2350" y="4590"/>
                  </a:lnTo>
                  <a:lnTo>
                    <a:pt x="2381" y="4595"/>
                  </a:lnTo>
                  <a:lnTo>
                    <a:pt x="2411" y="4601"/>
                  </a:lnTo>
                  <a:lnTo>
                    <a:pt x="2441" y="4609"/>
                  </a:lnTo>
                  <a:lnTo>
                    <a:pt x="2472" y="4619"/>
                  </a:lnTo>
                  <a:lnTo>
                    <a:pt x="2501" y="4630"/>
                  </a:lnTo>
                  <a:lnTo>
                    <a:pt x="2529" y="4642"/>
                  </a:lnTo>
                  <a:lnTo>
                    <a:pt x="2558" y="4656"/>
                  </a:lnTo>
                  <a:lnTo>
                    <a:pt x="2586" y="4671"/>
                  </a:lnTo>
                  <a:lnTo>
                    <a:pt x="2613" y="4689"/>
                  </a:lnTo>
                  <a:lnTo>
                    <a:pt x="2639" y="4707"/>
                  </a:lnTo>
                  <a:lnTo>
                    <a:pt x="2665" y="4727"/>
                  </a:lnTo>
                  <a:lnTo>
                    <a:pt x="2689" y="4748"/>
                  </a:lnTo>
                  <a:lnTo>
                    <a:pt x="2714" y="4770"/>
                  </a:lnTo>
                  <a:lnTo>
                    <a:pt x="5332" y="7384"/>
                  </a:lnTo>
                  <a:lnTo>
                    <a:pt x="5357" y="7406"/>
                  </a:lnTo>
                  <a:lnTo>
                    <a:pt x="5382" y="7427"/>
                  </a:lnTo>
                  <a:lnTo>
                    <a:pt x="5407" y="7448"/>
                  </a:lnTo>
                  <a:lnTo>
                    <a:pt x="5433" y="7466"/>
                  </a:lnTo>
                  <a:lnTo>
                    <a:pt x="5460" y="7483"/>
                  </a:lnTo>
                  <a:lnTo>
                    <a:pt x="5489" y="7498"/>
                  </a:lnTo>
                  <a:lnTo>
                    <a:pt x="5517" y="7512"/>
                  </a:lnTo>
                  <a:lnTo>
                    <a:pt x="5546" y="7524"/>
                  </a:lnTo>
                  <a:lnTo>
                    <a:pt x="5575" y="7535"/>
                  </a:lnTo>
                  <a:lnTo>
                    <a:pt x="5604" y="7545"/>
                  </a:lnTo>
                  <a:lnTo>
                    <a:pt x="5635" y="7553"/>
                  </a:lnTo>
                  <a:lnTo>
                    <a:pt x="5665" y="7559"/>
                  </a:lnTo>
                  <a:lnTo>
                    <a:pt x="5696" y="7565"/>
                  </a:lnTo>
                  <a:lnTo>
                    <a:pt x="5726" y="7569"/>
                  </a:lnTo>
                  <a:lnTo>
                    <a:pt x="5758" y="7571"/>
                  </a:lnTo>
                  <a:lnTo>
                    <a:pt x="5789" y="7572"/>
                  </a:lnTo>
                  <a:lnTo>
                    <a:pt x="5819" y="7571"/>
                  </a:lnTo>
                  <a:lnTo>
                    <a:pt x="5850" y="7569"/>
                  </a:lnTo>
                  <a:lnTo>
                    <a:pt x="5882" y="7565"/>
                  </a:lnTo>
                  <a:lnTo>
                    <a:pt x="5912" y="7559"/>
                  </a:lnTo>
                  <a:lnTo>
                    <a:pt x="5942" y="7552"/>
                  </a:lnTo>
                  <a:lnTo>
                    <a:pt x="5972" y="7544"/>
                  </a:lnTo>
                  <a:lnTo>
                    <a:pt x="6003" y="7535"/>
                  </a:lnTo>
                  <a:lnTo>
                    <a:pt x="6032" y="7524"/>
                  </a:lnTo>
                  <a:lnTo>
                    <a:pt x="6060" y="7512"/>
                  </a:lnTo>
                  <a:lnTo>
                    <a:pt x="6089" y="7498"/>
                  </a:lnTo>
                  <a:lnTo>
                    <a:pt x="6117" y="7482"/>
                  </a:lnTo>
                  <a:lnTo>
                    <a:pt x="6144" y="7465"/>
                  </a:lnTo>
                  <a:lnTo>
                    <a:pt x="6170" y="7447"/>
                  </a:lnTo>
                  <a:lnTo>
                    <a:pt x="6196" y="7426"/>
                  </a:lnTo>
                  <a:lnTo>
                    <a:pt x="6220" y="7405"/>
                  </a:lnTo>
                  <a:lnTo>
                    <a:pt x="6245" y="7383"/>
                  </a:lnTo>
                  <a:lnTo>
                    <a:pt x="13421" y="190"/>
                  </a:lnTo>
                  <a:lnTo>
                    <a:pt x="13445" y="166"/>
                  </a:lnTo>
                  <a:lnTo>
                    <a:pt x="13470" y="145"/>
                  </a:lnTo>
                  <a:lnTo>
                    <a:pt x="13495" y="125"/>
                  </a:lnTo>
                  <a:lnTo>
                    <a:pt x="13521" y="107"/>
                  </a:lnTo>
                  <a:lnTo>
                    <a:pt x="13549" y="90"/>
                  </a:lnTo>
                  <a:lnTo>
                    <a:pt x="13577" y="75"/>
                  </a:lnTo>
                  <a:lnTo>
                    <a:pt x="13605" y="60"/>
                  </a:lnTo>
                  <a:lnTo>
                    <a:pt x="13634" y="47"/>
                  </a:lnTo>
                  <a:lnTo>
                    <a:pt x="13663" y="36"/>
                  </a:lnTo>
                  <a:lnTo>
                    <a:pt x="13693" y="27"/>
                  </a:lnTo>
                  <a:lnTo>
                    <a:pt x="13723" y="19"/>
                  </a:lnTo>
                  <a:lnTo>
                    <a:pt x="13753" y="12"/>
                  </a:lnTo>
                  <a:lnTo>
                    <a:pt x="13784" y="7"/>
                  </a:lnTo>
                  <a:lnTo>
                    <a:pt x="13815" y="3"/>
                  </a:lnTo>
                  <a:lnTo>
                    <a:pt x="13846" y="1"/>
                  </a:lnTo>
                  <a:lnTo>
                    <a:pt x="13877" y="0"/>
                  </a:lnTo>
                  <a:lnTo>
                    <a:pt x="13908" y="1"/>
                  </a:lnTo>
                  <a:lnTo>
                    <a:pt x="13939" y="3"/>
                  </a:lnTo>
                  <a:lnTo>
                    <a:pt x="13970" y="6"/>
                  </a:lnTo>
                  <a:lnTo>
                    <a:pt x="14000" y="11"/>
                  </a:lnTo>
                  <a:lnTo>
                    <a:pt x="14031" y="18"/>
                  </a:lnTo>
                  <a:lnTo>
                    <a:pt x="14062" y="26"/>
                  </a:lnTo>
                  <a:lnTo>
                    <a:pt x="14091" y="35"/>
                  </a:lnTo>
                  <a:lnTo>
                    <a:pt x="14120" y="46"/>
                  </a:lnTo>
                  <a:lnTo>
                    <a:pt x="14149" y="58"/>
                  </a:lnTo>
                  <a:lnTo>
                    <a:pt x="14178" y="73"/>
                  </a:lnTo>
                  <a:lnTo>
                    <a:pt x="14206" y="88"/>
                  </a:lnTo>
                  <a:lnTo>
                    <a:pt x="14233" y="105"/>
                  </a:lnTo>
                  <a:lnTo>
                    <a:pt x="14259" y="123"/>
                  </a:lnTo>
                  <a:lnTo>
                    <a:pt x="14285" y="143"/>
                  </a:lnTo>
                  <a:lnTo>
                    <a:pt x="14310" y="164"/>
                  </a:lnTo>
                  <a:lnTo>
                    <a:pt x="14334" y="186"/>
                  </a:lnTo>
                  <a:lnTo>
                    <a:pt x="15938" y="1780"/>
                  </a:lnTo>
                  <a:lnTo>
                    <a:pt x="15962" y="1804"/>
                  </a:lnTo>
                  <a:lnTo>
                    <a:pt x="15983" y="1829"/>
                  </a:lnTo>
                  <a:lnTo>
                    <a:pt x="16003" y="1855"/>
                  </a:lnTo>
                  <a:lnTo>
                    <a:pt x="16021" y="1881"/>
                  </a:lnTo>
                  <a:lnTo>
                    <a:pt x="16038" y="1908"/>
                  </a:lnTo>
                  <a:lnTo>
                    <a:pt x="16053" y="1935"/>
                  </a:lnTo>
                  <a:lnTo>
                    <a:pt x="16068" y="1964"/>
                  </a:lnTo>
                  <a:lnTo>
                    <a:pt x="16081" y="1993"/>
                  </a:lnTo>
                  <a:lnTo>
                    <a:pt x="16092" y="2022"/>
                  </a:lnTo>
                  <a:lnTo>
                    <a:pt x="16101" y="2051"/>
                  </a:lnTo>
                  <a:lnTo>
                    <a:pt x="16109" y="2082"/>
                  </a:lnTo>
                  <a:lnTo>
                    <a:pt x="16116" y="2112"/>
                  </a:lnTo>
                  <a:lnTo>
                    <a:pt x="16121" y="2143"/>
                  </a:lnTo>
                  <a:lnTo>
                    <a:pt x="16125" y="2173"/>
                  </a:lnTo>
                  <a:lnTo>
                    <a:pt x="16127" y="2205"/>
                  </a:lnTo>
                  <a:lnTo>
                    <a:pt x="16128" y="2236"/>
                  </a:lnTo>
                  <a:lnTo>
                    <a:pt x="16127" y="2266"/>
                  </a:lnTo>
                  <a:lnTo>
                    <a:pt x="16125" y="2297"/>
                  </a:lnTo>
                  <a:lnTo>
                    <a:pt x="16122" y="2328"/>
                  </a:lnTo>
                  <a:lnTo>
                    <a:pt x="16117" y="2359"/>
                  </a:lnTo>
                  <a:lnTo>
                    <a:pt x="16110" y="2389"/>
                  </a:lnTo>
                  <a:lnTo>
                    <a:pt x="16102" y="2419"/>
                  </a:lnTo>
                  <a:lnTo>
                    <a:pt x="16093" y="2449"/>
                  </a:lnTo>
                  <a:lnTo>
                    <a:pt x="16082" y="2478"/>
                  </a:lnTo>
                  <a:lnTo>
                    <a:pt x="16069" y="2507"/>
                  </a:lnTo>
                  <a:lnTo>
                    <a:pt x="16055" y="2535"/>
                  </a:lnTo>
                  <a:lnTo>
                    <a:pt x="16039" y="2564"/>
                  </a:lnTo>
                  <a:lnTo>
                    <a:pt x="16023" y="2591"/>
                  </a:lnTo>
                  <a:lnTo>
                    <a:pt x="16004" y="2617"/>
                  </a:lnTo>
                  <a:lnTo>
                    <a:pt x="15985" y="2642"/>
                  </a:lnTo>
                  <a:lnTo>
                    <a:pt x="15964" y="2667"/>
                  </a:lnTo>
                  <a:lnTo>
                    <a:pt x="15941" y="2692"/>
                  </a:lnTo>
                  <a:lnTo>
                    <a:pt x="7238" y="11415"/>
                  </a:lnTo>
                  <a:lnTo>
                    <a:pt x="7214" y="11439"/>
                  </a:lnTo>
                  <a:lnTo>
                    <a:pt x="7188" y="11462"/>
                  </a:lnTo>
                  <a:lnTo>
                    <a:pt x="7162" y="11485"/>
                  </a:lnTo>
                  <a:lnTo>
                    <a:pt x="7134" y="11507"/>
                  </a:lnTo>
                  <a:lnTo>
                    <a:pt x="7104" y="11529"/>
                  </a:lnTo>
                  <a:lnTo>
                    <a:pt x="7074" y="11550"/>
                  </a:lnTo>
                  <a:lnTo>
                    <a:pt x="7043" y="11572"/>
                  </a:lnTo>
                  <a:lnTo>
                    <a:pt x="7011" y="11593"/>
                  </a:lnTo>
                  <a:lnTo>
                    <a:pt x="6977" y="11613"/>
                  </a:lnTo>
                  <a:lnTo>
                    <a:pt x="6943" y="11632"/>
                  </a:lnTo>
                  <a:lnTo>
                    <a:pt x="6909" y="11651"/>
                  </a:lnTo>
                  <a:lnTo>
                    <a:pt x="6874" y="11670"/>
                  </a:lnTo>
                  <a:lnTo>
                    <a:pt x="6837" y="11688"/>
                  </a:lnTo>
                  <a:lnTo>
                    <a:pt x="6801" y="11706"/>
                  </a:lnTo>
                  <a:lnTo>
                    <a:pt x="6765" y="11722"/>
                  </a:lnTo>
                  <a:lnTo>
                    <a:pt x="6727" y="11738"/>
                  </a:lnTo>
                  <a:lnTo>
                    <a:pt x="6689" y="11753"/>
                  </a:lnTo>
                  <a:lnTo>
                    <a:pt x="6652" y="11767"/>
                  </a:lnTo>
                  <a:lnTo>
                    <a:pt x="6613" y="11781"/>
                  </a:lnTo>
                  <a:lnTo>
                    <a:pt x="6576" y="11793"/>
                  </a:lnTo>
                  <a:lnTo>
                    <a:pt x="6538" y="11805"/>
                  </a:lnTo>
                  <a:lnTo>
                    <a:pt x="6500" y="11817"/>
                  </a:lnTo>
                  <a:lnTo>
                    <a:pt x="6461" y="11827"/>
                  </a:lnTo>
                  <a:lnTo>
                    <a:pt x="6424" y="11836"/>
                  </a:lnTo>
                  <a:lnTo>
                    <a:pt x="6387" y="11844"/>
                  </a:lnTo>
                  <a:lnTo>
                    <a:pt x="6349" y="11852"/>
                  </a:lnTo>
                  <a:lnTo>
                    <a:pt x="6313" y="11858"/>
                  </a:lnTo>
                  <a:lnTo>
                    <a:pt x="6277" y="11863"/>
                  </a:lnTo>
                  <a:lnTo>
                    <a:pt x="6241" y="11867"/>
                  </a:lnTo>
                  <a:lnTo>
                    <a:pt x="6205" y="11870"/>
                  </a:lnTo>
                  <a:lnTo>
                    <a:pt x="6171" y="11871"/>
                  </a:lnTo>
                  <a:lnTo>
                    <a:pt x="6138" y="11872"/>
                  </a:lnTo>
                  <a:lnTo>
                    <a:pt x="5386" y="11872"/>
                  </a:lnTo>
                  <a:lnTo>
                    <a:pt x="5352" y="11871"/>
                  </a:lnTo>
                  <a:lnTo>
                    <a:pt x="5318" y="11870"/>
                  </a:lnTo>
                  <a:lnTo>
                    <a:pt x="5283" y="11867"/>
                  </a:lnTo>
                  <a:lnTo>
                    <a:pt x="5247" y="11863"/>
                  </a:lnTo>
                  <a:lnTo>
                    <a:pt x="5210" y="11858"/>
                  </a:lnTo>
                  <a:lnTo>
                    <a:pt x="5174" y="11851"/>
                  </a:lnTo>
                  <a:lnTo>
                    <a:pt x="5137" y="11844"/>
                  </a:lnTo>
                  <a:lnTo>
                    <a:pt x="5099" y="11836"/>
                  </a:lnTo>
                  <a:lnTo>
                    <a:pt x="5062" y="11827"/>
                  </a:lnTo>
                  <a:lnTo>
                    <a:pt x="5024" y="11817"/>
                  </a:lnTo>
                  <a:lnTo>
                    <a:pt x="4986" y="11805"/>
                  </a:lnTo>
                  <a:lnTo>
                    <a:pt x="4948" y="11793"/>
                  </a:lnTo>
                  <a:lnTo>
                    <a:pt x="4910" y="11780"/>
                  </a:lnTo>
                  <a:lnTo>
                    <a:pt x="4872" y="11767"/>
                  </a:lnTo>
                  <a:lnTo>
                    <a:pt x="4834" y="11753"/>
                  </a:lnTo>
                  <a:lnTo>
                    <a:pt x="4796" y="11738"/>
                  </a:lnTo>
                  <a:lnTo>
                    <a:pt x="4760" y="11722"/>
                  </a:lnTo>
                  <a:lnTo>
                    <a:pt x="4722" y="11705"/>
                  </a:lnTo>
                  <a:lnTo>
                    <a:pt x="4686" y="11688"/>
                  </a:lnTo>
                  <a:lnTo>
                    <a:pt x="4650" y="11669"/>
                  </a:lnTo>
                  <a:lnTo>
                    <a:pt x="4615" y="11651"/>
                  </a:lnTo>
                  <a:lnTo>
                    <a:pt x="4580" y="11632"/>
                  </a:lnTo>
                  <a:lnTo>
                    <a:pt x="4546" y="11612"/>
                  </a:lnTo>
                  <a:lnTo>
                    <a:pt x="4513" y="11592"/>
                  </a:lnTo>
                  <a:lnTo>
                    <a:pt x="4481" y="11572"/>
                  </a:lnTo>
                  <a:lnTo>
                    <a:pt x="4449" y="11550"/>
                  </a:lnTo>
                  <a:lnTo>
                    <a:pt x="4419" y="11528"/>
                  </a:lnTo>
                  <a:lnTo>
                    <a:pt x="4390" y="11506"/>
                  </a:lnTo>
                  <a:lnTo>
                    <a:pt x="4363" y="11484"/>
                  </a:lnTo>
                  <a:lnTo>
                    <a:pt x="4335" y="11462"/>
                  </a:lnTo>
                  <a:lnTo>
                    <a:pt x="4310" y="11439"/>
                  </a:lnTo>
                  <a:lnTo>
                    <a:pt x="4286" y="11414"/>
                  </a:lnTo>
                  <a:lnTo>
                    <a:pt x="187" y="7297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9467D83-4FEF-DD78-41F9-7DDE50DBEC79}"/>
                </a:ext>
              </a:extLst>
            </p:cNvPr>
            <p:cNvSpPr txBox="1"/>
            <p:nvPr/>
          </p:nvSpPr>
          <p:spPr>
            <a:xfrm>
              <a:off x="1351471" y="4642811"/>
              <a:ext cx="1969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100 Infographic Sets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28019BB-2A5A-C022-EBDE-BD62CBD579B1}"/>
              </a:ext>
            </a:extLst>
          </p:cNvPr>
          <p:cNvGrpSpPr/>
          <p:nvPr/>
        </p:nvGrpSpPr>
        <p:grpSpPr>
          <a:xfrm>
            <a:off x="8181362" y="5288644"/>
            <a:ext cx="2141585" cy="307777"/>
            <a:chOff x="1179219" y="5064797"/>
            <a:chExt cx="2141585" cy="307777"/>
          </a:xfrm>
        </p:grpSpPr>
        <p:sp>
          <p:nvSpPr>
            <p:cNvPr id="62" name="Freeform 229">
              <a:extLst>
                <a:ext uri="{FF2B5EF4-FFF2-40B4-BE49-F238E27FC236}">
                  <a16:creationId xmlns:a16="http://schemas.microsoft.com/office/drawing/2014/main" id="{D7CBD091-091E-DB49-9DAC-85240741F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219" y="5161060"/>
              <a:ext cx="133002" cy="91589"/>
            </a:xfrm>
            <a:custGeom>
              <a:avLst/>
              <a:gdLst>
                <a:gd name="T0" fmla="*/ 124 w 16128"/>
                <a:gd name="T1" fmla="*/ 7223 h 11872"/>
                <a:gd name="T2" fmla="*/ 59 w 16128"/>
                <a:gd name="T3" fmla="*/ 7113 h 11872"/>
                <a:gd name="T4" fmla="*/ 18 w 16128"/>
                <a:gd name="T5" fmla="*/ 6994 h 11872"/>
                <a:gd name="T6" fmla="*/ 1 w 16128"/>
                <a:gd name="T7" fmla="*/ 6871 h 11872"/>
                <a:gd name="T8" fmla="*/ 7 w 16128"/>
                <a:gd name="T9" fmla="*/ 6747 h 11872"/>
                <a:gd name="T10" fmla="*/ 36 w 16128"/>
                <a:gd name="T11" fmla="*/ 6626 h 11872"/>
                <a:gd name="T12" fmla="*/ 90 w 16128"/>
                <a:gd name="T13" fmla="*/ 6512 h 11872"/>
                <a:gd name="T14" fmla="*/ 165 w 16128"/>
                <a:gd name="T15" fmla="*/ 6408 h 11872"/>
                <a:gd name="T16" fmla="*/ 1850 w 16128"/>
                <a:gd name="T17" fmla="*/ 4727 h 11872"/>
                <a:gd name="T18" fmla="*/ 1957 w 16128"/>
                <a:gd name="T19" fmla="*/ 4656 h 11872"/>
                <a:gd name="T20" fmla="*/ 2073 w 16128"/>
                <a:gd name="T21" fmla="*/ 4609 h 11872"/>
                <a:gd name="T22" fmla="*/ 2195 w 16128"/>
                <a:gd name="T23" fmla="*/ 4586 h 11872"/>
                <a:gd name="T24" fmla="*/ 2319 w 16128"/>
                <a:gd name="T25" fmla="*/ 4586 h 11872"/>
                <a:gd name="T26" fmla="*/ 2441 w 16128"/>
                <a:gd name="T27" fmla="*/ 4609 h 11872"/>
                <a:gd name="T28" fmla="*/ 2558 w 16128"/>
                <a:gd name="T29" fmla="*/ 4656 h 11872"/>
                <a:gd name="T30" fmla="*/ 2665 w 16128"/>
                <a:gd name="T31" fmla="*/ 4727 h 11872"/>
                <a:gd name="T32" fmla="*/ 5357 w 16128"/>
                <a:gd name="T33" fmla="*/ 7406 h 11872"/>
                <a:gd name="T34" fmla="*/ 5460 w 16128"/>
                <a:gd name="T35" fmla="*/ 7483 h 11872"/>
                <a:gd name="T36" fmla="*/ 5575 w 16128"/>
                <a:gd name="T37" fmla="*/ 7535 h 11872"/>
                <a:gd name="T38" fmla="*/ 5696 w 16128"/>
                <a:gd name="T39" fmla="*/ 7565 h 11872"/>
                <a:gd name="T40" fmla="*/ 5819 w 16128"/>
                <a:gd name="T41" fmla="*/ 7571 h 11872"/>
                <a:gd name="T42" fmla="*/ 5942 w 16128"/>
                <a:gd name="T43" fmla="*/ 7552 h 11872"/>
                <a:gd name="T44" fmla="*/ 6060 w 16128"/>
                <a:gd name="T45" fmla="*/ 7512 h 11872"/>
                <a:gd name="T46" fmla="*/ 6170 w 16128"/>
                <a:gd name="T47" fmla="*/ 7447 h 11872"/>
                <a:gd name="T48" fmla="*/ 13421 w 16128"/>
                <a:gd name="T49" fmla="*/ 190 h 11872"/>
                <a:gd name="T50" fmla="*/ 13521 w 16128"/>
                <a:gd name="T51" fmla="*/ 107 h 11872"/>
                <a:gd name="T52" fmla="*/ 13634 w 16128"/>
                <a:gd name="T53" fmla="*/ 47 h 11872"/>
                <a:gd name="T54" fmla="*/ 13753 w 16128"/>
                <a:gd name="T55" fmla="*/ 12 h 11872"/>
                <a:gd name="T56" fmla="*/ 13877 w 16128"/>
                <a:gd name="T57" fmla="*/ 0 h 11872"/>
                <a:gd name="T58" fmla="*/ 14000 w 16128"/>
                <a:gd name="T59" fmla="*/ 11 h 11872"/>
                <a:gd name="T60" fmla="*/ 14120 w 16128"/>
                <a:gd name="T61" fmla="*/ 46 h 11872"/>
                <a:gd name="T62" fmla="*/ 14233 w 16128"/>
                <a:gd name="T63" fmla="*/ 105 h 11872"/>
                <a:gd name="T64" fmla="*/ 14334 w 16128"/>
                <a:gd name="T65" fmla="*/ 186 h 11872"/>
                <a:gd name="T66" fmla="*/ 16003 w 16128"/>
                <a:gd name="T67" fmla="*/ 1855 h 11872"/>
                <a:gd name="T68" fmla="*/ 16068 w 16128"/>
                <a:gd name="T69" fmla="*/ 1964 h 11872"/>
                <a:gd name="T70" fmla="*/ 16109 w 16128"/>
                <a:gd name="T71" fmla="*/ 2082 h 11872"/>
                <a:gd name="T72" fmla="*/ 16127 w 16128"/>
                <a:gd name="T73" fmla="*/ 2205 h 11872"/>
                <a:gd name="T74" fmla="*/ 16122 w 16128"/>
                <a:gd name="T75" fmla="*/ 2328 h 11872"/>
                <a:gd name="T76" fmla="*/ 16093 w 16128"/>
                <a:gd name="T77" fmla="*/ 2449 h 11872"/>
                <a:gd name="T78" fmla="*/ 16039 w 16128"/>
                <a:gd name="T79" fmla="*/ 2564 h 11872"/>
                <a:gd name="T80" fmla="*/ 15964 w 16128"/>
                <a:gd name="T81" fmla="*/ 2667 h 11872"/>
                <a:gd name="T82" fmla="*/ 7188 w 16128"/>
                <a:gd name="T83" fmla="*/ 11462 h 11872"/>
                <a:gd name="T84" fmla="*/ 7074 w 16128"/>
                <a:gd name="T85" fmla="*/ 11550 h 11872"/>
                <a:gd name="T86" fmla="*/ 6943 w 16128"/>
                <a:gd name="T87" fmla="*/ 11632 h 11872"/>
                <a:gd name="T88" fmla="*/ 6801 w 16128"/>
                <a:gd name="T89" fmla="*/ 11706 h 11872"/>
                <a:gd name="T90" fmla="*/ 6652 w 16128"/>
                <a:gd name="T91" fmla="*/ 11767 h 11872"/>
                <a:gd name="T92" fmla="*/ 6500 w 16128"/>
                <a:gd name="T93" fmla="*/ 11817 h 11872"/>
                <a:gd name="T94" fmla="*/ 6349 w 16128"/>
                <a:gd name="T95" fmla="*/ 11852 h 11872"/>
                <a:gd name="T96" fmla="*/ 6205 w 16128"/>
                <a:gd name="T97" fmla="*/ 11870 h 11872"/>
                <a:gd name="T98" fmla="*/ 5352 w 16128"/>
                <a:gd name="T99" fmla="*/ 11871 h 11872"/>
                <a:gd name="T100" fmla="*/ 5210 w 16128"/>
                <a:gd name="T101" fmla="*/ 11858 h 11872"/>
                <a:gd name="T102" fmla="*/ 5062 w 16128"/>
                <a:gd name="T103" fmla="*/ 11827 h 11872"/>
                <a:gd name="T104" fmla="*/ 4910 w 16128"/>
                <a:gd name="T105" fmla="*/ 11780 h 11872"/>
                <a:gd name="T106" fmla="*/ 4760 w 16128"/>
                <a:gd name="T107" fmla="*/ 11722 h 11872"/>
                <a:gd name="T108" fmla="*/ 4615 w 16128"/>
                <a:gd name="T109" fmla="*/ 11651 h 11872"/>
                <a:gd name="T110" fmla="*/ 4481 w 16128"/>
                <a:gd name="T111" fmla="*/ 11572 h 11872"/>
                <a:gd name="T112" fmla="*/ 4363 w 16128"/>
                <a:gd name="T113" fmla="*/ 11484 h 11872"/>
                <a:gd name="T114" fmla="*/ 187 w 16128"/>
                <a:gd name="T115" fmla="*/ 7297 h 1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128" h="11872">
                  <a:moveTo>
                    <a:pt x="187" y="7297"/>
                  </a:moveTo>
                  <a:lnTo>
                    <a:pt x="164" y="7273"/>
                  </a:lnTo>
                  <a:lnTo>
                    <a:pt x="143" y="7248"/>
                  </a:lnTo>
                  <a:lnTo>
                    <a:pt x="124" y="7223"/>
                  </a:lnTo>
                  <a:lnTo>
                    <a:pt x="106" y="7196"/>
                  </a:lnTo>
                  <a:lnTo>
                    <a:pt x="89" y="7168"/>
                  </a:lnTo>
                  <a:lnTo>
                    <a:pt x="74" y="7141"/>
                  </a:lnTo>
                  <a:lnTo>
                    <a:pt x="59" y="7113"/>
                  </a:lnTo>
                  <a:lnTo>
                    <a:pt x="46" y="7084"/>
                  </a:lnTo>
                  <a:lnTo>
                    <a:pt x="35" y="7054"/>
                  </a:lnTo>
                  <a:lnTo>
                    <a:pt x="26" y="7024"/>
                  </a:lnTo>
                  <a:lnTo>
                    <a:pt x="18" y="6994"/>
                  </a:lnTo>
                  <a:lnTo>
                    <a:pt x="12" y="6964"/>
                  </a:lnTo>
                  <a:lnTo>
                    <a:pt x="6" y="6933"/>
                  </a:lnTo>
                  <a:lnTo>
                    <a:pt x="3" y="6902"/>
                  </a:lnTo>
                  <a:lnTo>
                    <a:pt x="1" y="6871"/>
                  </a:lnTo>
                  <a:lnTo>
                    <a:pt x="0" y="6841"/>
                  </a:lnTo>
                  <a:lnTo>
                    <a:pt x="1" y="6809"/>
                  </a:lnTo>
                  <a:lnTo>
                    <a:pt x="3" y="6778"/>
                  </a:lnTo>
                  <a:lnTo>
                    <a:pt x="7" y="6747"/>
                  </a:lnTo>
                  <a:lnTo>
                    <a:pt x="12" y="6717"/>
                  </a:lnTo>
                  <a:lnTo>
                    <a:pt x="18" y="6687"/>
                  </a:lnTo>
                  <a:lnTo>
                    <a:pt x="26" y="6656"/>
                  </a:lnTo>
                  <a:lnTo>
                    <a:pt x="36" y="6626"/>
                  </a:lnTo>
                  <a:lnTo>
                    <a:pt x="47" y="6597"/>
                  </a:lnTo>
                  <a:lnTo>
                    <a:pt x="59" y="6569"/>
                  </a:lnTo>
                  <a:lnTo>
                    <a:pt x="74" y="6539"/>
                  </a:lnTo>
                  <a:lnTo>
                    <a:pt x="90" y="6512"/>
                  </a:lnTo>
                  <a:lnTo>
                    <a:pt x="106" y="6485"/>
                  </a:lnTo>
                  <a:lnTo>
                    <a:pt x="125" y="6459"/>
                  </a:lnTo>
                  <a:lnTo>
                    <a:pt x="144" y="6432"/>
                  </a:lnTo>
                  <a:lnTo>
                    <a:pt x="165" y="6408"/>
                  </a:lnTo>
                  <a:lnTo>
                    <a:pt x="188" y="6384"/>
                  </a:lnTo>
                  <a:lnTo>
                    <a:pt x="1801" y="4771"/>
                  </a:lnTo>
                  <a:lnTo>
                    <a:pt x="1824" y="4748"/>
                  </a:lnTo>
                  <a:lnTo>
                    <a:pt x="1850" y="4727"/>
                  </a:lnTo>
                  <a:lnTo>
                    <a:pt x="1876" y="4707"/>
                  </a:lnTo>
                  <a:lnTo>
                    <a:pt x="1902" y="4689"/>
                  </a:lnTo>
                  <a:lnTo>
                    <a:pt x="1929" y="4671"/>
                  </a:lnTo>
                  <a:lnTo>
                    <a:pt x="1957" y="4656"/>
                  </a:lnTo>
                  <a:lnTo>
                    <a:pt x="1985" y="4642"/>
                  </a:lnTo>
                  <a:lnTo>
                    <a:pt x="2014" y="4630"/>
                  </a:lnTo>
                  <a:lnTo>
                    <a:pt x="2043" y="4619"/>
                  </a:lnTo>
                  <a:lnTo>
                    <a:pt x="2073" y="4609"/>
                  </a:lnTo>
                  <a:lnTo>
                    <a:pt x="2104" y="4601"/>
                  </a:lnTo>
                  <a:lnTo>
                    <a:pt x="2134" y="4595"/>
                  </a:lnTo>
                  <a:lnTo>
                    <a:pt x="2164" y="4590"/>
                  </a:lnTo>
                  <a:lnTo>
                    <a:pt x="2195" y="4586"/>
                  </a:lnTo>
                  <a:lnTo>
                    <a:pt x="2227" y="4584"/>
                  </a:lnTo>
                  <a:lnTo>
                    <a:pt x="2257" y="4583"/>
                  </a:lnTo>
                  <a:lnTo>
                    <a:pt x="2288" y="4584"/>
                  </a:lnTo>
                  <a:lnTo>
                    <a:pt x="2319" y="4586"/>
                  </a:lnTo>
                  <a:lnTo>
                    <a:pt x="2350" y="4590"/>
                  </a:lnTo>
                  <a:lnTo>
                    <a:pt x="2381" y="4595"/>
                  </a:lnTo>
                  <a:lnTo>
                    <a:pt x="2411" y="4601"/>
                  </a:lnTo>
                  <a:lnTo>
                    <a:pt x="2441" y="4609"/>
                  </a:lnTo>
                  <a:lnTo>
                    <a:pt x="2472" y="4619"/>
                  </a:lnTo>
                  <a:lnTo>
                    <a:pt x="2501" y="4630"/>
                  </a:lnTo>
                  <a:lnTo>
                    <a:pt x="2529" y="4642"/>
                  </a:lnTo>
                  <a:lnTo>
                    <a:pt x="2558" y="4656"/>
                  </a:lnTo>
                  <a:lnTo>
                    <a:pt x="2586" y="4671"/>
                  </a:lnTo>
                  <a:lnTo>
                    <a:pt x="2613" y="4689"/>
                  </a:lnTo>
                  <a:lnTo>
                    <a:pt x="2639" y="4707"/>
                  </a:lnTo>
                  <a:lnTo>
                    <a:pt x="2665" y="4727"/>
                  </a:lnTo>
                  <a:lnTo>
                    <a:pt x="2689" y="4748"/>
                  </a:lnTo>
                  <a:lnTo>
                    <a:pt x="2714" y="4770"/>
                  </a:lnTo>
                  <a:lnTo>
                    <a:pt x="5332" y="7384"/>
                  </a:lnTo>
                  <a:lnTo>
                    <a:pt x="5357" y="7406"/>
                  </a:lnTo>
                  <a:lnTo>
                    <a:pt x="5382" y="7427"/>
                  </a:lnTo>
                  <a:lnTo>
                    <a:pt x="5407" y="7448"/>
                  </a:lnTo>
                  <a:lnTo>
                    <a:pt x="5433" y="7466"/>
                  </a:lnTo>
                  <a:lnTo>
                    <a:pt x="5460" y="7483"/>
                  </a:lnTo>
                  <a:lnTo>
                    <a:pt x="5489" y="7498"/>
                  </a:lnTo>
                  <a:lnTo>
                    <a:pt x="5517" y="7512"/>
                  </a:lnTo>
                  <a:lnTo>
                    <a:pt x="5546" y="7524"/>
                  </a:lnTo>
                  <a:lnTo>
                    <a:pt x="5575" y="7535"/>
                  </a:lnTo>
                  <a:lnTo>
                    <a:pt x="5604" y="7545"/>
                  </a:lnTo>
                  <a:lnTo>
                    <a:pt x="5635" y="7553"/>
                  </a:lnTo>
                  <a:lnTo>
                    <a:pt x="5665" y="7559"/>
                  </a:lnTo>
                  <a:lnTo>
                    <a:pt x="5696" y="7565"/>
                  </a:lnTo>
                  <a:lnTo>
                    <a:pt x="5726" y="7569"/>
                  </a:lnTo>
                  <a:lnTo>
                    <a:pt x="5758" y="7571"/>
                  </a:lnTo>
                  <a:lnTo>
                    <a:pt x="5789" y="7572"/>
                  </a:lnTo>
                  <a:lnTo>
                    <a:pt x="5819" y="7571"/>
                  </a:lnTo>
                  <a:lnTo>
                    <a:pt x="5850" y="7569"/>
                  </a:lnTo>
                  <a:lnTo>
                    <a:pt x="5882" y="7565"/>
                  </a:lnTo>
                  <a:lnTo>
                    <a:pt x="5912" y="7559"/>
                  </a:lnTo>
                  <a:lnTo>
                    <a:pt x="5942" y="7552"/>
                  </a:lnTo>
                  <a:lnTo>
                    <a:pt x="5972" y="7544"/>
                  </a:lnTo>
                  <a:lnTo>
                    <a:pt x="6003" y="7535"/>
                  </a:lnTo>
                  <a:lnTo>
                    <a:pt x="6032" y="7524"/>
                  </a:lnTo>
                  <a:lnTo>
                    <a:pt x="6060" y="7512"/>
                  </a:lnTo>
                  <a:lnTo>
                    <a:pt x="6089" y="7498"/>
                  </a:lnTo>
                  <a:lnTo>
                    <a:pt x="6117" y="7482"/>
                  </a:lnTo>
                  <a:lnTo>
                    <a:pt x="6144" y="7465"/>
                  </a:lnTo>
                  <a:lnTo>
                    <a:pt x="6170" y="7447"/>
                  </a:lnTo>
                  <a:lnTo>
                    <a:pt x="6196" y="7426"/>
                  </a:lnTo>
                  <a:lnTo>
                    <a:pt x="6220" y="7405"/>
                  </a:lnTo>
                  <a:lnTo>
                    <a:pt x="6245" y="7383"/>
                  </a:lnTo>
                  <a:lnTo>
                    <a:pt x="13421" y="190"/>
                  </a:lnTo>
                  <a:lnTo>
                    <a:pt x="13445" y="166"/>
                  </a:lnTo>
                  <a:lnTo>
                    <a:pt x="13470" y="145"/>
                  </a:lnTo>
                  <a:lnTo>
                    <a:pt x="13495" y="125"/>
                  </a:lnTo>
                  <a:lnTo>
                    <a:pt x="13521" y="107"/>
                  </a:lnTo>
                  <a:lnTo>
                    <a:pt x="13549" y="90"/>
                  </a:lnTo>
                  <a:lnTo>
                    <a:pt x="13577" y="75"/>
                  </a:lnTo>
                  <a:lnTo>
                    <a:pt x="13605" y="60"/>
                  </a:lnTo>
                  <a:lnTo>
                    <a:pt x="13634" y="47"/>
                  </a:lnTo>
                  <a:lnTo>
                    <a:pt x="13663" y="36"/>
                  </a:lnTo>
                  <a:lnTo>
                    <a:pt x="13693" y="27"/>
                  </a:lnTo>
                  <a:lnTo>
                    <a:pt x="13723" y="19"/>
                  </a:lnTo>
                  <a:lnTo>
                    <a:pt x="13753" y="12"/>
                  </a:lnTo>
                  <a:lnTo>
                    <a:pt x="13784" y="7"/>
                  </a:lnTo>
                  <a:lnTo>
                    <a:pt x="13815" y="3"/>
                  </a:lnTo>
                  <a:lnTo>
                    <a:pt x="13846" y="1"/>
                  </a:lnTo>
                  <a:lnTo>
                    <a:pt x="13877" y="0"/>
                  </a:lnTo>
                  <a:lnTo>
                    <a:pt x="13908" y="1"/>
                  </a:lnTo>
                  <a:lnTo>
                    <a:pt x="13939" y="3"/>
                  </a:lnTo>
                  <a:lnTo>
                    <a:pt x="13970" y="6"/>
                  </a:lnTo>
                  <a:lnTo>
                    <a:pt x="14000" y="11"/>
                  </a:lnTo>
                  <a:lnTo>
                    <a:pt x="14031" y="18"/>
                  </a:lnTo>
                  <a:lnTo>
                    <a:pt x="14062" y="26"/>
                  </a:lnTo>
                  <a:lnTo>
                    <a:pt x="14091" y="35"/>
                  </a:lnTo>
                  <a:lnTo>
                    <a:pt x="14120" y="46"/>
                  </a:lnTo>
                  <a:lnTo>
                    <a:pt x="14149" y="58"/>
                  </a:lnTo>
                  <a:lnTo>
                    <a:pt x="14178" y="73"/>
                  </a:lnTo>
                  <a:lnTo>
                    <a:pt x="14206" y="88"/>
                  </a:lnTo>
                  <a:lnTo>
                    <a:pt x="14233" y="105"/>
                  </a:lnTo>
                  <a:lnTo>
                    <a:pt x="14259" y="123"/>
                  </a:lnTo>
                  <a:lnTo>
                    <a:pt x="14285" y="143"/>
                  </a:lnTo>
                  <a:lnTo>
                    <a:pt x="14310" y="164"/>
                  </a:lnTo>
                  <a:lnTo>
                    <a:pt x="14334" y="186"/>
                  </a:lnTo>
                  <a:lnTo>
                    <a:pt x="15938" y="1780"/>
                  </a:lnTo>
                  <a:lnTo>
                    <a:pt x="15962" y="1804"/>
                  </a:lnTo>
                  <a:lnTo>
                    <a:pt x="15983" y="1829"/>
                  </a:lnTo>
                  <a:lnTo>
                    <a:pt x="16003" y="1855"/>
                  </a:lnTo>
                  <a:lnTo>
                    <a:pt x="16021" y="1881"/>
                  </a:lnTo>
                  <a:lnTo>
                    <a:pt x="16038" y="1908"/>
                  </a:lnTo>
                  <a:lnTo>
                    <a:pt x="16053" y="1935"/>
                  </a:lnTo>
                  <a:lnTo>
                    <a:pt x="16068" y="1964"/>
                  </a:lnTo>
                  <a:lnTo>
                    <a:pt x="16081" y="1993"/>
                  </a:lnTo>
                  <a:lnTo>
                    <a:pt x="16092" y="2022"/>
                  </a:lnTo>
                  <a:lnTo>
                    <a:pt x="16101" y="2051"/>
                  </a:lnTo>
                  <a:lnTo>
                    <a:pt x="16109" y="2082"/>
                  </a:lnTo>
                  <a:lnTo>
                    <a:pt x="16116" y="2112"/>
                  </a:lnTo>
                  <a:lnTo>
                    <a:pt x="16121" y="2143"/>
                  </a:lnTo>
                  <a:lnTo>
                    <a:pt x="16125" y="2173"/>
                  </a:lnTo>
                  <a:lnTo>
                    <a:pt x="16127" y="2205"/>
                  </a:lnTo>
                  <a:lnTo>
                    <a:pt x="16128" y="2236"/>
                  </a:lnTo>
                  <a:lnTo>
                    <a:pt x="16127" y="2266"/>
                  </a:lnTo>
                  <a:lnTo>
                    <a:pt x="16125" y="2297"/>
                  </a:lnTo>
                  <a:lnTo>
                    <a:pt x="16122" y="2328"/>
                  </a:lnTo>
                  <a:lnTo>
                    <a:pt x="16117" y="2359"/>
                  </a:lnTo>
                  <a:lnTo>
                    <a:pt x="16110" y="2389"/>
                  </a:lnTo>
                  <a:lnTo>
                    <a:pt x="16102" y="2419"/>
                  </a:lnTo>
                  <a:lnTo>
                    <a:pt x="16093" y="2449"/>
                  </a:lnTo>
                  <a:lnTo>
                    <a:pt x="16082" y="2478"/>
                  </a:lnTo>
                  <a:lnTo>
                    <a:pt x="16069" y="2507"/>
                  </a:lnTo>
                  <a:lnTo>
                    <a:pt x="16055" y="2535"/>
                  </a:lnTo>
                  <a:lnTo>
                    <a:pt x="16039" y="2564"/>
                  </a:lnTo>
                  <a:lnTo>
                    <a:pt x="16023" y="2591"/>
                  </a:lnTo>
                  <a:lnTo>
                    <a:pt x="16004" y="2617"/>
                  </a:lnTo>
                  <a:lnTo>
                    <a:pt x="15985" y="2642"/>
                  </a:lnTo>
                  <a:lnTo>
                    <a:pt x="15964" y="2667"/>
                  </a:lnTo>
                  <a:lnTo>
                    <a:pt x="15941" y="2692"/>
                  </a:lnTo>
                  <a:lnTo>
                    <a:pt x="7238" y="11415"/>
                  </a:lnTo>
                  <a:lnTo>
                    <a:pt x="7214" y="11439"/>
                  </a:lnTo>
                  <a:lnTo>
                    <a:pt x="7188" y="11462"/>
                  </a:lnTo>
                  <a:lnTo>
                    <a:pt x="7162" y="11485"/>
                  </a:lnTo>
                  <a:lnTo>
                    <a:pt x="7134" y="11507"/>
                  </a:lnTo>
                  <a:lnTo>
                    <a:pt x="7104" y="11529"/>
                  </a:lnTo>
                  <a:lnTo>
                    <a:pt x="7074" y="11550"/>
                  </a:lnTo>
                  <a:lnTo>
                    <a:pt x="7043" y="11572"/>
                  </a:lnTo>
                  <a:lnTo>
                    <a:pt x="7011" y="11593"/>
                  </a:lnTo>
                  <a:lnTo>
                    <a:pt x="6977" y="11613"/>
                  </a:lnTo>
                  <a:lnTo>
                    <a:pt x="6943" y="11632"/>
                  </a:lnTo>
                  <a:lnTo>
                    <a:pt x="6909" y="11651"/>
                  </a:lnTo>
                  <a:lnTo>
                    <a:pt x="6874" y="11670"/>
                  </a:lnTo>
                  <a:lnTo>
                    <a:pt x="6837" y="11688"/>
                  </a:lnTo>
                  <a:lnTo>
                    <a:pt x="6801" y="11706"/>
                  </a:lnTo>
                  <a:lnTo>
                    <a:pt x="6765" y="11722"/>
                  </a:lnTo>
                  <a:lnTo>
                    <a:pt x="6727" y="11738"/>
                  </a:lnTo>
                  <a:lnTo>
                    <a:pt x="6689" y="11753"/>
                  </a:lnTo>
                  <a:lnTo>
                    <a:pt x="6652" y="11767"/>
                  </a:lnTo>
                  <a:lnTo>
                    <a:pt x="6613" y="11781"/>
                  </a:lnTo>
                  <a:lnTo>
                    <a:pt x="6576" y="11793"/>
                  </a:lnTo>
                  <a:lnTo>
                    <a:pt x="6538" y="11805"/>
                  </a:lnTo>
                  <a:lnTo>
                    <a:pt x="6500" y="11817"/>
                  </a:lnTo>
                  <a:lnTo>
                    <a:pt x="6461" y="11827"/>
                  </a:lnTo>
                  <a:lnTo>
                    <a:pt x="6424" y="11836"/>
                  </a:lnTo>
                  <a:lnTo>
                    <a:pt x="6387" y="11844"/>
                  </a:lnTo>
                  <a:lnTo>
                    <a:pt x="6349" y="11852"/>
                  </a:lnTo>
                  <a:lnTo>
                    <a:pt x="6313" y="11858"/>
                  </a:lnTo>
                  <a:lnTo>
                    <a:pt x="6277" y="11863"/>
                  </a:lnTo>
                  <a:lnTo>
                    <a:pt x="6241" y="11867"/>
                  </a:lnTo>
                  <a:lnTo>
                    <a:pt x="6205" y="11870"/>
                  </a:lnTo>
                  <a:lnTo>
                    <a:pt x="6171" y="11871"/>
                  </a:lnTo>
                  <a:lnTo>
                    <a:pt x="6138" y="11872"/>
                  </a:lnTo>
                  <a:lnTo>
                    <a:pt x="5386" y="11872"/>
                  </a:lnTo>
                  <a:lnTo>
                    <a:pt x="5352" y="11871"/>
                  </a:lnTo>
                  <a:lnTo>
                    <a:pt x="5318" y="11870"/>
                  </a:lnTo>
                  <a:lnTo>
                    <a:pt x="5283" y="11867"/>
                  </a:lnTo>
                  <a:lnTo>
                    <a:pt x="5247" y="11863"/>
                  </a:lnTo>
                  <a:lnTo>
                    <a:pt x="5210" y="11858"/>
                  </a:lnTo>
                  <a:lnTo>
                    <a:pt x="5174" y="11851"/>
                  </a:lnTo>
                  <a:lnTo>
                    <a:pt x="5137" y="11844"/>
                  </a:lnTo>
                  <a:lnTo>
                    <a:pt x="5099" y="11836"/>
                  </a:lnTo>
                  <a:lnTo>
                    <a:pt x="5062" y="11827"/>
                  </a:lnTo>
                  <a:lnTo>
                    <a:pt x="5024" y="11817"/>
                  </a:lnTo>
                  <a:lnTo>
                    <a:pt x="4986" y="11805"/>
                  </a:lnTo>
                  <a:lnTo>
                    <a:pt x="4948" y="11793"/>
                  </a:lnTo>
                  <a:lnTo>
                    <a:pt x="4910" y="11780"/>
                  </a:lnTo>
                  <a:lnTo>
                    <a:pt x="4872" y="11767"/>
                  </a:lnTo>
                  <a:lnTo>
                    <a:pt x="4834" y="11753"/>
                  </a:lnTo>
                  <a:lnTo>
                    <a:pt x="4796" y="11738"/>
                  </a:lnTo>
                  <a:lnTo>
                    <a:pt x="4760" y="11722"/>
                  </a:lnTo>
                  <a:lnTo>
                    <a:pt x="4722" y="11705"/>
                  </a:lnTo>
                  <a:lnTo>
                    <a:pt x="4686" y="11688"/>
                  </a:lnTo>
                  <a:lnTo>
                    <a:pt x="4650" y="11669"/>
                  </a:lnTo>
                  <a:lnTo>
                    <a:pt x="4615" y="11651"/>
                  </a:lnTo>
                  <a:lnTo>
                    <a:pt x="4580" y="11632"/>
                  </a:lnTo>
                  <a:lnTo>
                    <a:pt x="4546" y="11612"/>
                  </a:lnTo>
                  <a:lnTo>
                    <a:pt x="4513" y="11592"/>
                  </a:lnTo>
                  <a:lnTo>
                    <a:pt x="4481" y="11572"/>
                  </a:lnTo>
                  <a:lnTo>
                    <a:pt x="4449" y="11550"/>
                  </a:lnTo>
                  <a:lnTo>
                    <a:pt x="4419" y="11528"/>
                  </a:lnTo>
                  <a:lnTo>
                    <a:pt x="4390" y="11506"/>
                  </a:lnTo>
                  <a:lnTo>
                    <a:pt x="4363" y="11484"/>
                  </a:lnTo>
                  <a:lnTo>
                    <a:pt x="4335" y="11462"/>
                  </a:lnTo>
                  <a:lnTo>
                    <a:pt x="4310" y="11439"/>
                  </a:lnTo>
                  <a:lnTo>
                    <a:pt x="4286" y="11414"/>
                  </a:lnTo>
                  <a:lnTo>
                    <a:pt x="187" y="7297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A1BD3D8-FE18-44F7-42E0-962BCD091F21}"/>
                </a:ext>
              </a:extLst>
            </p:cNvPr>
            <p:cNvSpPr txBox="1"/>
            <p:nvPr/>
          </p:nvSpPr>
          <p:spPr>
            <a:xfrm>
              <a:off x="1351471" y="5064797"/>
              <a:ext cx="1969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5 Revisions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02BEB33-CBC9-72F5-6CE3-BB6D872679D7}"/>
              </a:ext>
            </a:extLst>
          </p:cNvPr>
          <p:cNvGrpSpPr/>
          <p:nvPr/>
        </p:nvGrpSpPr>
        <p:grpSpPr>
          <a:xfrm>
            <a:off x="8181362" y="5688504"/>
            <a:ext cx="2141585" cy="307777"/>
            <a:chOff x="1179219" y="5468194"/>
            <a:chExt cx="2141585" cy="307777"/>
          </a:xfrm>
        </p:grpSpPr>
        <p:sp>
          <p:nvSpPr>
            <p:cNvPr id="60" name="Freeform 229">
              <a:extLst>
                <a:ext uri="{FF2B5EF4-FFF2-40B4-BE49-F238E27FC236}">
                  <a16:creationId xmlns:a16="http://schemas.microsoft.com/office/drawing/2014/main" id="{548C93C1-B952-B943-594D-1C6DCF4783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219" y="5564457"/>
              <a:ext cx="133002" cy="91589"/>
            </a:xfrm>
            <a:custGeom>
              <a:avLst/>
              <a:gdLst>
                <a:gd name="T0" fmla="*/ 124 w 16128"/>
                <a:gd name="T1" fmla="*/ 7223 h 11872"/>
                <a:gd name="T2" fmla="*/ 59 w 16128"/>
                <a:gd name="T3" fmla="*/ 7113 h 11872"/>
                <a:gd name="T4" fmla="*/ 18 w 16128"/>
                <a:gd name="T5" fmla="*/ 6994 h 11872"/>
                <a:gd name="T6" fmla="*/ 1 w 16128"/>
                <a:gd name="T7" fmla="*/ 6871 h 11872"/>
                <a:gd name="T8" fmla="*/ 7 w 16128"/>
                <a:gd name="T9" fmla="*/ 6747 h 11872"/>
                <a:gd name="T10" fmla="*/ 36 w 16128"/>
                <a:gd name="T11" fmla="*/ 6626 h 11872"/>
                <a:gd name="T12" fmla="*/ 90 w 16128"/>
                <a:gd name="T13" fmla="*/ 6512 h 11872"/>
                <a:gd name="T14" fmla="*/ 165 w 16128"/>
                <a:gd name="T15" fmla="*/ 6408 h 11872"/>
                <a:gd name="T16" fmla="*/ 1850 w 16128"/>
                <a:gd name="T17" fmla="*/ 4727 h 11872"/>
                <a:gd name="T18" fmla="*/ 1957 w 16128"/>
                <a:gd name="T19" fmla="*/ 4656 h 11872"/>
                <a:gd name="T20" fmla="*/ 2073 w 16128"/>
                <a:gd name="T21" fmla="*/ 4609 h 11872"/>
                <a:gd name="T22" fmla="*/ 2195 w 16128"/>
                <a:gd name="T23" fmla="*/ 4586 h 11872"/>
                <a:gd name="T24" fmla="*/ 2319 w 16128"/>
                <a:gd name="T25" fmla="*/ 4586 h 11872"/>
                <a:gd name="T26" fmla="*/ 2441 w 16128"/>
                <a:gd name="T27" fmla="*/ 4609 h 11872"/>
                <a:gd name="T28" fmla="*/ 2558 w 16128"/>
                <a:gd name="T29" fmla="*/ 4656 h 11872"/>
                <a:gd name="T30" fmla="*/ 2665 w 16128"/>
                <a:gd name="T31" fmla="*/ 4727 h 11872"/>
                <a:gd name="T32" fmla="*/ 5357 w 16128"/>
                <a:gd name="T33" fmla="*/ 7406 h 11872"/>
                <a:gd name="T34" fmla="*/ 5460 w 16128"/>
                <a:gd name="T35" fmla="*/ 7483 h 11872"/>
                <a:gd name="T36" fmla="*/ 5575 w 16128"/>
                <a:gd name="T37" fmla="*/ 7535 h 11872"/>
                <a:gd name="T38" fmla="*/ 5696 w 16128"/>
                <a:gd name="T39" fmla="*/ 7565 h 11872"/>
                <a:gd name="T40" fmla="*/ 5819 w 16128"/>
                <a:gd name="T41" fmla="*/ 7571 h 11872"/>
                <a:gd name="T42" fmla="*/ 5942 w 16128"/>
                <a:gd name="T43" fmla="*/ 7552 h 11872"/>
                <a:gd name="T44" fmla="*/ 6060 w 16128"/>
                <a:gd name="T45" fmla="*/ 7512 h 11872"/>
                <a:gd name="T46" fmla="*/ 6170 w 16128"/>
                <a:gd name="T47" fmla="*/ 7447 h 11872"/>
                <a:gd name="T48" fmla="*/ 13421 w 16128"/>
                <a:gd name="T49" fmla="*/ 190 h 11872"/>
                <a:gd name="T50" fmla="*/ 13521 w 16128"/>
                <a:gd name="T51" fmla="*/ 107 h 11872"/>
                <a:gd name="T52" fmla="*/ 13634 w 16128"/>
                <a:gd name="T53" fmla="*/ 47 h 11872"/>
                <a:gd name="T54" fmla="*/ 13753 w 16128"/>
                <a:gd name="T55" fmla="*/ 12 h 11872"/>
                <a:gd name="T56" fmla="*/ 13877 w 16128"/>
                <a:gd name="T57" fmla="*/ 0 h 11872"/>
                <a:gd name="T58" fmla="*/ 14000 w 16128"/>
                <a:gd name="T59" fmla="*/ 11 h 11872"/>
                <a:gd name="T60" fmla="*/ 14120 w 16128"/>
                <a:gd name="T61" fmla="*/ 46 h 11872"/>
                <a:gd name="T62" fmla="*/ 14233 w 16128"/>
                <a:gd name="T63" fmla="*/ 105 h 11872"/>
                <a:gd name="T64" fmla="*/ 14334 w 16128"/>
                <a:gd name="T65" fmla="*/ 186 h 11872"/>
                <a:gd name="T66" fmla="*/ 16003 w 16128"/>
                <a:gd name="T67" fmla="*/ 1855 h 11872"/>
                <a:gd name="T68" fmla="*/ 16068 w 16128"/>
                <a:gd name="T69" fmla="*/ 1964 h 11872"/>
                <a:gd name="T70" fmla="*/ 16109 w 16128"/>
                <a:gd name="T71" fmla="*/ 2082 h 11872"/>
                <a:gd name="T72" fmla="*/ 16127 w 16128"/>
                <a:gd name="T73" fmla="*/ 2205 h 11872"/>
                <a:gd name="T74" fmla="*/ 16122 w 16128"/>
                <a:gd name="T75" fmla="*/ 2328 h 11872"/>
                <a:gd name="T76" fmla="*/ 16093 w 16128"/>
                <a:gd name="T77" fmla="*/ 2449 h 11872"/>
                <a:gd name="T78" fmla="*/ 16039 w 16128"/>
                <a:gd name="T79" fmla="*/ 2564 h 11872"/>
                <a:gd name="T80" fmla="*/ 15964 w 16128"/>
                <a:gd name="T81" fmla="*/ 2667 h 11872"/>
                <a:gd name="T82" fmla="*/ 7188 w 16128"/>
                <a:gd name="T83" fmla="*/ 11462 h 11872"/>
                <a:gd name="T84" fmla="*/ 7074 w 16128"/>
                <a:gd name="T85" fmla="*/ 11550 h 11872"/>
                <a:gd name="T86" fmla="*/ 6943 w 16128"/>
                <a:gd name="T87" fmla="*/ 11632 h 11872"/>
                <a:gd name="T88" fmla="*/ 6801 w 16128"/>
                <a:gd name="T89" fmla="*/ 11706 h 11872"/>
                <a:gd name="T90" fmla="*/ 6652 w 16128"/>
                <a:gd name="T91" fmla="*/ 11767 h 11872"/>
                <a:gd name="T92" fmla="*/ 6500 w 16128"/>
                <a:gd name="T93" fmla="*/ 11817 h 11872"/>
                <a:gd name="T94" fmla="*/ 6349 w 16128"/>
                <a:gd name="T95" fmla="*/ 11852 h 11872"/>
                <a:gd name="T96" fmla="*/ 6205 w 16128"/>
                <a:gd name="T97" fmla="*/ 11870 h 11872"/>
                <a:gd name="T98" fmla="*/ 5352 w 16128"/>
                <a:gd name="T99" fmla="*/ 11871 h 11872"/>
                <a:gd name="T100" fmla="*/ 5210 w 16128"/>
                <a:gd name="T101" fmla="*/ 11858 h 11872"/>
                <a:gd name="T102" fmla="*/ 5062 w 16128"/>
                <a:gd name="T103" fmla="*/ 11827 h 11872"/>
                <a:gd name="T104" fmla="*/ 4910 w 16128"/>
                <a:gd name="T105" fmla="*/ 11780 h 11872"/>
                <a:gd name="T106" fmla="*/ 4760 w 16128"/>
                <a:gd name="T107" fmla="*/ 11722 h 11872"/>
                <a:gd name="T108" fmla="*/ 4615 w 16128"/>
                <a:gd name="T109" fmla="*/ 11651 h 11872"/>
                <a:gd name="T110" fmla="*/ 4481 w 16128"/>
                <a:gd name="T111" fmla="*/ 11572 h 11872"/>
                <a:gd name="T112" fmla="*/ 4363 w 16128"/>
                <a:gd name="T113" fmla="*/ 11484 h 11872"/>
                <a:gd name="T114" fmla="*/ 187 w 16128"/>
                <a:gd name="T115" fmla="*/ 7297 h 1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128" h="11872">
                  <a:moveTo>
                    <a:pt x="187" y="7297"/>
                  </a:moveTo>
                  <a:lnTo>
                    <a:pt x="164" y="7273"/>
                  </a:lnTo>
                  <a:lnTo>
                    <a:pt x="143" y="7248"/>
                  </a:lnTo>
                  <a:lnTo>
                    <a:pt x="124" y="7223"/>
                  </a:lnTo>
                  <a:lnTo>
                    <a:pt x="106" y="7196"/>
                  </a:lnTo>
                  <a:lnTo>
                    <a:pt x="89" y="7168"/>
                  </a:lnTo>
                  <a:lnTo>
                    <a:pt x="74" y="7141"/>
                  </a:lnTo>
                  <a:lnTo>
                    <a:pt x="59" y="7113"/>
                  </a:lnTo>
                  <a:lnTo>
                    <a:pt x="46" y="7084"/>
                  </a:lnTo>
                  <a:lnTo>
                    <a:pt x="35" y="7054"/>
                  </a:lnTo>
                  <a:lnTo>
                    <a:pt x="26" y="7024"/>
                  </a:lnTo>
                  <a:lnTo>
                    <a:pt x="18" y="6994"/>
                  </a:lnTo>
                  <a:lnTo>
                    <a:pt x="12" y="6964"/>
                  </a:lnTo>
                  <a:lnTo>
                    <a:pt x="6" y="6933"/>
                  </a:lnTo>
                  <a:lnTo>
                    <a:pt x="3" y="6902"/>
                  </a:lnTo>
                  <a:lnTo>
                    <a:pt x="1" y="6871"/>
                  </a:lnTo>
                  <a:lnTo>
                    <a:pt x="0" y="6841"/>
                  </a:lnTo>
                  <a:lnTo>
                    <a:pt x="1" y="6809"/>
                  </a:lnTo>
                  <a:lnTo>
                    <a:pt x="3" y="6778"/>
                  </a:lnTo>
                  <a:lnTo>
                    <a:pt x="7" y="6747"/>
                  </a:lnTo>
                  <a:lnTo>
                    <a:pt x="12" y="6717"/>
                  </a:lnTo>
                  <a:lnTo>
                    <a:pt x="18" y="6687"/>
                  </a:lnTo>
                  <a:lnTo>
                    <a:pt x="26" y="6656"/>
                  </a:lnTo>
                  <a:lnTo>
                    <a:pt x="36" y="6626"/>
                  </a:lnTo>
                  <a:lnTo>
                    <a:pt x="47" y="6597"/>
                  </a:lnTo>
                  <a:lnTo>
                    <a:pt x="59" y="6569"/>
                  </a:lnTo>
                  <a:lnTo>
                    <a:pt x="74" y="6539"/>
                  </a:lnTo>
                  <a:lnTo>
                    <a:pt x="90" y="6512"/>
                  </a:lnTo>
                  <a:lnTo>
                    <a:pt x="106" y="6485"/>
                  </a:lnTo>
                  <a:lnTo>
                    <a:pt x="125" y="6459"/>
                  </a:lnTo>
                  <a:lnTo>
                    <a:pt x="144" y="6432"/>
                  </a:lnTo>
                  <a:lnTo>
                    <a:pt x="165" y="6408"/>
                  </a:lnTo>
                  <a:lnTo>
                    <a:pt x="188" y="6384"/>
                  </a:lnTo>
                  <a:lnTo>
                    <a:pt x="1801" y="4771"/>
                  </a:lnTo>
                  <a:lnTo>
                    <a:pt x="1824" y="4748"/>
                  </a:lnTo>
                  <a:lnTo>
                    <a:pt x="1850" y="4727"/>
                  </a:lnTo>
                  <a:lnTo>
                    <a:pt x="1876" y="4707"/>
                  </a:lnTo>
                  <a:lnTo>
                    <a:pt x="1902" y="4689"/>
                  </a:lnTo>
                  <a:lnTo>
                    <a:pt x="1929" y="4671"/>
                  </a:lnTo>
                  <a:lnTo>
                    <a:pt x="1957" y="4656"/>
                  </a:lnTo>
                  <a:lnTo>
                    <a:pt x="1985" y="4642"/>
                  </a:lnTo>
                  <a:lnTo>
                    <a:pt x="2014" y="4630"/>
                  </a:lnTo>
                  <a:lnTo>
                    <a:pt x="2043" y="4619"/>
                  </a:lnTo>
                  <a:lnTo>
                    <a:pt x="2073" y="4609"/>
                  </a:lnTo>
                  <a:lnTo>
                    <a:pt x="2104" y="4601"/>
                  </a:lnTo>
                  <a:lnTo>
                    <a:pt x="2134" y="4595"/>
                  </a:lnTo>
                  <a:lnTo>
                    <a:pt x="2164" y="4590"/>
                  </a:lnTo>
                  <a:lnTo>
                    <a:pt x="2195" y="4586"/>
                  </a:lnTo>
                  <a:lnTo>
                    <a:pt x="2227" y="4584"/>
                  </a:lnTo>
                  <a:lnTo>
                    <a:pt x="2257" y="4583"/>
                  </a:lnTo>
                  <a:lnTo>
                    <a:pt x="2288" y="4584"/>
                  </a:lnTo>
                  <a:lnTo>
                    <a:pt x="2319" y="4586"/>
                  </a:lnTo>
                  <a:lnTo>
                    <a:pt x="2350" y="4590"/>
                  </a:lnTo>
                  <a:lnTo>
                    <a:pt x="2381" y="4595"/>
                  </a:lnTo>
                  <a:lnTo>
                    <a:pt x="2411" y="4601"/>
                  </a:lnTo>
                  <a:lnTo>
                    <a:pt x="2441" y="4609"/>
                  </a:lnTo>
                  <a:lnTo>
                    <a:pt x="2472" y="4619"/>
                  </a:lnTo>
                  <a:lnTo>
                    <a:pt x="2501" y="4630"/>
                  </a:lnTo>
                  <a:lnTo>
                    <a:pt x="2529" y="4642"/>
                  </a:lnTo>
                  <a:lnTo>
                    <a:pt x="2558" y="4656"/>
                  </a:lnTo>
                  <a:lnTo>
                    <a:pt x="2586" y="4671"/>
                  </a:lnTo>
                  <a:lnTo>
                    <a:pt x="2613" y="4689"/>
                  </a:lnTo>
                  <a:lnTo>
                    <a:pt x="2639" y="4707"/>
                  </a:lnTo>
                  <a:lnTo>
                    <a:pt x="2665" y="4727"/>
                  </a:lnTo>
                  <a:lnTo>
                    <a:pt x="2689" y="4748"/>
                  </a:lnTo>
                  <a:lnTo>
                    <a:pt x="2714" y="4770"/>
                  </a:lnTo>
                  <a:lnTo>
                    <a:pt x="5332" y="7384"/>
                  </a:lnTo>
                  <a:lnTo>
                    <a:pt x="5357" y="7406"/>
                  </a:lnTo>
                  <a:lnTo>
                    <a:pt x="5382" y="7427"/>
                  </a:lnTo>
                  <a:lnTo>
                    <a:pt x="5407" y="7448"/>
                  </a:lnTo>
                  <a:lnTo>
                    <a:pt x="5433" y="7466"/>
                  </a:lnTo>
                  <a:lnTo>
                    <a:pt x="5460" y="7483"/>
                  </a:lnTo>
                  <a:lnTo>
                    <a:pt x="5489" y="7498"/>
                  </a:lnTo>
                  <a:lnTo>
                    <a:pt x="5517" y="7512"/>
                  </a:lnTo>
                  <a:lnTo>
                    <a:pt x="5546" y="7524"/>
                  </a:lnTo>
                  <a:lnTo>
                    <a:pt x="5575" y="7535"/>
                  </a:lnTo>
                  <a:lnTo>
                    <a:pt x="5604" y="7545"/>
                  </a:lnTo>
                  <a:lnTo>
                    <a:pt x="5635" y="7553"/>
                  </a:lnTo>
                  <a:lnTo>
                    <a:pt x="5665" y="7559"/>
                  </a:lnTo>
                  <a:lnTo>
                    <a:pt x="5696" y="7565"/>
                  </a:lnTo>
                  <a:lnTo>
                    <a:pt x="5726" y="7569"/>
                  </a:lnTo>
                  <a:lnTo>
                    <a:pt x="5758" y="7571"/>
                  </a:lnTo>
                  <a:lnTo>
                    <a:pt x="5789" y="7572"/>
                  </a:lnTo>
                  <a:lnTo>
                    <a:pt x="5819" y="7571"/>
                  </a:lnTo>
                  <a:lnTo>
                    <a:pt x="5850" y="7569"/>
                  </a:lnTo>
                  <a:lnTo>
                    <a:pt x="5882" y="7565"/>
                  </a:lnTo>
                  <a:lnTo>
                    <a:pt x="5912" y="7559"/>
                  </a:lnTo>
                  <a:lnTo>
                    <a:pt x="5942" y="7552"/>
                  </a:lnTo>
                  <a:lnTo>
                    <a:pt x="5972" y="7544"/>
                  </a:lnTo>
                  <a:lnTo>
                    <a:pt x="6003" y="7535"/>
                  </a:lnTo>
                  <a:lnTo>
                    <a:pt x="6032" y="7524"/>
                  </a:lnTo>
                  <a:lnTo>
                    <a:pt x="6060" y="7512"/>
                  </a:lnTo>
                  <a:lnTo>
                    <a:pt x="6089" y="7498"/>
                  </a:lnTo>
                  <a:lnTo>
                    <a:pt x="6117" y="7482"/>
                  </a:lnTo>
                  <a:lnTo>
                    <a:pt x="6144" y="7465"/>
                  </a:lnTo>
                  <a:lnTo>
                    <a:pt x="6170" y="7447"/>
                  </a:lnTo>
                  <a:lnTo>
                    <a:pt x="6196" y="7426"/>
                  </a:lnTo>
                  <a:lnTo>
                    <a:pt x="6220" y="7405"/>
                  </a:lnTo>
                  <a:lnTo>
                    <a:pt x="6245" y="7383"/>
                  </a:lnTo>
                  <a:lnTo>
                    <a:pt x="13421" y="190"/>
                  </a:lnTo>
                  <a:lnTo>
                    <a:pt x="13445" y="166"/>
                  </a:lnTo>
                  <a:lnTo>
                    <a:pt x="13470" y="145"/>
                  </a:lnTo>
                  <a:lnTo>
                    <a:pt x="13495" y="125"/>
                  </a:lnTo>
                  <a:lnTo>
                    <a:pt x="13521" y="107"/>
                  </a:lnTo>
                  <a:lnTo>
                    <a:pt x="13549" y="90"/>
                  </a:lnTo>
                  <a:lnTo>
                    <a:pt x="13577" y="75"/>
                  </a:lnTo>
                  <a:lnTo>
                    <a:pt x="13605" y="60"/>
                  </a:lnTo>
                  <a:lnTo>
                    <a:pt x="13634" y="47"/>
                  </a:lnTo>
                  <a:lnTo>
                    <a:pt x="13663" y="36"/>
                  </a:lnTo>
                  <a:lnTo>
                    <a:pt x="13693" y="27"/>
                  </a:lnTo>
                  <a:lnTo>
                    <a:pt x="13723" y="19"/>
                  </a:lnTo>
                  <a:lnTo>
                    <a:pt x="13753" y="12"/>
                  </a:lnTo>
                  <a:lnTo>
                    <a:pt x="13784" y="7"/>
                  </a:lnTo>
                  <a:lnTo>
                    <a:pt x="13815" y="3"/>
                  </a:lnTo>
                  <a:lnTo>
                    <a:pt x="13846" y="1"/>
                  </a:lnTo>
                  <a:lnTo>
                    <a:pt x="13877" y="0"/>
                  </a:lnTo>
                  <a:lnTo>
                    <a:pt x="13908" y="1"/>
                  </a:lnTo>
                  <a:lnTo>
                    <a:pt x="13939" y="3"/>
                  </a:lnTo>
                  <a:lnTo>
                    <a:pt x="13970" y="6"/>
                  </a:lnTo>
                  <a:lnTo>
                    <a:pt x="14000" y="11"/>
                  </a:lnTo>
                  <a:lnTo>
                    <a:pt x="14031" y="18"/>
                  </a:lnTo>
                  <a:lnTo>
                    <a:pt x="14062" y="26"/>
                  </a:lnTo>
                  <a:lnTo>
                    <a:pt x="14091" y="35"/>
                  </a:lnTo>
                  <a:lnTo>
                    <a:pt x="14120" y="46"/>
                  </a:lnTo>
                  <a:lnTo>
                    <a:pt x="14149" y="58"/>
                  </a:lnTo>
                  <a:lnTo>
                    <a:pt x="14178" y="73"/>
                  </a:lnTo>
                  <a:lnTo>
                    <a:pt x="14206" y="88"/>
                  </a:lnTo>
                  <a:lnTo>
                    <a:pt x="14233" y="105"/>
                  </a:lnTo>
                  <a:lnTo>
                    <a:pt x="14259" y="123"/>
                  </a:lnTo>
                  <a:lnTo>
                    <a:pt x="14285" y="143"/>
                  </a:lnTo>
                  <a:lnTo>
                    <a:pt x="14310" y="164"/>
                  </a:lnTo>
                  <a:lnTo>
                    <a:pt x="14334" y="186"/>
                  </a:lnTo>
                  <a:lnTo>
                    <a:pt x="15938" y="1780"/>
                  </a:lnTo>
                  <a:lnTo>
                    <a:pt x="15962" y="1804"/>
                  </a:lnTo>
                  <a:lnTo>
                    <a:pt x="15983" y="1829"/>
                  </a:lnTo>
                  <a:lnTo>
                    <a:pt x="16003" y="1855"/>
                  </a:lnTo>
                  <a:lnTo>
                    <a:pt x="16021" y="1881"/>
                  </a:lnTo>
                  <a:lnTo>
                    <a:pt x="16038" y="1908"/>
                  </a:lnTo>
                  <a:lnTo>
                    <a:pt x="16053" y="1935"/>
                  </a:lnTo>
                  <a:lnTo>
                    <a:pt x="16068" y="1964"/>
                  </a:lnTo>
                  <a:lnTo>
                    <a:pt x="16081" y="1993"/>
                  </a:lnTo>
                  <a:lnTo>
                    <a:pt x="16092" y="2022"/>
                  </a:lnTo>
                  <a:lnTo>
                    <a:pt x="16101" y="2051"/>
                  </a:lnTo>
                  <a:lnTo>
                    <a:pt x="16109" y="2082"/>
                  </a:lnTo>
                  <a:lnTo>
                    <a:pt x="16116" y="2112"/>
                  </a:lnTo>
                  <a:lnTo>
                    <a:pt x="16121" y="2143"/>
                  </a:lnTo>
                  <a:lnTo>
                    <a:pt x="16125" y="2173"/>
                  </a:lnTo>
                  <a:lnTo>
                    <a:pt x="16127" y="2205"/>
                  </a:lnTo>
                  <a:lnTo>
                    <a:pt x="16128" y="2236"/>
                  </a:lnTo>
                  <a:lnTo>
                    <a:pt x="16127" y="2266"/>
                  </a:lnTo>
                  <a:lnTo>
                    <a:pt x="16125" y="2297"/>
                  </a:lnTo>
                  <a:lnTo>
                    <a:pt x="16122" y="2328"/>
                  </a:lnTo>
                  <a:lnTo>
                    <a:pt x="16117" y="2359"/>
                  </a:lnTo>
                  <a:lnTo>
                    <a:pt x="16110" y="2389"/>
                  </a:lnTo>
                  <a:lnTo>
                    <a:pt x="16102" y="2419"/>
                  </a:lnTo>
                  <a:lnTo>
                    <a:pt x="16093" y="2449"/>
                  </a:lnTo>
                  <a:lnTo>
                    <a:pt x="16082" y="2478"/>
                  </a:lnTo>
                  <a:lnTo>
                    <a:pt x="16069" y="2507"/>
                  </a:lnTo>
                  <a:lnTo>
                    <a:pt x="16055" y="2535"/>
                  </a:lnTo>
                  <a:lnTo>
                    <a:pt x="16039" y="2564"/>
                  </a:lnTo>
                  <a:lnTo>
                    <a:pt x="16023" y="2591"/>
                  </a:lnTo>
                  <a:lnTo>
                    <a:pt x="16004" y="2617"/>
                  </a:lnTo>
                  <a:lnTo>
                    <a:pt x="15985" y="2642"/>
                  </a:lnTo>
                  <a:lnTo>
                    <a:pt x="15964" y="2667"/>
                  </a:lnTo>
                  <a:lnTo>
                    <a:pt x="15941" y="2692"/>
                  </a:lnTo>
                  <a:lnTo>
                    <a:pt x="7238" y="11415"/>
                  </a:lnTo>
                  <a:lnTo>
                    <a:pt x="7214" y="11439"/>
                  </a:lnTo>
                  <a:lnTo>
                    <a:pt x="7188" y="11462"/>
                  </a:lnTo>
                  <a:lnTo>
                    <a:pt x="7162" y="11485"/>
                  </a:lnTo>
                  <a:lnTo>
                    <a:pt x="7134" y="11507"/>
                  </a:lnTo>
                  <a:lnTo>
                    <a:pt x="7104" y="11529"/>
                  </a:lnTo>
                  <a:lnTo>
                    <a:pt x="7074" y="11550"/>
                  </a:lnTo>
                  <a:lnTo>
                    <a:pt x="7043" y="11572"/>
                  </a:lnTo>
                  <a:lnTo>
                    <a:pt x="7011" y="11593"/>
                  </a:lnTo>
                  <a:lnTo>
                    <a:pt x="6977" y="11613"/>
                  </a:lnTo>
                  <a:lnTo>
                    <a:pt x="6943" y="11632"/>
                  </a:lnTo>
                  <a:lnTo>
                    <a:pt x="6909" y="11651"/>
                  </a:lnTo>
                  <a:lnTo>
                    <a:pt x="6874" y="11670"/>
                  </a:lnTo>
                  <a:lnTo>
                    <a:pt x="6837" y="11688"/>
                  </a:lnTo>
                  <a:lnTo>
                    <a:pt x="6801" y="11706"/>
                  </a:lnTo>
                  <a:lnTo>
                    <a:pt x="6765" y="11722"/>
                  </a:lnTo>
                  <a:lnTo>
                    <a:pt x="6727" y="11738"/>
                  </a:lnTo>
                  <a:lnTo>
                    <a:pt x="6689" y="11753"/>
                  </a:lnTo>
                  <a:lnTo>
                    <a:pt x="6652" y="11767"/>
                  </a:lnTo>
                  <a:lnTo>
                    <a:pt x="6613" y="11781"/>
                  </a:lnTo>
                  <a:lnTo>
                    <a:pt x="6576" y="11793"/>
                  </a:lnTo>
                  <a:lnTo>
                    <a:pt x="6538" y="11805"/>
                  </a:lnTo>
                  <a:lnTo>
                    <a:pt x="6500" y="11817"/>
                  </a:lnTo>
                  <a:lnTo>
                    <a:pt x="6461" y="11827"/>
                  </a:lnTo>
                  <a:lnTo>
                    <a:pt x="6424" y="11836"/>
                  </a:lnTo>
                  <a:lnTo>
                    <a:pt x="6387" y="11844"/>
                  </a:lnTo>
                  <a:lnTo>
                    <a:pt x="6349" y="11852"/>
                  </a:lnTo>
                  <a:lnTo>
                    <a:pt x="6313" y="11858"/>
                  </a:lnTo>
                  <a:lnTo>
                    <a:pt x="6277" y="11863"/>
                  </a:lnTo>
                  <a:lnTo>
                    <a:pt x="6241" y="11867"/>
                  </a:lnTo>
                  <a:lnTo>
                    <a:pt x="6205" y="11870"/>
                  </a:lnTo>
                  <a:lnTo>
                    <a:pt x="6171" y="11871"/>
                  </a:lnTo>
                  <a:lnTo>
                    <a:pt x="6138" y="11872"/>
                  </a:lnTo>
                  <a:lnTo>
                    <a:pt x="5386" y="11872"/>
                  </a:lnTo>
                  <a:lnTo>
                    <a:pt x="5352" y="11871"/>
                  </a:lnTo>
                  <a:lnTo>
                    <a:pt x="5318" y="11870"/>
                  </a:lnTo>
                  <a:lnTo>
                    <a:pt x="5283" y="11867"/>
                  </a:lnTo>
                  <a:lnTo>
                    <a:pt x="5247" y="11863"/>
                  </a:lnTo>
                  <a:lnTo>
                    <a:pt x="5210" y="11858"/>
                  </a:lnTo>
                  <a:lnTo>
                    <a:pt x="5174" y="11851"/>
                  </a:lnTo>
                  <a:lnTo>
                    <a:pt x="5137" y="11844"/>
                  </a:lnTo>
                  <a:lnTo>
                    <a:pt x="5099" y="11836"/>
                  </a:lnTo>
                  <a:lnTo>
                    <a:pt x="5062" y="11827"/>
                  </a:lnTo>
                  <a:lnTo>
                    <a:pt x="5024" y="11817"/>
                  </a:lnTo>
                  <a:lnTo>
                    <a:pt x="4986" y="11805"/>
                  </a:lnTo>
                  <a:lnTo>
                    <a:pt x="4948" y="11793"/>
                  </a:lnTo>
                  <a:lnTo>
                    <a:pt x="4910" y="11780"/>
                  </a:lnTo>
                  <a:lnTo>
                    <a:pt x="4872" y="11767"/>
                  </a:lnTo>
                  <a:lnTo>
                    <a:pt x="4834" y="11753"/>
                  </a:lnTo>
                  <a:lnTo>
                    <a:pt x="4796" y="11738"/>
                  </a:lnTo>
                  <a:lnTo>
                    <a:pt x="4760" y="11722"/>
                  </a:lnTo>
                  <a:lnTo>
                    <a:pt x="4722" y="11705"/>
                  </a:lnTo>
                  <a:lnTo>
                    <a:pt x="4686" y="11688"/>
                  </a:lnTo>
                  <a:lnTo>
                    <a:pt x="4650" y="11669"/>
                  </a:lnTo>
                  <a:lnTo>
                    <a:pt x="4615" y="11651"/>
                  </a:lnTo>
                  <a:lnTo>
                    <a:pt x="4580" y="11632"/>
                  </a:lnTo>
                  <a:lnTo>
                    <a:pt x="4546" y="11612"/>
                  </a:lnTo>
                  <a:lnTo>
                    <a:pt x="4513" y="11592"/>
                  </a:lnTo>
                  <a:lnTo>
                    <a:pt x="4481" y="11572"/>
                  </a:lnTo>
                  <a:lnTo>
                    <a:pt x="4449" y="11550"/>
                  </a:lnTo>
                  <a:lnTo>
                    <a:pt x="4419" y="11528"/>
                  </a:lnTo>
                  <a:lnTo>
                    <a:pt x="4390" y="11506"/>
                  </a:lnTo>
                  <a:lnTo>
                    <a:pt x="4363" y="11484"/>
                  </a:lnTo>
                  <a:lnTo>
                    <a:pt x="4335" y="11462"/>
                  </a:lnTo>
                  <a:lnTo>
                    <a:pt x="4310" y="11439"/>
                  </a:lnTo>
                  <a:lnTo>
                    <a:pt x="4286" y="11414"/>
                  </a:lnTo>
                  <a:lnTo>
                    <a:pt x="187" y="7297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CDCCD98-7CDE-968B-B4A7-8CE3FCAEA254}"/>
                </a:ext>
              </a:extLst>
            </p:cNvPr>
            <p:cNvSpPr txBox="1"/>
            <p:nvPr/>
          </p:nvSpPr>
          <p:spPr>
            <a:xfrm>
              <a:off x="1351471" y="5468194"/>
              <a:ext cx="1969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5 Revisions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6C40887-6C3A-ECCD-DCA6-A7513588F711}"/>
              </a:ext>
            </a:extLst>
          </p:cNvPr>
          <p:cNvSpPr txBox="1"/>
          <p:nvPr/>
        </p:nvSpPr>
        <p:spPr>
          <a:xfrm>
            <a:off x="1055687" y="690923"/>
            <a:ext cx="100806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11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Like this table slide.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E061885-470C-03B6-A5DA-276D134E0ACD}"/>
              </a:ext>
            </a:extLst>
          </p:cNvPr>
          <p:cNvSpPr txBox="1"/>
          <p:nvPr/>
        </p:nvSpPr>
        <p:spPr>
          <a:xfrm>
            <a:off x="1869053" y="1546974"/>
            <a:ext cx="84538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consectetuer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Maecenas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porttitor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congue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massa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endParaRPr lang="id-ID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295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7FA36D0-D5A8-BDFF-E0A3-BCE2D4546C9C}"/>
              </a:ext>
            </a:extLst>
          </p:cNvPr>
          <p:cNvSpPr/>
          <p:nvPr/>
        </p:nvSpPr>
        <p:spPr>
          <a:xfrm>
            <a:off x="1110712" y="1730313"/>
            <a:ext cx="9970576" cy="4402437"/>
          </a:xfrm>
          <a:prstGeom prst="roundRect">
            <a:avLst>
              <a:gd name="adj" fmla="val 2885"/>
            </a:avLst>
          </a:prstGeom>
          <a:solidFill>
            <a:schemeClr val="bg1"/>
          </a:solidFill>
          <a:ln>
            <a:noFill/>
          </a:ln>
          <a:effectLst>
            <a:outerShdw blurRad="1016000" dist="762000" dir="3000000" algn="t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1152FA3-970B-6B45-1A64-42ADF8E6D0A8}"/>
              </a:ext>
            </a:extLst>
          </p:cNvPr>
          <p:cNvGrpSpPr/>
          <p:nvPr/>
        </p:nvGrpSpPr>
        <p:grpSpPr>
          <a:xfrm>
            <a:off x="1110712" y="5474012"/>
            <a:ext cx="9970576" cy="658739"/>
            <a:chOff x="1110712" y="5588312"/>
            <a:chExt cx="9970576" cy="658739"/>
          </a:xfrm>
        </p:grpSpPr>
        <p:sp>
          <p:nvSpPr>
            <p:cNvPr id="4" name="Rectangle: Top Corners Rounded 3">
              <a:extLst>
                <a:ext uri="{FF2B5EF4-FFF2-40B4-BE49-F238E27FC236}">
                  <a16:creationId xmlns:a16="http://schemas.microsoft.com/office/drawing/2014/main" id="{7AE8AE78-8501-A836-60BA-787FAD750674}"/>
                </a:ext>
              </a:extLst>
            </p:cNvPr>
            <p:cNvSpPr/>
            <p:nvPr/>
          </p:nvSpPr>
          <p:spPr>
            <a:xfrm>
              <a:off x="1110712" y="5588312"/>
              <a:ext cx="9970576" cy="658739"/>
            </a:xfrm>
            <a:prstGeom prst="round2SameRect">
              <a:avLst>
                <a:gd name="adj1" fmla="val 0"/>
                <a:gd name="adj2" fmla="val 17351"/>
              </a:avLst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66000">
                  <a:schemeClr val="accent1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3D4DD58-360C-89DC-1D8D-AEB1BBCB5B45}"/>
                </a:ext>
              </a:extLst>
            </p:cNvPr>
            <p:cNvSpPr txBox="1"/>
            <p:nvPr/>
          </p:nvSpPr>
          <p:spPr>
            <a:xfrm>
              <a:off x="1460500" y="5743916"/>
              <a:ext cx="9271000" cy="347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400" dirty="0">
                  <a:solidFill>
                    <a:schemeClr val="bg1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Lorem ipsum dolor sit amet, consectetuer adipiscing elit. Maecenas porttitor congue </a:t>
              </a:r>
              <a:r>
                <a:rPr lang="en-US" sz="1400" dirty="0" err="1">
                  <a:solidFill>
                    <a:schemeClr val="bg1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massa</a:t>
              </a:r>
              <a:r>
                <a:rPr lang="en-US" sz="1400" dirty="0">
                  <a:solidFill>
                    <a:schemeClr val="bg1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</a:p>
          </p:txBody>
        </p: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7C0672E-4AED-020C-112D-5B5F34CF2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182697"/>
              </p:ext>
            </p:extLst>
          </p:nvPr>
        </p:nvGraphicFramePr>
        <p:xfrm>
          <a:off x="1329411" y="1932072"/>
          <a:ext cx="9533179" cy="3340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9689">
                  <a:extLst>
                    <a:ext uri="{9D8B030D-6E8A-4147-A177-3AD203B41FA5}">
                      <a16:colId xmlns:a16="http://schemas.microsoft.com/office/drawing/2014/main" val="75029024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938482608"/>
                    </a:ext>
                  </a:extLst>
                </a:gridCol>
                <a:gridCol w="1640557">
                  <a:extLst>
                    <a:ext uri="{9D8B030D-6E8A-4147-A177-3AD203B41FA5}">
                      <a16:colId xmlns:a16="http://schemas.microsoft.com/office/drawing/2014/main" val="163574597"/>
                    </a:ext>
                  </a:extLst>
                </a:gridCol>
                <a:gridCol w="1055647">
                  <a:extLst>
                    <a:ext uri="{9D8B030D-6E8A-4147-A177-3AD203B41FA5}">
                      <a16:colId xmlns:a16="http://schemas.microsoft.com/office/drawing/2014/main" val="1954189343"/>
                    </a:ext>
                  </a:extLst>
                </a:gridCol>
                <a:gridCol w="1092343">
                  <a:extLst>
                    <a:ext uri="{9D8B030D-6E8A-4147-A177-3AD203B41FA5}">
                      <a16:colId xmlns:a16="http://schemas.microsoft.com/office/drawing/2014/main" val="2539384687"/>
                    </a:ext>
                  </a:extLst>
                </a:gridCol>
                <a:gridCol w="1092343">
                  <a:extLst>
                    <a:ext uri="{9D8B030D-6E8A-4147-A177-3AD203B41FA5}">
                      <a16:colId xmlns:a16="http://schemas.microsoft.com/office/drawing/2014/main" val="400308555"/>
                    </a:ext>
                  </a:extLst>
                </a:gridCol>
              </a:tblGrid>
              <a:tr h="55669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j-lt"/>
                          <a:ea typeface="Open Sans" panose="020B0606030504020204" pitchFamily="34" charset="0"/>
                          <a:cs typeface="Heebo Medium" panose="00000600000000000000" pitchFamily="2" charset="-79"/>
                        </a:rPr>
                        <a:t>Request a Quote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j-lt"/>
                          <a:ea typeface="Open Sans" panose="020B0606030504020204" pitchFamily="34" charset="0"/>
                          <a:cs typeface="Heebo Medium" panose="00000600000000000000" pitchFamily="2" charset="-79"/>
                        </a:rPr>
                        <a:t>Freight Type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Open Sans" panose="020B0606030504020204" pitchFamily="34" charset="0"/>
                          <a:cs typeface="Heebo Medium" panose="00000600000000000000" pitchFamily="2" charset="-79"/>
                        </a:rPr>
                        <a:t>Delivery City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Open Sans" panose="020B0606030504020204" pitchFamily="34" charset="0"/>
                          <a:cs typeface="Heebo Medium" panose="00000600000000000000" pitchFamily="2" charset="-79"/>
                        </a:rPr>
                        <a:t>Price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Open Sans" panose="020B0606030504020204" pitchFamily="34" charset="0"/>
                          <a:cs typeface="Heebo Medium" panose="00000600000000000000" pitchFamily="2" charset="-79"/>
                        </a:rPr>
                        <a:t>Weight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Open Sans" panose="020B0606030504020204" pitchFamily="34" charset="0"/>
                          <a:cs typeface="Heebo Medium" panose="00000600000000000000" pitchFamily="2" charset="-79"/>
                        </a:rPr>
                        <a:t>Height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558207"/>
                  </a:ext>
                </a:extLst>
              </a:tr>
              <a:tr h="556697">
                <a:tc>
                  <a:txBody>
                    <a:bodyPr/>
                    <a:lstStyle/>
                    <a:p>
                      <a:r>
                        <a:rPr lang="id-ID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Open Sans" panose="020B0606030504020204" pitchFamily="34" charset="0"/>
                          <a:cs typeface="Poppins" panose="00000500000000000000" pitchFamily="2" charset="0"/>
                        </a:rPr>
                        <a:t>Your text here #1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Open Sans" panose="020B0606030504020204" pitchFamily="34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Open Sans" panose="020B0606030504020204" pitchFamily="34" charset="0"/>
                          <a:cs typeface="Poppins" panose="00000500000000000000" pitchFamily="2" charset="0"/>
                        </a:rPr>
                        <a:t>Your text here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Open Sans" panose="020B0606030504020204" pitchFamily="34" charset="0"/>
                          <a:cs typeface="Poppins" panose="00000500000000000000" pitchFamily="2" charset="0"/>
                        </a:rPr>
                        <a:t>Your text here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Open Sans" panose="020B0606030504020204" pitchFamily="34" charset="0"/>
                          <a:cs typeface="Poppins" panose="00000500000000000000" pitchFamily="2" charset="0"/>
                        </a:rPr>
                        <a:t>$ 460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Open Sans" panose="020B0606030504020204" pitchFamily="34" charset="0"/>
                          <a:cs typeface="Poppins" panose="00000500000000000000" pitchFamily="2" charset="0"/>
                        </a:rPr>
                        <a:t>0.5-2kg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Open Sans" panose="020B0606030504020204" pitchFamily="34" charset="0"/>
                          <a:cs typeface="Poppins" panose="00000500000000000000" pitchFamily="2" charset="0"/>
                        </a:rPr>
                        <a:t>4cm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31751"/>
                  </a:ext>
                </a:extLst>
              </a:tr>
              <a:tr h="5566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Open Sans" panose="020B0606030504020204" pitchFamily="34" charset="0"/>
                          <a:cs typeface="Poppins" panose="00000500000000000000" pitchFamily="2" charset="0"/>
                        </a:rPr>
                        <a:t>Your text here #2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Open Sans" panose="020B0606030504020204" pitchFamily="34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Open Sans" panose="020B0606030504020204" pitchFamily="34" charset="0"/>
                          <a:cs typeface="Poppins" panose="00000500000000000000" pitchFamily="2" charset="0"/>
                        </a:rPr>
                        <a:t>Your text here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Open Sans" panose="020B0606030504020204" pitchFamily="34" charset="0"/>
                          <a:cs typeface="Poppins" panose="00000500000000000000" pitchFamily="2" charset="0"/>
                        </a:rPr>
                        <a:t>Your text here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Open Sans" panose="020B0606030504020204" pitchFamily="34" charset="0"/>
                          <a:cs typeface="Poppins" panose="00000500000000000000" pitchFamily="2" charset="0"/>
                        </a:rPr>
                        <a:t>$ 210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Open Sans" panose="020B0606030504020204" pitchFamily="34" charset="0"/>
                          <a:cs typeface="Poppins" panose="00000500000000000000" pitchFamily="2" charset="0"/>
                        </a:rPr>
                        <a:t>0.5-2kg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Open Sans" panose="020B0606030504020204" pitchFamily="34" charset="0"/>
                          <a:cs typeface="Poppins" panose="00000500000000000000" pitchFamily="2" charset="0"/>
                        </a:rPr>
                        <a:t>7cm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71385"/>
                  </a:ext>
                </a:extLst>
              </a:tr>
              <a:tr h="5566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Open Sans" panose="020B0606030504020204" pitchFamily="34" charset="0"/>
                          <a:cs typeface="Poppins" panose="00000500000000000000" pitchFamily="2" charset="0"/>
                        </a:rPr>
                        <a:t>Your text here #3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Open Sans" panose="020B0606030504020204" pitchFamily="34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Open Sans" panose="020B0606030504020204" pitchFamily="34" charset="0"/>
                          <a:cs typeface="Poppins" panose="00000500000000000000" pitchFamily="2" charset="0"/>
                        </a:rPr>
                        <a:t>Your text here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Open Sans" panose="020B0606030504020204" pitchFamily="34" charset="0"/>
                          <a:cs typeface="Poppins" panose="00000500000000000000" pitchFamily="2" charset="0"/>
                        </a:rPr>
                        <a:t>Your text here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Open Sans" panose="020B0606030504020204" pitchFamily="34" charset="0"/>
                          <a:cs typeface="Poppins" panose="00000500000000000000" pitchFamily="2" charset="0"/>
                        </a:rPr>
                        <a:t>$ 360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Open Sans" panose="020B0606030504020204" pitchFamily="34" charset="0"/>
                          <a:cs typeface="Poppins" panose="00000500000000000000" pitchFamily="2" charset="0"/>
                        </a:rPr>
                        <a:t>0.5-3kg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Open Sans" panose="020B0606030504020204" pitchFamily="34" charset="0"/>
                          <a:cs typeface="Poppins" panose="00000500000000000000" pitchFamily="2" charset="0"/>
                        </a:rPr>
                        <a:t>15cm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993805"/>
                  </a:ext>
                </a:extLst>
              </a:tr>
              <a:tr h="5566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Open Sans" panose="020B0606030504020204" pitchFamily="34" charset="0"/>
                          <a:cs typeface="Poppins" panose="00000500000000000000" pitchFamily="2" charset="0"/>
                        </a:rPr>
                        <a:t>Your text here #4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Open Sans" panose="020B0606030504020204" pitchFamily="34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Open Sans" panose="020B0606030504020204" pitchFamily="34" charset="0"/>
                          <a:cs typeface="Poppins" panose="00000500000000000000" pitchFamily="2" charset="0"/>
                        </a:rPr>
                        <a:t>Your text here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Open Sans" panose="020B0606030504020204" pitchFamily="34" charset="0"/>
                          <a:cs typeface="Poppins" panose="00000500000000000000" pitchFamily="2" charset="0"/>
                        </a:rPr>
                        <a:t>Your text here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Open Sans" panose="020B0606030504020204" pitchFamily="34" charset="0"/>
                          <a:cs typeface="Poppins" panose="00000500000000000000" pitchFamily="2" charset="0"/>
                        </a:rPr>
                        <a:t>$ 450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Open Sans" panose="020B0606030504020204" pitchFamily="34" charset="0"/>
                          <a:cs typeface="Poppins" panose="00000500000000000000" pitchFamily="2" charset="0"/>
                        </a:rPr>
                        <a:t>3-5kg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Open Sans" panose="020B0606030504020204" pitchFamily="34" charset="0"/>
                          <a:cs typeface="Poppins" panose="00000500000000000000" pitchFamily="2" charset="0"/>
                        </a:rPr>
                        <a:t>30cm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245726"/>
                  </a:ext>
                </a:extLst>
              </a:tr>
              <a:tr h="5566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Open Sans" panose="020B0606030504020204" pitchFamily="34" charset="0"/>
                          <a:cs typeface="Poppins" panose="00000500000000000000" pitchFamily="2" charset="0"/>
                        </a:rPr>
                        <a:t>Your text here #5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Open Sans" panose="020B0606030504020204" pitchFamily="34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Open Sans" panose="020B0606030504020204" pitchFamily="34" charset="0"/>
                          <a:cs typeface="Poppins" panose="00000500000000000000" pitchFamily="2" charset="0"/>
                        </a:rPr>
                        <a:t>Your text here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Open Sans" panose="020B0606030504020204" pitchFamily="34" charset="0"/>
                          <a:cs typeface="Poppins" panose="00000500000000000000" pitchFamily="2" charset="0"/>
                        </a:rPr>
                        <a:t>Your text here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Open Sans" panose="020B0606030504020204" pitchFamily="34" charset="0"/>
                          <a:cs typeface="Poppins" panose="00000500000000000000" pitchFamily="2" charset="0"/>
                        </a:rPr>
                        <a:t>$ 270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Open Sans" panose="020B0606030504020204" pitchFamily="34" charset="0"/>
                          <a:cs typeface="Poppins" panose="00000500000000000000" pitchFamily="2" charset="0"/>
                        </a:rPr>
                        <a:t>4-7kg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Open Sans" panose="020B0606030504020204" pitchFamily="34" charset="0"/>
                          <a:cs typeface="Poppins" panose="00000500000000000000" pitchFamily="2" charset="0"/>
                        </a:rPr>
                        <a:t>20cm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76393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0A02AE1-E33C-89A5-0314-1C6D79D689AF}"/>
              </a:ext>
            </a:extLst>
          </p:cNvPr>
          <p:cNvSpPr txBox="1"/>
          <p:nvPr/>
        </p:nvSpPr>
        <p:spPr>
          <a:xfrm>
            <a:off x="1055687" y="759924"/>
            <a:ext cx="100806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11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Like this table slide.</a:t>
            </a:r>
          </a:p>
        </p:txBody>
      </p:sp>
    </p:spTree>
    <p:extLst>
      <p:ext uri="{BB962C8B-B14F-4D97-AF65-F5344CB8AC3E}">
        <p14:creationId xmlns:p14="http://schemas.microsoft.com/office/powerpoint/2010/main" val="3412916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36E7DA-0368-7EB2-BDB9-99DCBC8D7A0D}"/>
              </a:ext>
            </a:extLst>
          </p:cNvPr>
          <p:cNvSpPr txBox="1"/>
          <p:nvPr/>
        </p:nvSpPr>
        <p:spPr>
          <a:xfrm>
            <a:off x="1251653" y="517716"/>
            <a:ext cx="2793315" cy="3475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id-ID"/>
            </a:defPPr>
            <a:lvl1pPr algn="ctr">
              <a:lnSpc>
                <a:spcPct val="130000"/>
              </a:lnSpc>
              <a:defRPr sz="1400" b="1">
                <a:gradFill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2700000" scaled="0"/>
                </a:gradFill>
                <a:effectLst>
                  <a:outerShdw blurRad="1270000" dist="1003300" dir="5400000" sx="85000" sy="85000" algn="t" rotWithShape="0">
                    <a:prstClr val="black">
                      <a:alpha val="40000"/>
                    </a:prstClr>
                  </a:outerShdw>
                </a:effectLst>
                <a:latin typeface="Poppins" panose="02000000000000000000" pitchFamily="2" charset="0"/>
                <a:ea typeface="Open Sans Light" panose="020B0306030504020204" pitchFamily="34" charset="0"/>
                <a:cs typeface="Poppins" panose="02000000000000000000" pitchFamily="2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  <a:effectLst/>
                <a:latin typeface="+mj-lt"/>
              </a:rPr>
              <a:t>Auctions</a:t>
            </a:r>
          </a:p>
        </p:txBody>
      </p:sp>
      <p:sp>
        <p:nvSpPr>
          <p:cNvPr id="4" name="Freeform 23">
            <a:extLst>
              <a:ext uri="{FF2B5EF4-FFF2-40B4-BE49-F238E27FC236}">
                <a16:creationId xmlns:a16="http://schemas.microsoft.com/office/drawing/2014/main" id="{AB527E17-50D5-31B7-E15A-E2A7A636C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802" y="711539"/>
            <a:ext cx="165140" cy="98298"/>
          </a:xfrm>
          <a:custGeom>
            <a:avLst/>
            <a:gdLst>
              <a:gd name="T0" fmla="*/ 124988 w 303"/>
              <a:gd name="T1" fmla="*/ 23946 h 179"/>
              <a:gd name="T2" fmla="*/ 124988 w 303"/>
              <a:gd name="T3" fmla="*/ 23946 h 179"/>
              <a:gd name="T4" fmla="*/ 74377 w 303"/>
              <a:gd name="T5" fmla="*/ 74941 h 179"/>
              <a:gd name="T6" fmla="*/ 66455 w 303"/>
              <a:gd name="T7" fmla="*/ 78932 h 179"/>
              <a:gd name="T8" fmla="*/ 58973 w 303"/>
              <a:gd name="T9" fmla="*/ 74941 h 179"/>
              <a:gd name="T10" fmla="*/ 8362 w 303"/>
              <a:gd name="T11" fmla="*/ 23946 h 179"/>
              <a:gd name="T12" fmla="*/ 8362 w 303"/>
              <a:gd name="T13" fmla="*/ 8425 h 179"/>
              <a:gd name="T14" fmla="*/ 23765 w 303"/>
              <a:gd name="T15" fmla="*/ 8425 h 179"/>
              <a:gd name="T16" fmla="*/ 66455 w 303"/>
              <a:gd name="T17" fmla="*/ 47448 h 179"/>
              <a:gd name="T18" fmla="*/ 109145 w 303"/>
              <a:gd name="T19" fmla="*/ 8425 h 179"/>
              <a:gd name="T20" fmla="*/ 124988 w 303"/>
              <a:gd name="T21" fmla="*/ 8425 h 179"/>
              <a:gd name="T22" fmla="*/ 124988 w 303"/>
              <a:gd name="T23" fmla="*/ 23946 h 17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03" h="179">
                <a:moveTo>
                  <a:pt x="284" y="54"/>
                </a:moveTo>
                <a:lnTo>
                  <a:pt x="284" y="54"/>
                </a:lnTo>
                <a:cubicBezTo>
                  <a:pt x="275" y="72"/>
                  <a:pt x="169" y="169"/>
                  <a:pt x="169" y="169"/>
                </a:cubicBezTo>
                <a:cubicBezTo>
                  <a:pt x="169" y="178"/>
                  <a:pt x="160" y="178"/>
                  <a:pt x="151" y="178"/>
                </a:cubicBezTo>
                <a:cubicBezTo>
                  <a:pt x="142" y="178"/>
                  <a:pt x="134" y="178"/>
                  <a:pt x="134" y="169"/>
                </a:cubicBezTo>
                <a:cubicBezTo>
                  <a:pt x="134" y="169"/>
                  <a:pt x="27" y="72"/>
                  <a:pt x="19" y="54"/>
                </a:cubicBezTo>
                <a:cubicBezTo>
                  <a:pt x="10" y="44"/>
                  <a:pt x="0" y="28"/>
                  <a:pt x="19" y="19"/>
                </a:cubicBezTo>
                <a:cubicBezTo>
                  <a:pt x="27" y="9"/>
                  <a:pt x="45" y="0"/>
                  <a:pt x="54" y="19"/>
                </a:cubicBezTo>
                <a:cubicBezTo>
                  <a:pt x="151" y="107"/>
                  <a:pt x="151" y="107"/>
                  <a:pt x="151" y="107"/>
                </a:cubicBezTo>
                <a:cubicBezTo>
                  <a:pt x="248" y="19"/>
                  <a:pt x="248" y="19"/>
                  <a:pt x="248" y="19"/>
                </a:cubicBezTo>
                <a:cubicBezTo>
                  <a:pt x="257" y="0"/>
                  <a:pt x="275" y="9"/>
                  <a:pt x="284" y="19"/>
                </a:cubicBezTo>
                <a:cubicBezTo>
                  <a:pt x="302" y="28"/>
                  <a:pt x="302" y="44"/>
                  <a:pt x="284" y="54"/>
                </a:cubicBezTo>
              </a:path>
            </a:pathLst>
          </a:custGeom>
          <a:solidFill>
            <a:schemeClr val="tx1">
              <a:lumMod val="65000"/>
              <a:lumOff val="35000"/>
              <a:alpha val="55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 sz="2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05175-2934-2644-698B-DDF91A201998}"/>
              </a:ext>
            </a:extLst>
          </p:cNvPr>
          <p:cNvSpPr txBox="1"/>
          <p:nvPr/>
        </p:nvSpPr>
        <p:spPr>
          <a:xfrm>
            <a:off x="4538541" y="537686"/>
            <a:ext cx="1757408" cy="3475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id-ID"/>
            </a:defPPr>
            <a:lvl1pPr algn="ctr">
              <a:lnSpc>
                <a:spcPct val="130000"/>
              </a:lnSpc>
              <a:defRPr sz="1200" b="1">
                <a:gradFill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2700000" scaled="0"/>
                </a:gradFill>
                <a:effectLst/>
                <a:latin typeface="Poppins" panose="02000000000000000000" pitchFamily="2" charset="0"/>
                <a:ea typeface="Open Sans Light" panose="020B0306030504020204" pitchFamily="34" charset="0"/>
                <a:cs typeface="Poppins" panose="02000000000000000000" pitchFamily="2" charset="0"/>
              </a:defRPr>
            </a:lvl1pPr>
          </a:lstStyle>
          <a:p>
            <a:r>
              <a:rPr lang="en-US" sz="1400" dirty="0">
                <a:solidFill>
                  <a:schemeClr val="accent1"/>
                </a:solidFill>
                <a:latin typeface="+mj-lt"/>
              </a:rPr>
              <a:t>Value content</a:t>
            </a:r>
          </a:p>
        </p:txBody>
      </p:sp>
      <p:sp>
        <p:nvSpPr>
          <p:cNvPr id="6" name="Freeform 23">
            <a:extLst>
              <a:ext uri="{FF2B5EF4-FFF2-40B4-BE49-F238E27FC236}">
                <a16:creationId xmlns:a16="http://schemas.microsoft.com/office/drawing/2014/main" id="{7269A0CA-A017-83FC-BF3F-E10105C46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217" y="711539"/>
            <a:ext cx="165140" cy="98298"/>
          </a:xfrm>
          <a:custGeom>
            <a:avLst/>
            <a:gdLst>
              <a:gd name="T0" fmla="*/ 124988 w 303"/>
              <a:gd name="T1" fmla="*/ 23946 h 179"/>
              <a:gd name="T2" fmla="*/ 124988 w 303"/>
              <a:gd name="T3" fmla="*/ 23946 h 179"/>
              <a:gd name="T4" fmla="*/ 74377 w 303"/>
              <a:gd name="T5" fmla="*/ 74941 h 179"/>
              <a:gd name="T6" fmla="*/ 66455 w 303"/>
              <a:gd name="T7" fmla="*/ 78932 h 179"/>
              <a:gd name="T8" fmla="*/ 58973 w 303"/>
              <a:gd name="T9" fmla="*/ 74941 h 179"/>
              <a:gd name="T10" fmla="*/ 8362 w 303"/>
              <a:gd name="T11" fmla="*/ 23946 h 179"/>
              <a:gd name="T12" fmla="*/ 8362 w 303"/>
              <a:gd name="T13" fmla="*/ 8425 h 179"/>
              <a:gd name="T14" fmla="*/ 23765 w 303"/>
              <a:gd name="T15" fmla="*/ 8425 h 179"/>
              <a:gd name="T16" fmla="*/ 66455 w 303"/>
              <a:gd name="T17" fmla="*/ 47448 h 179"/>
              <a:gd name="T18" fmla="*/ 109145 w 303"/>
              <a:gd name="T19" fmla="*/ 8425 h 179"/>
              <a:gd name="T20" fmla="*/ 124988 w 303"/>
              <a:gd name="T21" fmla="*/ 8425 h 179"/>
              <a:gd name="T22" fmla="*/ 124988 w 303"/>
              <a:gd name="T23" fmla="*/ 23946 h 17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03" h="179">
                <a:moveTo>
                  <a:pt x="284" y="54"/>
                </a:moveTo>
                <a:lnTo>
                  <a:pt x="284" y="54"/>
                </a:lnTo>
                <a:cubicBezTo>
                  <a:pt x="275" y="72"/>
                  <a:pt x="169" y="169"/>
                  <a:pt x="169" y="169"/>
                </a:cubicBezTo>
                <a:cubicBezTo>
                  <a:pt x="169" y="178"/>
                  <a:pt x="160" y="178"/>
                  <a:pt x="151" y="178"/>
                </a:cubicBezTo>
                <a:cubicBezTo>
                  <a:pt x="142" y="178"/>
                  <a:pt x="134" y="178"/>
                  <a:pt x="134" y="169"/>
                </a:cubicBezTo>
                <a:cubicBezTo>
                  <a:pt x="134" y="169"/>
                  <a:pt x="27" y="72"/>
                  <a:pt x="19" y="54"/>
                </a:cubicBezTo>
                <a:cubicBezTo>
                  <a:pt x="10" y="44"/>
                  <a:pt x="0" y="28"/>
                  <a:pt x="19" y="19"/>
                </a:cubicBezTo>
                <a:cubicBezTo>
                  <a:pt x="27" y="9"/>
                  <a:pt x="45" y="0"/>
                  <a:pt x="54" y="19"/>
                </a:cubicBezTo>
                <a:cubicBezTo>
                  <a:pt x="151" y="107"/>
                  <a:pt x="151" y="107"/>
                  <a:pt x="151" y="107"/>
                </a:cubicBezTo>
                <a:cubicBezTo>
                  <a:pt x="248" y="19"/>
                  <a:pt x="248" y="19"/>
                  <a:pt x="248" y="19"/>
                </a:cubicBezTo>
                <a:cubicBezTo>
                  <a:pt x="257" y="0"/>
                  <a:pt x="275" y="9"/>
                  <a:pt x="284" y="19"/>
                </a:cubicBezTo>
                <a:cubicBezTo>
                  <a:pt x="302" y="28"/>
                  <a:pt x="302" y="44"/>
                  <a:pt x="284" y="54"/>
                </a:cubicBezTo>
              </a:path>
            </a:pathLst>
          </a:custGeom>
          <a:solidFill>
            <a:schemeClr val="tx1">
              <a:lumMod val="65000"/>
              <a:lumOff val="35000"/>
              <a:alpha val="55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 sz="2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238E53-3909-E19A-8827-B904419FBE51}"/>
              </a:ext>
            </a:extLst>
          </p:cNvPr>
          <p:cNvSpPr txBox="1"/>
          <p:nvPr/>
        </p:nvSpPr>
        <p:spPr>
          <a:xfrm>
            <a:off x="6785736" y="537686"/>
            <a:ext cx="1757408" cy="3475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id-ID"/>
            </a:defPPr>
            <a:lvl1pPr algn="ctr">
              <a:lnSpc>
                <a:spcPct val="130000"/>
              </a:lnSpc>
              <a:defRPr sz="1200" b="1">
                <a:gradFill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2700000" scaled="0"/>
                </a:gradFill>
                <a:effectLst/>
                <a:latin typeface="Poppins" panose="02000000000000000000" pitchFamily="2" charset="0"/>
                <a:ea typeface="Open Sans Light" panose="020B0306030504020204" pitchFamily="34" charset="0"/>
                <a:cs typeface="Poppins" panose="02000000000000000000" pitchFamily="2" charset="0"/>
              </a:defRPr>
            </a:lvl1pPr>
          </a:lstStyle>
          <a:p>
            <a:r>
              <a:rPr lang="en-US" sz="1400" dirty="0">
                <a:solidFill>
                  <a:schemeClr val="accent1"/>
                </a:solidFill>
                <a:latin typeface="+mj-lt"/>
              </a:rPr>
              <a:t>Value content</a:t>
            </a:r>
          </a:p>
        </p:txBody>
      </p:sp>
      <p:sp>
        <p:nvSpPr>
          <p:cNvPr id="8" name="Freeform 23">
            <a:extLst>
              <a:ext uri="{FF2B5EF4-FFF2-40B4-BE49-F238E27FC236}">
                <a16:creationId xmlns:a16="http://schemas.microsoft.com/office/drawing/2014/main" id="{1403BCB6-4581-9C9E-2D88-679666FE9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4412" y="711539"/>
            <a:ext cx="165140" cy="98298"/>
          </a:xfrm>
          <a:custGeom>
            <a:avLst/>
            <a:gdLst>
              <a:gd name="T0" fmla="*/ 124988 w 303"/>
              <a:gd name="T1" fmla="*/ 23946 h 179"/>
              <a:gd name="T2" fmla="*/ 124988 w 303"/>
              <a:gd name="T3" fmla="*/ 23946 h 179"/>
              <a:gd name="T4" fmla="*/ 74377 w 303"/>
              <a:gd name="T5" fmla="*/ 74941 h 179"/>
              <a:gd name="T6" fmla="*/ 66455 w 303"/>
              <a:gd name="T7" fmla="*/ 78932 h 179"/>
              <a:gd name="T8" fmla="*/ 58973 w 303"/>
              <a:gd name="T9" fmla="*/ 74941 h 179"/>
              <a:gd name="T10" fmla="*/ 8362 w 303"/>
              <a:gd name="T11" fmla="*/ 23946 h 179"/>
              <a:gd name="T12" fmla="*/ 8362 w 303"/>
              <a:gd name="T13" fmla="*/ 8425 h 179"/>
              <a:gd name="T14" fmla="*/ 23765 w 303"/>
              <a:gd name="T15" fmla="*/ 8425 h 179"/>
              <a:gd name="T16" fmla="*/ 66455 w 303"/>
              <a:gd name="T17" fmla="*/ 47448 h 179"/>
              <a:gd name="T18" fmla="*/ 109145 w 303"/>
              <a:gd name="T19" fmla="*/ 8425 h 179"/>
              <a:gd name="T20" fmla="*/ 124988 w 303"/>
              <a:gd name="T21" fmla="*/ 8425 h 179"/>
              <a:gd name="T22" fmla="*/ 124988 w 303"/>
              <a:gd name="T23" fmla="*/ 23946 h 17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03" h="179">
                <a:moveTo>
                  <a:pt x="284" y="54"/>
                </a:moveTo>
                <a:lnTo>
                  <a:pt x="284" y="54"/>
                </a:lnTo>
                <a:cubicBezTo>
                  <a:pt x="275" y="72"/>
                  <a:pt x="169" y="169"/>
                  <a:pt x="169" y="169"/>
                </a:cubicBezTo>
                <a:cubicBezTo>
                  <a:pt x="169" y="178"/>
                  <a:pt x="160" y="178"/>
                  <a:pt x="151" y="178"/>
                </a:cubicBezTo>
                <a:cubicBezTo>
                  <a:pt x="142" y="178"/>
                  <a:pt x="134" y="178"/>
                  <a:pt x="134" y="169"/>
                </a:cubicBezTo>
                <a:cubicBezTo>
                  <a:pt x="134" y="169"/>
                  <a:pt x="27" y="72"/>
                  <a:pt x="19" y="54"/>
                </a:cubicBezTo>
                <a:cubicBezTo>
                  <a:pt x="10" y="44"/>
                  <a:pt x="0" y="28"/>
                  <a:pt x="19" y="19"/>
                </a:cubicBezTo>
                <a:cubicBezTo>
                  <a:pt x="27" y="9"/>
                  <a:pt x="45" y="0"/>
                  <a:pt x="54" y="19"/>
                </a:cubicBezTo>
                <a:cubicBezTo>
                  <a:pt x="151" y="107"/>
                  <a:pt x="151" y="107"/>
                  <a:pt x="151" y="107"/>
                </a:cubicBezTo>
                <a:cubicBezTo>
                  <a:pt x="248" y="19"/>
                  <a:pt x="248" y="19"/>
                  <a:pt x="248" y="19"/>
                </a:cubicBezTo>
                <a:cubicBezTo>
                  <a:pt x="257" y="0"/>
                  <a:pt x="275" y="9"/>
                  <a:pt x="284" y="19"/>
                </a:cubicBezTo>
                <a:cubicBezTo>
                  <a:pt x="302" y="28"/>
                  <a:pt x="302" y="44"/>
                  <a:pt x="284" y="54"/>
                </a:cubicBezTo>
              </a:path>
            </a:pathLst>
          </a:custGeom>
          <a:solidFill>
            <a:schemeClr val="tx1">
              <a:lumMod val="65000"/>
              <a:lumOff val="35000"/>
              <a:alpha val="55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 sz="2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E4BF88-973E-75B5-E4F2-306A72837145}"/>
              </a:ext>
            </a:extLst>
          </p:cNvPr>
          <p:cNvSpPr txBox="1"/>
          <p:nvPr/>
        </p:nvSpPr>
        <p:spPr>
          <a:xfrm>
            <a:off x="9137844" y="537686"/>
            <a:ext cx="1757408" cy="3475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id-ID"/>
            </a:defPPr>
            <a:lvl1pPr algn="ctr">
              <a:lnSpc>
                <a:spcPct val="130000"/>
              </a:lnSpc>
              <a:defRPr sz="1200" b="1">
                <a:gradFill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2700000" scaled="0"/>
                </a:gradFill>
                <a:effectLst/>
                <a:latin typeface="Poppins" panose="02000000000000000000" pitchFamily="2" charset="0"/>
                <a:ea typeface="Open Sans Light" panose="020B0306030504020204" pitchFamily="34" charset="0"/>
                <a:cs typeface="Poppins" panose="02000000000000000000" pitchFamily="2" charset="0"/>
              </a:defRPr>
            </a:lvl1pPr>
          </a:lstStyle>
          <a:p>
            <a:r>
              <a:rPr lang="en-US" sz="1400" dirty="0">
                <a:solidFill>
                  <a:schemeClr val="accent1"/>
                </a:solidFill>
                <a:latin typeface="+mj-lt"/>
              </a:rPr>
              <a:t>Current bid</a:t>
            </a:r>
          </a:p>
        </p:txBody>
      </p:sp>
      <p:sp>
        <p:nvSpPr>
          <p:cNvPr id="10" name="Freeform 23">
            <a:extLst>
              <a:ext uri="{FF2B5EF4-FFF2-40B4-BE49-F238E27FC236}">
                <a16:creationId xmlns:a16="http://schemas.microsoft.com/office/drawing/2014/main" id="{1C014CB2-4C91-E9B4-CEF3-A7CF7E5EA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7993" y="711539"/>
            <a:ext cx="165140" cy="98298"/>
          </a:xfrm>
          <a:custGeom>
            <a:avLst/>
            <a:gdLst>
              <a:gd name="T0" fmla="*/ 124988 w 303"/>
              <a:gd name="T1" fmla="*/ 23946 h 179"/>
              <a:gd name="T2" fmla="*/ 124988 w 303"/>
              <a:gd name="T3" fmla="*/ 23946 h 179"/>
              <a:gd name="T4" fmla="*/ 74377 w 303"/>
              <a:gd name="T5" fmla="*/ 74941 h 179"/>
              <a:gd name="T6" fmla="*/ 66455 w 303"/>
              <a:gd name="T7" fmla="*/ 78932 h 179"/>
              <a:gd name="T8" fmla="*/ 58973 w 303"/>
              <a:gd name="T9" fmla="*/ 74941 h 179"/>
              <a:gd name="T10" fmla="*/ 8362 w 303"/>
              <a:gd name="T11" fmla="*/ 23946 h 179"/>
              <a:gd name="T12" fmla="*/ 8362 w 303"/>
              <a:gd name="T13" fmla="*/ 8425 h 179"/>
              <a:gd name="T14" fmla="*/ 23765 w 303"/>
              <a:gd name="T15" fmla="*/ 8425 h 179"/>
              <a:gd name="T16" fmla="*/ 66455 w 303"/>
              <a:gd name="T17" fmla="*/ 47448 h 179"/>
              <a:gd name="T18" fmla="*/ 109145 w 303"/>
              <a:gd name="T19" fmla="*/ 8425 h 179"/>
              <a:gd name="T20" fmla="*/ 124988 w 303"/>
              <a:gd name="T21" fmla="*/ 8425 h 179"/>
              <a:gd name="T22" fmla="*/ 124988 w 303"/>
              <a:gd name="T23" fmla="*/ 23946 h 17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03" h="179">
                <a:moveTo>
                  <a:pt x="284" y="54"/>
                </a:moveTo>
                <a:lnTo>
                  <a:pt x="284" y="54"/>
                </a:lnTo>
                <a:cubicBezTo>
                  <a:pt x="275" y="72"/>
                  <a:pt x="169" y="169"/>
                  <a:pt x="169" y="169"/>
                </a:cubicBezTo>
                <a:cubicBezTo>
                  <a:pt x="169" y="178"/>
                  <a:pt x="160" y="178"/>
                  <a:pt x="151" y="178"/>
                </a:cubicBezTo>
                <a:cubicBezTo>
                  <a:pt x="142" y="178"/>
                  <a:pt x="134" y="178"/>
                  <a:pt x="134" y="169"/>
                </a:cubicBezTo>
                <a:cubicBezTo>
                  <a:pt x="134" y="169"/>
                  <a:pt x="27" y="72"/>
                  <a:pt x="19" y="54"/>
                </a:cubicBezTo>
                <a:cubicBezTo>
                  <a:pt x="10" y="44"/>
                  <a:pt x="0" y="28"/>
                  <a:pt x="19" y="19"/>
                </a:cubicBezTo>
                <a:cubicBezTo>
                  <a:pt x="27" y="9"/>
                  <a:pt x="45" y="0"/>
                  <a:pt x="54" y="19"/>
                </a:cubicBezTo>
                <a:cubicBezTo>
                  <a:pt x="151" y="107"/>
                  <a:pt x="151" y="107"/>
                  <a:pt x="151" y="107"/>
                </a:cubicBezTo>
                <a:cubicBezTo>
                  <a:pt x="248" y="19"/>
                  <a:pt x="248" y="19"/>
                  <a:pt x="248" y="19"/>
                </a:cubicBezTo>
                <a:cubicBezTo>
                  <a:pt x="257" y="0"/>
                  <a:pt x="275" y="9"/>
                  <a:pt x="284" y="19"/>
                </a:cubicBezTo>
                <a:cubicBezTo>
                  <a:pt x="302" y="28"/>
                  <a:pt x="302" y="44"/>
                  <a:pt x="284" y="54"/>
                </a:cubicBezTo>
              </a:path>
            </a:pathLst>
          </a:custGeom>
          <a:solidFill>
            <a:schemeClr val="tx1">
              <a:lumMod val="65000"/>
              <a:lumOff val="35000"/>
              <a:alpha val="55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 sz="2000" b="1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B75F8D6-B0E4-84D2-B0AB-EEA418B4230B}"/>
              </a:ext>
            </a:extLst>
          </p:cNvPr>
          <p:cNvGrpSpPr/>
          <p:nvPr/>
        </p:nvGrpSpPr>
        <p:grpSpPr>
          <a:xfrm>
            <a:off x="660405" y="1051860"/>
            <a:ext cx="10871194" cy="664591"/>
            <a:chOff x="660405" y="1051860"/>
            <a:chExt cx="10871194" cy="664591"/>
          </a:xfrm>
        </p:grpSpPr>
        <p:sp>
          <p:nvSpPr>
            <p:cNvPr id="12" name="Rectangle 18">
              <a:extLst>
                <a:ext uri="{FF2B5EF4-FFF2-40B4-BE49-F238E27FC236}">
                  <a16:creationId xmlns:a16="http://schemas.microsoft.com/office/drawing/2014/main" id="{DB9A7A21-C23D-CAD7-1297-7706782AC648}"/>
                </a:ext>
              </a:extLst>
            </p:cNvPr>
            <p:cNvSpPr/>
            <p:nvPr/>
          </p:nvSpPr>
          <p:spPr>
            <a:xfrm>
              <a:off x="660405" y="1051860"/>
              <a:ext cx="10871194" cy="66459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762000" dir="3000000" algn="t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812DD6-98CB-9108-C5E6-2D9B7F3B5A62}"/>
                </a:ext>
              </a:extLst>
            </p:cNvPr>
            <p:cNvSpPr txBox="1"/>
            <p:nvPr/>
          </p:nvSpPr>
          <p:spPr>
            <a:xfrm>
              <a:off x="1253126" y="1202634"/>
              <a:ext cx="2793315" cy="4100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algn="ctr">
                <a:defRPr sz="12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LIPNOTED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FC23210-8A97-FD07-E049-1382FC87845A}"/>
                </a:ext>
              </a:extLst>
            </p:cNvPr>
            <p:cNvSpPr txBox="1"/>
            <p:nvPr/>
          </p:nvSpPr>
          <p:spPr>
            <a:xfrm>
              <a:off x="4538541" y="1202634"/>
              <a:ext cx="1617113" cy="4100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algn="ctr">
                <a:defRPr sz="12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Value one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BC7E3B5-5792-FF40-8F5C-9F27032D2C28}"/>
                </a:ext>
              </a:extLst>
            </p:cNvPr>
            <p:cNvSpPr txBox="1"/>
            <p:nvPr/>
          </p:nvSpPr>
          <p:spPr>
            <a:xfrm>
              <a:off x="6785736" y="1202634"/>
              <a:ext cx="1617113" cy="4100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algn="ctr">
                <a:defRPr sz="12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Mar 24, 2022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D2201FD-F376-4ABD-7EC4-2E48EC8F1756}"/>
                </a:ext>
              </a:extLst>
            </p:cNvPr>
            <p:cNvSpPr txBox="1"/>
            <p:nvPr/>
          </p:nvSpPr>
          <p:spPr>
            <a:xfrm>
              <a:off x="9137844" y="1202634"/>
              <a:ext cx="1617113" cy="4100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algn="ctr">
                <a:defRPr sz="12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$250,600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Freeform 4">
              <a:extLst>
                <a:ext uri="{FF2B5EF4-FFF2-40B4-BE49-F238E27FC236}">
                  <a16:creationId xmlns:a16="http://schemas.microsoft.com/office/drawing/2014/main" id="{54894579-4528-AFC0-9580-B135B9D35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4226" y="1361649"/>
              <a:ext cx="318102" cy="76580"/>
            </a:xfrm>
            <a:custGeom>
              <a:avLst/>
              <a:gdLst>
                <a:gd name="T0" fmla="*/ 54327993 w 475"/>
                <a:gd name="T1" fmla="*/ 14813018 h 114"/>
                <a:gd name="T2" fmla="*/ 54327993 w 475"/>
                <a:gd name="T3" fmla="*/ 14813018 h 114"/>
                <a:gd name="T4" fmla="*/ 47032164 w 475"/>
                <a:gd name="T5" fmla="*/ 7340795 h 114"/>
                <a:gd name="T6" fmla="*/ 54327993 w 475"/>
                <a:gd name="T7" fmla="*/ 0 h 114"/>
                <a:gd name="T8" fmla="*/ 61754124 w 475"/>
                <a:gd name="T9" fmla="*/ 7340795 h 114"/>
                <a:gd name="T10" fmla="*/ 54327993 w 475"/>
                <a:gd name="T11" fmla="*/ 14813018 h 114"/>
                <a:gd name="T12" fmla="*/ 30486337 w 475"/>
                <a:gd name="T13" fmla="*/ 14813018 h 114"/>
                <a:gd name="T14" fmla="*/ 30486337 w 475"/>
                <a:gd name="T15" fmla="*/ 14813018 h 114"/>
                <a:gd name="T16" fmla="*/ 23060205 w 475"/>
                <a:gd name="T17" fmla="*/ 7340795 h 114"/>
                <a:gd name="T18" fmla="*/ 30486337 w 475"/>
                <a:gd name="T19" fmla="*/ 0 h 114"/>
                <a:gd name="T20" fmla="*/ 37782166 w 475"/>
                <a:gd name="T21" fmla="*/ 7340795 h 114"/>
                <a:gd name="T22" fmla="*/ 30486337 w 475"/>
                <a:gd name="T23" fmla="*/ 14813018 h 114"/>
                <a:gd name="T24" fmla="*/ 7426131 w 475"/>
                <a:gd name="T25" fmla="*/ 14813018 h 114"/>
                <a:gd name="T26" fmla="*/ 7426131 w 475"/>
                <a:gd name="T27" fmla="*/ 14813018 h 114"/>
                <a:gd name="T28" fmla="*/ 0 w 475"/>
                <a:gd name="T29" fmla="*/ 7340795 h 114"/>
                <a:gd name="T30" fmla="*/ 7426131 w 475"/>
                <a:gd name="T31" fmla="*/ 0 h 114"/>
                <a:gd name="T32" fmla="*/ 14721960 w 475"/>
                <a:gd name="T33" fmla="*/ 7340795 h 114"/>
                <a:gd name="T34" fmla="*/ 7426131 w 475"/>
                <a:gd name="T35" fmla="*/ 14813018 h 11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75" h="114">
                  <a:moveTo>
                    <a:pt x="417" y="113"/>
                  </a:moveTo>
                  <a:lnTo>
                    <a:pt x="417" y="113"/>
                  </a:lnTo>
                  <a:cubicBezTo>
                    <a:pt x="382" y="113"/>
                    <a:pt x="361" y="92"/>
                    <a:pt x="361" y="56"/>
                  </a:cubicBezTo>
                  <a:cubicBezTo>
                    <a:pt x="361" y="28"/>
                    <a:pt x="382" y="0"/>
                    <a:pt x="417" y="0"/>
                  </a:cubicBezTo>
                  <a:cubicBezTo>
                    <a:pt x="446" y="0"/>
                    <a:pt x="474" y="28"/>
                    <a:pt x="474" y="56"/>
                  </a:cubicBezTo>
                  <a:cubicBezTo>
                    <a:pt x="474" y="92"/>
                    <a:pt x="446" y="113"/>
                    <a:pt x="417" y="113"/>
                  </a:cubicBezTo>
                  <a:close/>
                  <a:moveTo>
                    <a:pt x="234" y="113"/>
                  </a:moveTo>
                  <a:lnTo>
                    <a:pt x="234" y="113"/>
                  </a:lnTo>
                  <a:cubicBezTo>
                    <a:pt x="205" y="113"/>
                    <a:pt x="177" y="92"/>
                    <a:pt x="177" y="56"/>
                  </a:cubicBezTo>
                  <a:cubicBezTo>
                    <a:pt x="177" y="28"/>
                    <a:pt x="205" y="0"/>
                    <a:pt x="234" y="0"/>
                  </a:cubicBezTo>
                  <a:cubicBezTo>
                    <a:pt x="269" y="0"/>
                    <a:pt x="290" y="28"/>
                    <a:pt x="290" y="56"/>
                  </a:cubicBezTo>
                  <a:cubicBezTo>
                    <a:pt x="290" y="92"/>
                    <a:pt x="269" y="113"/>
                    <a:pt x="234" y="113"/>
                  </a:cubicBezTo>
                  <a:close/>
                  <a:moveTo>
                    <a:pt x="57" y="113"/>
                  </a:moveTo>
                  <a:lnTo>
                    <a:pt x="57" y="113"/>
                  </a:lnTo>
                  <a:cubicBezTo>
                    <a:pt x="29" y="113"/>
                    <a:pt x="0" y="92"/>
                    <a:pt x="0" y="56"/>
                  </a:cubicBezTo>
                  <a:cubicBezTo>
                    <a:pt x="0" y="28"/>
                    <a:pt x="29" y="0"/>
                    <a:pt x="57" y="0"/>
                  </a:cubicBezTo>
                  <a:cubicBezTo>
                    <a:pt x="85" y="0"/>
                    <a:pt x="113" y="28"/>
                    <a:pt x="113" y="56"/>
                  </a:cubicBezTo>
                  <a:cubicBezTo>
                    <a:pt x="113" y="92"/>
                    <a:pt x="85" y="113"/>
                    <a:pt x="57" y="113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2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A3A1CA4-3441-2781-FDDD-D092D4DBA2B3}"/>
              </a:ext>
            </a:extLst>
          </p:cNvPr>
          <p:cNvGrpSpPr/>
          <p:nvPr/>
        </p:nvGrpSpPr>
        <p:grpSpPr>
          <a:xfrm>
            <a:off x="660405" y="1809950"/>
            <a:ext cx="10871195" cy="664591"/>
            <a:chOff x="660405" y="1809950"/>
            <a:chExt cx="10871195" cy="664591"/>
          </a:xfrm>
        </p:grpSpPr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F565F885-B29E-6215-2496-130F2BF63558}"/>
                </a:ext>
              </a:extLst>
            </p:cNvPr>
            <p:cNvSpPr/>
            <p:nvPr/>
          </p:nvSpPr>
          <p:spPr>
            <a:xfrm>
              <a:off x="660405" y="1809950"/>
              <a:ext cx="10871195" cy="66459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762000" dir="3000000" algn="t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F6DD29-E24F-3812-BB04-EC4DC43AAE7A}"/>
                </a:ext>
              </a:extLst>
            </p:cNvPr>
            <p:cNvSpPr txBox="1"/>
            <p:nvPr/>
          </p:nvSpPr>
          <p:spPr>
            <a:xfrm>
              <a:off x="1253126" y="1960724"/>
              <a:ext cx="2793315" cy="410054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algn="ctr">
                <a:defRPr sz="12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CONFERENCE ART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4691467-54C1-FCD9-83B8-95F9C7B89B65}"/>
                </a:ext>
              </a:extLst>
            </p:cNvPr>
            <p:cNvSpPr txBox="1"/>
            <p:nvPr/>
          </p:nvSpPr>
          <p:spPr>
            <a:xfrm>
              <a:off x="4538541" y="1960724"/>
              <a:ext cx="1617113" cy="4100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algn="ctr">
                <a:defRPr sz="12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Value two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8CD6B6-6D7F-3422-DFFA-33CA8119B8EC}"/>
                </a:ext>
              </a:extLst>
            </p:cNvPr>
            <p:cNvSpPr txBox="1"/>
            <p:nvPr/>
          </p:nvSpPr>
          <p:spPr>
            <a:xfrm>
              <a:off x="6785736" y="1960724"/>
              <a:ext cx="1617113" cy="4100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algn="ctr">
                <a:defRPr sz="12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Mar 28, 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2022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CD02AE-7CB2-3106-40AD-817DBC605306}"/>
                </a:ext>
              </a:extLst>
            </p:cNvPr>
            <p:cNvSpPr txBox="1"/>
            <p:nvPr/>
          </p:nvSpPr>
          <p:spPr>
            <a:xfrm>
              <a:off x="9137844" y="1960724"/>
              <a:ext cx="1617113" cy="4100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algn="ctr">
                <a:defRPr sz="12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$280,600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Freeform 4">
              <a:extLst>
                <a:ext uri="{FF2B5EF4-FFF2-40B4-BE49-F238E27FC236}">
                  <a16:creationId xmlns:a16="http://schemas.microsoft.com/office/drawing/2014/main" id="{52BFF638-5295-29E2-8AB9-8B2EB98F1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4226" y="2127461"/>
              <a:ext cx="318102" cy="76580"/>
            </a:xfrm>
            <a:custGeom>
              <a:avLst/>
              <a:gdLst>
                <a:gd name="T0" fmla="*/ 54327993 w 475"/>
                <a:gd name="T1" fmla="*/ 14813018 h 114"/>
                <a:gd name="T2" fmla="*/ 54327993 w 475"/>
                <a:gd name="T3" fmla="*/ 14813018 h 114"/>
                <a:gd name="T4" fmla="*/ 47032164 w 475"/>
                <a:gd name="T5" fmla="*/ 7340795 h 114"/>
                <a:gd name="T6" fmla="*/ 54327993 w 475"/>
                <a:gd name="T7" fmla="*/ 0 h 114"/>
                <a:gd name="T8" fmla="*/ 61754124 w 475"/>
                <a:gd name="T9" fmla="*/ 7340795 h 114"/>
                <a:gd name="T10" fmla="*/ 54327993 w 475"/>
                <a:gd name="T11" fmla="*/ 14813018 h 114"/>
                <a:gd name="T12" fmla="*/ 30486337 w 475"/>
                <a:gd name="T13" fmla="*/ 14813018 h 114"/>
                <a:gd name="T14" fmla="*/ 30486337 w 475"/>
                <a:gd name="T15" fmla="*/ 14813018 h 114"/>
                <a:gd name="T16" fmla="*/ 23060205 w 475"/>
                <a:gd name="T17" fmla="*/ 7340795 h 114"/>
                <a:gd name="T18" fmla="*/ 30486337 w 475"/>
                <a:gd name="T19" fmla="*/ 0 h 114"/>
                <a:gd name="T20" fmla="*/ 37782166 w 475"/>
                <a:gd name="T21" fmla="*/ 7340795 h 114"/>
                <a:gd name="T22" fmla="*/ 30486337 w 475"/>
                <a:gd name="T23" fmla="*/ 14813018 h 114"/>
                <a:gd name="T24" fmla="*/ 7426131 w 475"/>
                <a:gd name="T25" fmla="*/ 14813018 h 114"/>
                <a:gd name="T26" fmla="*/ 7426131 w 475"/>
                <a:gd name="T27" fmla="*/ 14813018 h 114"/>
                <a:gd name="T28" fmla="*/ 0 w 475"/>
                <a:gd name="T29" fmla="*/ 7340795 h 114"/>
                <a:gd name="T30" fmla="*/ 7426131 w 475"/>
                <a:gd name="T31" fmla="*/ 0 h 114"/>
                <a:gd name="T32" fmla="*/ 14721960 w 475"/>
                <a:gd name="T33" fmla="*/ 7340795 h 114"/>
                <a:gd name="T34" fmla="*/ 7426131 w 475"/>
                <a:gd name="T35" fmla="*/ 14813018 h 11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75" h="114">
                  <a:moveTo>
                    <a:pt x="417" y="113"/>
                  </a:moveTo>
                  <a:lnTo>
                    <a:pt x="417" y="113"/>
                  </a:lnTo>
                  <a:cubicBezTo>
                    <a:pt x="382" y="113"/>
                    <a:pt x="361" y="92"/>
                    <a:pt x="361" y="56"/>
                  </a:cubicBezTo>
                  <a:cubicBezTo>
                    <a:pt x="361" y="28"/>
                    <a:pt x="382" y="0"/>
                    <a:pt x="417" y="0"/>
                  </a:cubicBezTo>
                  <a:cubicBezTo>
                    <a:pt x="446" y="0"/>
                    <a:pt x="474" y="28"/>
                    <a:pt x="474" y="56"/>
                  </a:cubicBezTo>
                  <a:cubicBezTo>
                    <a:pt x="474" y="92"/>
                    <a:pt x="446" y="113"/>
                    <a:pt x="417" y="113"/>
                  </a:cubicBezTo>
                  <a:close/>
                  <a:moveTo>
                    <a:pt x="234" y="113"/>
                  </a:moveTo>
                  <a:lnTo>
                    <a:pt x="234" y="113"/>
                  </a:lnTo>
                  <a:cubicBezTo>
                    <a:pt x="205" y="113"/>
                    <a:pt x="177" y="92"/>
                    <a:pt x="177" y="56"/>
                  </a:cubicBezTo>
                  <a:cubicBezTo>
                    <a:pt x="177" y="28"/>
                    <a:pt x="205" y="0"/>
                    <a:pt x="234" y="0"/>
                  </a:cubicBezTo>
                  <a:cubicBezTo>
                    <a:pt x="269" y="0"/>
                    <a:pt x="290" y="28"/>
                    <a:pt x="290" y="56"/>
                  </a:cubicBezTo>
                  <a:cubicBezTo>
                    <a:pt x="290" y="92"/>
                    <a:pt x="269" y="113"/>
                    <a:pt x="234" y="113"/>
                  </a:cubicBezTo>
                  <a:close/>
                  <a:moveTo>
                    <a:pt x="57" y="113"/>
                  </a:moveTo>
                  <a:lnTo>
                    <a:pt x="57" y="113"/>
                  </a:lnTo>
                  <a:cubicBezTo>
                    <a:pt x="29" y="113"/>
                    <a:pt x="0" y="92"/>
                    <a:pt x="0" y="56"/>
                  </a:cubicBezTo>
                  <a:cubicBezTo>
                    <a:pt x="0" y="28"/>
                    <a:pt x="29" y="0"/>
                    <a:pt x="57" y="0"/>
                  </a:cubicBezTo>
                  <a:cubicBezTo>
                    <a:pt x="85" y="0"/>
                    <a:pt x="113" y="28"/>
                    <a:pt x="113" y="56"/>
                  </a:cubicBezTo>
                  <a:cubicBezTo>
                    <a:pt x="113" y="92"/>
                    <a:pt x="85" y="113"/>
                    <a:pt x="57" y="113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2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1DEF162-D0E8-9DA8-4EFC-A355CBE4795E}"/>
              </a:ext>
            </a:extLst>
          </p:cNvPr>
          <p:cNvGrpSpPr/>
          <p:nvPr/>
        </p:nvGrpSpPr>
        <p:grpSpPr>
          <a:xfrm>
            <a:off x="660405" y="2568041"/>
            <a:ext cx="10871195" cy="664591"/>
            <a:chOff x="660405" y="2568041"/>
            <a:chExt cx="10871195" cy="664591"/>
          </a:xfrm>
        </p:grpSpPr>
        <p:sp>
          <p:nvSpPr>
            <p:cNvPr id="26" name="Rectangle 36">
              <a:extLst>
                <a:ext uri="{FF2B5EF4-FFF2-40B4-BE49-F238E27FC236}">
                  <a16:creationId xmlns:a16="http://schemas.microsoft.com/office/drawing/2014/main" id="{C63631BB-8397-0A5C-6A65-8A2B093ECE62}"/>
                </a:ext>
              </a:extLst>
            </p:cNvPr>
            <p:cNvSpPr/>
            <p:nvPr/>
          </p:nvSpPr>
          <p:spPr>
            <a:xfrm>
              <a:off x="660405" y="2568041"/>
              <a:ext cx="10871195" cy="66459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762000" dir="3000000" algn="t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9137ADA-CBA5-72C3-BAE8-B09F4E9BDCE1}"/>
                </a:ext>
              </a:extLst>
            </p:cNvPr>
            <p:cNvSpPr txBox="1"/>
            <p:nvPr/>
          </p:nvSpPr>
          <p:spPr>
            <a:xfrm>
              <a:off x="1253126" y="2718815"/>
              <a:ext cx="2793315" cy="4100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algn="ctr">
                <a:defRPr sz="12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DOLIOUS FAMS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8D49D4F-5DCE-46E7-75E0-EF9741CB7D66}"/>
                </a:ext>
              </a:extLst>
            </p:cNvPr>
            <p:cNvSpPr txBox="1"/>
            <p:nvPr/>
          </p:nvSpPr>
          <p:spPr>
            <a:xfrm>
              <a:off x="4538541" y="2718815"/>
              <a:ext cx="1617113" cy="4100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algn="ctr">
                <a:defRPr sz="12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Value three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A0E17CC-709C-8F23-8826-56F474C6D4A0}"/>
                </a:ext>
              </a:extLst>
            </p:cNvPr>
            <p:cNvSpPr txBox="1"/>
            <p:nvPr/>
          </p:nvSpPr>
          <p:spPr>
            <a:xfrm>
              <a:off x="6785736" y="2718815"/>
              <a:ext cx="1617113" cy="4100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algn="ctr">
                <a:defRPr sz="12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Apr 4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2022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C0A2420-B3A3-68D0-B680-551C91FAB072}"/>
                </a:ext>
              </a:extLst>
            </p:cNvPr>
            <p:cNvSpPr txBox="1"/>
            <p:nvPr/>
          </p:nvSpPr>
          <p:spPr>
            <a:xfrm>
              <a:off x="9137844" y="2718815"/>
              <a:ext cx="1617113" cy="4100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algn="ctr">
                <a:defRPr sz="12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$250,500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" name="Freeform 4">
              <a:extLst>
                <a:ext uri="{FF2B5EF4-FFF2-40B4-BE49-F238E27FC236}">
                  <a16:creationId xmlns:a16="http://schemas.microsoft.com/office/drawing/2014/main" id="{A1871382-52D8-FFF9-9AE2-7B41B7CF7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4226" y="2885552"/>
              <a:ext cx="318102" cy="76580"/>
            </a:xfrm>
            <a:custGeom>
              <a:avLst/>
              <a:gdLst>
                <a:gd name="T0" fmla="*/ 54327993 w 475"/>
                <a:gd name="T1" fmla="*/ 14813018 h 114"/>
                <a:gd name="T2" fmla="*/ 54327993 w 475"/>
                <a:gd name="T3" fmla="*/ 14813018 h 114"/>
                <a:gd name="T4" fmla="*/ 47032164 w 475"/>
                <a:gd name="T5" fmla="*/ 7340795 h 114"/>
                <a:gd name="T6" fmla="*/ 54327993 w 475"/>
                <a:gd name="T7" fmla="*/ 0 h 114"/>
                <a:gd name="T8" fmla="*/ 61754124 w 475"/>
                <a:gd name="T9" fmla="*/ 7340795 h 114"/>
                <a:gd name="T10" fmla="*/ 54327993 w 475"/>
                <a:gd name="T11" fmla="*/ 14813018 h 114"/>
                <a:gd name="T12" fmla="*/ 30486337 w 475"/>
                <a:gd name="T13" fmla="*/ 14813018 h 114"/>
                <a:gd name="T14" fmla="*/ 30486337 w 475"/>
                <a:gd name="T15" fmla="*/ 14813018 h 114"/>
                <a:gd name="T16" fmla="*/ 23060205 w 475"/>
                <a:gd name="T17" fmla="*/ 7340795 h 114"/>
                <a:gd name="T18" fmla="*/ 30486337 w 475"/>
                <a:gd name="T19" fmla="*/ 0 h 114"/>
                <a:gd name="T20" fmla="*/ 37782166 w 475"/>
                <a:gd name="T21" fmla="*/ 7340795 h 114"/>
                <a:gd name="T22" fmla="*/ 30486337 w 475"/>
                <a:gd name="T23" fmla="*/ 14813018 h 114"/>
                <a:gd name="T24" fmla="*/ 7426131 w 475"/>
                <a:gd name="T25" fmla="*/ 14813018 h 114"/>
                <a:gd name="T26" fmla="*/ 7426131 w 475"/>
                <a:gd name="T27" fmla="*/ 14813018 h 114"/>
                <a:gd name="T28" fmla="*/ 0 w 475"/>
                <a:gd name="T29" fmla="*/ 7340795 h 114"/>
                <a:gd name="T30" fmla="*/ 7426131 w 475"/>
                <a:gd name="T31" fmla="*/ 0 h 114"/>
                <a:gd name="T32" fmla="*/ 14721960 w 475"/>
                <a:gd name="T33" fmla="*/ 7340795 h 114"/>
                <a:gd name="T34" fmla="*/ 7426131 w 475"/>
                <a:gd name="T35" fmla="*/ 14813018 h 11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75" h="114">
                  <a:moveTo>
                    <a:pt x="417" y="113"/>
                  </a:moveTo>
                  <a:lnTo>
                    <a:pt x="417" y="113"/>
                  </a:lnTo>
                  <a:cubicBezTo>
                    <a:pt x="382" y="113"/>
                    <a:pt x="361" y="92"/>
                    <a:pt x="361" y="56"/>
                  </a:cubicBezTo>
                  <a:cubicBezTo>
                    <a:pt x="361" y="28"/>
                    <a:pt x="382" y="0"/>
                    <a:pt x="417" y="0"/>
                  </a:cubicBezTo>
                  <a:cubicBezTo>
                    <a:pt x="446" y="0"/>
                    <a:pt x="474" y="28"/>
                    <a:pt x="474" y="56"/>
                  </a:cubicBezTo>
                  <a:cubicBezTo>
                    <a:pt x="474" y="92"/>
                    <a:pt x="446" y="113"/>
                    <a:pt x="417" y="113"/>
                  </a:cubicBezTo>
                  <a:close/>
                  <a:moveTo>
                    <a:pt x="234" y="113"/>
                  </a:moveTo>
                  <a:lnTo>
                    <a:pt x="234" y="113"/>
                  </a:lnTo>
                  <a:cubicBezTo>
                    <a:pt x="205" y="113"/>
                    <a:pt x="177" y="92"/>
                    <a:pt x="177" y="56"/>
                  </a:cubicBezTo>
                  <a:cubicBezTo>
                    <a:pt x="177" y="28"/>
                    <a:pt x="205" y="0"/>
                    <a:pt x="234" y="0"/>
                  </a:cubicBezTo>
                  <a:cubicBezTo>
                    <a:pt x="269" y="0"/>
                    <a:pt x="290" y="28"/>
                    <a:pt x="290" y="56"/>
                  </a:cubicBezTo>
                  <a:cubicBezTo>
                    <a:pt x="290" y="92"/>
                    <a:pt x="269" y="113"/>
                    <a:pt x="234" y="113"/>
                  </a:cubicBezTo>
                  <a:close/>
                  <a:moveTo>
                    <a:pt x="57" y="113"/>
                  </a:moveTo>
                  <a:lnTo>
                    <a:pt x="57" y="113"/>
                  </a:lnTo>
                  <a:cubicBezTo>
                    <a:pt x="29" y="113"/>
                    <a:pt x="0" y="92"/>
                    <a:pt x="0" y="56"/>
                  </a:cubicBezTo>
                  <a:cubicBezTo>
                    <a:pt x="0" y="28"/>
                    <a:pt x="29" y="0"/>
                    <a:pt x="57" y="0"/>
                  </a:cubicBezTo>
                  <a:cubicBezTo>
                    <a:pt x="85" y="0"/>
                    <a:pt x="113" y="28"/>
                    <a:pt x="113" y="56"/>
                  </a:cubicBezTo>
                  <a:cubicBezTo>
                    <a:pt x="113" y="92"/>
                    <a:pt x="85" y="113"/>
                    <a:pt x="57" y="113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2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F2466D0-CB8F-04FC-B301-47B30A8E965D}"/>
              </a:ext>
            </a:extLst>
          </p:cNvPr>
          <p:cNvGrpSpPr/>
          <p:nvPr/>
        </p:nvGrpSpPr>
        <p:grpSpPr>
          <a:xfrm>
            <a:off x="660402" y="3326131"/>
            <a:ext cx="10871196" cy="664591"/>
            <a:chOff x="660402" y="3326131"/>
            <a:chExt cx="10871196" cy="664591"/>
          </a:xfrm>
        </p:grpSpPr>
        <p:sp>
          <p:nvSpPr>
            <p:cNvPr id="33" name="Rectangle 48">
              <a:extLst>
                <a:ext uri="{FF2B5EF4-FFF2-40B4-BE49-F238E27FC236}">
                  <a16:creationId xmlns:a16="http://schemas.microsoft.com/office/drawing/2014/main" id="{FBFC20C3-6258-BBFB-5B95-C2A8B04E216D}"/>
                </a:ext>
              </a:extLst>
            </p:cNvPr>
            <p:cNvSpPr/>
            <p:nvPr/>
          </p:nvSpPr>
          <p:spPr>
            <a:xfrm>
              <a:off x="660402" y="3326131"/>
              <a:ext cx="10871196" cy="66459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66000">
                  <a:schemeClr val="accent1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CE93E31-18E9-3A97-E78C-331A8E30CB0E}"/>
                </a:ext>
              </a:extLst>
            </p:cNvPr>
            <p:cNvSpPr txBox="1"/>
            <p:nvPr/>
          </p:nvSpPr>
          <p:spPr>
            <a:xfrm>
              <a:off x="1253126" y="3476905"/>
              <a:ext cx="2793315" cy="4100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algn="ctr">
                <a:defRPr sz="12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>
                  <a:solidFill>
                    <a:schemeClr val="bg1"/>
                  </a:solidFill>
                </a:rPr>
                <a:t>LEVITY 101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05E84DB-A2FB-6A01-E02D-D215A9F3B8E4}"/>
                </a:ext>
              </a:extLst>
            </p:cNvPr>
            <p:cNvSpPr txBox="1"/>
            <p:nvPr/>
          </p:nvSpPr>
          <p:spPr>
            <a:xfrm>
              <a:off x="4538541" y="3476905"/>
              <a:ext cx="1617113" cy="4100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algn="ctr">
                <a:defRPr sz="12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>
                  <a:solidFill>
                    <a:schemeClr val="bg1"/>
                  </a:solidFill>
                </a:rPr>
                <a:t>Value four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A4D0A66-ED67-0104-C571-BB79A073285E}"/>
                </a:ext>
              </a:extLst>
            </p:cNvPr>
            <p:cNvSpPr txBox="1"/>
            <p:nvPr/>
          </p:nvSpPr>
          <p:spPr>
            <a:xfrm>
              <a:off x="6785736" y="3476905"/>
              <a:ext cx="1617113" cy="4100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algn="ctr">
                <a:defRPr sz="12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>
                  <a:solidFill>
                    <a:schemeClr val="bg1"/>
                  </a:solidFill>
                </a:rPr>
                <a:t>Apr 26, </a:t>
              </a:r>
              <a:r>
                <a:rPr lang="en-US" sz="1400" dirty="0">
                  <a:solidFill>
                    <a:schemeClr val="bg1"/>
                  </a:solidFill>
                </a:rPr>
                <a:t>2022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62F57C2-9201-3FB9-0FA0-F37637CFAE1E}"/>
                </a:ext>
              </a:extLst>
            </p:cNvPr>
            <p:cNvSpPr txBox="1"/>
            <p:nvPr/>
          </p:nvSpPr>
          <p:spPr>
            <a:xfrm>
              <a:off x="9137844" y="3476905"/>
              <a:ext cx="1617113" cy="4100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algn="ctr">
                <a:defRPr sz="12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>
                  <a:solidFill>
                    <a:schemeClr val="bg1"/>
                  </a:solidFill>
                </a:rPr>
                <a:t>$255,600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8" name="Freeform 4">
              <a:extLst>
                <a:ext uri="{FF2B5EF4-FFF2-40B4-BE49-F238E27FC236}">
                  <a16:creationId xmlns:a16="http://schemas.microsoft.com/office/drawing/2014/main" id="{7478A034-88C6-539C-64B7-69CC184E3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4226" y="3643642"/>
              <a:ext cx="318102" cy="76580"/>
            </a:xfrm>
            <a:custGeom>
              <a:avLst/>
              <a:gdLst>
                <a:gd name="T0" fmla="*/ 54327993 w 475"/>
                <a:gd name="T1" fmla="*/ 14813018 h 114"/>
                <a:gd name="T2" fmla="*/ 54327993 w 475"/>
                <a:gd name="T3" fmla="*/ 14813018 h 114"/>
                <a:gd name="T4" fmla="*/ 47032164 w 475"/>
                <a:gd name="T5" fmla="*/ 7340795 h 114"/>
                <a:gd name="T6" fmla="*/ 54327993 w 475"/>
                <a:gd name="T7" fmla="*/ 0 h 114"/>
                <a:gd name="T8" fmla="*/ 61754124 w 475"/>
                <a:gd name="T9" fmla="*/ 7340795 h 114"/>
                <a:gd name="T10" fmla="*/ 54327993 w 475"/>
                <a:gd name="T11" fmla="*/ 14813018 h 114"/>
                <a:gd name="T12" fmla="*/ 30486337 w 475"/>
                <a:gd name="T13" fmla="*/ 14813018 h 114"/>
                <a:gd name="T14" fmla="*/ 30486337 w 475"/>
                <a:gd name="T15" fmla="*/ 14813018 h 114"/>
                <a:gd name="T16" fmla="*/ 23060205 w 475"/>
                <a:gd name="T17" fmla="*/ 7340795 h 114"/>
                <a:gd name="T18" fmla="*/ 30486337 w 475"/>
                <a:gd name="T19" fmla="*/ 0 h 114"/>
                <a:gd name="T20" fmla="*/ 37782166 w 475"/>
                <a:gd name="T21" fmla="*/ 7340795 h 114"/>
                <a:gd name="T22" fmla="*/ 30486337 w 475"/>
                <a:gd name="T23" fmla="*/ 14813018 h 114"/>
                <a:gd name="T24" fmla="*/ 7426131 w 475"/>
                <a:gd name="T25" fmla="*/ 14813018 h 114"/>
                <a:gd name="T26" fmla="*/ 7426131 w 475"/>
                <a:gd name="T27" fmla="*/ 14813018 h 114"/>
                <a:gd name="T28" fmla="*/ 0 w 475"/>
                <a:gd name="T29" fmla="*/ 7340795 h 114"/>
                <a:gd name="T30" fmla="*/ 7426131 w 475"/>
                <a:gd name="T31" fmla="*/ 0 h 114"/>
                <a:gd name="T32" fmla="*/ 14721960 w 475"/>
                <a:gd name="T33" fmla="*/ 7340795 h 114"/>
                <a:gd name="T34" fmla="*/ 7426131 w 475"/>
                <a:gd name="T35" fmla="*/ 14813018 h 11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75" h="114">
                  <a:moveTo>
                    <a:pt x="417" y="113"/>
                  </a:moveTo>
                  <a:lnTo>
                    <a:pt x="417" y="113"/>
                  </a:lnTo>
                  <a:cubicBezTo>
                    <a:pt x="382" y="113"/>
                    <a:pt x="361" y="92"/>
                    <a:pt x="361" y="56"/>
                  </a:cubicBezTo>
                  <a:cubicBezTo>
                    <a:pt x="361" y="28"/>
                    <a:pt x="382" y="0"/>
                    <a:pt x="417" y="0"/>
                  </a:cubicBezTo>
                  <a:cubicBezTo>
                    <a:pt x="446" y="0"/>
                    <a:pt x="474" y="28"/>
                    <a:pt x="474" y="56"/>
                  </a:cubicBezTo>
                  <a:cubicBezTo>
                    <a:pt x="474" y="92"/>
                    <a:pt x="446" y="113"/>
                    <a:pt x="417" y="113"/>
                  </a:cubicBezTo>
                  <a:close/>
                  <a:moveTo>
                    <a:pt x="234" y="113"/>
                  </a:moveTo>
                  <a:lnTo>
                    <a:pt x="234" y="113"/>
                  </a:lnTo>
                  <a:cubicBezTo>
                    <a:pt x="205" y="113"/>
                    <a:pt x="177" y="92"/>
                    <a:pt x="177" y="56"/>
                  </a:cubicBezTo>
                  <a:cubicBezTo>
                    <a:pt x="177" y="28"/>
                    <a:pt x="205" y="0"/>
                    <a:pt x="234" y="0"/>
                  </a:cubicBezTo>
                  <a:cubicBezTo>
                    <a:pt x="269" y="0"/>
                    <a:pt x="290" y="28"/>
                    <a:pt x="290" y="56"/>
                  </a:cubicBezTo>
                  <a:cubicBezTo>
                    <a:pt x="290" y="92"/>
                    <a:pt x="269" y="113"/>
                    <a:pt x="234" y="113"/>
                  </a:cubicBezTo>
                  <a:close/>
                  <a:moveTo>
                    <a:pt x="57" y="113"/>
                  </a:moveTo>
                  <a:lnTo>
                    <a:pt x="57" y="113"/>
                  </a:lnTo>
                  <a:cubicBezTo>
                    <a:pt x="29" y="113"/>
                    <a:pt x="0" y="92"/>
                    <a:pt x="0" y="56"/>
                  </a:cubicBezTo>
                  <a:cubicBezTo>
                    <a:pt x="0" y="28"/>
                    <a:pt x="29" y="0"/>
                    <a:pt x="57" y="0"/>
                  </a:cubicBezTo>
                  <a:cubicBezTo>
                    <a:pt x="85" y="0"/>
                    <a:pt x="113" y="28"/>
                    <a:pt x="113" y="56"/>
                  </a:cubicBezTo>
                  <a:cubicBezTo>
                    <a:pt x="113" y="92"/>
                    <a:pt x="85" y="113"/>
                    <a:pt x="57" y="113"/>
                  </a:cubicBez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CC91BAA-ACB1-4095-0997-CA872A4886C2}"/>
              </a:ext>
            </a:extLst>
          </p:cNvPr>
          <p:cNvGrpSpPr/>
          <p:nvPr/>
        </p:nvGrpSpPr>
        <p:grpSpPr>
          <a:xfrm>
            <a:off x="660402" y="4084222"/>
            <a:ext cx="10871198" cy="664591"/>
            <a:chOff x="660402" y="4084222"/>
            <a:chExt cx="10871198" cy="664591"/>
          </a:xfrm>
        </p:grpSpPr>
        <p:sp>
          <p:nvSpPr>
            <p:cNvPr id="40" name="Rectangle 57">
              <a:extLst>
                <a:ext uri="{FF2B5EF4-FFF2-40B4-BE49-F238E27FC236}">
                  <a16:creationId xmlns:a16="http://schemas.microsoft.com/office/drawing/2014/main" id="{F21AED24-7F3D-4E85-57EC-094E4F3D293B}"/>
                </a:ext>
              </a:extLst>
            </p:cNvPr>
            <p:cNvSpPr/>
            <p:nvPr/>
          </p:nvSpPr>
          <p:spPr>
            <a:xfrm>
              <a:off x="660402" y="4084222"/>
              <a:ext cx="10871198" cy="66459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762000" dir="3000000" algn="t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57F8677-DD59-6FC9-BAD1-1E56218F1DBF}"/>
                </a:ext>
              </a:extLst>
            </p:cNvPr>
            <p:cNvSpPr txBox="1"/>
            <p:nvPr/>
          </p:nvSpPr>
          <p:spPr>
            <a:xfrm>
              <a:off x="1253126" y="4234996"/>
              <a:ext cx="2793315" cy="4100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algn="ctr">
                <a:defRPr sz="12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UNI PAINTING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635D56F-625C-8DB4-2F3A-82E1AB9A5640}"/>
                </a:ext>
              </a:extLst>
            </p:cNvPr>
            <p:cNvSpPr txBox="1"/>
            <p:nvPr/>
          </p:nvSpPr>
          <p:spPr>
            <a:xfrm>
              <a:off x="4538541" y="4234996"/>
              <a:ext cx="1617113" cy="4100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algn="ctr">
                <a:defRPr sz="12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Value five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651D59F-D138-1986-7FDB-DE08C54D4D60}"/>
                </a:ext>
              </a:extLst>
            </p:cNvPr>
            <p:cNvSpPr txBox="1"/>
            <p:nvPr/>
          </p:nvSpPr>
          <p:spPr>
            <a:xfrm>
              <a:off x="6785736" y="4234996"/>
              <a:ext cx="1617113" cy="4100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algn="ctr">
                <a:defRPr sz="12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May 7, 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2022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12579CD-CE16-B2CF-C3CD-A16D1CC9DC2F}"/>
                </a:ext>
              </a:extLst>
            </p:cNvPr>
            <p:cNvSpPr txBox="1"/>
            <p:nvPr/>
          </p:nvSpPr>
          <p:spPr>
            <a:xfrm>
              <a:off x="9137844" y="4234996"/>
              <a:ext cx="1617113" cy="4100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algn="ctr">
                <a:defRPr sz="12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$250,650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5" name="Freeform 4">
              <a:extLst>
                <a:ext uri="{FF2B5EF4-FFF2-40B4-BE49-F238E27FC236}">
                  <a16:creationId xmlns:a16="http://schemas.microsoft.com/office/drawing/2014/main" id="{95901DBB-036E-8F15-7BC9-A54BA360D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4226" y="4407535"/>
              <a:ext cx="318102" cy="76580"/>
            </a:xfrm>
            <a:custGeom>
              <a:avLst/>
              <a:gdLst>
                <a:gd name="T0" fmla="*/ 54327993 w 475"/>
                <a:gd name="T1" fmla="*/ 14813018 h 114"/>
                <a:gd name="T2" fmla="*/ 54327993 w 475"/>
                <a:gd name="T3" fmla="*/ 14813018 h 114"/>
                <a:gd name="T4" fmla="*/ 47032164 w 475"/>
                <a:gd name="T5" fmla="*/ 7340795 h 114"/>
                <a:gd name="T6" fmla="*/ 54327993 w 475"/>
                <a:gd name="T7" fmla="*/ 0 h 114"/>
                <a:gd name="T8" fmla="*/ 61754124 w 475"/>
                <a:gd name="T9" fmla="*/ 7340795 h 114"/>
                <a:gd name="T10" fmla="*/ 54327993 w 475"/>
                <a:gd name="T11" fmla="*/ 14813018 h 114"/>
                <a:gd name="T12" fmla="*/ 30486337 w 475"/>
                <a:gd name="T13" fmla="*/ 14813018 h 114"/>
                <a:gd name="T14" fmla="*/ 30486337 w 475"/>
                <a:gd name="T15" fmla="*/ 14813018 h 114"/>
                <a:gd name="T16" fmla="*/ 23060205 w 475"/>
                <a:gd name="T17" fmla="*/ 7340795 h 114"/>
                <a:gd name="T18" fmla="*/ 30486337 w 475"/>
                <a:gd name="T19" fmla="*/ 0 h 114"/>
                <a:gd name="T20" fmla="*/ 37782166 w 475"/>
                <a:gd name="T21" fmla="*/ 7340795 h 114"/>
                <a:gd name="T22" fmla="*/ 30486337 w 475"/>
                <a:gd name="T23" fmla="*/ 14813018 h 114"/>
                <a:gd name="T24" fmla="*/ 7426131 w 475"/>
                <a:gd name="T25" fmla="*/ 14813018 h 114"/>
                <a:gd name="T26" fmla="*/ 7426131 w 475"/>
                <a:gd name="T27" fmla="*/ 14813018 h 114"/>
                <a:gd name="T28" fmla="*/ 0 w 475"/>
                <a:gd name="T29" fmla="*/ 7340795 h 114"/>
                <a:gd name="T30" fmla="*/ 7426131 w 475"/>
                <a:gd name="T31" fmla="*/ 0 h 114"/>
                <a:gd name="T32" fmla="*/ 14721960 w 475"/>
                <a:gd name="T33" fmla="*/ 7340795 h 114"/>
                <a:gd name="T34" fmla="*/ 7426131 w 475"/>
                <a:gd name="T35" fmla="*/ 14813018 h 11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75" h="114">
                  <a:moveTo>
                    <a:pt x="417" y="113"/>
                  </a:moveTo>
                  <a:lnTo>
                    <a:pt x="417" y="113"/>
                  </a:lnTo>
                  <a:cubicBezTo>
                    <a:pt x="382" y="113"/>
                    <a:pt x="361" y="92"/>
                    <a:pt x="361" y="56"/>
                  </a:cubicBezTo>
                  <a:cubicBezTo>
                    <a:pt x="361" y="28"/>
                    <a:pt x="382" y="0"/>
                    <a:pt x="417" y="0"/>
                  </a:cubicBezTo>
                  <a:cubicBezTo>
                    <a:pt x="446" y="0"/>
                    <a:pt x="474" y="28"/>
                    <a:pt x="474" y="56"/>
                  </a:cubicBezTo>
                  <a:cubicBezTo>
                    <a:pt x="474" y="92"/>
                    <a:pt x="446" y="113"/>
                    <a:pt x="417" y="113"/>
                  </a:cubicBezTo>
                  <a:close/>
                  <a:moveTo>
                    <a:pt x="234" y="113"/>
                  </a:moveTo>
                  <a:lnTo>
                    <a:pt x="234" y="113"/>
                  </a:lnTo>
                  <a:cubicBezTo>
                    <a:pt x="205" y="113"/>
                    <a:pt x="177" y="92"/>
                    <a:pt x="177" y="56"/>
                  </a:cubicBezTo>
                  <a:cubicBezTo>
                    <a:pt x="177" y="28"/>
                    <a:pt x="205" y="0"/>
                    <a:pt x="234" y="0"/>
                  </a:cubicBezTo>
                  <a:cubicBezTo>
                    <a:pt x="269" y="0"/>
                    <a:pt x="290" y="28"/>
                    <a:pt x="290" y="56"/>
                  </a:cubicBezTo>
                  <a:cubicBezTo>
                    <a:pt x="290" y="92"/>
                    <a:pt x="269" y="113"/>
                    <a:pt x="234" y="113"/>
                  </a:cubicBezTo>
                  <a:close/>
                  <a:moveTo>
                    <a:pt x="57" y="113"/>
                  </a:moveTo>
                  <a:lnTo>
                    <a:pt x="57" y="113"/>
                  </a:lnTo>
                  <a:cubicBezTo>
                    <a:pt x="29" y="113"/>
                    <a:pt x="0" y="92"/>
                    <a:pt x="0" y="56"/>
                  </a:cubicBezTo>
                  <a:cubicBezTo>
                    <a:pt x="0" y="28"/>
                    <a:pt x="29" y="0"/>
                    <a:pt x="57" y="0"/>
                  </a:cubicBezTo>
                  <a:cubicBezTo>
                    <a:pt x="85" y="0"/>
                    <a:pt x="113" y="28"/>
                    <a:pt x="113" y="56"/>
                  </a:cubicBezTo>
                  <a:cubicBezTo>
                    <a:pt x="113" y="92"/>
                    <a:pt x="85" y="113"/>
                    <a:pt x="57" y="113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2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CDBC50C-E8A7-CF1A-C6EA-30E8C2181007}"/>
              </a:ext>
            </a:extLst>
          </p:cNvPr>
          <p:cNvGrpSpPr/>
          <p:nvPr/>
        </p:nvGrpSpPr>
        <p:grpSpPr>
          <a:xfrm>
            <a:off x="660402" y="4842312"/>
            <a:ext cx="10871198" cy="664591"/>
            <a:chOff x="660402" y="4842312"/>
            <a:chExt cx="10871198" cy="664591"/>
          </a:xfrm>
        </p:grpSpPr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B4F02626-20AA-4BFA-E11C-A69770E07516}"/>
                </a:ext>
              </a:extLst>
            </p:cNvPr>
            <p:cNvSpPr/>
            <p:nvPr/>
          </p:nvSpPr>
          <p:spPr>
            <a:xfrm>
              <a:off x="660402" y="4842312"/>
              <a:ext cx="10871198" cy="66459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762000" dir="3000000" algn="t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107D002-9C5C-8CBC-168F-24CAA1C453F7}"/>
                </a:ext>
              </a:extLst>
            </p:cNvPr>
            <p:cNvSpPr txBox="1"/>
            <p:nvPr/>
          </p:nvSpPr>
          <p:spPr>
            <a:xfrm>
              <a:off x="1253126" y="4993086"/>
              <a:ext cx="2793315" cy="4100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algn="ctr">
                <a:defRPr sz="12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MARK TOWER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72D28E7-2ACE-3ADD-46DA-7A82C8790CC4}"/>
                </a:ext>
              </a:extLst>
            </p:cNvPr>
            <p:cNvSpPr txBox="1"/>
            <p:nvPr/>
          </p:nvSpPr>
          <p:spPr>
            <a:xfrm>
              <a:off x="4538541" y="4993086"/>
              <a:ext cx="1617113" cy="4100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algn="ctr">
                <a:defRPr sz="12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Value six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61DB152-2270-3C99-AD64-39F4D0F60D73}"/>
                </a:ext>
              </a:extLst>
            </p:cNvPr>
            <p:cNvSpPr txBox="1"/>
            <p:nvPr/>
          </p:nvSpPr>
          <p:spPr>
            <a:xfrm>
              <a:off x="6785736" y="4993086"/>
              <a:ext cx="1617113" cy="4100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algn="ctr">
                <a:defRPr sz="12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May 18, 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2022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074E77C-7090-D7F3-CDBF-AD84ECE05E1C}"/>
                </a:ext>
              </a:extLst>
            </p:cNvPr>
            <p:cNvSpPr txBox="1"/>
            <p:nvPr/>
          </p:nvSpPr>
          <p:spPr>
            <a:xfrm>
              <a:off x="9137844" y="4993086"/>
              <a:ext cx="1617113" cy="4100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algn="ctr">
                <a:defRPr sz="12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$250,600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2" name="Freeform 4">
              <a:extLst>
                <a:ext uri="{FF2B5EF4-FFF2-40B4-BE49-F238E27FC236}">
                  <a16:creationId xmlns:a16="http://schemas.microsoft.com/office/drawing/2014/main" id="{11F0B006-048C-9059-B618-942CF577A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4226" y="5159823"/>
              <a:ext cx="318102" cy="76580"/>
            </a:xfrm>
            <a:custGeom>
              <a:avLst/>
              <a:gdLst>
                <a:gd name="T0" fmla="*/ 54327993 w 475"/>
                <a:gd name="T1" fmla="*/ 14813018 h 114"/>
                <a:gd name="T2" fmla="*/ 54327993 w 475"/>
                <a:gd name="T3" fmla="*/ 14813018 h 114"/>
                <a:gd name="T4" fmla="*/ 47032164 w 475"/>
                <a:gd name="T5" fmla="*/ 7340795 h 114"/>
                <a:gd name="T6" fmla="*/ 54327993 w 475"/>
                <a:gd name="T7" fmla="*/ 0 h 114"/>
                <a:gd name="T8" fmla="*/ 61754124 w 475"/>
                <a:gd name="T9" fmla="*/ 7340795 h 114"/>
                <a:gd name="T10" fmla="*/ 54327993 w 475"/>
                <a:gd name="T11" fmla="*/ 14813018 h 114"/>
                <a:gd name="T12" fmla="*/ 30486337 w 475"/>
                <a:gd name="T13" fmla="*/ 14813018 h 114"/>
                <a:gd name="T14" fmla="*/ 30486337 w 475"/>
                <a:gd name="T15" fmla="*/ 14813018 h 114"/>
                <a:gd name="T16" fmla="*/ 23060205 w 475"/>
                <a:gd name="T17" fmla="*/ 7340795 h 114"/>
                <a:gd name="T18" fmla="*/ 30486337 w 475"/>
                <a:gd name="T19" fmla="*/ 0 h 114"/>
                <a:gd name="T20" fmla="*/ 37782166 w 475"/>
                <a:gd name="T21" fmla="*/ 7340795 h 114"/>
                <a:gd name="T22" fmla="*/ 30486337 w 475"/>
                <a:gd name="T23" fmla="*/ 14813018 h 114"/>
                <a:gd name="T24" fmla="*/ 7426131 w 475"/>
                <a:gd name="T25" fmla="*/ 14813018 h 114"/>
                <a:gd name="T26" fmla="*/ 7426131 w 475"/>
                <a:gd name="T27" fmla="*/ 14813018 h 114"/>
                <a:gd name="T28" fmla="*/ 0 w 475"/>
                <a:gd name="T29" fmla="*/ 7340795 h 114"/>
                <a:gd name="T30" fmla="*/ 7426131 w 475"/>
                <a:gd name="T31" fmla="*/ 0 h 114"/>
                <a:gd name="T32" fmla="*/ 14721960 w 475"/>
                <a:gd name="T33" fmla="*/ 7340795 h 114"/>
                <a:gd name="T34" fmla="*/ 7426131 w 475"/>
                <a:gd name="T35" fmla="*/ 14813018 h 11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75" h="114">
                  <a:moveTo>
                    <a:pt x="417" y="113"/>
                  </a:moveTo>
                  <a:lnTo>
                    <a:pt x="417" y="113"/>
                  </a:lnTo>
                  <a:cubicBezTo>
                    <a:pt x="382" y="113"/>
                    <a:pt x="361" y="92"/>
                    <a:pt x="361" y="56"/>
                  </a:cubicBezTo>
                  <a:cubicBezTo>
                    <a:pt x="361" y="28"/>
                    <a:pt x="382" y="0"/>
                    <a:pt x="417" y="0"/>
                  </a:cubicBezTo>
                  <a:cubicBezTo>
                    <a:pt x="446" y="0"/>
                    <a:pt x="474" y="28"/>
                    <a:pt x="474" y="56"/>
                  </a:cubicBezTo>
                  <a:cubicBezTo>
                    <a:pt x="474" y="92"/>
                    <a:pt x="446" y="113"/>
                    <a:pt x="417" y="113"/>
                  </a:cubicBezTo>
                  <a:close/>
                  <a:moveTo>
                    <a:pt x="234" y="113"/>
                  </a:moveTo>
                  <a:lnTo>
                    <a:pt x="234" y="113"/>
                  </a:lnTo>
                  <a:cubicBezTo>
                    <a:pt x="205" y="113"/>
                    <a:pt x="177" y="92"/>
                    <a:pt x="177" y="56"/>
                  </a:cubicBezTo>
                  <a:cubicBezTo>
                    <a:pt x="177" y="28"/>
                    <a:pt x="205" y="0"/>
                    <a:pt x="234" y="0"/>
                  </a:cubicBezTo>
                  <a:cubicBezTo>
                    <a:pt x="269" y="0"/>
                    <a:pt x="290" y="28"/>
                    <a:pt x="290" y="56"/>
                  </a:cubicBezTo>
                  <a:cubicBezTo>
                    <a:pt x="290" y="92"/>
                    <a:pt x="269" y="113"/>
                    <a:pt x="234" y="113"/>
                  </a:cubicBezTo>
                  <a:close/>
                  <a:moveTo>
                    <a:pt x="57" y="113"/>
                  </a:moveTo>
                  <a:lnTo>
                    <a:pt x="57" y="113"/>
                  </a:lnTo>
                  <a:cubicBezTo>
                    <a:pt x="29" y="113"/>
                    <a:pt x="0" y="92"/>
                    <a:pt x="0" y="56"/>
                  </a:cubicBezTo>
                  <a:cubicBezTo>
                    <a:pt x="0" y="28"/>
                    <a:pt x="29" y="0"/>
                    <a:pt x="57" y="0"/>
                  </a:cubicBezTo>
                  <a:cubicBezTo>
                    <a:pt x="85" y="0"/>
                    <a:pt x="113" y="28"/>
                    <a:pt x="113" y="56"/>
                  </a:cubicBezTo>
                  <a:cubicBezTo>
                    <a:pt x="113" y="92"/>
                    <a:pt x="85" y="113"/>
                    <a:pt x="57" y="113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2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84C8475-90B3-BAEB-2AF0-68B76AB26B17}"/>
              </a:ext>
            </a:extLst>
          </p:cNvPr>
          <p:cNvGrpSpPr/>
          <p:nvPr/>
        </p:nvGrpSpPr>
        <p:grpSpPr>
          <a:xfrm>
            <a:off x="660400" y="5600403"/>
            <a:ext cx="10871199" cy="664591"/>
            <a:chOff x="660400" y="5600403"/>
            <a:chExt cx="10871199" cy="664591"/>
          </a:xfrm>
        </p:grpSpPr>
        <p:sp>
          <p:nvSpPr>
            <p:cNvPr id="54" name="Rectangle 75">
              <a:extLst>
                <a:ext uri="{FF2B5EF4-FFF2-40B4-BE49-F238E27FC236}">
                  <a16:creationId xmlns:a16="http://schemas.microsoft.com/office/drawing/2014/main" id="{DA030927-48AF-A815-A918-539FA27A6FC1}"/>
                </a:ext>
              </a:extLst>
            </p:cNvPr>
            <p:cNvSpPr/>
            <p:nvPr/>
          </p:nvSpPr>
          <p:spPr>
            <a:xfrm>
              <a:off x="660400" y="5600403"/>
              <a:ext cx="10871199" cy="66459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762000" dir="3000000" algn="t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4C8FEB5-54DA-4719-307E-77485B8C16BD}"/>
                </a:ext>
              </a:extLst>
            </p:cNvPr>
            <p:cNvSpPr txBox="1"/>
            <p:nvPr/>
          </p:nvSpPr>
          <p:spPr>
            <a:xfrm>
              <a:off x="1253126" y="5751177"/>
              <a:ext cx="2793315" cy="4100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algn="ctr">
                <a:defRPr sz="12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UP DOWN LIVE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1CE43A7-9CA3-3E50-80E2-E9711CE24F54}"/>
                </a:ext>
              </a:extLst>
            </p:cNvPr>
            <p:cNvSpPr txBox="1"/>
            <p:nvPr/>
          </p:nvSpPr>
          <p:spPr>
            <a:xfrm>
              <a:off x="4538541" y="5751177"/>
              <a:ext cx="1617113" cy="4100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algn="ctr">
                <a:defRPr sz="12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Value seven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D0EA19D-3482-74C9-C552-04F4C8730E7B}"/>
                </a:ext>
              </a:extLst>
            </p:cNvPr>
            <p:cNvSpPr txBox="1"/>
            <p:nvPr/>
          </p:nvSpPr>
          <p:spPr>
            <a:xfrm>
              <a:off x="6785736" y="5751177"/>
              <a:ext cx="1617113" cy="4100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algn="ctr">
                <a:defRPr sz="12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Jun 12, 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2022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13F40F7-D768-5FA4-F3D3-E64D2AFCF72C}"/>
                </a:ext>
              </a:extLst>
            </p:cNvPr>
            <p:cNvSpPr txBox="1"/>
            <p:nvPr/>
          </p:nvSpPr>
          <p:spPr>
            <a:xfrm>
              <a:off x="9137844" y="5751177"/>
              <a:ext cx="1617113" cy="4100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algn="ctr">
                <a:defRPr sz="12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$290,600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9" name="Freeform 4">
              <a:extLst>
                <a:ext uri="{FF2B5EF4-FFF2-40B4-BE49-F238E27FC236}">
                  <a16:creationId xmlns:a16="http://schemas.microsoft.com/office/drawing/2014/main" id="{D20ED962-FF41-B5EF-5ED7-1BB1309A8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4226" y="5917914"/>
              <a:ext cx="318102" cy="76580"/>
            </a:xfrm>
            <a:custGeom>
              <a:avLst/>
              <a:gdLst>
                <a:gd name="T0" fmla="*/ 54327993 w 475"/>
                <a:gd name="T1" fmla="*/ 14813018 h 114"/>
                <a:gd name="T2" fmla="*/ 54327993 w 475"/>
                <a:gd name="T3" fmla="*/ 14813018 h 114"/>
                <a:gd name="T4" fmla="*/ 47032164 w 475"/>
                <a:gd name="T5" fmla="*/ 7340795 h 114"/>
                <a:gd name="T6" fmla="*/ 54327993 w 475"/>
                <a:gd name="T7" fmla="*/ 0 h 114"/>
                <a:gd name="T8" fmla="*/ 61754124 w 475"/>
                <a:gd name="T9" fmla="*/ 7340795 h 114"/>
                <a:gd name="T10" fmla="*/ 54327993 w 475"/>
                <a:gd name="T11" fmla="*/ 14813018 h 114"/>
                <a:gd name="T12" fmla="*/ 30486337 w 475"/>
                <a:gd name="T13" fmla="*/ 14813018 h 114"/>
                <a:gd name="T14" fmla="*/ 30486337 w 475"/>
                <a:gd name="T15" fmla="*/ 14813018 h 114"/>
                <a:gd name="T16" fmla="*/ 23060205 w 475"/>
                <a:gd name="T17" fmla="*/ 7340795 h 114"/>
                <a:gd name="T18" fmla="*/ 30486337 w 475"/>
                <a:gd name="T19" fmla="*/ 0 h 114"/>
                <a:gd name="T20" fmla="*/ 37782166 w 475"/>
                <a:gd name="T21" fmla="*/ 7340795 h 114"/>
                <a:gd name="T22" fmla="*/ 30486337 w 475"/>
                <a:gd name="T23" fmla="*/ 14813018 h 114"/>
                <a:gd name="T24" fmla="*/ 7426131 w 475"/>
                <a:gd name="T25" fmla="*/ 14813018 h 114"/>
                <a:gd name="T26" fmla="*/ 7426131 w 475"/>
                <a:gd name="T27" fmla="*/ 14813018 h 114"/>
                <a:gd name="T28" fmla="*/ 0 w 475"/>
                <a:gd name="T29" fmla="*/ 7340795 h 114"/>
                <a:gd name="T30" fmla="*/ 7426131 w 475"/>
                <a:gd name="T31" fmla="*/ 0 h 114"/>
                <a:gd name="T32" fmla="*/ 14721960 w 475"/>
                <a:gd name="T33" fmla="*/ 7340795 h 114"/>
                <a:gd name="T34" fmla="*/ 7426131 w 475"/>
                <a:gd name="T35" fmla="*/ 14813018 h 11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75" h="114">
                  <a:moveTo>
                    <a:pt x="417" y="113"/>
                  </a:moveTo>
                  <a:lnTo>
                    <a:pt x="417" y="113"/>
                  </a:lnTo>
                  <a:cubicBezTo>
                    <a:pt x="382" y="113"/>
                    <a:pt x="361" y="92"/>
                    <a:pt x="361" y="56"/>
                  </a:cubicBezTo>
                  <a:cubicBezTo>
                    <a:pt x="361" y="28"/>
                    <a:pt x="382" y="0"/>
                    <a:pt x="417" y="0"/>
                  </a:cubicBezTo>
                  <a:cubicBezTo>
                    <a:pt x="446" y="0"/>
                    <a:pt x="474" y="28"/>
                    <a:pt x="474" y="56"/>
                  </a:cubicBezTo>
                  <a:cubicBezTo>
                    <a:pt x="474" y="92"/>
                    <a:pt x="446" y="113"/>
                    <a:pt x="417" y="113"/>
                  </a:cubicBezTo>
                  <a:close/>
                  <a:moveTo>
                    <a:pt x="234" y="113"/>
                  </a:moveTo>
                  <a:lnTo>
                    <a:pt x="234" y="113"/>
                  </a:lnTo>
                  <a:cubicBezTo>
                    <a:pt x="205" y="113"/>
                    <a:pt x="177" y="92"/>
                    <a:pt x="177" y="56"/>
                  </a:cubicBezTo>
                  <a:cubicBezTo>
                    <a:pt x="177" y="28"/>
                    <a:pt x="205" y="0"/>
                    <a:pt x="234" y="0"/>
                  </a:cubicBezTo>
                  <a:cubicBezTo>
                    <a:pt x="269" y="0"/>
                    <a:pt x="290" y="28"/>
                    <a:pt x="290" y="56"/>
                  </a:cubicBezTo>
                  <a:cubicBezTo>
                    <a:pt x="290" y="92"/>
                    <a:pt x="269" y="113"/>
                    <a:pt x="234" y="113"/>
                  </a:cubicBezTo>
                  <a:close/>
                  <a:moveTo>
                    <a:pt x="57" y="113"/>
                  </a:moveTo>
                  <a:lnTo>
                    <a:pt x="57" y="113"/>
                  </a:lnTo>
                  <a:cubicBezTo>
                    <a:pt x="29" y="113"/>
                    <a:pt x="0" y="92"/>
                    <a:pt x="0" y="56"/>
                  </a:cubicBezTo>
                  <a:cubicBezTo>
                    <a:pt x="0" y="28"/>
                    <a:pt x="29" y="0"/>
                    <a:pt x="57" y="0"/>
                  </a:cubicBezTo>
                  <a:cubicBezTo>
                    <a:pt x="85" y="0"/>
                    <a:pt x="113" y="28"/>
                    <a:pt x="113" y="56"/>
                  </a:cubicBezTo>
                  <a:cubicBezTo>
                    <a:pt x="113" y="92"/>
                    <a:pt x="85" y="113"/>
                    <a:pt x="57" y="113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2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4804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E00FD36-9E72-4A58-4BE1-57134DC674DB}"/>
              </a:ext>
            </a:extLst>
          </p:cNvPr>
          <p:cNvSpPr/>
          <p:nvPr/>
        </p:nvSpPr>
        <p:spPr>
          <a:xfrm flipH="1">
            <a:off x="-52295" y="869950"/>
            <a:ext cx="12244295" cy="5997286"/>
          </a:xfrm>
          <a:custGeom>
            <a:avLst/>
            <a:gdLst>
              <a:gd name="connsiteX0" fmla="*/ 12225338 w 12225338"/>
              <a:gd name="connsiteY0" fmla="*/ 0 h 5988050"/>
              <a:gd name="connsiteX1" fmla="*/ 12194949 w 12225338"/>
              <a:gd name="connsiteY1" fmla="*/ 5988050 h 5988050"/>
              <a:gd name="connsiteX2" fmla="*/ 2921 w 12225338"/>
              <a:gd name="connsiteY2" fmla="*/ 5988050 h 5988050"/>
              <a:gd name="connsiteX3" fmla="*/ 0 w 12225338"/>
              <a:gd name="connsiteY3" fmla="*/ 5476353 h 5988050"/>
              <a:gd name="connsiteX4" fmla="*/ 12225338 w 12225338"/>
              <a:gd name="connsiteY4" fmla="*/ 0 h 5988050"/>
              <a:gd name="connsiteX0" fmla="*/ 12225338 w 12225338"/>
              <a:gd name="connsiteY0" fmla="*/ 0 h 5988050"/>
              <a:gd name="connsiteX1" fmla="*/ 12194949 w 12225338"/>
              <a:gd name="connsiteY1" fmla="*/ 5988050 h 5988050"/>
              <a:gd name="connsiteX2" fmla="*/ 2921 w 12225338"/>
              <a:gd name="connsiteY2" fmla="*/ 5988050 h 5988050"/>
              <a:gd name="connsiteX3" fmla="*/ 0 w 12225338"/>
              <a:gd name="connsiteY3" fmla="*/ 5476353 h 5988050"/>
              <a:gd name="connsiteX4" fmla="*/ 12225338 w 12225338"/>
              <a:gd name="connsiteY4" fmla="*/ 0 h 5988050"/>
              <a:gd name="connsiteX0" fmla="*/ 12225338 w 12225338"/>
              <a:gd name="connsiteY0" fmla="*/ 0 h 5988050"/>
              <a:gd name="connsiteX1" fmla="*/ 12194949 w 12225338"/>
              <a:gd name="connsiteY1" fmla="*/ 5988050 h 5988050"/>
              <a:gd name="connsiteX2" fmla="*/ 2921 w 12225338"/>
              <a:gd name="connsiteY2" fmla="*/ 5988050 h 5988050"/>
              <a:gd name="connsiteX3" fmla="*/ 0 w 12225338"/>
              <a:gd name="connsiteY3" fmla="*/ 5476353 h 5988050"/>
              <a:gd name="connsiteX4" fmla="*/ 12225338 w 12225338"/>
              <a:gd name="connsiteY4" fmla="*/ 0 h 5988050"/>
              <a:gd name="connsiteX0" fmla="*/ 12225338 w 12225338"/>
              <a:gd name="connsiteY0" fmla="*/ 0 h 5988050"/>
              <a:gd name="connsiteX1" fmla="*/ 12194949 w 12225338"/>
              <a:gd name="connsiteY1" fmla="*/ 5988050 h 5988050"/>
              <a:gd name="connsiteX2" fmla="*/ 2921 w 12225338"/>
              <a:gd name="connsiteY2" fmla="*/ 5988050 h 5988050"/>
              <a:gd name="connsiteX3" fmla="*/ 0 w 12225338"/>
              <a:gd name="connsiteY3" fmla="*/ 5476353 h 5988050"/>
              <a:gd name="connsiteX4" fmla="*/ 12225338 w 12225338"/>
              <a:gd name="connsiteY4" fmla="*/ 0 h 5988050"/>
              <a:gd name="connsiteX0" fmla="*/ 12225338 w 12225338"/>
              <a:gd name="connsiteY0" fmla="*/ 0 h 5988050"/>
              <a:gd name="connsiteX1" fmla="*/ 12194949 w 12225338"/>
              <a:gd name="connsiteY1" fmla="*/ 5988050 h 5988050"/>
              <a:gd name="connsiteX2" fmla="*/ 2921 w 12225338"/>
              <a:gd name="connsiteY2" fmla="*/ 5988050 h 5988050"/>
              <a:gd name="connsiteX3" fmla="*/ 0 w 12225338"/>
              <a:gd name="connsiteY3" fmla="*/ 5476353 h 5988050"/>
              <a:gd name="connsiteX4" fmla="*/ 12225338 w 12225338"/>
              <a:gd name="connsiteY4" fmla="*/ 0 h 5988050"/>
              <a:gd name="connsiteX0" fmla="*/ 12225338 w 12271357"/>
              <a:gd name="connsiteY0" fmla="*/ 0 h 5988050"/>
              <a:gd name="connsiteX1" fmla="*/ 12271357 w 12271357"/>
              <a:gd name="connsiteY1" fmla="*/ 5988050 h 5988050"/>
              <a:gd name="connsiteX2" fmla="*/ 2921 w 12271357"/>
              <a:gd name="connsiteY2" fmla="*/ 5988050 h 5988050"/>
              <a:gd name="connsiteX3" fmla="*/ 0 w 12271357"/>
              <a:gd name="connsiteY3" fmla="*/ 5476353 h 5988050"/>
              <a:gd name="connsiteX4" fmla="*/ 12225338 w 12271357"/>
              <a:gd name="connsiteY4" fmla="*/ 0 h 5988050"/>
              <a:gd name="connsiteX0" fmla="*/ 12231757 w 12277776"/>
              <a:gd name="connsiteY0" fmla="*/ 0 h 5997286"/>
              <a:gd name="connsiteX1" fmla="*/ 12277776 w 12277776"/>
              <a:gd name="connsiteY1" fmla="*/ 5988050 h 5997286"/>
              <a:gd name="connsiteX2" fmla="*/ 79 w 12277776"/>
              <a:gd name="connsiteY2" fmla="*/ 5997286 h 5997286"/>
              <a:gd name="connsiteX3" fmla="*/ 6419 w 12277776"/>
              <a:gd name="connsiteY3" fmla="*/ 5476353 h 5997286"/>
              <a:gd name="connsiteX4" fmla="*/ 12231757 w 12277776"/>
              <a:gd name="connsiteY4" fmla="*/ 0 h 599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77776" h="5997286">
                <a:moveTo>
                  <a:pt x="12231757" y="0"/>
                </a:moveTo>
                <a:lnTo>
                  <a:pt x="12277776" y="5988050"/>
                </a:lnTo>
                <a:lnTo>
                  <a:pt x="79" y="5997286"/>
                </a:lnTo>
                <a:cubicBezTo>
                  <a:pt x="-895" y="5775353"/>
                  <a:pt x="7393" y="5698286"/>
                  <a:pt x="6419" y="5476353"/>
                </a:cubicBezTo>
                <a:cubicBezTo>
                  <a:pt x="4772443" y="5250595"/>
                  <a:pt x="10524058" y="4717884"/>
                  <a:pt x="12231757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66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1270000" dist="1143000" dir="5400000" sx="87000" sy="87000" algn="t" rotWithShape="0">
              <a:schemeClr val="accent1">
                <a:alpha val="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dirty="0">
                <a:latin typeface="+mj-lt"/>
              </a:rPr>
              <a:t>6</a:t>
            </a:r>
          </a:p>
        </p:txBody>
      </p:sp>
      <p:sp useBgFill="1">
        <p:nvSpPr>
          <p:cNvPr id="2" name="Rectangle: Rounded Corners 21">
            <a:extLst>
              <a:ext uri="{FF2B5EF4-FFF2-40B4-BE49-F238E27FC236}">
                <a16:creationId xmlns:a16="http://schemas.microsoft.com/office/drawing/2014/main" id="{FCDF445A-172E-8040-B181-55AD24FB21A1}"/>
              </a:ext>
            </a:extLst>
          </p:cNvPr>
          <p:cNvSpPr/>
          <p:nvPr/>
        </p:nvSpPr>
        <p:spPr>
          <a:xfrm>
            <a:off x="1976716" y="2122819"/>
            <a:ext cx="9712521" cy="4100660"/>
          </a:xfrm>
          <a:prstGeom prst="roundRect">
            <a:avLst>
              <a:gd name="adj" fmla="val 3962"/>
            </a:avLst>
          </a:prstGeom>
          <a:solidFill>
            <a:schemeClr val="bg1"/>
          </a:solidFill>
          <a:ln>
            <a:noFill/>
          </a:ln>
          <a:effectLst>
            <a:outerShdw blurRad="1016000" dist="762000" dir="3000000" algn="t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A975B22-65CB-5639-C8A7-750D25A84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841425"/>
              </p:ext>
            </p:extLst>
          </p:nvPr>
        </p:nvGraphicFramePr>
        <p:xfrm>
          <a:off x="2260183" y="2366258"/>
          <a:ext cx="9145587" cy="36137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6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3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3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3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22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32394E"/>
                          </a:solidFill>
                          <a:latin typeface="+mj-lt"/>
                          <a:ea typeface="Titillium" charset="0"/>
                          <a:cs typeface="Titillium" charset="0"/>
                        </a:rPr>
                        <a:t>Web design services and consultancy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Titillium" charset="0"/>
                          <a:cs typeface="Titillium" charset="0"/>
                        </a:rPr>
                        <a:t>$13,000.00</a:t>
                      </a: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Titillium" charset="0"/>
                          <a:cs typeface="Titillium" charset="0"/>
                        </a:rPr>
                        <a:t>$8,000.00</a:t>
                      </a: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Titillium" charset="0"/>
                          <a:cs typeface="Titillium" charset="0"/>
                        </a:rPr>
                        <a:t>$21,000.00</a:t>
                      </a:r>
                      <a:endParaRPr lang="en-US" sz="14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Titillium" charset="0"/>
                        <a:cs typeface="Titillium" charset="0"/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2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32394E"/>
                          </a:solidFill>
                          <a:latin typeface="+mj-lt"/>
                          <a:ea typeface="Titillium" charset="0"/>
                          <a:cs typeface="Titillium" charset="0"/>
                        </a:rPr>
                        <a:t>Hosting services / 24 months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Titillium" charset="0"/>
                          <a:cs typeface="Titillium" charset="0"/>
                        </a:rPr>
                        <a:t>$28,000.00</a:t>
                      </a: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Titillium" charset="0"/>
                          <a:cs typeface="Titillium" charset="0"/>
                        </a:rPr>
                        <a:t>$3,000.00</a:t>
                      </a: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Titillium" charset="0"/>
                          <a:cs typeface="Titillium" charset="0"/>
                        </a:rPr>
                        <a:t>$13,000.00</a:t>
                      </a: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297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32394E"/>
                          </a:solidFill>
                          <a:latin typeface="+mj-lt"/>
                          <a:ea typeface="Titillium" charset="0"/>
                          <a:cs typeface="Titillium" charset="0"/>
                        </a:rPr>
                        <a:t>Template services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Titillium" charset="0"/>
                          <a:cs typeface="Titillium" charset="0"/>
                        </a:rPr>
                        <a:t>$12,000.00</a:t>
                      </a: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Titillium" charset="0"/>
                          <a:cs typeface="Titillium" charset="0"/>
                        </a:rPr>
                        <a:t>$13,000.00</a:t>
                      </a: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Titillium" charset="0"/>
                          <a:cs typeface="Titillium" charset="0"/>
                        </a:rPr>
                        <a:t>$15,000.00</a:t>
                      </a: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2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32394E"/>
                          </a:solidFill>
                          <a:latin typeface="+mj-lt"/>
                          <a:ea typeface="Titillium" charset="0"/>
                          <a:cs typeface="Titillium" charset="0"/>
                        </a:rPr>
                        <a:t>Hosting services / 24 months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Titillium" charset="0"/>
                          <a:cs typeface="Titillium" charset="0"/>
                        </a:rPr>
                        <a:t>$8,000.00</a:t>
                      </a: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Titillium" charset="0"/>
                          <a:cs typeface="Titillium" charset="0"/>
                        </a:rPr>
                        <a:t>$56,000.00</a:t>
                      </a: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Titillium" charset="0"/>
                          <a:cs typeface="Titillium" charset="0"/>
                        </a:rPr>
                        <a:t>$18,000.00</a:t>
                      </a: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2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32394E"/>
                          </a:solidFill>
                          <a:latin typeface="+mj-lt"/>
                          <a:ea typeface="Titillium" charset="0"/>
                          <a:cs typeface="Titillium" charset="0"/>
                        </a:rPr>
                        <a:t>Web design services and consultancy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Titillium" charset="0"/>
                          <a:cs typeface="Titillium" charset="0"/>
                        </a:rPr>
                        <a:t>$128,000.00</a:t>
                      </a: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Titillium" charset="0"/>
                          <a:cs typeface="Titillium" charset="0"/>
                        </a:rPr>
                        <a:t>$1,000.00</a:t>
                      </a: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Titillium" charset="0"/>
                          <a:cs typeface="Titillium" charset="0"/>
                        </a:rPr>
                        <a:t>$25,000.00</a:t>
                      </a: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2297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chemeClr val="accent1"/>
                          </a:solidFill>
                          <a:latin typeface="+mj-lt"/>
                          <a:ea typeface="Titillium Bd" charset="0"/>
                          <a:cs typeface="Titillium Bd" charset="0"/>
                        </a:rPr>
                        <a:t>TOTAL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accent1"/>
                          </a:solidFill>
                          <a:latin typeface="+mn-lt"/>
                          <a:ea typeface="Titillium Bd" charset="0"/>
                          <a:cs typeface="Titillium Bd" charset="0"/>
                        </a:rPr>
                        <a:t>$250,000.00</a:t>
                      </a: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accent1"/>
                          </a:solidFill>
                          <a:latin typeface="+mn-lt"/>
                          <a:ea typeface="Titillium Bd" charset="0"/>
                          <a:cs typeface="Titillium Bd" charset="0"/>
                        </a:rPr>
                        <a:t>$86,000.00</a:t>
                      </a: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accent1"/>
                          </a:solidFill>
                          <a:latin typeface="+mn-lt"/>
                          <a:ea typeface="Titillium Bd" charset="0"/>
                          <a:cs typeface="Titillium Bd" charset="0"/>
                        </a:rPr>
                        <a:t>$13,000.00</a:t>
                      </a: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A4EE9BCF-8041-0079-805B-E7850380B556}"/>
              </a:ext>
            </a:extLst>
          </p:cNvPr>
          <p:cNvGrpSpPr/>
          <p:nvPr/>
        </p:nvGrpSpPr>
        <p:grpSpPr>
          <a:xfrm>
            <a:off x="1002484" y="5564682"/>
            <a:ext cx="483718" cy="483718"/>
            <a:chOff x="-1112140" y="4165600"/>
            <a:chExt cx="597232" cy="59723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4C949B7-7552-541A-7144-D6BEAC72F5BF}"/>
                </a:ext>
              </a:extLst>
            </p:cNvPr>
            <p:cNvSpPr/>
            <p:nvPr/>
          </p:nvSpPr>
          <p:spPr>
            <a:xfrm>
              <a:off x="-1112140" y="4165600"/>
              <a:ext cx="597232" cy="597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016000" dist="762000" dir="3000000" algn="t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Graphic 5" descr="Line arrow Straight">
              <a:extLst>
                <a:ext uri="{FF2B5EF4-FFF2-40B4-BE49-F238E27FC236}">
                  <a16:creationId xmlns:a16="http://schemas.microsoft.com/office/drawing/2014/main" id="{B45411DE-DB03-2F09-EFB9-0C5414080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-984397" y="4293343"/>
              <a:ext cx="341746" cy="34174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F19F0AC-34B3-34EF-885E-1471F8FE79F7}"/>
              </a:ext>
            </a:extLst>
          </p:cNvPr>
          <p:cNvGrpSpPr/>
          <p:nvPr/>
        </p:nvGrpSpPr>
        <p:grpSpPr>
          <a:xfrm>
            <a:off x="1002484" y="789534"/>
            <a:ext cx="5284016" cy="1089846"/>
            <a:chOff x="595339" y="673516"/>
            <a:chExt cx="8650804" cy="108984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0E51001-22CB-B942-CE46-0A24B88393AE}"/>
                </a:ext>
              </a:extLst>
            </p:cNvPr>
            <p:cNvSpPr txBox="1"/>
            <p:nvPr/>
          </p:nvSpPr>
          <p:spPr>
            <a:xfrm>
              <a:off x="595339" y="673516"/>
              <a:ext cx="86508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cs typeface="Arial" panose="020B0604020202020204" pitchFamily="34" charset="0"/>
                </a:rPr>
                <a:t>Your Title Text Here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AE9A2C2-31C5-564C-B4E1-1EF2853DC04B}"/>
                </a:ext>
              </a:extLst>
            </p:cNvPr>
            <p:cNvSpPr txBox="1"/>
            <p:nvPr/>
          </p:nvSpPr>
          <p:spPr>
            <a:xfrm>
              <a:off x="595339" y="1394030"/>
              <a:ext cx="8073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cs typeface="Arial" panose="020B0604020202020204" pitchFamily="34" charset="0"/>
                </a:rPr>
                <a:t>Our Brand has Over 8.000 Customer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5836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9CDB66E-D91B-0708-AD5D-BA824248914E}"/>
              </a:ext>
            </a:extLst>
          </p:cNvPr>
          <p:cNvGrpSpPr/>
          <p:nvPr/>
        </p:nvGrpSpPr>
        <p:grpSpPr>
          <a:xfrm>
            <a:off x="611776" y="2197503"/>
            <a:ext cx="10694853" cy="3880192"/>
            <a:chOff x="611776" y="2197503"/>
            <a:chExt cx="10694853" cy="388019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2576694-1261-1383-B4C2-08732B4FFE28}"/>
                </a:ext>
              </a:extLst>
            </p:cNvPr>
            <p:cNvSpPr/>
            <p:nvPr/>
          </p:nvSpPr>
          <p:spPr>
            <a:xfrm>
              <a:off x="611777" y="3200010"/>
              <a:ext cx="10694852" cy="2877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016000" dist="762000" dir="3000000" algn="t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Round Single Corner Rectangle 2">
              <a:extLst>
                <a:ext uri="{FF2B5EF4-FFF2-40B4-BE49-F238E27FC236}">
                  <a16:creationId xmlns:a16="http://schemas.microsoft.com/office/drawing/2014/main" id="{F5F592DC-D8C3-F91A-2F24-55728880C45B}"/>
                </a:ext>
              </a:extLst>
            </p:cNvPr>
            <p:cNvSpPr/>
            <p:nvPr/>
          </p:nvSpPr>
          <p:spPr>
            <a:xfrm>
              <a:off x="8919887" y="2197503"/>
              <a:ext cx="2386742" cy="1004288"/>
            </a:xfrm>
            <a:prstGeom prst="round1Rect">
              <a:avLst>
                <a:gd name="adj" fmla="val 22738"/>
              </a:avLst>
            </a:prstGeom>
            <a:gradFill>
              <a:gsLst>
                <a:gs pos="0">
                  <a:schemeClr val="accent4">
                    <a:lumMod val="60000"/>
                    <a:lumOff val="40000"/>
                  </a:schemeClr>
                </a:gs>
                <a:gs pos="66000">
                  <a:schemeClr val="accent4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C32972A-EF5C-3BA2-38A7-FB263668A09C}"/>
                </a:ext>
              </a:extLst>
            </p:cNvPr>
            <p:cNvSpPr/>
            <p:nvPr/>
          </p:nvSpPr>
          <p:spPr>
            <a:xfrm>
              <a:off x="6548646" y="2197503"/>
              <a:ext cx="2371242" cy="1004288"/>
            </a:xfrm>
            <a:prstGeom prst="rect">
              <a:avLst/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66000">
                  <a:schemeClr val="accent3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F39B51-3AE1-FE96-BC0C-B9AD40E3C583}"/>
                </a:ext>
              </a:extLst>
            </p:cNvPr>
            <p:cNvSpPr/>
            <p:nvPr/>
          </p:nvSpPr>
          <p:spPr>
            <a:xfrm>
              <a:off x="4107092" y="2197503"/>
              <a:ext cx="2441554" cy="1004288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66000">
                  <a:schemeClr val="accent2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ound Single Corner Rectangle 5">
              <a:extLst>
                <a:ext uri="{FF2B5EF4-FFF2-40B4-BE49-F238E27FC236}">
                  <a16:creationId xmlns:a16="http://schemas.microsoft.com/office/drawing/2014/main" id="{10FE55C9-9BAC-BB96-D2EE-6DEA29320C0F}"/>
                </a:ext>
              </a:extLst>
            </p:cNvPr>
            <p:cNvSpPr/>
            <p:nvPr/>
          </p:nvSpPr>
          <p:spPr>
            <a:xfrm flipH="1">
              <a:off x="611776" y="2197503"/>
              <a:ext cx="3495315" cy="1004288"/>
            </a:xfrm>
            <a:prstGeom prst="round1Rect">
              <a:avLst>
                <a:gd name="adj" fmla="val 20857"/>
              </a:avLst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66000">
                  <a:schemeClr val="accent1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0CC1D96-1E63-59D0-C6E2-49B78949A561}"/>
                </a:ext>
              </a:extLst>
            </p:cNvPr>
            <p:cNvGrpSpPr/>
            <p:nvPr/>
          </p:nvGrpSpPr>
          <p:grpSpPr>
            <a:xfrm>
              <a:off x="611778" y="3758985"/>
              <a:ext cx="10694850" cy="1744980"/>
              <a:chOff x="1500833" y="2721604"/>
              <a:chExt cx="9294986" cy="1744980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0CFAE38-6AA6-FC9A-4CA3-6ADC79D602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0833" y="2721604"/>
                <a:ext cx="9294986" cy="0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5E1F996-98B8-D3BF-F6E3-4EA7119D06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0833" y="3315964"/>
                <a:ext cx="9294986" cy="0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29D3876E-4753-F685-A002-C9E0E11CDF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0833" y="3895084"/>
                <a:ext cx="9294986" cy="0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459D350-1839-DF34-95E9-D3E8CE061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0833" y="4466584"/>
                <a:ext cx="9294986" cy="0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6C64BC8-C661-A7A7-D19B-08E3E1A69C54}"/>
                </a:ext>
              </a:extLst>
            </p:cNvPr>
            <p:cNvCxnSpPr>
              <a:cxnSpLocks/>
            </p:cNvCxnSpPr>
            <p:nvPr/>
          </p:nvCxnSpPr>
          <p:spPr>
            <a:xfrm>
              <a:off x="4107101" y="3317102"/>
              <a:ext cx="0" cy="33864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B76BE7-A862-8E15-1490-AD4E8F2AC3A4}"/>
                </a:ext>
              </a:extLst>
            </p:cNvPr>
            <p:cNvCxnSpPr>
              <a:cxnSpLocks/>
            </p:cNvCxnSpPr>
            <p:nvPr/>
          </p:nvCxnSpPr>
          <p:spPr>
            <a:xfrm>
              <a:off x="4107101" y="3893204"/>
              <a:ext cx="0" cy="33864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856FD34-DE51-93C5-A3D2-531F8FA11759}"/>
                </a:ext>
              </a:extLst>
            </p:cNvPr>
            <p:cNvCxnSpPr>
              <a:cxnSpLocks/>
            </p:cNvCxnSpPr>
            <p:nvPr/>
          </p:nvCxnSpPr>
          <p:spPr>
            <a:xfrm>
              <a:off x="4107101" y="4469306"/>
              <a:ext cx="0" cy="33864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F70A64C-BD35-AD23-4585-A92006D3EA6A}"/>
                </a:ext>
              </a:extLst>
            </p:cNvPr>
            <p:cNvCxnSpPr>
              <a:cxnSpLocks/>
            </p:cNvCxnSpPr>
            <p:nvPr/>
          </p:nvCxnSpPr>
          <p:spPr>
            <a:xfrm>
              <a:off x="4107101" y="5045408"/>
              <a:ext cx="0" cy="33864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BE02573-F2D2-8204-8C34-C4C8846C6A41}"/>
                </a:ext>
              </a:extLst>
            </p:cNvPr>
            <p:cNvCxnSpPr>
              <a:cxnSpLocks/>
            </p:cNvCxnSpPr>
            <p:nvPr/>
          </p:nvCxnSpPr>
          <p:spPr>
            <a:xfrm>
              <a:off x="4107101" y="5621510"/>
              <a:ext cx="0" cy="33864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0A7862-33A2-6936-687E-63661D29F35F}"/>
                </a:ext>
              </a:extLst>
            </p:cNvPr>
            <p:cNvSpPr txBox="1"/>
            <p:nvPr/>
          </p:nvSpPr>
          <p:spPr>
            <a:xfrm>
              <a:off x="896218" y="2494215"/>
              <a:ext cx="23712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Pricing List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48BA32-8930-131A-1CEE-EAFEDB0DED7C}"/>
                </a:ext>
              </a:extLst>
            </p:cNvPr>
            <p:cNvCxnSpPr>
              <a:cxnSpLocks/>
            </p:cNvCxnSpPr>
            <p:nvPr/>
          </p:nvCxnSpPr>
          <p:spPr>
            <a:xfrm>
              <a:off x="6548647" y="3317102"/>
              <a:ext cx="0" cy="33864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6397DF5-DC4E-E3A1-369B-3F26A70E2168}"/>
                </a:ext>
              </a:extLst>
            </p:cNvPr>
            <p:cNvCxnSpPr>
              <a:cxnSpLocks/>
            </p:cNvCxnSpPr>
            <p:nvPr/>
          </p:nvCxnSpPr>
          <p:spPr>
            <a:xfrm>
              <a:off x="6548647" y="3893204"/>
              <a:ext cx="0" cy="33864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46FF40C-A65C-3399-E18C-9E10294E6BD3}"/>
                </a:ext>
              </a:extLst>
            </p:cNvPr>
            <p:cNvCxnSpPr>
              <a:cxnSpLocks/>
            </p:cNvCxnSpPr>
            <p:nvPr/>
          </p:nvCxnSpPr>
          <p:spPr>
            <a:xfrm>
              <a:off x="6548647" y="4469306"/>
              <a:ext cx="0" cy="33864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21D76EB-C626-C77F-7AB4-66BC089479EF}"/>
                </a:ext>
              </a:extLst>
            </p:cNvPr>
            <p:cNvCxnSpPr>
              <a:cxnSpLocks/>
            </p:cNvCxnSpPr>
            <p:nvPr/>
          </p:nvCxnSpPr>
          <p:spPr>
            <a:xfrm>
              <a:off x="6548647" y="5045408"/>
              <a:ext cx="0" cy="33864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0BAE2C4-65C6-FD4F-C7FF-030690C30C30}"/>
                </a:ext>
              </a:extLst>
            </p:cNvPr>
            <p:cNvCxnSpPr>
              <a:cxnSpLocks/>
            </p:cNvCxnSpPr>
            <p:nvPr/>
          </p:nvCxnSpPr>
          <p:spPr>
            <a:xfrm>
              <a:off x="6548647" y="5621510"/>
              <a:ext cx="0" cy="33864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9AF9DC5-3D1E-F770-2D66-959A426D733D}"/>
                </a:ext>
              </a:extLst>
            </p:cNvPr>
            <p:cNvSpPr txBox="1"/>
            <p:nvPr/>
          </p:nvSpPr>
          <p:spPr>
            <a:xfrm>
              <a:off x="4333088" y="2385548"/>
              <a:ext cx="20704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Bronze Package</a:t>
              </a:r>
              <a:br>
                <a:rPr lang="en-GB" b="1" dirty="0">
                  <a:solidFill>
                    <a:schemeClr val="bg1"/>
                  </a:solidFill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</a:br>
              <a:r>
                <a:rPr lang="en-GB" b="1" dirty="0">
                  <a:solidFill>
                    <a:schemeClr val="bg1"/>
                  </a:solidFill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$20/Month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5629D9-C4BC-03AA-BCE4-D6E6A9160537}"/>
                </a:ext>
              </a:extLst>
            </p:cNvPr>
            <p:cNvCxnSpPr>
              <a:cxnSpLocks/>
            </p:cNvCxnSpPr>
            <p:nvPr/>
          </p:nvCxnSpPr>
          <p:spPr>
            <a:xfrm>
              <a:off x="8919888" y="3317102"/>
              <a:ext cx="0" cy="33864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5994746-2F55-DB3E-DF62-B8E0C99E0A3A}"/>
                </a:ext>
              </a:extLst>
            </p:cNvPr>
            <p:cNvCxnSpPr>
              <a:cxnSpLocks/>
            </p:cNvCxnSpPr>
            <p:nvPr/>
          </p:nvCxnSpPr>
          <p:spPr>
            <a:xfrm>
              <a:off x="8919888" y="3893204"/>
              <a:ext cx="0" cy="33864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E9CCF3D-F653-EDA1-569D-E09E2274EAAA}"/>
                </a:ext>
              </a:extLst>
            </p:cNvPr>
            <p:cNvCxnSpPr>
              <a:cxnSpLocks/>
            </p:cNvCxnSpPr>
            <p:nvPr/>
          </p:nvCxnSpPr>
          <p:spPr>
            <a:xfrm>
              <a:off x="8919888" y="4469306"/>
              <a:ext cx="0" cy="33864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FD2CBB-2FF5-9CAF-5081-36862949F821}"/>
                </a:ext>
              </a:extLst>
            </p:cNvPr>
            <p:cNvCxnSpPr>
              <a:cxnSpLocks/>
            </p:cNvCxnSpPr>
            <p:nvPr/>
          </p:nvCxnSpPr>
          <p:spPr>
            <a:xfrm>
              <a:off x="8919888" y="5045408"/>
              <a:ext cx="0" cy="33864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754D426-A8BD-94E7-7077-6F1035E83F34}"/>
                </a:ext>
              </a:extLst>
            </p:cNvPr>
            <p:cNvCxnSpPr>
              <a:cxnSpLocks/>
            </p:cNvCxnSpPr>
            <p:nvPr/>
          </p:nvCxnSpPr>
          <p:spPr>
            <a:xfrm>
              <a:off x="8919888" y="5621510"/>
              <a:ext cx="0" cy="33864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1DE010-746E-B4AD-710D-1B6F397CC77A}"/>
                </a:ext>
              </a:extLst>
            </p:cNvPr>
            <p:cNvSpPr txBox="1"/>
            <p:nvPr/>
          </p:nvSpPr>
          <p:spPr>
            <a:xfrm>
              <a:off x="6704329" y="2385548"/>
              <a:ext cx="20704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Silver Package</a:t>
              </a:r>
              <a:br>
                <a:rPr lang="en-GB" b="1" dirty="0">
                  <a:solidFill>
                    <a:schemeClr val="bg1"/>
                  </a:solidFill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</a:br>
              <a:r>
                <a:rPr lang="en-GB" b="1" dirty="0">
                  <a:solidFill>
                    <a:schemeClr val="bg1"/>
                  </a:solidFill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$35/Month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6E55D31-4822-25DB-0D13-B682B45428D8}"/>
                </a:ext>
              </a:extLst>
            </p:cNvPr>
            <p:cNvSpPr txBox="1"/>
            <p:nvPr/>
          </p:nvSpPr>
          <p:spPr>
            <a:xfrm>
              <a:off x="9091068" y="2385548"/>
              <a:ext cx="20704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Gold Package</a:t>
              </a:r>
              <a:br>
                <a:rPr lang="en-GB" b="1" dirty="0">
                  <a:solidFill>
                    <a:schemeClr val="bg1"/>
                  </a:solidFill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</a:br>
              <a:r>
                <a:rPr lang="en-GB" b="1" dirty="0">
                  <a:solidFill>
                    <a:schemeClr val="bg1"/>
                  </a:solidFill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$50/Month</a:t>
              </a:r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55AB9C40-3534-E969-812A-1C5EFFF2F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243" y="3391028"/>
              <a:ext cx="247253" cy="190793"/>
            </a:xfrm>
            <a:custGeom>
              <a:avLst/>
              <a:gdLst>
                <a:gd name="T0" fmla="*/ 198196 w 59"/>
                <a:gd name="T1" fmla="*/ 41487 h 45"/>
                <a:gd name="T2" fmla="*/ 102515 w 59"/>
                <a:gd name="T3" fmla="*/ 134832 h 45"/>
                <a:gd name="T4" fmla="*/ 85429 w 59"/>
                <a:gd name="T5" fmla="*/ 152118 h 45"/>
                <a:gd name="T6" fmla="*/ 78595 w 59"/>
                <a:gd name="T7" fmla="*/ 155575 h 45"/>
                <a:gd name="T8" fmla="*/ 68343 w 59"/>
                <a:gd name="T9" fmla="*/ 152118 h 45"/>
                <a:gd name="T10" fmla="*/ 51258 w 59"/>
                <a:gd name="T11" fmla="*/ 134832 h 45"/>
                <a:gd name="T12" fmla="*/ 3417 w 59"/>
                <a:gd name="T13" fmla="*/ 89888 h 45"/>
                <a:gd name="T14" fmla="*/ 0 w 59"/>
                <a:gd name="T15" fmla="*/ 79516 h 45"/>
                <a:gd name="T16" fmla="*/ 3417 w 59"/>
                <a:gd name="T17" fmla="*/ 69144 h 45"/>
                <a:gd name="T18" fmla="*/ 20503 w 59"/>
                <a:gd name="T19" fmla="*/ 51858 h 45"/>
                <a:gd name="T20" fmla="*/ 30755 w 59"/>
                <a:gd name="T21" fmla="*/ 48401 h 45"/>
                <a:gd name="T22" fmla="*/ 37589 w 59"/>
                <a:gd name="T23" fmla="*/ 51858 h 45"/>
                <a:gd name="T24" fmla="*/ 78595 w 59"/>
                <a:gd name="T25" fmla="*/ 89888 h 45"/>
                <a:gd name="T26" fmla="*/ 160607 w 59"/>
                <a:gd name="T27" fmla="*/ 3457 h 45"/>
                <a:gd name="T28" fmla="*/ 170858 w 59"/>
                <a:gd name="T29" fmla="*/ 0 h 45"/>
                <a:gd name="T30" fmla="*/ 181110 w 59"/>
                <a:gd name="T31" fmla="*/ 3457 h 45"/>
                <a:gd name="T32" fmla="*/ 198196 w 59"/>
                <a:gd name="T33" fmla="*/ 24201 h 45"/>
                <a:gd name="T34" fmla="*/ 201613 w 59"/>
                <a:gd name="T35" fmla="*/ 31115 h 45"/>
                <a:gd name="T36" fmla="*/ 198196 w 59"/>
                <a:gd name="T37" fmla="*/ 4148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Freeform 126">
              <a:extLst>
                <a:ext uri="{FF2B5EF4-FFF2-40B4-BE49-F238E27FC236}">
                  <a16:creationId xmlns:a16="http://schemas.microsoft.com/office/drawing/2014/main" id="{202C5DF9-2EE5-DA7D-4EBD-C967AAF72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2473" y="4544205"/>
              <a:ext cx="190793" cy="188847"/>
            </a:xfrm>
            <a:custGeom>
              <a:avLst/>
              <a:gdLst>
                <a:gd name="T0" fmla="*/ 152118 w 45"/>
                <a:gd name="T1" fmla="*/ 130034 h 45"/>
                <a:gd name="T2" fmla="*/ 131374 w 45"/>
                <a:gd name="T3" fmla="*/ 150566 h 45"/>
                <a:gd name="T4" fmla="*/ 124460 w 45"/>
                <a:gd name="T5" fmla="*/ 153988 h 45"/>
                <a:gd name="T6" fmla="*/ 114088 w 45"/>
                <a:gd name="T7" fmla="*/ 150566 h 45"/>
                <a:gd name="T8" fmla="*/ 76059 w 45"/>
                <a:gd name="T9" fmla="*/ 109503 h 45"/>
                <a:gd name="T10" fmla="*/ 38029 w 45"/>
                <a:gd name="T11" fmla="*/ 150566 h 45"/>
                <a:gd name="T12" fmla="*/ 27658 w 45"/>
                <a:gd name="T13" fmla="*/ 153988 h 45"/>
                <a:gd name="T14" fmla="*/ 20743 w 45"/>
                <a:gd name="T15" fmla="*/ 150566 h 45"/>
                <a:gd name="T16" fmla="*/ 3457 w 45"/>
                <a:gd name="T17" fmla="*/ 130034 h 45"/>
                <a:gd name="T18" fmla="*/ 0 w 45"/>
                <a:gd name="T19" fmla="*/ 123190 h 45"/>
                <a:gd name="T20" fmla="*/ 3457 w 45"/>
                <a:gd name="T21" fmla="*/ 112925 h 45"/>
                <a:gd name="T22" fmla="*/ 41487 w 45"/>
                <a:gd name="T23" fmla="*/ 75283 h 45"/>
                <a:gd name="T24" fmla="*/ 3457 w 45"/>
                <a:gd name="T25" fmla="*/ 37642 h 45"/>
                <a:gd name="T26" fmla="*/ 0 w 45"/>
                <a:gd name="T27" fmla="*/ 27376 h 45"/>
                <a:gd name="T28" fmla="*/ 3457 w 45"/>
                <a:gd name="T29" fmla="*/ 20532 h 45"/>
                <a:gd name="T30" fmla="*/ 20743 w 45"/>
                <a:gd name="T31" fmla="*/ 3422 h 45"/>
                <a:gd name="T32" fmla="*/ 27658 w 45"/>
                <a:gd name="T33" fmla="*/ 0 h 45"/>
                <a:gd name="T34" fmla="*/ 38029 w 45"/>
                <a:gd name="T35" fmla="*/ 3422 h 45"/>
                <a:gd name="T36" fmla="*/ 76059 w 45"/>
                <a:gd name="T37" fmla="*/ 41063 h 45"/>
                <a:gd name="T38" fmla="*/ 114088 w 45"/>
                <a:gd name="T39" fmla="*/ 3422 h 45"/>
                <a:gd name="T40" fmla="*/ 124460 w 45"/>
                <a:gd name="T41" fmla="*/ 0 h 45"/>
                <a:gd name="T42" fmla="*/ 131374 w 45"/>
                <a:gd name="T43" fmla="*/ 3422 h 45"/>
                <a:gd name="T44" fmla="*/ 152118 w 45"/>
                <a:gd name="T45" fmla="*/ 20532 h 45"/>
                <a:gd name="T46" fmla="*/ 155575 w 45"/>
                <a:gd name="T47" fmla="*/ 27376 h 45"/>
                <a:gd name="T48" fmla="*/ 152118 w 45"/>
                <a:gd name="T49" fmla="*/ 37642 h 45"/>
                <a:gd name="T50" fmla="*/ 110631 w 45"/>
                <a:gd name="T51" fmla="*/ 75283 h 45"/>
                <a:gd name="T52" fmla="*/ 152118 w 45"/>
                <a:gd name="T53" fmla="*/ 112925 h 45"/>
                <a:gd name="T54" fmla="*/ 155575 w 45"/>
                <a:gd name="T55" fmla="*/ 123190 h 45"/>
                <a:gd name="T56" fmla="*/ 152118 w 45"/>
                <a:gd name="T57" fmla="*/ 130034 h 4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5" h="45">
                  <a:moveTo>
                    <a:pt x="44" y="38"/>
                  </a:moveTo>
                  <a:cubicBezTo>
                    <a:pt x="38" y="44"/>
                    <a:pt x="38" y="44"/>
                    <a:pt x="38" y="44"/>
                  </a:cubicBezTo>
                  <a:cubicBezTo>
                    <a:pt x="38" y="44"/>
                    <a:pt x="37" y="45"/>
                    <a:pt x="36" y="45"/>
                  </a:cubicBezTo>
                  <a:cubicBezTo>
                    <a:pt x="35" y="45"/>
                    <a:pt x="34" y="44"/>
                    <a:pt x="33" y="44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9" y="45"/>
                    <a:pt x="8" y="45"/>
                  </a:cubicBezTo>
                  <a:cubicBezTo>
                    <a:pt x="7" y="45"/>
                    <a:pt x="7" y="44"/>
                    <a:pt x="6" y="44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8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7"/>
                    <a:pt x="0" y="6"/>
                    <a:pt x="1" y="6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4" y="0"/>
                    <a:pt x="35" y="0"/>
                    <a:pt x="36" y="0"/>
                  </a:cubicBezTo>
                  <a:cubicBezTo>
                    <a:pt x="37" y="0"/>
                    <a:pt x="38" y="0"/>
                    <a:pt x="38" y="1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6"/>
                    <a:pt x="45" y="7"/>
                    <a:pt x="45" y="8"/>
                  </a:cubicBezTo>
                  <a:cubicBezTo>
                    <a:pt x="45" y="9"/>
                    <a:pt x="44" y="10"/>
                    <a:pt x="44" y="11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4"/>
                    <a:pt x="45" y="35"/>
                    <a:pt x="45" y="36"/>
                  </a:cubicBezTo>
                  <a:cubicBezTo>
                    <a:pt x="45" y="37"/>
                    <a:pt x="44" y="38"/>
                    <a:pt x="44" y="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Freeform 126">
              <a:extLst>
                <a:ext uri="{FF2B5EF4-FFF2-40B4-BE49-F238E27FC236}">
                  <a16:creationId xmlns:a16="http://schemas.microsoft.com/office/drawing/2014/main" id="{97A7900B-0468-2884-AA37-D671C05DE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2473" y="5120307"/>
              <a:ext cx="190793" cy="188847"/>
            </a:xfrm>
            <a:custGeom>
              <a:avLst/>
              <a:gdLst>
                <a:gd name="T0" fmla="*/ 152118 w 45"/>
                <a:gd name="T1" fmla="*/ 130034 h 45"/>
                <a:gd name="T2" fmla="*/ 131374 w 45"/>
                <a:gd name="T3" fmla="*/ 150566 h 45"/>
                <a:gd name="T4" fmla="*/ 124460 w 45"/>
                <a:gd name="T5" fmla="*/ 153988 h 45"/>
                <a:gd name="T6" fmla="*/ 114088 w 45"/>
                <a:gd name="T7" fmla="*/ 150566 h 45"/>
                <a:gd name="T8" fmla="*/ 76059 w 45"/>
                <a:gd name="T9" fmla="*/ 109503 h 45"/>
                <a:gd name="T10" fmla="*/ 38029 w 45"/>
                <a:gd name="T11" fmla="*/ 150566 h 45"/>
                <a:gd name="T12" fmla="*/ 27658 w 45"/>
                <a:gd name="T13" fmla="*/ 153988 h 45"/>
                <a:gd name="T14" fmla="*/ 20743 w 45"/>
                <a:gd name="T15" fmla="*/ 150566 h 45"/>
                <a:gd name="T16" fmla="*/ 3457 w 45"/>
                <a:gd name="T17" fmla="*/ 130034 h 45"/>
                <a:gd name="T18" fmla="*/ 0 w 45"/>
                <a:gd name="T19" fmla="*/ 123190 h 45"/>
                <a:gd name="T20" fmla="*/ 3457 w 45"/>
                <a:gd name="T21" fmla="*/ 112925 h 45"/>
                <a:gd name="T22" fmla="*/ 41487 w 45"/>
                <a:gd name="T23" fmla="*/ 75283 h 45"/>
                <a:gd name="T24" fmla="*/ 3457 w 45"/>
                <a:gd name="T25" fmla="*/ 37642 h 45"/>
                <a:gd name="T26" fmla="*/ 0 w 45"/>
                <a:gd name="T27" fmla="*/ 27376 h 45"/>
                <a:gd name="T28" fmla="*/ 3457 w 45"/>
                <a:gd name="T29" fmla="*/ 20532 h 45"/>
                <a:gd name="T30" fmla="*/ 20743 w 45"/>
                <a:gd name="T31" fmla="*/ 3422 h 45"/>
                <a:gd name="T32" fmla="*/ 27658 w 45"/>
                <a:gd name="T33" fmla="*/ 0 h 45"/>
                <a:gd name="T34" fmla="*/ 38029 w 45"/>
                <a:gd name="T35" fmla="*/ 3422 h 45"/>
                <a:gd name="T36" fmla="*/ 76059 w 45"/>
                <a:gd name="T37" fmla="*/ 41063 h 45"/>
                <a:gd name="T38" fmla="*/ 114088 w 45"/>
                <a:gd name="T39" fmla="*/ 3422 h 45"/>
                <a:gd name="T40" fmla="*/ 124460 w 45"/>
                <a:gd name="T41" fmla="*/ 0 h 45"/>
                <a:gd name="T42" fmla="*/ 131374 w 45"/>
                <a:gd name="T43" fmla="*/ 3422 h 45"/>
                <a:gd name="T44" fmla="*/ 152118 w 45"/>
                <a:gd name="T45" fmla="*/ 20532 h 45"/>
                <a:gd name="T46" fmla="*/ 155575 w 45"/>
                <a:gd name="T47" fmla="*/ 27376 h 45"/>
                <a:gd name="T48" fmla="*/ 152118 w 45"/>
                <a:gd name="T49" fmla="*/ 37642 h 45"/>
                <a:gd name="T50" fmla="*/ 110631 w 45"/>
                <a:gd name="T51" fmla="*/ 75283 h 45"/>
                <a:gd name="T52" fmla="*/ 152118 w 45"/>
                <a:gd name="T53" fmla="*/ 112925 h 45"/>
                <a:gd name="T54" fmla="*/ 155575 w 45"/>
                <a:gd name="T55" fmla="*/ 123190 h 45"/>
                <a:gd name="T56" fmla="*/ 152118 w 45"/>
                <a:gd name="T57" fmla="*/ 130034 h 4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5" h="45">
                  <a:moveTo>
                    <a:pt x="44" y="38"/>
                  </a:moveTo>
                  <a:cubicBezTo>
                    <a:pt x="38" y="44"/>
                    <a:pt x="38" y="44"/>
                    <a:pt x="38" y="44"/>
                  </a:cubicBezTo>
                  <a:cubicBezTo>
                    <a:pt x="38" y="44"/>
                    <a:pt x="37" y="45"/>
                    <a:pt x="36" y="45"/>
                  </a:cubicBezTo>
                  <a:cubicBezTo>
                    <a:pt x="35" y="45"/>
                    <a:pt x="34" y="44"/>
                    <a:pt x="33" y="44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9" y="45"/>
                    <a:pt x="8" y="45"/>
                  </a:cubicBezTo>
                  <a:cubicBezTo>
                    <a:pt x="7" y="45"/>
                    <a:pt x="7" y="44"/>
                    <a:pt x="6" y="44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8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7"/>
                    <a:pt x="0" y="6"/>
                    <a:pt x="1" y="6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4" y="0"/>
                    <a:pt x="35" y="0"/>
                    <a:pt x="36" y="0"/>
                  </a:cubicBezTo>
                  <a:cubicBezTo>
                    <a:pt x="37" y="0"/>
                    <a:pt x="38" y="0"/>
                    <a:pt x="38" y="1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6"/>
                    <a:pt x="45" y="7"/>
                    <a:pt x="45" y="8"/>
                  </a:cubicBezTo>
                  <a:cubicBezTo>
                    <a:pt x="45" y="9"/>
                    <a:pt x="44" y="10"/>
                    <a:pt x="44" y="11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4"/>
                    <a:pt x="45" y="35"/>
                    <a:pt x="45" y="36"/>
                  </a:cubicBezTo>
                  <a:cubicBezTo>
                    <a:pt x="45" y="37"/>
                    <a:pt x="44" y="38"/>
                    <a:pt x="44" y="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Freeform 126">
              <a:extLst>
                <a:ext uri="{FF2B5EF4-FFF2-40B4-BE49-F238E27FC236}">
                  <a16:creationId xmlns:a16="http://schemas.microsoft.com/office/drawing/2014/main" id="{7B3F40CC-27B8-4C17-6A3C-8EAB10DFE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2473" y="5696409"/>
              <a:ext cx="190793" cy="188847"/>
            </a:xfrm>
            <a:custGeom>
              <a:avLst/>
              <a:gdLst>
                <a:gd name="T0" fmla="*/ 152118 w 45"/>
                <a:gd name="T1" fmla="*/ 130034 h 45"/>
                <a:gd name="T2" fmla="*/ 131374 w 45"/>
                <a:gd name="T3" fmla="*/ 150566 h 45"/>
                <a:gd name="T4" fmla="*/ 124460 w 45"/>
                <a:gd name="T5" fmla="*/ 153988 h 45"/>
                <a:gd name="T6" fmla="*/ 114088 w 45"/>
                <a:gd name="T7" fmla="*/ 150566 h 45"/>
                <a:gd name="T8" fmla="*/ 76059 w 45"/>
                <a:gd name="T9" fmla="*/ 109503 h 45"/>
                <a:gd name="T10" fmla="*/ 38029 w 45"/>
                <a:gd name="T11" fmla="*/ 150566 h 45"/>
                <a:gd name="T12" fmla="*/ 27658 w 45"/>
                <a:gd name="T13" fmla="*/ 153988 h 45"/>
                <a:gd name="T14" fmla="*/ 20743 w 45"/>
                <a:gd name="T15" fmla="*/ 150566 h 45"/>
                <a:gd name="T16" fmla="*/ 3457 w 45"/>
                <a:gd name="T17" fmla="*/ 130034 h 45"/>
                <a:gd name="T18" fmla="*/ 0 w 45"/>
                <a:gd name="T19" fmla="*/ 123190 h 45"/>
                <a:gd name="T20" fmla="*/ 3457 w 45"/>
                <a:gd name="T21" fmla="*/ 112925 h 45"/>
                <a:gd name="T22" fmla="*/ 41487 w 45"/>
                <a:gd name="T23" fmla="*/ 75283 h 45"/>
                <a:gd name="T24" fmla="*/ 3457 w 45"/>
                <a:gd name="T25" fmla="*/ 37642 h 45"/>
                <a:gd name="T26" fmla="*/ 0 w 45"/>
                <a:gd name="T27" fmla="*/ 27376 h 45"/>
                <a:gd name="T28" fmla="*/ 3457 w 45"/>
                <a:gd name="T29" fmla="*/ 20532 h 45"/>
                <a:gd name="T30" fmla="*/ 20743 w 45"/>
                <a:gd name="T31" fmla="*/ 3422 h 45"/>
                <a:gd name="T32" fmla="*/ 27658 w 45"/>
                <a:gd name="T33" fmla="*/ 0 h 45"/>
                <a:gd name="T34" fmla="*/ 38029 w 45"/>
                <a:gd name="T35" fmla="*/ 3422 h 45"/>
                <a:gd name="T36" fmla="*/ 76059 w 45"/>
                <a:gd name="T37" fmla="*/ 41063 h 45"/>
                <a:gd name="T38" fmla="*/ 114088 w 45"/>
                <a:gd name="T39" fmla="*/ 3422 h 45"/>
                <a:gd name="T40" fmla="*/ 124460 w 45"/>
                <a:gd name="T41" fmla="*/ 0 h 45"/>
                <a:gd name="T42" fmla="*/ 131374 w 45"/>
                <a:gd name="T43" fmla="*/ 3422 h 45"/>
                <a:gd name="T44" fmla="*/ 152118 w 45"/>
                <a:gd name="T45" fmla="*/ 20532 h 45"/>
                <a:gd name="T46" fmla="*/ 155575 w 45"/>
                <a:gd name="T47" fmla="*/ 27376 h 45"/>
                <a:gd name="T48" fmla="*/ 152118 w 45"/>
                <a:gd name="T49" fmla="*/ 37642 h 45"/>
                <a:gd name="T50" fmla="*/ 110631 w 45"/>
                <a:gd name="T51" fmla="*/ 75283 h 45"/>
                <a:gd name="T52" fmla="*/ 152118 w 45"/>
                <a:gd name="T53" fmla="*/ 112925 h 45"/>
                <a:gd name="T54" fmla="*/ 155575 w 45"/>
                <a:gd name="T55" fmla="*/ 123190 h 45"/>
                <a:gd name="T56" fmla="*/ 152118 w 45"/>
                <a:gd name="T57" fmla="*/ 130034 h 4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5" h="45">
                  <a:moveTo>
                    <a:pt x="44" y="38"/>
                  </a:moveTo>
                  <a:cubicBezTo>
                    <a:pt x="38" y="44"/>
                    <a:pt x="38" y="44"/>
                    <a:pt x="38" y="44"/>
                  </a:cubicBezTo>
                  <a:cubicBezTo>
                    <a:pt x="38" y="44"/>
                    <a:pt x="37" y="45"/>
                    <a:pt x="36" y="45"/>
                  </a:cubicBezTo>
                  <a:cubicBezTo>
                    <a:pt x="35" y="45"/>
                    <a:pt x="34" y="44"/>
                    <a:pt x="33" y="44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9" y="45"/>
                    <a:pt x="8" y="45"/>
                  </a:cubicBezTo>
                  <a:cubicBezTo>
                    <a:pt x="7" y="45"/>
                    <a:pt x="7" y="44"/>
                    <a:pt x="6" y="44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8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7"/>
                    <a:pt x="0" y="6"/>
                    <a:pt x="1" y="6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4" y="0"/>
                    <a:pt x="35" y="0"/>
                    <a:pt x="36" y="0"/>
                  </a:cubicBezTo>
                  <a:cubicBezTo>
                    <a:pt x="37" y="0"/>
                    <a:pt x="38" y="0"/>
                    <a:pt x="38" y="1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6"/>
                    <a:pt x="45" y="7"/>
                    <a:pt x="45" y="8"/>
                  </a:cubicBezTo>
                  <a:cubicBezTo>
                    <a:pt x="45" y="9"/>
                    <a:pt x="44" y="10"/>
                    <a:pt x="44" y="11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4"/>
                    <a:pt x="45" y="35"/>
                    <a:pt x="45" y="36"/>
                  </a:cubicBezTo>
                  <a:cubicBezTo>
                    <a:pt x="45" y="37"/>
                    <a:pt x="44" y="38"/>
                    <a:pt x="44" y="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F35797E7-97B2-8BCD-5C5E-4EB9ADFF2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243" y="3967130"/>
              <a:ext cx="247253" cy="190793"/>
            </a:xfrm>
            <a:custGeom>
              <a:avLst/>
              <a:gdLst>
                <a:gd name="T0" fmla="*/ 198196 w 59"/>
                <a:gd name="T1" fmla="*/ 41487 h 45"/>
                <a:gd name="T2" fmla="*/ 102515 w 59"/>
                <a:gd name="T3" fmla="*/ 134832 h 45"/>
                <a:gd name="T4" fmla="*/ 85429 w 59"/>
                <a:gd name="T5" fmla="*/ 152118 h 45"/>
                <a:gd name="T6" fmla="*/ 78595 w 59"/>
                <a:gd name="T7" fmla="*/ 155575 h 45"/>
                <a:gd name="T8" fmla="*/ 68343 w 59"/>
                <a:gd name="T9" fmla="*/ 152118 h 45"/>
                <a:gd name="T10" fmla="*/ 51258 w 59"/>
                <a:gd name="T11" fmla="*/ 134832 h 45"/>
                <a:gd name="T12" fmla="*/ 3417 w 59"/>
                <a:gd name="T13" fmla="*/ 89888 h 45"/>
                <a:gd name="T14" fmla="*/ 0 w 59"/>
                <a:gd name="T15" fmla="*/ 79516 h 45"/>
                <a:gd name="T16" fmla="*/ 3417 w 59"/>
                <a:gd name="T17" fmla="*/ 69144 h 45"/>
                <a:gd name="T18" fmla="*/ 20503 w 59"/>
                <a:gd name="T19" fmla="*/ 51858 h 45"/>
                <a:gd name="T20" fmla="*/ 30755 w 59"/>
                <a:gd name="T21" fmla="*/ 48401 h 45"/>
                <a:gd name="T22" fmla="*/ 37589 w 59"/>
                <a:gd name="T23" fmla="*/ 51858 h 45"/>
                <a:gd name="T24" fmla="*/ 78595 w 59"/>
                <a:gd name="T25" fmla="*/ 89888 h 45"/>
                <a:gd name="T26" fmla="*/ 160607 w 59"/>
                <a:gd name="T27" fmla="*/ 3457 h 45"/>
                <a:gd name="T28" fmla="*/ 170858 w 59"/>
                <a:gd name="T29" fmla="*/ 0 h 45"/>
                <a:gd name="T30" fmla="*/ 181110 w 59"/>
                <a:gd name="T31" fmla="*/ 3457 h 45"/>
                <a:gd name="T32" fmla="*/ 198196 w 59"/>
                <a:gd name="T33" fmla="*/ 24201 h 45"/>
                <a:gd name="T34" fmla="*/ 201613 w 59"/>
                <a:gd name="T35" fmla="*/ 31115 h 45"/>
                <a:gd name="T36" fmla="*/ 198196 w 59"/>
                <a:gd name="T37" fmla="*/ 4148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Freeform 126">
              <a:extLst>
                <a:ext uri="{FF2B5EF4-FFF2-40B4-BE49-F238E27FC236}">
                  <a16:creationId xmlns:a16="http://schemas.microsoft.com/office/drawing/2014/main" id="{2F4113C1-EAEC-46CC-C333-03DE5A76C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8871" y="4544205"/>
              <a:ext cx="190793" cy="188847"/>
            </a:xfrm>
            <a:custGeom>
              <a:avLst/>
              <a:gdLst>
                <a:gd name="T0" fmla="*/ 152118 w 45"/>
                <a:gd name="T1" fmla="*/ 130034 h 45"/>
                <a:gd name="T2" fmla="*/ 131374 w 45"/>
                <a:gd name="T3" fmla="*/ 150566 h 45"/>
                <a:gd name="T4" fmla="*/ 124460 w 45"/>
                <a:gd name="T5" fmla="*/ 153988 h 45"/>
                <a:gd name="T6" fmla="*/ 114088 w 45"/>
                <a:gd name="T7" fmla="*/ 150566 h 45"/>
                <a:gd name="T8" fmla="*/ 76059 w 45"/>
                <a:gd name="T9" fmla="*/ 109503 h 45"/>
                <a:gd name="T10" fmla="*/ 38029 w 45"/>
                <a:gd name="T11" fmla="*/ 150566 h 45"/>
                <a:gd name="T12" fmla="*/ 27658 w 45"/>
                <a:gd name="T13" fmla="*/ 153988 h 45"/>
                <a:gd name="T14" fmla="*/ 20743 w 45"/>
                <a:gd name="T15" fmla="*/ 150566 h 45"/>
                <a:gd name="T16" fmla="*/ 3457 w 45"/>
                <a:gd name="T17" fmla="*/ 130034 h 45"/>
                <a:gd name="T18" fmla="*/ 0 w 45"/>
                <a:gd name="T19" fmla="*/ 123190 h 45"/>
                <a:gd name="T20" fmla="*/ 3457 w 45"/>
                <a:gd name="T21" fmla="*/ 112925 h 45"/>
                <a:gd name="T22" fmla="*/ 41487 w 45"/>
                <a:gd name="T23" fmla="*/ 75283 h 45"/>
                <a:gd name="T24" fmla="*/ 3457 w 45"/>
                <a:gd name="T25" fmla="*/ 37642 h 45"/>
                <a:gd name="T26" fmla="*/ 0 w 45"/>
                <a:gd name="T27" fmla="*/ 27376 h 45"/>
                <a:gd name="T28" fmla="*/ 3457 w 45"/>
                <a:gd name="T29" fmla="*/ 20532 h 45"/>
                <a:gd name="T30" fmla="*/ 20743 w 45"/>
                <a:gd name="T31" fmla="*/ 3422 h 45"/>
                <a:gd name="T32" fmla="*/ 27658 w 45"/>
                <a:gd name="T33" fmla="*/ 0 h 45"/>
                <a:gd name="T34" fmla="*/ 38029 w 45"/>
                <a:gd name="T35" fmla="*/ 3422 h 45"/>
                <a:gd name="T36" fmla="*/ 76059 w 45"/>
                <a:gd name="T37" fmla="*/ 41063 h 45"/>
                <a:gd name="T38" fmla="*/ 114088 w 45"/>
                <a:gd name="T39" fmla="*/ 3422 h 45"/>
                <a:gd name="T40" fmla="*/ 124460 w 45"/>
                <a:gd name="T41" fmla="*/ 0 h 45"/>
                <a:gd name="T42" fmla="*/ 131374 w 45"/>
                <a:gd name="T43" fmla="*/ 3422 h 45"/>
                <a:gd name="T44" fmla="*/ 152118 w 45"/>
                <a:gd name="T45" fmla="*/ 20532 h 45"/>
                <a:gd name="T46" fmla="*/ 155575 w 45"/>
                <a:gd name="T47" fmla="*/ 27376 h 45"/>
                <a:gd name="T48" fmla="*/ 152118 w 45"/>
                <a:gd name="T49" fmla="*/ 37642 h 45"/>
                <a:gd name="T50" fmla="*/ 110631 w 45"/>
                <a:gd name="T51" fmla="*/ 75283 h 45"/>
                <a:gd name="T52" fmla="*/ 152118 w 45"/>
                <a:gd name="T53" fmla="*/ 112925 h 45"/>
                <a:gd name="T54" fmla="*/ 155575 w 45"/>
                <a:gd name="T55" fmla="*/ 123190 h 45"/>
                <a:gd name="T56" fmla="*/ 152118 w 45"/>
                <a:gd name="T57" fmla="*/ 130034 h 4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5" h="45">
                  <a:moveTo>
                    <a:pt x="44" y="38"/>
                  </a:moveTo>
                  <a:cubicBezTo>
                    <a:pt x="38" y="44"/>
                    <a:pt x="38" y="44"/>
                    <a:pt x="38" y="44"/>
                  </a:cubicBezTo>
                  <a:cubicBezTo>
                    <a:pt x="38" y="44"/>
                    <a:pt x="37" y="45"/>
                    <a:pt x="36" y="45"/>
                  </a:cubicBezTo>
                  <a:cubicBezTo>
                    <a:pt x="35" y="45"/>
                    <a:pt x="34" y="44"/>
                    <a:pt x="33" y="44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9" y="45"/>
                    <a:pt x="8" y="45"/>
                  </a:cubicBezTo>
                  <a:cubicBezTo>
                    <a:pt x="7" y="45"/>
                    <a:pt x="7" y="44"/>
                    <a:pt x="6" y="44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8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7"/>
                    <a:pt x="0" y="6"/>
                    <a:pt x="1" y="6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4" y="0"/>
                    <a:pt x="35" y="0"/>
                    <a:pt x="36" y="0"/>
                  </a:cubicBezTo>
                  <a:cubicBezTo>
                    <a:pt x="37" y="0"/>
                    <a:pt x="38" y="0"/>
                    <a:pt x="38" y="1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6"/>
                    <a:pt x="45" y="7"/>
                    <a:pt x="45" y="8"/>
                  </a:cubicBezTo>
                  <a:cubicBezTo>
                    <a:pt x="45" y="9"/>
                    <a:pt x="44" y="10"/>
                    <a:pt x="44" y="11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4"/>
                    <a:pt x="45" y="35"/>
                    <a:pt x="45" y="36"/>
                  </a:cubicBezTo>
                  <a:cubicBezTo>
                    <a:pt x="45" y="37"/>
                    <a:pt x="44" y="38"/>
                    <a:pt x="44" y="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Freeform 126">
              <a:extLst>
                <a:ext uri="{FF2B5EF4-FFF2-40B4-BE49-F238E27FC236}">
                  <a16:creationId xmlns:a16="http://schemas.microsoft.com/office/drawing/2014/main" id="{D7635368-DDC4-D672-55E5-442036B03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8871" y="5120307"/>
              <a:ext cx="190793" cy="188847"/>
            </a:xfrm>
            <a:custGeom>
              <a:avLst/>
              <a:gdLst>
                <a:gd name="T0" fmla="*/ 152118 w 45"/>
                <a:gd name="T1" fmla="*/ 130034 h 45"/>
                <a:gd name="T2" fmla="*/ 131374 w 45"/>
                <a:gd name="T3" fmla="*/ 150566 h 45"/>
                <a:gd name="T4" fmla="*/ 124460 w 45"/>
                <a:gd name="T5" fmla="*/ 153988 h 45"/>
                <a:gd name="T6" fmla="*/ 114088 w 45"/>
                <a:gd name="T7" fmla="*/ 150566 h 45"/>
                <a:gd name="T8" fmla="*/ 76059 w 45"/>
                <a:gd name="T9" fmla="*/ 109503 h 45"/>
                <a:gd name="T10" fmla="*/ 38029 w 45"/>
                <a:gd name="T11" fmla="*/ 150566 h 45"/>
                <a:gd name="T12" fmla="*/ 27658 w 45"/>
                <a:gd name="T13" fmla="*/ 153988 h 45"/>
                <a:gd name="T14" fmla="*/ 20743 w 45"/>
                <a:gd name="T15" fmla="*/ 150566 h 45"/>
                <a:gd name="T16" fmla="*/ 3457 w 45"/>
                <a:gd name="T17" fmla="*/ 130034 h 45"/>
                <a:gd name="T18" fmla="*/ 0 w 45"/>
                <a:gd name="T19" fmla="*/ 123190 h 45"/>
                <a:gd name="T20" fmla="*/ 3457 w 45"/>
                <a:gd name="T21" fmla="*/ 112925 h 45"/>
                <a:gd name="T22" fmla="*/ 41487 w 45"/>
                <a:gd name="T23" fmla="*/ 75283 h 45"/>
                <a:gd name="T24" fmla="*/ 3457 w 45"/>
                <a:gd name="T25" fmla="*/ 37642 h 45"/>
                <a:gd name="T26" fmla="*/ 0 w 45"/>
                <a:gd name="T27" fmla="*/ 27376 h 45"/>
                <a:gd name="T28" fmla="*/ 3457 w 45"/>
                <a:gd name="T29" fmla="*/ 20532 h 45"/>
                <a:gd name="T30" fmla="*/ 20743 w 45"/>
                <a:gd name="T31" fmla="*/ 3422 h 45"/>
                <a:gd name="T32" fmla="*/ 27658 w 45"/>
                <a:gd name="T33" fmla="*/ 0 h 45"/>
                <a:gd name="T34" fmla="*/ 38029 w 45"/>
                <a:gd name="T35" fmla="*/ 3422 h 45"/>
                <a:gd name="T36" fmla="*/ 76059 w 45"/>
                <a:gd name="T37" fmla="*/ 41063 h 45"/>
                <a:gd name="T38" fmla="*/ 114088 w 45"/>
                <a:gd name="T39" fmla="*/ 3422 h 45"/>
                <a:gd name="T40" fmla="*/ 124460 w 45"/>
                <a:gd name="T41" fmla="*/ 0 h 45"/>
                <a:gd name="T42" fmla="*/ 131374 w 45"/>
                <a:gd name="T43" fmla="*/ 3422 h 45"/>
                <a:gd name="T44" fmla="*/ 152118 w 45"/>
                <a:gd name="T45" fmla="*/ 20532 h 45"/>
                <a:gd name="T46" fmla="*/ 155575 w 45"/>
                <a:gd name="T47" fmla="*/ 27376 h 45"/>
                <a:gd name="T48" fmla="*/ 152118 w 45"/>
                <a:gd name="T49" fmla="*/ 37642 h 45"/>
                <a:gd name="T50" fmla="*/ 110631 w 45"/>
                <a:gd name="T51" fmla="*/ 75283 h 45"/>
                <a:gd name="T52" fmla="*/ 152118 w 45"/>
                <a:gd name="T53" fmla="*/ 112925 h 45"/>
                <a:gd name="T54" fmla="*/ 155575 w 45"/>
                <a:gd name="T55" fmla="*/ 123190 h 45"/>
                <a:gd name="T56" fmla="*/ 152118 w 45"/>
                <a:gd name="T57" fmla="*/ 130034 h 4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5" h="45">
                  <a:moveTo>
                    <a:pt x="44" y="38"/>
                  </a:moveTo>
                  <a:cubicBezTo>
                    <a:pt x="38" y="44"/>
                    <a:pt x="38" y="44"/>
                    <a:pt x="38" y="44"/>
                  </a:cubicBezTo>
                  <a:cubicBezTo>
                    <a:pt x="38" y="44"/>
                    <a:pt x="37" y="45"/>
                    <a:pt x="36" y="45"/>
                  </a:cubicBezTo>
                  <a:cubicBezTo>
                    <a:pt x="35" y="45"/>
                    <a:pt x="34" y="44"/>
                    <a:pt x="33" y="44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9" y="45"/>
                    <a:pt x="8" y="45"/>
                  </a:cubicBezTo>
                  <a:cubicBezTo>
                    <a:pt x="7" y="45"/>
                    <a:pt x="7" y="44"/>
                    <a:pt x="6" y="44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8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7"/>
                    <a:pt x="0" y="6"/>
                    <a:pt x="1" y="6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4" y="0"/>
                    <a:pt x="35" y="0"/>
                    <a:pt x="36" y="0"/>
                  </a:cubicBezTo>
                  <a:cubicBezTo>
                    <a:pt x="37" y="0"/>
                    <a:pt x="38" y="0"/>
                    <a:pt x="38" y="1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6"/>
                    <a:pt x="45" y="7"/>
                    <a:pt x="45" y="8"/>
                  </a:cubicBezTo>
                  <a:cubicBezTo>
                    <a:pt x="45" y="9"/>
                    <a:pt x="44" y="10"/>
                    <a:pt x="44" y="11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4"/>
                    <a:pt x="45" y="35"/>
                    <a:pt x="45" y="36"/>
                  </a:cubicBezTo>
                  <a:cubicBezTo>
                    <a:pt x="45" y="37"/>
                    <a:pt x="44" y="38"/>
                    <a:pt x="44" y="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A639E8A3-48E8-AA2F-3033-38CAF0CFE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0641" y="5695436"/>
              <a:ext cx="247253" cy="190793"/>
            </a:xfrm>
            <a:custGeom>
              <a:avLst/>
              <a:gdLst>
                <a:gd name="T0" fmla="*/ 198196 w 59"/>
                <a:gd name="T1" fmla="*/ 41487 h 45"/>
                <a:gd name="T2" fmla="*/ 102515 w 59"/>
                <a:gd name="T3" fmla="*/ 134832 h 45"/>
                <a:gd name="T4" fmla="*/ 85429 w 59"/>
                <a:gd name="T5" fmla="*/ 152118 h 45"/>
                <a:gd name="T6" fmla="*/ 78595 w 59"/>
                <a:gd name="T7" fmla="*/ 155575 h 45"/>
                <a:gd name="T8" fmla="*/ 68343 w 59"/>
                <a:gd name="T9" fmla="*/ 152118 h 45"/>
                <a:gd name="T10" fmla="*/ 51258 w 59"/>
                <a:gd name="T11" fmla="*/ 134832 h 45"/>
                <a:gd name="T12" fmla="*/ 3417 w 59"/>
                <a:gd name="T13" fmla="*/ 89888 h 45"/>
                <a:gd name="T14" fmla="*/ 0 w 59"/>
                <a:gd name="T15" fmla="*/ 79516 h 45"/>
                <a:gd name="T16" fmla="*/ 3417 w 59"/>
                <a:gd name="T17" fmla="*/ 69144 h 45"/>
                <a:gd name="T18" fmla="*/ 20503 w 59"/>
                <a:gd name="T19" fmla="*/ 51858 h 45"/>
                <a:gd name="T20" fmla="*/ 30755 w 59"/>
                <a:gd name="T21" fmla="*/ 48401 h 45"/>
                <a:gd name="T22" fmla="*/ 37589 w 59"/>
                <a:gd name="T23" fmla="*/ 51858 h 45"/>
                <a:gd name="T24" fmla="*/ 78595 w 59"/>
                <a:gd name="T25" fmla="*/ 89888 h 45"/>
                <a:gd name="T26" fmla="*/ 160607 w 59"/>
                <a:gd name="T27" fmla="*/ 3457 h 45"/>
                <a:gd name="T28" fmla="*/ 170858 w 59"/>
                <a:gd name="T29" fmla="*/ 0 h 45"/>
                <a:gd name="T30" fmla="*/ 181110 w 59"/>
                <a:gd name="T31" fmla="*/ 3457 h 45"/>
                <a:gd name="T32" fmla="*/ 198196 w 59"/>
                <a:gd name="T33" fmla="*/ 24201 h 45"/>
                <a:gd name="T34" fmla="*/ 201613 w 59"/>
                <a:gd name="T35" fmla="*/ 31115 h 45"/>
                <a:gd name="T36" fmla="*/ 198196 w 59"/>
                <a:gd name="T37" fmla="*/ 4148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AF9DCC91-4CB2-F759-E34B-CF6F35A37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0641" y="3391028"/>
              <a:ext cx="247253" cy="190793"/>
            </a:xfrm>
            <a:custGeom>
              <a:avLst/>
              <a:gdLst>
                <a:gd name="T0" fmla="*/ 198196 w 59"/>
                <a:gd name="T1" fmla="*/ 41487 h 45"/>
                <a:gd name="T2" fmla="*/ 102515 w 59"/>
                <a:gd name="T3" fmla="*/ 134832 h 45"/>
                <a:gd name="T4" fmla="*/ 85429 w 59"/>
                <a:gd name="T5" fmla="*/ 152118 h 45"/>
                <a:gd name="T6" fmla="*/ 78595 w 59"/>
                <a:gd name="T7" fmla="*/ 155575 h 45"/>
                <a:gd name="T8" fmla="*/ 68343 w 59"/>
                <a:gd name="T9" fmla="*/ 152118 h 45"/>
                <a:gd name="T10" fmla="*/ 51258 w 59"/>
                <a:gd name="T11" fmla="*/ 134832 h 45"/>
                <a:gd name="T12" fmla="*/ 3417 w 59"/>
                <a:gd name="T13" fmla="*/ 89888 h 45"/>
                <a:gd name="T14" fmla="*/ 0 w 59"/>
                <a:gd name="T15" fmla="*/ 79516 h 45"/>
                <a:gd name="T16" fmla="*/ 3417 w 59"/>
                <a:gd name="T17" fmla="*/ 69144 h 45"/>
                <a:gd name="T18" fmla="*/ 20503 w 59"/>
                <a:gd name="T19" fmla="*/ 51858 h 45"/>
                <a:gd name="T20" fmla="*/ 30755 w 59"/>
                <a:gd name="T21" fmla="*/ 48401 h 45"/>
                <a:gd name="T22" fmla="*/ 37589 w 59"/>
                <a:gd name="T23" fmla="*/ 51858 h 45"/>
                <a:gd name="T24" fmla="*/ 78595 w 59"/>
                <a:gd name="T25" fmla="*/ 89888 h 45"/>
                <a:gd name="T26" fmla="*/ 160607 w 59"/>
                <a:gd name="T27" fmla="*/ 3457 h 45"/>
                <a:gd name="T28" fmla="*/ 170858 w 59"/>
                <a:gd name="T29" fmla="*/ 0 h 45"/>
                <a:gd name="T30" fmla="*/ 181110 w 59"/>
                <a:gd name="T31" fmla="*/ 3457 h 45"/>
                <a:gd name="T32" fmla="*/ 198196 w 59"/>
                <a:gd name="T33" fmla="*/ 24201 h 45"/>
                <a:gd name="T34" fmla="*/ 201613 w 59"/>
                <a:gd name="T35" fmla="*/ 31115 h 45"/>
                <a:gd name="T36" fmla="*/ 198196 w 59"/>
                <a:gd name="T37" fmla="*/ 4148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85D632BC-2EF4-FED3-6DC8-E93289B37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0641" y="3967130"/>
              <a:ext cx="247253" cy="190793"/>
            </a:xfrm>
            <a:custGeom>
              <a:avLst/>
              <a:gdLst>
                <a:gd name="T0" fmla="*/ 198196 w 59"/>
                <a:gd name="T1" fmla="*/ 41487 h 45"/>
                <a:gd name="T2" fmla="*/ 102515 w 59"/>
                <a:gd name="T3" fmla="*/ 134832 h 45"/>
                <a:gd name="T4" fmla="*/ 85429 w 59"/>
                <a:gd name="T5" fmla="*/ 152118 h 45"/>
                <a:gd name="T6" fmla="*/ 78595 w 59"/>
                <a:gd name="T7" fmla="*/ 155575 h 45"/>
                <a:gd name="T8" fmla="*/ 68343 w 59"/>
                <a:gd name="T9" fmla="*/ 152118 h 45"/>
                <a:gd name="T10" fmla="*/ 51258 w 59"/>
                <a:gd name="T11" fmla="*/ 134832 h 45"/>
                <a:gd name="T12" fmla="*/ 3417 w 59"/>
                <a:gd name="T13" fmla="*/ 89888 h 45"/>
                <a:gd name="T14" fmla="*/ 0 w 59"/>
                <a:gd name="T15" fmla="*/ 79516 h 45"/>
                <a:gd name="T16" fmla="*/ 3417 w 59"/>
                <a:gd name="T17" fmla="*/ 69144 h 45"/>
                <a:gd name="T18" fmla="*/ 20503 w 59"/>
                <a:gd name="T19" fmla="*/ 51858 h 45"/>
                <a:gd name="T20" fmla="*/ 30755 w 59"/>
                <a:gd name="T21" fmla="*/ 48401 h 45"/>
                <a:gd name="T22" fmla="*/ 37589 w 59"/>
                <a:gd name="T23" fmla="*/ 51858 h 45"/>
                <a:gd name="T24" fmla="*/ 78595 w 59"/>
                <a:gd name="T25" fmla="*/ 89888 h 45"/>
                <a:gd name="T26" fmla="*/ 160607 w 59"/>
                <a:gd name="T27" fmla="*/ 3457 h 45"/>
                <a:gd name="T28" fmla="*/ 170858 w 59"/>
                <a:gd name="T29" fmla="*/ 0 h 45"/>
                <a:gd name="T30" fmla="*/ 181110 w 59"/>
                <a:gd name="T31" fmla="*/ 3457 h 45"/>
                <a:gd name="T32" fmla="*/ 198196 w 59"/>
                <a:gd name="T33" fmla="*/ 24201 h 45"/>
                <a:gd name="T34" fmla="*/ 201613 w 59"/>
                <a:gd name="T35" fmla="*/ 31115 h 45"/>
                <a:gd name="T36" fmla="*/ 198196 w 59"/>
                <a:gd name="T37" fmla="*/ 4148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770A216-D0CD-3505-0CFA-EC827E413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9632" y="5695436"/>
              <a:ext cx="247253" cy="190793"/>
            </a:xfrm>
            <a:custGeom>
              <a:avLst/>
              <a:gdLst>
                <a:gd name="T0" fmla="*/ 198196 w 59"/>
                <a:gd name="T1" fmla="*/ 41487 h 45"/>
                <a:gd name="T2" fmla="*/ 102515 w 59"/>
                <a:gd name="T3" fmla="*/ 134832 h 45"/>
                <a:gd name="T4" fmla="*/ 85429 w 59"/>
                <a:gd name="T5" fmla="*/ 152118 h 45"/>
                <a:gd name="T6" fmla="*/ 78595 w 59"/>
                <a:gd name="T7" fmla="*/ 155575 h 45"/>
                <a:gd name="T8" fmla="*/ 68343 w 59"/>
                <a:gd name="T9" fmla="*/ 152118 h 45"/>
                <a:gd name="T10" fmla="*/ 51258 w 59"/>
                <a:gd name="T11" fmla="*/ 134832 h 45"/>
                <a:gd name="T12" fmla="*/ 3417 w 59"/>
                <a:gd name="T13" fmla="*/ 89888 h 45"/>
                <a:gd name="T14" fmla="*/ 0 w 59"/>
                <a:gd name="T15" fmla="*/ 79516 h 45"/>
                <a:gd name="T16" fmla="*/ 3417 w 59"/>
                <a:gd name="T17" fmla="*/ 69144 h 45"/>
                <a:gd name="T18" fmla="*/ 20503 w 59"/>
                <a:gd name="T19" fmla="*/ 51858 h 45"/>
                <a:gd name="T20" fmla="*/ 30755 w 59"/>
                <a:gd name="T21" fmla="*/ 48401 h 45"/>
                <a:gd name="T22" fmla="*/ 37589 w 59"/>
                <a:gd name="T23" fmla="*/ 51858 h 45"/>
                <a:gd name="T24" fmla="*/ 78595 w 59"/>
                <a:gd name="T25" fmla="*/ 89888 h 45"/>
                <a:gd name="T26" fmla="*/ 160607 w 59"/>
                <a:gd name="T27" fmla="*/ 3457 h 45"/>
                <a:gd name="T28" fmla="*/ 170858 w 59"/>
                <a:gd name="T29" fmla="*/ 0 h 45"/>
                <a:gd name="T30" fmla="*/ 181110 w 59"/>
                <a:gd name="T31" fmla="*/ 3457 h 45"/>
                <a:gd name="T32" fmla="*/ 198196 w 59"/>
                <a:gd name="T33" fmla="*/ 24201 h 45"/>
                <a:gd name="T34" fmla="*/ 201613 w 59"/>
                <a:gd name="T35" fmla="*/ 31115 h 45"/>
                <a:gd name="T36" fmla="*/ 198196 w 59"/>
                <a:gd name="T37" fmla="*/ 4148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19E00E92-A9F4-5F0C-342B-6670C8369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9632" y="3391028"/>
              <a:ext cx="247253" cy="190793"/>
            </a:xfrm>
            <a:custGeom>
              <a:avLst/>
              <a:gdLst>
                <a:gd name="T0" fmla="*/ 198196 w 59"/>
                <a:gd name="T1" fmla="*/ 41487 h 45"/>
                <a:gd name="T2" fmla="*/ 102515 w 59"/>
                <a:gd name="T3" fmla="*/ 134832 h 45"/>
                <a:gd name="T4" fmla="*/ 85429 w 59"/>
                <a:gd name="T5" fmla="*/ 152118 h 45"/>
                <a:gd name="T6" fmla="*/ 78595 w 59"/>
                <a:gd name="T7" fmla="*/ 155575 h 45"/>
                <a:gd name="T8" fmla="*/ 68343 w 59"/>
                <a:gd name="T9" fmla="*/ 152118 h 45"/>
                <a:gd name="T10" fmla="*/ 51258 w 59"/>
                <a:gd name="T11" fmla="*/ 134832 h 45"/>
                <a:gd name="T12" fmla="*/ 3417 w 59"/>
                <a:gd name="T13" fmla="*/ 89888 h 45"/>
                <a:gd name="T14" fmla="*/ 0 w 59"/>
                <a:gd name="T15" fmla="*/ 79516 h 45"/>
                <a:gd name="T16" fmla="*/ 3417 w 59"/>
                <a:gd name="T17" fmla="*/ 69144 h 45"/>
                <a:gd name="T18" fmla="*/ 20503 w 59"/>
                <a:gd name="T19" fmla="*/ 51858 h 45"/>
                <a:gd name="T20" fmla="*/ 30755 w 59"/>
                <a:gd name="T21" fmla="*/ 48401 h 45"/>
                <a:gd name="T22" fmla="*/ 37589 w 59"/>
                <a:gd name="T23" fmla="*/ 51858 h 45"/>
                <a:gd name="T24" fmla="*/ 78595 w 59"/>
                <a:gd name="T25" fmla="*/ 89888 h 45"/>
                <a:gd name="T26" fmla="*/ 160607 w 59"/>
                <a:gd name="T27" fmla="*/ 3457 h 45"/>
                <a:gd name="T28" fmla="*/ 170858 w 59"/>
                <a:gd name="T29" fmla="*/ 0 h 45"/>
                <a:gd name="T30" fmla="*/ 181110 w 59"/>
                <a:gd name="T31" fmla="*/ 3457 h 45"/>
                <a:gd name="T32" fmla="*/ 198196 w 59"/>
                <a:gd name="T33" fmla="*/ 24201 h 45"/>
                <a:gd name="T34" fmla="*/ 201613 w 59"/>
                <a:gd name="T35" fmla="*/ 31115 h 45"/>
                <a:gd name="T36" fmla="*/ 198196 w 59"/>
                <a:gd name="T37" fmla="*/ 4148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E958AE0E-B815-3A27-2903-EFAFE018B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9632" y="3967130"/>
              <a:ext cx="247253" cy="190793"/>
            </a:xfrm>
            <a:custGeom>
              <a:avLst/>
              <a:gdLst>
                <a:gd name="T0" fmla="*/ 198196 w 59"/>
                <a:gd name="T1" fmla="*/ 41487 h 45"/>
                <a:gd name="T2" fmla="*/ 102515 w 59"/>
                <a:gd name="T3" fmla="*/ 134832 h 45"/>
                <a:gd name="T4" fmla="*/ 85429 w 59"/>
                <a:gd name="T5" fmla="*/ 152118 h 45"/>
                <a:gd name="T6" fmla="*/ 78595 w 59"/>
                <a:gd name="T7" fmla="*/ 155575 h 45"/>
                <a:gd name="T8" fmla="*/ 68343 w 59"/>
                <a:gd name="T9" fmla="*/ 152118 h 45"/>
                <a:gd name="T10" fmla="*/ 51258 w 59"/>
                <a:gd name="T11" fmla="*/ 134832 h 45"/>
                <a:gd name="T12" fmla="*/ 3417 w 59"/>
                <a:gd name="T13" fmla="*/ 89888 h 45"/>
                <a:gd name="T14" fmla="*/ 0 w 59"/>
                <a:gd name="T15" fmla="*/ 79516 h 45"/>
                <a:gd name="T16" fmla="*/ 3417 w 59"/>
                <a:gd name="T17" fmla="*/ 69144 h 45"/>
                <a:gd name="T18" fmla="*/ 20503 w 59"/>
                <a:gd name="T19" fmla="*/ 51858 h 45"/>
                <a:gd name="T20" fmla="*/ 30755 w 59"/>
                <a:gd name="T21" fmla="*/ 48401 h 45"/>
                <a:gd name="T22" fmla="*/ 37589 w 59"/>
                <a:gd name="T23" fmla="*/ 51858 h 45"/>
                <a:gd name="T24" fmla="*/ 78595 w 59"/>
                <a:gd name="T25" fmla="*/ 89888 h 45"/>
                <a:gd name="T26" fmla="*/ 160607 w 59"/>
                <a:gd name="T27" fmla="*/ 3457 h 45"/>
                <a:gd name="T28" fmla="*/ 170858 w 59"/>
                <a:gd name="T29" fmla="*/ 0 h 45"/>
                <a:gd name="T30" fmla="*/ 181110 w 59"/>
                <a:gd name="T31" fmla="*/ 3457 h 45"/>
                <a:gd name="T32" fmla="*/ 198196 w 59"/>
                <a:gd name="T33" fmla="*/ 24201 h 45"/>
                <a:gd name="T34" fmla="*/ 201613 w 59"/>
                <a:gd name="T35" fmla="*/ 31115 h 45"/>
                <a:gd name="T36" fmla="*/ 198196 w 59"/>
                <a:gd name="T37" fmla="*/ 4148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6DF1CC70-6329-B62A-1A4B-AE5892DF2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9632" y="4543232"/>
              <a:ext cx="247253" cy="190793"/>
            </a:xfrm>
            <a:custGeom>
              <a:avLst/>
              <a:gdLst>
                <a:gd name="T0" fmla="*/ 198196 w 59"/>
                <a:gd name="T1" fmla="*/ 41487 h 45"/>
                <a:gd name="T2" fmla="*/ 102515 w 59"/>
                <a:gd name="T3" fmla="*/ 134832 h 45"/>
                <a:gd name="T4" fmla="*/ 85429 w 59"/>
                <a:gd name="T5" fmla="*/ 152118 h 45"/>
                <a:gd name="T6" fmla="*/ 78595 w 59"/>
                <a:gd name="T7" fmla="*/ 155575 h 45"/>
                <a:gd name="T8" fmla="*/ 68343 w 59"/>
                <a:gd name="T9" fmla="*/ 152118 h 45"/>
                <a:gd name="T10" fmla="*/ 51258 w 59"/>
                <a:gd name="T11" fmla="*/ 134832 h 45"/>
                <a:gd name="T12" fmla="*/ 3417 w 59"/>
                <a:gd name="T13" fmla="*/ 89888 h 45"/>
                <a:gd name="T14" fmla="*/ 0 w 59"/>
                <a:gd name="T15" fmla="*/ 79516 h 45"/>
                <a:gd name="T16" fmla="*/ 3417 w 59"/>
                <a:gd name="T17" fmla="*/ 69144 h 45"/>
                <a:gd name="T18" fmla="*/ 20503 w 59"/>
                <a:gd name="T19" fmla="*/ 51858 h 45"/>
                <a:gd name="T20" fmla="*/ 30755 w 59"/>
                <a:gd name="T21" fmla="*/ 48401 h 45"/>
                <a:gd name="T22" fmla="*/ 37589 w 59"/>
                <a:gd name="T23" fmla="*/ 51858 h 45"/>
                <a:gd name="T24" fmla="*/ 78595 w 59"/>
                <a:gd name="T25" fmla="*/ 89888 h 45"/>
                <a:gd name="T26" fmla="*/ 160607 w 59"/>
                <a:gd name="T27" fmla="*/ 3457 h 45"/>
                <a:gd name="T28" fmla="*/ 170858 w 59"/>
                <a:gd name="T29" fmla="*/ 0 h 45"/>
                <a:gd name="T30" fmla="*/ 181110 w 59"/>
                <a:gd name="T31" fmla="*/ 3457 h 45"/>
                <a:gd name="T32" fmla="*/ 198196 w 59"/>
                <a:gd name="T33" fmla="*/ 24201 h 45"/>
                <a:gd name="T34" fmla="*/ 201613 w 59"/>
                <a:gd name="T35" fmla="*/ 31115 h 45"/>
                <a:gd name="T36" fmla="*/ 198196 w 59"/>
                <a:gd name="T37" fmla="*/ 4148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0440F829-B332-6AE3-D903-98454ED1F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9632" y="5119334"/>
              <a:ext cx="247253" cy="190793"/>
            </a:xfrm>
            <a:custGeom>
              <a:avLst/>
              <a:gdLst>
                <a:gd name="T0" fmla="*/ 198196 w 59"/>
                <a:gd name="T1" fmla="*/ 41487 h 45"/>
                <a:gd name="T2" fmla="*/ 102515 w 59"/>
                <a:gd name="T3" fmla="*/ 134832 h 45"/>
                <a:gd name="T4" fmla="*/ 85429 w 59"/>
                <a:gd name="T5" fmla="*/ 152118 h 45"/>
                <a:gd name="T6" fmla="*/ 78595 w 59"/>
                <a:gd name="T7" fmla="*/ 155575 h 45"/>
                <a:gd name="T8" fmla="*/ 68343 w 59"/>
                <a:gd name="T9" fmla="*/ 152118 h 45"/>
                <a:gd name="T10" fmla="*/ 51258 w 59"/>
                <a:gd name="T11" fmla="*/ 134832 h 45"/>
                <a:gd name="T12" fmla="*/ 3417 w 59"/>
                <a:gd name="T13" fmla="*/ 89888 h 45"/>
                <a:gd name="T14" fmla="*/ 0 w 59"/>
                <a:gd name="T15" fmla="*/ 79516 h 45"/>
                <a:gd name="T16" fmla="*/ 3417 w 59"/>
                <a:gd name="T17" fmla="*/ 69144 h 45"/>
                <a:gd name="T18" fmla="*/ 20503 w 59"/>
                <a:gd name="T19" fmla="*/ 51858 h 45"/>
                <a:gd name="T20" fmla="*/ 30755 w 59"/>
                <a:gd name="T21" fmla="*/ 48401 h 45"/>
                <a:gd name="T22" fmla="*/ 37589 w 59"/>
                <a:gd name="T23" fmla="*/ 51858 h 45"/>
                <a:gd name="T24" fmla="*/ 78595 w 59"/>
                <a:gd name="T25" fmla="*/ 89888 h 45"/>
                <a:gd name="T26" fmla="*/ 160607 w 59"/>
                <a:gd name="T27" fmla="*/ 3457 h 45"/>
                <a:gd name="T28" fmla="*/ 170858 w 59"/>
                <a:gd name="T29" fmla="*/ 0 h 45"/>
                <a:gd name="T30" fmla="*/ 181110 w 59"/>
                <a:gd name="T31" fmla="*/ 3457 h 45"/>
                <a:gd name="T32" fmla="*/ 198196 w 59"/>
                <a:gd name="T33" fmla="*/ 24201 h 45"/>
                <a:gd name="T34" fmla="*/ 201613 w 59"/>
                <a:gd name="T35" fmla="*/ 31115 h 45"/>
                <a:gd name="T36" fmla="*/ 198196 w 59"/>
                <a:gd name="T37" fmla="*/ 4148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155BCA7-DDCD-F272-B39E-62EC9E3CEC4A}"/>
                </a:ext>
              </a:extLst>
            </p:cNvPr>
            <p:cNvSpPr txBox="1"/>
            <p:nvPr/>
          </p:nvSpPr>
          <p:spPr>
            <a:xfrm>
              <a:off x="871934" y="3279004"/>
              <a:ext cx="3061437" cy="363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D8525CF-11C2-F392-448A-97C2F5B83029}"/>
                </a:ext>
              </a:extLst>
            </p:cNvPr>
            <p:cNvSpPr txBox="1"/>
            <p:nvPr/>
          </p:nvSpPr>
          <p:spPr>
            <a:xfrm>
              <a:off x="871934" y="3850503"/>
              <a:ext cx="3061437" cy="363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E7523F0-224B-AD3B-BC5D-F2DF1B558D40}"/>
                </a:ext>
              </a:extLst>
            </p:cNvPr>
            <p:cNvSpPr txBox="1"/>
            <p:nvPr/>
          </p:nvSpPr>
          <p:spPr>
            <a:xfrm>
              <a:off x="871934" y="4464886"/>
              <a:ext cx="3061437" cy="363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31AE496-D33E-3E05-0689-88D2EDEF1D36}"/>
                </a:ext>
              </a:extLst>
            </p:cNvPr>
            <p:cNvSpPr txBox="1"/>
            <p:nvPr/>
          </p:nvSpPr>
          <p:spPr>
            <a:xfrm>
              <a:off x="871934" y="5036385"/>
              <a:ext cx="3061437" cy="363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C31B882-6166-D57C-2CFF-532CAC2903F9}"/>
                </a:ext>
              </a:extLst>
            </p:cNvPr>
            <p:cNvSpPr txBox="1"/>
            <p:nvPr/>
          </p:nvSpPr>
          <p:spPr>
            <a:xfrm>
              <a:off x="871934" y="5592820"/>
              <a:ext cx="3061437" cy="363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C148288-64FB-8C51-4F73-EE96C0ABFC95}"/>
              </a:ext>
            </a:extLst>
          </p:cNvPr>
          <p:cNvSpPr txBox="1"/>
          <p:nvPr/>
        </p:nvSpPr>
        <p:spPr>
          <a:xfrm>
            <a:off x="1055687" y="615598"/>
            <a:ext cx="100806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11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Like this table slide.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BB4801D-F512-650C-498F-624D1074805D}"/>
              </a:ext>
            </a:extLst>
          </p:cNvPr>
          <p:cNvSpPr/>
          <p:nvPr/>
        </p:nvSpPr>
        <p:spPr>
          <a:xfrm>
            <a:off x="3660251" y="1524192"/>
            <a:ext cx="1528530" cy="36231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April 2023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DDE4FA2-0FB5-3665-897A-6491090DFC45}"/>
              </a:ext>
            </a:extLst>
          </p:cNvPr>
          <p:cNvSpPr/>
          <p:nvPr/>
        </p:nvSpPr>
        <p:spPr>
          <a:xfrm>
            <a:off x="7003219" y="1524192"/>
            <a:ext cx="1528530" cy="36231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June 2023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9B234C5-7C96-D15D-3E37-F1AFAE3AA6D6}"/>
              </a:ext>
            </a:extLst>
          </p:cNvPr>
          <p:cNvSpPr/>
          <p:nvPr/>
        </p:nvSpPr>
        <p:spPr>
          <a:xfrm>
            <a:off x="5331735" y="1524192"/>
            <a:ext cx="1528530" cy="36231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66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+mj-lt"/>
              </a:rPr>
              <a:t>May 2023</a:t>
            </a:r>
          </a:p>
        </p:txBody>
      </p:sp>
    </p:spTree>
    <p:extLst>
      <p:ext uri="{BB962C8B-B14F-4D97-AF65-F5344CB8AC3E}">
        <p14:creationId xmlns:p14="http://schemas.microsoft.com/office/powerpoint/2010/main" val="3750715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1FBF651-75B9-29E5-2AC1-1442CC7C9993}"/>
              </a:ext>
            </a:extLst>
          </p:cNvPr>
          <p:cNvGrpSpPr/>
          <p:nvPr/>
        </p:nvGrpSpPr>
        <p:grpSpPr>
          <a:xfrm>
            <a:off x="917905" y="2148158"/>
            <a:ext cx="10356190" cy="4107722"/>
            <a:chOff x="917905" y="1866903"/>
            <a:chExt cx="10356190" cy="4107722"/>
          </a:xfrm>
        </p:grpSpPr>
        <p:sp>
          <p:nvSpPr>
            <p:cNvPr id="3" name="Rectangle: Top Corners Rounded 2">
              <a:extLst>
                <a:ext uri="{FF2B5EF4-FFF2-40B4-BE49-F238E27FC236}">
                  <a16:creationId xmlns:a16="http://schemas.microsoft.com/office/drawing/2014/main" id="{608B4E5B-834B-A591-DF68-FDF19413B512}"/>
                </a:ext>
              </a:extLst>
            </p:cNvPr>
            <p:cNvSpPr/>
            <p:nvPr/>
          </p:nvSpPr>
          <p:spPr>
            <a:xfrm>
              <a:off x="917905" y="1866903"/>
              <a:ext cx="9282109" cy="64106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 w="25400">
              <a:noFill/>
            </a:ln>
            <a:effectLst>
              <a:outerShdw blurRad="711200" dist="4318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0107F42-ADDB-BE8E-7B67-61AE210C8240}"/>
                </a:ext>
              </a:extLst>
            </p:cNvPr>
            <p:cNvSpPr/>
            <p:nvPr/>
          </p:nvSpPr>
          <p:spPr>
            <a:xfrm>
              <a:off x="917905" y="2502738"/>
              <a:ext cx="9282113" cy="3471887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  <a:effectLst>
              <a:outerShdw blurRad="711200" dist="4318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CB83C0A-6B20-9CA3-26FD-F19EC66246DF}"/>
                </a:ext>
              </a:extLst>
            </p:cNvPr>
            <p:cNvGrpSpPr/>
            <p:nvPr/>
          </p:nvGrpSpPr>
          <p:grpSpPr>
            <a:xfrm>
              <a:off x="917906" y="3061714"/>
              <a:ext cx="9282109" cy="2316480"/>
              <a:chOff x="712788" y="2998214"/>
              <a:chExt cx="10080624" cy="2316480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9EB38C97-9969-10AE-7A22-EF5F5F4070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788" y="2998214"/>
                <a:ext cx="10080624" cy="0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58610EA-04ED-3DEC-536B-DB60011FF1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788" y="3592574"/>
                <a:ext cx="10080624" cy="0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4B0949EA-66BA-98B1-D514-832C078971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788" y="4171694"/>
                <a:ext cx="10080624" cy="0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56C9EF06-8B6F-40E1-03FE-2ED74C351B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788" y="4743194"/>
                <a:ext cx="10080624" cy="0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F34783A7-7023-3813-A5DD-7B76F62FCB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788" y="5314694"/>
                <a:ext cx="10080624" cy="0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24D84B9-FF95-6A83-FDFC-D41CB9F0BCCC}"/>
                </a:ext>
              </a:extLst>
            </p:cNvPr>
            <p:cNvCxnSpPr>
              <a:cxnSpLocks/>
            </p:cNvCxnSpPr>
            <p:nvPr/>
          </p:nvCxnSpPr>
          <p:spPr>
            <a:xfrm>
              <a:off x="2815823" y="2619831"/>
              <a:ext cx="0" cy="338644"/>
            </a:xfrm>
            <a:prstGeom prst="line">
              <a:avLst/>
            </a:prstGeom>
            <a:ln w="12700">
              <a:solidFill>
                <a:schemeClr val="bg1">
                  <a:lumMod val="9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4C8C873-324B-406F-9ACC-CA528B756A81}"/>
                </a:ext>
              </a:extLst>
            </p:cNvPr>
            <p:cNvCxnSpPr>
              <a:cxnSpLocks/>
            </p:cNvCxnSpPr>
            <p:nvPr/>
          </p:nvCxnSpPr>
          <p:spPr>
            <a:xfrm>
              <a:off x="4176504" y="2619831"/>
              <a:ext cx="0" cy="338644"/>
            </a:xfrm>
            <a:prstGeom prst="line">
              <a:avLst/>
            </a:prstGeom>
            <a:ln w="12700">
              <a:solidFill>
                <a:schemeClr val="bg1">
                  <a:lumMod val="9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21A8AAB-D7E9-6D49-AEF3-2F0E4751155A}"/>
                </a:ext>
              </a:extLst>
            </p:cNvPr>
            <p:cNvCxnSpPr>
              <a:cxnSpLocks/>
            </p:cNvCxnSpPr>
            <p:nvPr/>
          </p:nvCxnSpPr>
          <p:spPr>
            <a:xfrm>
              <a:off x="7184321" y="2619831"/>
              <a:ext cx="0" cy="338644"/>
            </a:xfrm>
            <a:prstGeom prst="line">
              <a:avLst/>
            </a:prstGeom>
            <a:ln w="12700">
              <a:solidFill>
                <a:schemeClr val="bg1">
                  <a:lumMod val="9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80BBB3D-E67B-2CAD-9A6D-20DE41A4C9AD}"/>
                </a:ext>
              </a:extLst>
            </p:cNvPr>
            <p:cNvCxnSpPr>
              <a:cxnSpLocks/>
            </p:cNvCxnSpPr>
            <p:nvPr/>
          </p:nvCxnSpPr>
          <p:spPr>
            <a:xfrm>
              <a:off x="8554021" y="2619831"/>
              <a:ext cx="0" cy="338644"/>
            </a:xfrm>
            <a:prstGeom prst="line">
              <a:avLst/>
            </a:prstGeom>
            <a:ln w="12700">
              <a:solidFill>
                <a:schemeClr val="bg1">
                  <a:lumMod val="9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7050245-64C7-E2DB-5B84-809E128E6E21}"/>
                </a:ext>
              </a:extLst>
            </p:cNvPr>
            <p:cNvCxnSpPr>
              <a:cxnSpLocks/>
            </p:cNvCxnSpPr>
            <p:nvPr/>
          </p:nvCxnSpPr>
          <p:spPr>
            <a:xfrm>
              <a:off x="2815823" y="3195933"/>
              <a:ext cx="0" cy="338644"/>
            </a:xfrm>
            <a:prstGeom prst="line">
              <a:avLst/>
            </a:prstGeom>
            <a:ln w="12700">
              <a:solidFill>
                <a:schemeClr val="bg1">
                  <a:lumMod val="9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64A0449-9E50-5FF0-2BA5-D5C8D0E05CFE}"/>
                </a:ext>
              </a:extLst>
            </p:cNvPr>
            <p:cNvCxnSpPr>
              <a:cxnSpLocks/>
            </p:cNvCxnSpPr>
            <p:nvPr/>
          </p:nvCxnSpPr>
          <p:spPr>
            <a:xfrm>
              <a:off x="4176504" y="3195933"/>
              <a:ext cx="0" cy="338644"/>
            </a:xfrm>
            <a:prstGeom prst="line">
              <a:avLst/>
            </a:prstGeom>
            <a:ln w="12700">
              <a:solidFill>
                <a:schemeClr val="bg1">
                  <a:lumMod val="9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FF2A7E-AB84-3C44-F4EC-7AA2A2F39DE9}"/>
                </a:ext>
              </a:extLst>
            </p:cNvPr>
            <p:cNvCxnSpPr>
              <a:cxnSpLocks/>
            </p:cNvCxnSpPr>
            <p:nvPr/>
          </p:nvCxnSpPr>
          <p:spPr>
            <a:xfrm>
              <a:off x="7184321" y="3195933"/>
              <a:ext cx="0" cy="338644"/>
            </a:xfrm>
            <a:prstGeom prst="line">
              <a:avLst/>
            </a:prstGeom>
            <a:ln w="12700">
              <a:solidFill>
                <a:schemeClr val="bg1">
                  <a:lumMod val="9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8448DCD-3834-B8B9-0753-F47FABCB970E}"/>
                </a:ext>
              </a:extLst>
            </p:cNvPr>
            <p:cNvCxnSpPr>
              <a:cxnSpLocks/>
            </p:cNvCxnSpPr>
            <p:nvPr/>
          </p:nvCxnSpPr>
          <p:spPr>
            <a:xfrm>
              <a:off x="8554021" y="3195933"/>
              <a:ext cx="0" cy="338644"/>
            </a:xfrm>
            <a:prstGeom prst="line">
              <a:avLst/>
            </a:prstGeom>
            <a:ln w="12700">
              <a:solidFill>
                <a:schemeClr val="bg1">
                  <a:lumMod val="9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1FD92AC-2B33-F370-9422-B1F9D3813A2D}"/>
                </a:ext>
              </a:extLst>
            </p:cNvPr>
            <p:cNvCxnSpPr>
              <a:cxnSpLocks/>
            </p:cNvCxnSpPr>
            <p:nvPr/>
          </p:nvCxnSpPr>
          <p:spPr>
            <a:xfrm>
              <a:off x="2815823" y="3772035"/>
              <a:ext cx="0" cy="338644"/>
            </a:xfrm>
            <a:prstGeom prst="line">
              <a:avLst/>
            </a:prstGeom>
            <a:ln w="12700">
              <a:solidFill>
                <a:schemeClr val="bg1">
                  <a:lumMod val="9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5BA27B-01DD-72D7-737D-37C535FEF69B}"/>
                </a:ext>
              </a:extLst>
            </p:cNvPr>
            <p:cNvCxnSpPr>
              <a:cxnSpLocks/>
            </p:cNvCxnSpPr>
            <p:nvPr/>
          </p:nvCxnSpPr>
          <p:spPr>
            <a:xfrm>
              <a:off x="4176504" y="3772035"/>
              <a:ext cx="0" cy="338644"/>
            </a:xfrm>
            <a:prstGeom prst="line">
              <a:avLst/>
            </a:prstGeom>
            <a:ln w="12700">
              <a:solidFill>
                <a:schemeClr val="bg1">
                  <a:lumMod val="9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C0C1C59-CAF8-A785-58E0-1B8C828D6B6B}"/>
                </a:ext>
              </a:extLst>
            </p:cNvPr>
            <p:cNvCxnSpPr>
              <a:cxnSpLocks/>
            </p:cNvCxnSpPr>
            <p:nvPr/>
          </p:nvCxnSpPr>
          <p:spPr>
            <a:xfrm>
              <a:off x="7184321" y="3772035"/>
              <a:ext cx="0" cy="338644"/>
            </a:xfrm>
            <a:prstGeom prst="line">
              <a:avLst/>
            </a:prstGeom>
            <a:ln w="12700">
              <a:solidFill>
                <a:schemeClr val="bg1">
                  <a:lumMod val="9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239E50F-E30E-B94F-A04A-DB138543335B}"/>
                </a:ext>
              </a:extLst>
            </p:cNvPr>
            <p:cNvCxnSpPr>
              <a:cxnSpLocks/>
            </p:cNvCxnSpPr>
            <p:nvPr/>
          </p:nvCxnSpPr>
          <p:spPr>
            <a:xfrm>
              <a:off x="8554021" y="3772035"/>
              <a:ext cx="0" cy="338644"/>
            </a:xfrm>
            <a:prstGeom prst="line">
              <a:avLst/>
            </a:prstGeom>
            <a:ln w="12700">
              <a:solidFill>
                <a:schemeClr val="bg1">
                  <a:lumMod val="9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CEF805D-095B-6FEF-C4E1-C87BFD5BB9F9}"/>
                </a:ext>
              </a:extLst>
            </p:cNvPr>
            <p:cNvCxnSpPr>
              <a:cxnSpLocks/>
            </p:cNvCxnSpPr>
            <p:nvPr/>
          </p:nvCxnSpPr>
          <p:spPr>
            <a:xfrm>
              <a:off x="2815823" y="4348137"/>
              <a:ext cx="0" cy="338644"/>
            </a:xfrm>
            <a:prstGeom prst="line">
              <a:avLst/>
            </a:prstGeom>
            <a:ln w="12700">
              <a:solidFill>
                <a:schemeClr val="bg1">
                  <a:lumMod val="9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DB90F64-C947-C6C7-93FD-C742FEA7C406}"/>
                </a:ext>
              </a:extLst>
            </p:cNvPr>
            <p:cNvCxnSpPr>
              <a:cxnSpLocks/>
            </p:cNvCxnSpPr>
            <p:nvPr/>
          </p:nvCxnSpPr>
          <p:spPr>
            <a:xfrm>
              <a:off x="4176504" y="4348137"/>
              <a:ext cx="0" cy="338644"/>
            </a:xfrm>
            <a:prstGeom prst="line">
              <a:avLst/>
            </a:prstGeom>
            <a:ln w="12700">
              <a:solidFill>
                <a:schemeClr val="bg1">
                  <a:lumMod val="9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5543A57-172E-D04F-3B28-EB84D9ACAB87}"/>
                </a:ext>
              </a:extLst>
            </p:cNvPr>
            <p:cNvCxnSpPr>
              <a:cxnSpLocks/>
            </p:cNvCxnSpPr>
            <p:nvPr/>
          </p:nvCxnSpPr>
          <p:spPr>
            <a:xfrm>
              <a:off x="7184321" y="4348137"/>
              <a:ext cx="0" cy="338644"/>
            </a:xfrm>
            <a:prstGeom prst="line">
              <a:avLst/>
            </a:prstGeom>
            <a:ln w="12700">
              <a:solidFill>
                <a:schemeClr val="bg1">
                  <a:lumMod val="9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FEF836-16BF-F999-BAF0-6ACAD9FFFF2A}"/>
                </a:ext>
              </a:extLst>
            </p:cNvPr>
            <p:cNvCxnSpPr>
              <a:cxnSpLocks/>
            </p:cNvCxnSpPr>
            <p:nvPr/>
          </p:nvCxnSpPr>
          <p:spPr>
            <a:xfrm>
              <a:off x="8554021" y="4348137"/>
              <a:ext cx="0" cy="338644"/>
            </a:xfrm>
            <a:prstGeom prst="line">
              <a:avLst/>
            </a:prstGeom>
            <a:ln w="12700">
              <a:solidFill>
                <a:schemeClr val="bg1">
                  <a:lumMod val="9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FDFE5C-E642-7013-9335-615E1CC4CE6A}"/>
                </a:ext>
              </a:extLst>
            </p:cNvPr>
            <p:cNvCxnSpPr>
              <a:cxnSpLocks/>
            </p:cNvCxnSpPr>
            <p:nvPr/>
          </p:nvCxnSpPr>
          <p:spPr>
            <a:xfrm>
              <a:off x="2815823" y="4924239"/>
              <a:ext cx="0" cy="338644"/>
            </a:xfrm>
            <a:prstGeom prst="line">
              <a:avLst/>
            </a:prstGeom>
            <a:ln w="12700">
              <a:solidFill>
                <a:schemeClr val="bg1">
                  <a:lumMod val="9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A19E831-8801-981A-0051-EDB76F6594F7}"/>
                </a:ext>
              </a:extLst>
            </p:cNvPr>
            <p:cNvCxnSpPr>
              <a:cxnSpLocks/>
            </p:cNvCxnSpPr>
            <p:nvPr/>
          </p:nvCxnSpPr>
          <p:spPr>
            <a:xfrm>
              <a:off x="4176504" y="4924239"/>
              <a:ext cx="0" cy="338644"/>
            </a:xfrm>
            <a:prstGeom prst="line">
              <a:avLst/>
            </a:prstGeom>
            <a:ln w="12700">
              <a:solidFill>
                <a:schemeClr val="bg1">
                  <a:lumMod val="9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8BBE6CB-B4F0-DB93-463E-1812439CDE0B}"/>
                </a:ext>
              </a:extLst>
            </p:cNvPr>
            <p:cNvCxnSpPr>
              <a:cxnSpLocks/>
            </p:cNvCxnSpPr>
            <p:nvPr/>
          </p:nvCxnSpPr>
          <p:spPr>
            <a:xfrm>
              <a:off x="7184321" y="4924239"/>
              <a:ext cx="0" cy="338644"/>
            </a:xfrm>
            <a:prstGeom prst="line">
              <a:avLst/>
            </a:prstGeom>
            <a:ln w="12700">
              <a:solidFill>
                <a:schemeClr val="bg1">
                  <a:lumMod val="9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FF33245-DB60-F921-94A9-4A44D7EDD458}"/>
                </a:ext>
              </a:extLst>
            </p:cNvPr>
            <p:cNvCxnSpPr>
              <a:cxnSpLocks/>
            </p:cNvCxnSpPr>
            <p:nvPr/>
          </p:nvCxnSpPr>
          <p:spPr>
            <a:xfrm>
              <a:off x="8554021" y="4924239"/>
              <a:ext cx="0" cy="338644"/>
            </a:xfrm>
            <a:prstGeom prst="line">
              <a:avLst/>
            </a:prstGeom>
            <a:ln w="12700">
              <a:solidFill>
                <a:schemeClr val="bg1">
                  <a:lumMod val="9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F95EF52-7927-704D-1719-4C1635F84FEB}"/>
                </a:ext>
              </a:extLst>
            </p:cNvPr>
            <p:cNvCxnSpPr>
              <a:cxnSpLocks/>
            </p:cNvCxnSpPr>
            <p:nvPr/>
          </p:nvCxnSpPr>
          <p:spPr>
            <a:xfrm>
              <a:off x="2815823" y="5500341"/>
              <a:ext cx="0" cy="338644"/>
            </a:xfrm>
            <a:prstGeom prst="line">
              <a:avLst/>
            </a:prstGeom>
            <a:ln w="12700">
              <a:solidFill>
                <a:schemeClr val="bg1">
                  <a:lumMod val="9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7FDF726-3615-18EE-0C4D-705EA3B1B1EF}"/>
                </a:ext>
              </a:extLst>
            </p:cNvPr>
            <p:cNvCxnSpPr>
              <a:cxnSpLocks/>
            </p:cNvCxnSpPr>
            <p:nvPr/>
          </p:nvCxnSpPr>
          <p:spPr>
            <a:xfrm>
              <a:off x="4176504" y="5500341"/>
              <a:ext cx="0" cy="338644"/>
            </a:xfrm>
            <a:prstGeom prst="line">
              <a:avLst/>
            </a:prstGeom>
            <a:ln w="12700">
              <a:solidFill>
                <a:schemeClr val="bg1">
                  <a:lumMod val="9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FF16927-A64F-CCB6-CFB8-C39423E8F311}"/>
                </a:ext>
              </a:extLst>
            </p:cNvPr>
            <p:cNvCxnSpPr>
              <a:cxnSpLocks/>
            </p:cNvCxnSpPr>
            <p:nvPr/>
          </p:nvCxnSpPr>
          <p:spPr>
            <a:xfrm>
              <a:off x="7184321" y="5500341"/>
              <a:ext cx="0" cy="338644"/>
            </a:xfrm>
            <a:prstGeom prst="line">
              <a:avLst/>
            </a:prstGeom>
            <a:ln w="12700">
              <a:solidFill>
                <a:schemeClr val="bg1">
                  <a:lumMod val="9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FA65FB7-9F48-0A2A-1A26-D735F12695BC}"/>
                </a:ext>
              </a:extLst>
            </p:cNvPr>
            <p:cNvCxnSpPr>
              <a:cxnSpLocks/>
            </p:cNvCxnSpPr>
            <p:nvPr/>
          </p:nvCxnSpPr>
          <p:spPr>
            <a:xfrm>
              <a:off x="8554021" y="5500341"/>
              <a:ext cx="0" cy="338644"/>
            </a:xfrm>
            <a:prstGeom prst="line">
              <a:avLst/>
            </a:prstGeom>
            <a:ln w="12700">
              <a:solidFill>
                <a:schemeClr val="bg1">
                  <a:lumMod val="9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863E2F1-B4AD-BA29-1A25-C42FC56C7347}"/>
                </a:ext>
              </a:extLst>
            </p:cNvPr>
            <p:cNvSpPr/>
            <p:nvPr/>
          </p:nvSpPr>
          <p:spPr>
            <a:xfrm>
              <a:off x="9312265" y="2634707"/>
              <a:ext cx="322280" cy="3089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spc="71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E38C473-C4A1-9DE3-4418-81430889D2FB}"/>
                </a:ext>
              </a:extLst>
            </p:cNvPr>
            <p:cNvSpPr/>
            <p:nvPr/>
          </p:nvSpPr>
          <p:spPr>
            <a:xfrm>
              <a:off x="9410439" y="2766523"/>
              <a:ext cx="125932" cy="45271"/>
            </a:xfrm>
            <a:custGeom>
              <a:avLst/>
              <a:gdLst>
                <a:gd name="connsiteX0" fmla="*/ 1774980 w 2217802"/>
                <a:gd name="connsiteY0" fmla="*/ 0 h 831806"/>
                <a:gd name="connsiteX1" fmla="*/ 1852474 w 2217802"/>
                <a:gd name="connsiteY1" fmla="*/ 25764 h 831806"/>
                <a:gd name="connsiteX2" fmla="*/ 2191971 w 2217802"/>
                <a:gd name="connsiteY2" fmla="*/ 334931 h 831806"/>
                <a:gd name="connsiteX3" fmla="*/ 2217802 w 2217802"/>
                <a:gd name="connsiteY3" fmla="*/ 415903 h 831806"/>
                <a:gd name="connsiteX4" fmla="*/ 2191971 w 2217802"/>
                <a:gd name="connsiteY4" fmla="*/ 493195 h 831806"/>
                <a:gd name="connsiteX5" fmla="*/ 1852474 w 2217802"/>
                <a:gd name="connsiteY5" fmla="*/ 806042 h 831806"/>
                <a:gd name="connsiteX6" fmla="*/ 1774980 w 2217802"/>
                <a:gd name="connsiteY6" fmla="*/ 831806 h 831806"/>
                <a:gd name="connsiteX7" fmla="*/ 1667964 w 2217802"/>
                <a:gd name="connsiteY7" fmla="*/ 728750 h 831806"/>
                <a:gd name="connsiteX8" fmla="*/ 1693796 w 2217802"/>
                <a:gd name="connsiteY8" fmla="*/ 647778 h 831806"/>
                <a:gd name="connsiteX9" fmla="*/ 1852474 w 2217802"/>
                <a:gd name="connsiteY9" fmla="*/ 518958 h 831806"/>
                <a:gd name="connsiteX10" fmla="*/ 1225142 w 2217802"/>
                <a:gd name="connsiteY10" fmla="*/ 518958 h 831806"/>
                <a:gd name="connsiteX11" fmla="*/ 1018492 w 2217802"/>
                <a:gd name="connsiteY11" fmla="*/ 518958 h 831806"/>
                <a:gd name="connsiteX12" fmla="*/ 756488 w 2217802"/>
                <a:gd name="connsiteY12" fmla="*/ 518958 h 831806"/>
                <a:gd name="connsiteX13" fmla="*/ 103325 w 2217802"/>
                <a:gd name="connsiteY13" fmla="*/ 518958 h 831806"/>
                <a:gd name="connsiteX14" fmla="*/ 0 w 2217802"/>
                <a:gd name="connsiteY14" fmla="*/ 415903 h 831806"/>
                <a:gd name="connsiteX15" fmla="*/ 103325 w 2217802"/>
                <a:gd name="connsiteY15" fmla="*/ 309167 h 831806"/>
                <a:gd name="connsiteX16" fmla="*/ 365329 w 2217802"/>
                <a:gd name="connsiteY16" fmla="*/ 309167 h 831806"/>
                <a:gd name="connsiteX17" fmla="*/ 911476 w 2217802"/>
                <a:gd name="connsiteY17" fmla="*/ 309167 h 831806"/>
                <a:gd name="connsiteX18" fmla="*/ 1357989 w 2217802"/>
                <a:gd name="connsiteY18" fmla="*/ 309167 h 831806"/>
                <a:gd name="connsiteX19" fmla="*/ 1852474 w 2217802"/>
                <a:gd name="connsiteY19" fmla="*/ 309167 h 831806"/>
                <a:gd name="connsiteX20" fmla="*/ 1693796 w 2217802"/>
                <a:gd name="connsiteY20" fmla="*/ 180347 h 831806"/>
                <a:gd name="connsiteX21" fmla="*/ 1667964 w 2217802"/>
                <a:gd name="connsiteY21" fmla="*/ 103056 h 831806"/>
                <a:gd name="connsiteX22" fmla="*/ 1774980 w 2217802"/>
                <a:gd name="connsiteY22" fmla="*/ 0 h 83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17802" h="831806">
                  <a:moveTo>
                    <a:pt x="1774980" y="0"/>
                  </a:moveTo>
                  <a:cubicBezTo>
                    <a:pt x="1800811" y="0"/>
                    <a:pt x="1826642" y="0"/>
                    <a:pt x="1852474" y="25764"/>
                  </a:cubicBezTo>
                  <a:cubicBezTo>
                    <a:pt x="2191971" y="334931"/>
                    <a:pt x="2191971" y="334931"/>
                    <a:pt x="2191971" y="334931"/>
                  </a:cubicBezTo>
                  <a:cubicBezTo>
                    <a:pt x="2217802" y="334931"/>
                    <a:pt x="2217802" y="360695"/>
                    <a:pt x="2217802" y="415903"/>
                  </a:cubicBezTo>
                  <a:cubicBezTo>
                    <a:pt x="2217802" y="441667"/>
                    <a:pt x="2217802" y="467431"/>
                    <a:pt x="2191971" y="493195"/>
                  </a:cubicBezTo>
                  <a:cubicBezTo>
                    <a:pt x="1852474" y="806042"/>
                    <a:pt x="1852474" y="806042"/>
                    <a:pt x="1852474" y="806042"/>
                  </a:cubicBezTo>
                  <a:cubicBezTo>
                    <a:pt x="1826642" y="806042"/>
                    <a:pt x="1800811" y="831806"/>
                    <a:pt x="1774980" y="831806"/>
                  </a:cubicBezTo>
                  <a:cubicBezTo>
                    <a:pt x="1723317" y="831806"/>
                    <a:pt x="1667964" y="780278"/>
                    <a:pt x="1667964" y="728750"/>
                  </a:cubicBezTo>
                  <a:cubicBezTo>
                    <a:pt x="1667964" y="673542"/>
                    <a:pt x="1693796" y="647778"/>
                    <a:pt x="1693796" y="647778"/>
                  </a:cubicBezTo>
                  <a:cubicBezTo>
                    <a:pt x="1852474" y="518958"/>
                    <a:pt x="1852474" y="518958"/>
                    <a:pt x="1852474" y="518958"/>
                  </a:cubicBezTo>
                  <a:cubicBezTo>
                    <a:pt x="1225142" y="518958"/>
                    <a:pt x="1225142" y="518958"/>
                    <a:pt x="1225142" y="518958"/>
                  </a:cubicBezTo>
                  <a:cubicBezTo>
                    <a:pt x="1018492" y="518958"/>
                    <a:pt x="1018492" y="518958"/>
                    <a:pt x="1018492" y="518958"/>
                  </a:cubicBezTo>
                  <a:cubicBezTo>
                    <a:pt x="756488" y="518958"/>
                    <a:pt x="756488" y="518958"/>
                    <a:pt x="756488" y="518958"/>
                  </a:cubicBezTo>
                  <a:cubicBezTo>
                    <a:pt x="103325" y="518958"/>
                    <a:pt x="103325" y="518958"/>
                    <a:pt x="103325" y="518958"/>
                  </a:cubicBezTo>
                  <a:cubicBezTo>
                    <a:pt x="51663" y="518958"/>
                    <a:pt x="0" y="467431"/>
                    <a:pt x="0" y="415903"/>
                  </a:cubicBezTo>
                  <a:cubicBezTo>
                    <a:pt x="0" y="334931"/>
                    <a:pt x="51663" y="309167"/>
                    <a:pt x="103325" y="309167"/>
                  </a:cubicBezTo>
                  <a:cubicBezTo>
                    <a:pt x="365329" y="309167"/>
                    <a:pt x="365329" y="309167"/>
                    <a:pt x="365329" y="309167"/>
                  </a:cubicBezTo>
                  <a:cubicBezTo>
                    <a:pt x="911476" y="309167"/>
                    <a:pt x="911476" y="309167"/>
                    <a:pt x="911476" y="309167"/>
                  </a:cubicBezTo>
                  <a:cubicBezTo>
                    <a:pt x="1357989" y="309167"/>
                    <a:pt x="1357989" y="309167"/>
                    <a:pt x="1357989" y="309167"/>
                  </a:cubicBezTo>
                  <a:cubicBezTo>
                    <a:pt x="1852474" y="309167"/>
                    <a:pt x="1852474" y="309167"/>
                    <a:pt x="1852474" y="309167"/>
                  </a:cubicBezTo>
                  <a:cubicBezTo>
                    <a:pt x="1693796" y="180347"/>
                    <a:pt x="1693796" y="180347"/>
                    <a:pt x="1693796" y="180347"/>
                  </a:cubicBezTo>
                  <a:cubicBezTo>
                    <a:pt x="1693796" y="154584"/>
                    <a:pt x="1667964" y="128820"/>
                    <a:pt x="1667964" y="103056"/>
                  </a:cubicBezTo>
                  <a:cubicBezTo>
                    <a:pt x="1667964" y="25764"/>
                    <a:pt x="1723317" y="0"/>
                    <a:pt x="17749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EB1D3B7-09B1-8AFC-97C8-DA7AC7CE6C63}"/>
                </a:ext>
              </a:extLst>
            </p:cNvPr>
            <p:cNvSpPr/>
            <p:nvPr/>
          </p:nvSpPr>
          <p:spPr>
            <a:xfrm flipH="1">
              <a:off x="8844019" y="2634707"/>
              <a:ext cx="322280" cy="308903"/>
            </a:xfrm>
            <a:prstGeom prst="ellipse">
              <a:avLst/>
            </a:prstGeom>
            <a:solidFill>
              <a:schemeClr val="bg1">
                <a:lumMod val="65000"/>
                <a:alpha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spc="71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3D29961-BB27-22A5-1CA1-DE4F225DCB0E}"/>
                </a:ext>
              </a:extLst>
            </p:cNvPr>
            <p:cNvSpPr/>
            <p:nvPr/>
          </p:nvSpPr>
          <p:spPr>
            <a:xfrm flipH="1">
              <a:off x="8942193" y="2766523"/>
              <a:ext cx="125932" cy="45271"/>
            </a:xfrm>
            <a:custGeom>
              <a:avLst/>
              <a:gdLst>
                <a:gd name="connsiteX0" fmla="*/ 1774980 w 2217802"/>
                <a:gd name="connsiteY0" fmla="*/ 0 h 831806"/>
                <a:gd name="connsiteX1" fmla="*/ 1852474 w 2217802"/>
                <a:gd name="connsiteY1" fmla="*/ 25764 h 831806"/>
                <a:gd name="connsiteX2" fmla="*/ 2191971 w 2217802"/>
                <a:gd name="connsiteY2" fmla="*/ 334931 h 831806"/>
                <a:gd name="connsiteX3" fmla="*/ 2217802 w 2217802"/>
                <a:gd name="connsiteY3" fmla="*/ 415903 h 831806"/>
                <a:gd name="connsiteX4" fmla="*/ 2191971 w 2217802"/>
                <a:gd name="connsiteY4" fmla="*/ 493195 h 831806"/>
                <a:gd name="connsiteX5" fmla="*/ 1852474 w 2217802"/>
                <a:gd name="connsiteY5" fmla="*/ 806042 h 831806"/>
                <a:gd name="connsiteX6" fmla="*/ 1774980 w 2217802"/>
                <a:gd name="connsiteY6" fmla="*/ 831806 h 831806"/>
                <a:gd name="connsiteX7" fmla="*/ 1667964 w 2217802"/>
                <a:gd name="connsiteY7" fmla="*/ 728750 h 831806"/>
                <a:gd name="connsiteX8" fmla="*/ 1693796 w 2217802"/>
                <a:gd name="connsiteY8" fmla="*/ 647778 h 831806"/>
                <a:gd name="connsiteX9" fmla="*/ 1852474 w 2217802"/>
                <a:gd name="connsiteY9" fmla="*/ 518958 h 831806"/>
                <a:gd name="connsiteX10" fmla="*/ 1225142 w 2217802"/>
                <a:gd name="connsiteY10" fmla="*/ 518958 h 831806"/>
                <a:gd name="connsiteX11" fmla="*/ 1018492 w 2217802"/>
                <a:gd name="connsiteY11" fmla="*/ 518958 h 831806"/>
                <a:gd name="connsiteX12" fmla="*/ 756488 w 2217802"/>
                <a:gd name="connsiteY12" fmla="*/ 518958 h 831806"/>
                <a:gd name="connsiteX13" fmla="*/ 103325 w 2217802"/>
                <a:gd name="connsiteY13" fmla="*/ 518958 h 831806"/>
                <a:gd name="connsiteX14" fmla="*/ 0 w 2217802"/>
                <a:gd name="connsiteY14" fmla="*/ 415903 h 831806"/>
                <a:gd name="connsiteX15" fmla="*/ 103325 w 2217802"/>
                <a:gd name="connsiteY15" fmla="*/ 309167 h 831806"/>
                <a:gd name="connsiteX16" fmla="*/ 365329 w 2217802"/>
                <a:gd name="connsiteY16" fmla="*/ 309167 h 831806"/>
                <a:gd name="connsiteX17" fmla="*/ 911476 w 2217802"/>
                <a:gd name="connsiteY17" fmla="*/ 309167 h 831806"/>
                <a:gd name="connsiteX18" fmla="*/ 1357989 w 2217802"/>
                <a:gd name="connsiteY18" fmla="*/ 309167 h 831806"/>
                <a:gd name="connsiteX19" fmla="*/ 1852474 w 2217802"/>
                <a:gd name="connsiteY19" fmla="*/ 309167 h 831806"/>
                <a:gd name="connsiteX20" fmla="*/ 1693796 w 2217802"/>
                <a:gd name="connsiteY20" fmla="*/ 180347 h 831806"/>
                <a:gd name="connsiteX21" fmla="*/ 1667964 w 2217802"/>
                <a:gd name="connsiteY21" fmla="*/ 103056 h 831806"/>
                <a:gd name="connsiteX22" fmla="*/ 1774980 w 2217802"/>
                <a:gd name="connsiteY22" fmla="*/ 0 h 83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17802" h="831806">
                  <a:moveTo>
                    <a:pt x="1774980" y="0"/>
                  </a:moveTo>
                  <a:cubicBezTo>
                    <a:pt x="1800811" y="0"/>
                    <a:pt x="1826642" y="0"/>
                    <a:pt x="1852474" y="25764"/>
                  </a:cubicBezTo>
                  <a:cubicBezTo>
                    <a:pt x="2191971" y="334931"/>
                    <a:pt x="2191971" y="334931"/>
                    <a:pt x="2191971" y="334931"/>
                  </a:cubicBezTo>
                  <a:cubicBezTo>
                    <a:pt x="2217802" y="334931"/>
                    <a:pt x="2217802" y="360695"/>
                    <a:pt x="2217802" y="415903"/>
                  </a:cubicBezTo>
                  <a:cubicBezTo>
                    <a:pt x="2217802" y="441667"/>
                    <a:pt x="2217802" y="467431"/>
                    <a:pt x="2191971" y="493195"/>
                  </a:cubicBezTo>
                  <a:cubicBezTo>
                    <a:pt x="1852474" y="806042"/>
                    <a:pt x="1852474" y="806042"/>
                    <a:pt x="1852474" y="806042"/>
                  </a:cubicBezTo>
                  <a:cubicBezTo>
                    <a:pt x="1826642" y="806042"/>
                    <a:pt x="1800811" y="831806"/>
                    <a:pt x="1774980" y="831806"/>
                  </a:cubicBezTo>
                  <a:cubicBezTo>
                    <a:pt x="1723317" y="831806"/>
                    <a:pt x="1667964" y="780278"/>
                    <a:pt x="1667964" y="728750"/>
                  </a:cubicBezTo>
                  <a:cubicBezTo>
                    <a:pt x="1667964" y="673542"/>
                    <a:pt x="1693796" y="647778"/>
                    <a:pt x="1693796" y="647778"/>
                  </a:cubicBezTo>
                  <a:cubicBezTo>
                    <a:pt x="1852474" y="518958"/>
                    <a:pt x="1852474" y="518958"/>
                    <a:pt x="1852474" y="518958"/>
                  </a:cubicBezTo>
                  <a:cubicBezTo>
                    <a:pt x="1225142" y="518958"/>
                    <a:pt x="1225142" y="518958"/>
                    <a:pt x="1225142" y="518958"/>
                  </a:cubicBezTo>
                  <a:cubicBezTo>
                    <a:pt x="1018492" y="518958"/>
                    <a:pt x="1018492" y="518958"/>
                    <a:pt x="1018492" y="518958"/>
                  </a:cubicBezTo>
                  <a:cubicBezTo>
                    <a:pt x="756488" y="518958"/>
                    <a:pt x="756488" y="518958"/>
                    <a:pt x="756488" y="518958"/>
                  </a:cubicBezTo>
                  <a:cubicBezTo>
                    <a:pt x="103325" y="518958"/>
                    <a:pt x="103325" y="518958"/>
                    <a:pt x="103325" y="518958"/>
                  </a:cubicBezTo>
                  <a:cubicBezTo>
                    <a:pt x="51663" y="518958"/>
                    <a:pt x="0" y="467431"/>
                    <a:pt x="0" y="415903"/>
                  </a:cubicBezTo>
                  <a:cubicBezTo>
                    <a:pt x="0" y="334931"/>
                    <a:pt x="51663" y="309167"/>
                    <a:pt x="103325" y="309167"/>
                  </a:cubicBezTo>
                  <a:cubicBezTo>
                    <a:pt x="365329" y="309167"/>
                    <a:pt x="365329" y="309167"/>
                    <a:pt x="365329" y="309167"/>
                  </a:cubicBezTo>
                  <a:cubicBezTo>
                    <a:pt x="911476" y="309167"/>
                    <a:pt x="911476" y="309167"/>
                    <a:pt x="911476" y="309167"/>
                  </a:cubicBezTo>
                  <a:cubicBezTo>
                    <a:pt x="1357989" y="309167"/>
                    <a:pt x="1357989" y="309167"/>
                    <a:pt x="1357989" y="309167"/>
                  </a:cubicBezTo>
                  <a:cubicBezTo>
                    <a:pt x="1852474" y="309167"/>
                    <a:pt x="1852474" y="309167"/>
                    <a:pt x="1852474" y="309167"/>
                  </a:cubicBezTo>
                  <a:cubicBezTo>
                    <a:pt x="1693796" y="180347"/>
                    <a:pt x="1693796" y="180347"/>
                    <a:pt x="1693796" y="180347"/>
                  </a:cubicBezTo>
                  <a:cubicBezTo>
                    <a:pt x="1693796" y="154584"/>
                    <a:pt x="1667964" y="128820"/>
                    <a:pt x="1667964" y="103056"/>
                  </a:cubicBezTo>
                  <a:cubicBezTo>
                    <a:pt x="1667964" y="25764"/>
                    <a:pt x="1723317" y="0"/>
                    <a:pt x="17749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26CB4B-8D02-036C-E494-37FEFB15F09D}"/>
                </a:ext>
              </a:extLst>
            </p:cNvPr>
            <p:cNvSpPr txBox="1"/>
            <p:nvPr/>
          </p:nvSpPr>
          <p:spPr>
            <a:xfrm>
              <a:off x="1268093" y="2650659"/>
              <a:ext cx="13669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Company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9F8BD2-94CC-3CDF-728D-B343E80D5454}"/>
                </a:ext>
              </a:extLst>
            </p:cNvPr>
            <p:cNvSpPr txBox="1"/>
            <p:nvPr/>
          </p:nvSpPr>
          <p:spPr>
            <a:xfrm>
              <a:off x="2973489" y="2650659"/>
              <a:ext cx="1045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Invest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E5293C0-843E-CE5A-26BA-930458E7140B}"/>
                </a:ext>
              </a:extLst>
            </p:cNvPr>
            <p:cNvSpPr txBox="1"/>
            <p:nvPr/>
          </p:nvSpPr>
          <p:spPr>
            <a:xfrm>
              <a:off x="4357243" y="2650659"/>
              <a:ext cx="27655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Your  content text goes here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CDEB000-1E81-40A2-5C8A-9511AC9D968B}"/>
                </a:ext>
              </a:extLst>
            </p:cNvPr>
            <p:cNvSpPr txBox="1"/>
            <p:nvPr/>
          </p:nvSpPr>
          <p:spPr>
            <a:xfrm>
              <a:off x="7346495" y="2650659"/>
              <a:ext cx="1045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$72.000+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E63FE73-0149-A476-7D55-822F8C6632A2}"/>
                </a:ext>
              </a:extLst>
            </p:cNvPr>
            <p:cNvSpPr/>
            <p:nvPr/>
          </p:nvSpPr>
          <p:spPr>
            <a:xfrm>
              <a:off x="9312265" y="3210808"/>
              <a:ext cx="322280" cy="3089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spc="71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6D6A66E-4141-0D80-7CB3-63BE93A70E4B}"/>
                </a:ext>
              </a:extLst>
            </p:cNvPr>
            <p:cNvSpPr/>
            <p:nvPr/>
          </p:nvSpPr>
          <p:spPr>
            <a:xfrm>
              <a:off x="9410439" y="3342624"/>
              <a:ext cx="125932" cy="45271"/>
            </a:xfrm>
            <a:custGeom>
              <a:avLst/>
              <a:gdLst>
                <a:gd name="connsiteX0" fmla="*/ 1774980 w 2217802"/>
                <a:gd name="connsiteY0" fmla="*/ 0 h 831806"/>
                <a:gd name="connsiteX1" fmla="*/ 1852474 w 2217802"/>
                <a:gd name="connsiteY1" fmla="*/ 25764 h 831806"/>
                <a:gd name="connsiteX2" fmla="*/ 2191971 w 2217802"/>
                <a:gd name="connsiteY2" fmla="*/ 334931 h 831806"/>
                <a:gd name="connsiteX3" fmla="*/ 2217802 w 2217802"/>
                <a:gd name="connsiteY3" fmla="*/ 415903 h 831806"/>
                <a:gd name="connsiteX4" fmla="*/ 2191971 w 2217802"/>
                <a:gd name="connsiteY4" fmla="*/ 493195 h 831806"/>
                <a:gd name="connsiteX5" fmla="*/ 1852474 w 2217802"/>
                <a:gd name="connsiteY5" fmla="*/ 806042 h 831806"/>
                <a:gd name="connsiteX6" fmla="*/ 1774980 w 2217802"/>
                <a:gd name="connsiteY6" fmla="*/ 831806 h 831806"/>
                <a:gd name="connsiteX7" fmla="*/ 1667964 w 2217802"/>
                <a:gd name="connsiteY7" fmla="*/ 728750 h 831806"/>
                <a:gd name="connsiteX8" fmla="*/ 1693796 w 2217802"/>
                <a:gd name="connsiteY8" fmla="*/ 647778 h 831806"/>
                <a:gd name="connsiteX9" fmla="*/ 1852474 w 2217802"/>
                <a:gd name="connsiteY9" fmla="*/ 518958 h 831806"/>
                <a:gd name="connsiteX10" fmla="*/ 1225142 w 2217802"/>
                <a:gd name="connsiteY10" fmla="*/ 518958 h 831806"/>
                <a:gd name="connsiteX11" fmla="*/ 1018492 w 2217802"/>
                <a:gd name="connsiteY11" fmla="*/ 518958 h 831806"/>
                <a:gd name="connsiteX12" fmla="*/ 756488 w 2217802"/>
                <a:gd name="connsiteY12" fmla="*/ 518958 h 831806"/>
                <a:gd name="connsiteX13" fmla="*/ 103325 w 2217802"/>
                <a:gd name="connsiteY13" fmla="*/ 518958 h 831806"/>
                <a:gd name="connsiteX14" fmla="*/ 0 w 2217802"/>
                <a:gd name="connsiteY14" fmla="*/ 415903 h 831806"/>
                <a:gd name="connsiteX15" fmla="*/ 103325 w 2217802"/>
                <a:gd name="connsiteY15" fmla="*/ 309167 h 831806"/>
                <a:gd name="connsiteX16" fmla="*/ 365329 w 2217802"/>
                <a:gd name="connsiteY16" fmla="*/ 309167 h 831806"/>
                <a:gd name="connsiteX17" fmla="*/ 911476 w 2217802"/>
                <a:gd name="connsiteY17" fmla="*/ 309167 h 831806"/>
                <a:gd name="connsiteX18" fmla="*/ 1357989 w 2217802"/>
                <a:gd name="connsiteY18" fmla="*/ 309167 h 831806"/>
                <a:gd name="connsiteX19" fmla="*/ 1852474 w 2217802"/>
                <a:gd name="connsiteY19" fmla="*/ 309167 h 831806"/>
                <a:gd name="connsiteX20" fmla="*/ 1693796 w 2217802"/>
                <a:gd name="connsiteY20" fmla="*/ 180347 h 831806"/>
                <a:gd name="connsiteX21" fmla="*/ 1667964 w 2217802"/>
                <a:gd name="connsiteY21" fmla="*/ 103056 h 831806"/>
                <a:gd name="connsiteX22" fmla="*/ 1774980 w 2217802"/>
                <a:gd name="connsiteY22" fmla="*/ 0 h 83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17802" h="831806">
                  <a:moveTo>
                    <a:pt x="1774980" y="0"/>
                  </a:moveTo>
                  <a:cubicBezTo>
                    <a:pt x="1800811" y="0"/>
                    <a:pt x="1826642" y="0"/>
                    <a:pt x="1852474" y="25764"/>
                  </a:cubicBezTo>
                  <a:cubicBezTo>
                    <a:pt x="2191971" y="334931"/>
                    <a:pt x="2191971" y="334931"/>
                    <a:pt x="2191971" y="334931"/>
                  </a:cubicBezTo>
                  <a:cubicBezTo>
                    <a:pt x="2217802" y="334931"/>
                    <a:pt x="2217802" y="360695"/>
                    <a:pt x="2217802" y="415903"/>
                  </a:cubicBezTo>
                  <a:cubicBezTo>
                    <a:pt x="2217802" y="441667"/>
                    <a:pt x="2217802" y="467431"/>
                    <a:pt x="2191971" y="493195"/>
                  </a:cubicBezTo>
                  <a:cubicBezTo>
                    <a:pt x="1852474" y="806042"/>
                    <a:pt x="1852474" y="806042"/>
                    <a:pt x="1852474" y="806042"/>
                  </a:cubicBezTo>
                  <a:cubicBezTo>
                    <a:pt x="1826642" y="806042"/>
                    <a:pt x="1800811" y="831806"/>
                    <a:pt x="1774980" y="831806"/>
                  </a:cubicBezTo>
                  <a:cubicBezTo>
                    <a:pt x="1723317" y="831806"/>
                    <a:pt x="1667964" y="780278"/>
                    <a:pt x="1667964" y="728750"/>
                  </a:cubicBezTo>
                  <a:cubicBezTo>
                    <a:pt x="1667964" y="673542"/>
                    <a:pt x="1693796" y="647778"/>
                    <a:pt x="1693796" y="647778"/>
                  </a:cubicBezTo>
                  <a:cubicBezTo>
                    <a:pt x="1852474" y="518958"/>
                    <a:pt x="1852474" y="518958"/>
                    <a:pt x="1852474" y="518958"/>
                  </a:cubicBezTo>
                  <a:cubicBezTo>
                    <a:pt x="1225142" y="518958"/>
                    <a:pt x="1225142" y="518958"/>
                    <a:pt x="1225142" y="518958"/>
                  </a:cubicBezTo>
                  <a:cubicBezTo>
                    <a:pt x="1018492" y="518958"/>
                    <a:pt x="1018492" y="518958"/>
                    <a:pt x="1018492" y="518958"/>
                  </a:cubicBezTo>
                  <a:cubicBezTo>
                    <a:pt x="756488" y="518958"/>
                    <a:pt x="756488" y="518958"/>
                    <a:pt x="756488" y="518958"/>
                  </a:cubicBezTo>
                  <a:cubicBezTo>
                    <a:pt x="103325" y="518958"/>
                    <a:pt x="103325" y="518958"/>
                    <a:pt x="103325" y="518958"/>
                  </a:cubicBezTo>
                  <a:cubicBezTo>
                    <a:pt x="51663" y="518958"/>
                    <a:pt x="0" y="467431"/>
                    <a:pt x="0" y="415903"/>
                  </a:cubicBezTo>
                  <a:cubicBezTo>
                    <a:pt x="0" y="334931"/>
                    <a:pt x="51663" y="309167"/>
                    <a:pt x="103325" y="309167"/>
                  </a:cubicBezTo>
                  <a:cubicBezTo>
                    <a:pt x="365329" y="309167"/>
                    <a:pt x="365329" y="309167"/>
                    <a:pt x="365329" y="309167"/>
                  </a:cubicBezTo>
                  <a:cubicBezTo>
                    <a:pt x="911476" y="309167"/>
                    <a:pt x="911476" y="309167"/>
                    <a:pt x="911476" y="309167"/>
                  </a:cubicBezTo>
                  <a:cubicBezTo>
                    <a:pt x="1357989" y="309167"/>
                    <a:pt x="1357989" y="309167"/>
                    <a:pt x="1357989" y="309167"/>
                  </a:cubicBezTo>
                  <a:cubicBezTo>
                    <a:pt x="1852474" y="309167"/>
                    <a:pt x="1852474" y="309167"/>
                    <a:pt x="1852474" y="309167"/>
                  </a:cubicBezTo>
                  <a:cubicBezTo>
                    <a:pt x="1693796" y="180347"/>
                    <a:pt x="1693796" y="180347"/>
                    <a:pt x="1693796" y="180347"/>
                  </a:cubicBezTo>
                  <a:cubicBezTo>
                    <a:pt x="1693796" y="154584"/>
                    <a:pt x="1667964" y="128820"/>
                    <a:pt x="1667964" y="103056"/>
                  </a:cubicBezTo>
                  <a:cubicBezTo>
                    <a:pt x="1667964" y="25764"/>
                    <a:pt x="1723317" y="0"/>
                    <a:pt x="17749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7B9F2F3-1090-6745-01EA-DA416D7864FE}"/>
                </a:ext>
              </a:extLst>
            </p:cNvPr>
            <p:cNvSpPr/>
            <p:nvPr/>
          </p:nvSpPr>
          <p:spPr>
            <a:xfrm flipH="1">
              <a:off x="8844019" y="3210808"/>
              <a:ext cx="322280" cy="308903"/>
            </a:xfrm>
            <a:prstGeom prst="ellipse">
              <a:avLst/>
            </a:prstGeom>
            <a:solidFill>
              <a:schemeClr val="bg1">
                <a:lumMod val="65000"/>
                <a:alpha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spc="71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11D93B7-B467-4CAB-AD4A-F65AFEA06D2F}"/>
                </a:ext>
              </a:extLst>
            </p:cNvPr>
            <p:cNvSpPr/>
            <p:nvPr/>
          </p:nvSpPr>
          <p:spPr>
            <a:xfrm flipH="1">
              <a:off x="8942193" y="3342624"/>
              <a:ext cx="125932" cy="45271"/>
            </a:xfrm>
            <a:custGeom>
              <a:avLst/>
              <a:gdLst>
                <a:gd name="connsiteX0" fmla="*/ 1774980 w 2217802"/>
                <a:gd name="connsiteY0" fmla="*/ 0 h 831806"/>
                <a:gd name="connsiteX1" fmla="*/ 1852474 w 2217802"/>
                <a:gd name="connsiteY1" fmla="*/ 25764 h 831806"/>
                <a:gd name="connsiteX2" fmla="*/ 2191971 w 2217802"/>
                <a:gd name="connsiteY2" fmla="*/ 334931 h 831806"/>
                <a:gd name="connsiteX3" fmla="*/ 2217802 w 2217802"/>
                <a:gd name="connsiteY3" fmla="*/ 415903 h 831806"/>
                <a:gd name="connsiteX4" fmla="*/ 2191971 w 2217802"/>
                <a:gd name="connsiteY4" fmla="*/ 493195 h 831806"/>
                <a:gd name="connsiteX5" fmla="*/ 1852474 w 2217802"/>
                <a:gd name="connsiteY5" fmla="*/ 806042 h 831806"/>
                <a:gd name="connsiteX6" fmla="*/ 1774980 w 2217802"/>
                <a:gd name="connsiteY6" fmla="*/ 831806 h 831806"/>
                <a:gd name="connsiteX7" fmla="*/ 1667964 w 2217802"/>
                <a:gd name="connsiteY7" fmla="*/ 728750 h 831806"/>
                <a:gd name="connsiteX8" fmla="*/ 1693796 w 2217802"/>
                <a:gd name="connsiteY8" fmla="*/ 647778 h 831806"/>
                <a:gd name="connsiteX9" fmla="*/ 1852474 w 2217802"/>
                <a:gd name="connsiteY9" fmla="*/ 518958 h 831806"/>
                <a:gd name="connsiteX10" fmla="*/ 1225142 w 2217802"/>
                <a:gd name="connsiteY10" fmla="*/ 518958 h 831806"/>
                <a:gd name="connsiteX11" fmla="*/ 1018492 w 2217802"/>
                <a:gd name="connsiteY11" fmla="*/ 518958 h 831806"/>
                <a:gd name="connsiteX12" fmla="*/ 756488 w 2217802"/>
                <a:gd name="connsiteY12" fmla="*/ 518958 h 831806"/>
                <a:gd name="connsiteX13" fmla="*/ 103325 w 2217802"/>
                <a:gd name="connsiteY13" fmla="*/ 518958 h 831806"/>
                <a:gd name="connsiteX14" fmla="*/ 0 w 2217802"/>
                <a:gd name="connsiteY14" fmla="*/ 415903 h 831806"/>
                <a:gd name="connsiteX15" fmla="*/ 103325 w 2217802"/>
                <a:gd name="connsiteY15" fmla="*/ 309167 h 831806"/>
                <a:gd name="connsiteX16" fmla="*/ 365329 w 2217802"/>
                <a:gd name="connsiteY16" fmla="*/ 309167 h 831806"/>
                <a:gd name="connsiteX17" fmla="*/ 911476 w 2217802"/>
                <a:gd name="connsiteY17" fmla="*/ 309167 h 831806"/>
                <a:gd name="connsiteX18" fmla="*/ 1357989 w 2217802"/>
                <a:gd name="connsiteY18" fmla="*/ 309167 h 831806"/>
                <a:gd name="connsiteX19" fmla="*/ 1852474 w 2217802"/>
                <a:gd name="connsiteY19" fmla="*/ 309167 h 831806"/>
                <a:gd name="connsiteX20" fmla="*/ 1693796 w 2217802"/>
                <a:gd name="connsiteY20" fmla="*/ 180347 h 831806"/>
                <a:gd name="connsiteX21" fmla="*/ 1667964 w 2217802"/>
                <a:gd name="connsiteY21" fmla="*/ 103056 h 831806"/>
                <a:gd name="connsiteX22" fmla="*/ 1774980 w 2217802"/>
                <a:gd name="connsiteY22" fmla="*/ 0 h 83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17802" h="831806">
                  <a:moveTo>
                    <a:pt x="1774980" y="0"/>
                  </a:moveTo>
                  <a:cubicBezTo>
                    <a:pt x="1800811" y="0"/>
                    <a:pt x="1826642" y="0"/>
                    <a:pt x="1852474" y="25764"/>
                  </a:cubicBezTo>
                  <a:cubicBezTo>
                    <a:pt x="2191971" y="334931"/>
                    <a:pt x="2191971" y="334931"/>
                    <a:pt x="2191971" y="334931"/>
                  </a:cubicBezTo>
                  <a:cubicBezTo>
                    <a:pt x="2217802" y="334931"/>
                    <a:pt x="2217802" y="360695"/>
                    <a:pt x="2217802" y="415903"/>
                  </a:cubicBezTo>
                  <a:cubicBezTo>
                    <a:pt x="2217802" y="441667"/>
                    <a:pt x="2217802" y="467431"/>
                    <a:pt x="2191971" y="493195"/>
                  </a:cubicBezTo>
                  <a:cubicBezTo>
                    <a:pt x="1852474" y="806042"/>
                    <a:pt x="1852474" y="806042"/>
                    <a:pt x="1852474" y="806042"/>
                  </a:cubicBezTo>
                  <a:cubicBezTo>
                    <a:pt x="1826642" y="806042"/>
                    <a:pt x="1800811" y="831806"/>
                    <a:pt x="1774980" y="831806"/>
                  </a:cubicBezTo>
                  <a:cubicBezTo>
                    <a:pt x="1723317" y="831806"/>
                    <a:pt x="1667964" y="780278"/>
                    <a:pt x="1667964" y="728750"/>
                  </a:cubicBezTo>
                  <a:cubicBezTo>
                    <a:pt x="1667964" y="673542"/>
                    <a:pt x="1693796" y="647778"/>
                    <a:pt x="1693796" y="647778"/>
                  </a:cubicBezTo>
                  <a:cubicBezTo>
                    <a:pt x="1852474" y="518958"/>
                    <a:pt x="1852474" y="518958"/>
                    <a:pt x="1852474" y="518958"/>
                  </a:cubicBezTo>
                  <a:cubicBezTo>
                    <a:pt x="1225142" y="518958"/>
                    <a:pt x="1225142" y="518958"/>
                    <a:pt x="1225142" y="518958"/>
                  </a:cubicBezTo>
                  <a:cubicBezTo>
                    <a:pt x="1018492" y="518958"/>
                    <a:pt x="1018492" y="518958"/>
                    <a:pt x="1018492" y="518958"/>
                  </a:cubicBezTo>
                  <a:cubicBezTo>
                    <a:pt x="756488" y="518958"/>
                    <a:pt x="756488" y="518958"/>
                    <a:pt x="756488" y="518958"/>
                  </a:cubicBezTo>
                  <a:cubicBezTo>
                    <a:pt x="103325" y="518958"/>
                    <a:pt x="103325" y="518958"/>
                    <a:pt x="103325" y="518958"/>
                  </a:cubicBezTo>
                  <a:cubicBezTo>
                    <a:pt x="51663" y="518958"/>
                    <a:pt x="0" y="467431"/>
                    <a:pt x="0" y="415903"/>
                  </a:cubicBezTo>
                  <a:cubicBezTo>
                    <a:pt x="0" y="334931"/>
                    <a:pt x="51663" y="309167"/>
                    <a:pt x="103325" y="309167"/>
                  </a:cubicBezTo>
                  <a:cubicBezTo>
                    <a:pt x="365329" y="309167"/>
                    <a:pt x="365329" y="309167"/>
                    <a:pt x="365329" y="309167"/>
                  </a:cubicBezTo>
                  <a:cubicBezTo>
                    <a:pt x="911476" y="309167"/>
                    <a:pt x="911476" y="309167"/>
                    <a:pt x="911476" y="309167"/>
                  </a:cubicBezTo>
                  <a:cubicBezTo>
                    <a:pt x="1357989" y="309167"/>
                    <a:pt x="1357989" y="309167"/>
                    <a:pt x="1357989" y="309167"/>
                  </a:cubicBezTo>
                  <a:cubicBezTo>
                    <a:pt x="1852474" y="309167"/>
                    <a:pt x="1852474" y="309167"/>
                    <a:pt x="1852474" y="309167"/>
                  </a:cubicBezTo>
                  <a:cubicBezTo>
                    <a:pt x="1693796" y="180347"/>
                    <a:pt x="1693796" y="180347"/>
                    <a:pt x="1693796" y="180347"/>
                  </a:cubicBezTo>
                  <a:cubicBezTo>
                    <a:pt x="1693796" y="154584"/>
                    <a:pt x="1667964" y="128820"/>
                    <a:pt x="1667964" y="103056"/>
                  </a:cubicBezTo>
                  <a:cubicBezTo>
                    <a:pt x="1667964" y="25764"/>
                    <a:pt x="1723317" y="0"/>
                    <a:pt x="17749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5FDCC5-9099-EC47-C82F-BC18B6E573D4}"/>
                </a:ext>
              </a:extLst>
            </p:cNvPr>
            <p:cNvSpPr txBox="1"/>
            <p:nvPr/>
          </p:nvSpPr>
          <p:spPr>
            <a:xfrm>
              <a:off x="1268092" y="3226760"/>
              <a:ext cx="1741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Company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1BAE239-704A-7884-1E03-FA7154B31808}"/>
                </a:ext>
              </a:extLst>
            </p:cNvPr>
            <p:cNvSpPr txBox="1"/>
            <p:nvPr/>
          </p:nvSpPr>
          <p:spPr>
            <a:xfrm>
              <a:off x="2973489" y="3226760"/>
              <a:ext cx="1045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Invest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76471B7-8C5A-57B1-77C2-B16D57481034}"/>
                </a:ext>
              </a:extLst>
            </p:cNvPr>
            <p:cNvSpPr txBox="1"/>
            <p:nvPr/>
          </p:nvSpPr>
          <p:spPr>
            <a:xfrm>
              <a:off x="4357244" y="3226760"/>
              <a:ext cx="27655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Your  content text goes here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1140251-2968-4EE0-F20E-ADA652B29299}"/>
                </a:ext>
              </a:extLst>
            </p:cNvPr>
            <p:cNvSpPr txBox="1"/>
            <p:nvPr/>
          </p:nvSpPr>
          <p:spPr>
            <a:xfrm>
              <a:off x="7346495" y="3226760"/>
              <a:ext cx="1045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$72.000+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E72DE34-501A-AEAC-42CC-FB452A0FDF31}"/>
                </a:ext>
              </a:extLst>
            </p:cNvPr>
            <p:cNvSpPr/>
            <p:nvPr/>
          </p:nvSpPr>
          <p:spPr>
            <a:xfrm flipH="1">
              <a:off x="8844019" y="3786912"/>
              <a:ext cx="322280" cy="3089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spc="71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C3A612A-C5E6-56A6-C996-9863A951A0DF}"/>
                </a:ext>
              </a:extLst>
            </p:cNvPr>
            <p:cNvSpPr/>
            <p:nvPr/>
          </p:nvSpPr>
          <p:spPr>
            <a:xfrm flipH="1">
              <a:off x="8942193" y="3918728"/>
              <a:ext cx="125932" cy="45271"/>
            </a:xfrm>
            <a:custGeom>
              <a:avLst/>
              <a:gdLst>
                <a:gd name="connsiteX0" fmla="*/ 1774980 w 2217802"/>
                <a:gd name="connsiteY0" fmla="*/ 0 h 831806"/>
                <a:gd name="connsiteX1" fmla="*/ 1852474 w 2217802"/>
                <a:gd name="connsiteY1" fmla="*/ 25764 h 831806"/>
                <a:gd name="connsiteX2" fmla="*/ 2191971 w 2217802"/>
                <a:gd name="connsiteY2" fmla="*/ 334931 h 831806"/>
                <a:gd name="connsiteX3" fmla="*/ 2217802 w 2217802"/>
                <a:gd name="connsiteY3" fmla="*/ 415903 h 831806"/>
                <a:gd name="connsiteX4" fmla="*/ 2191971 w 2217802"/>
                <a:gd name="connsiteY4" fmla="*/ 493195 h 831806"/>
                <a:gd name="connsiteX5" fmla="*/ 1852474 w 2217802"/>
                <a:gd name="connsiteY5" fmla="*/ 806042 h 831806"/>
                <a:gd name="connsiteX6" fmla="*/ 1774980 w 2217802"/>
                <a:gd name="connsiteY6" fmla="*/ 831806 h 831806"/>
                <a:gd name="connsiteX7" fmla="*/ 1667964 w 2217802"/>
                <a:gd name="connsiteY7" fmla="*/ 728750 h 831806"/>
                <a:gd name="connsiteX8" fmla="*/ 1693796 w 2217802"/>
                <a:gd name="connsiteY8" fmla="*/ 647778 h 831806"/>
                <a:gd name="connsiteX9" fmla="*/ 1852474 w 2217802"/>
                <a:gd name="connsiteY9" fmla="*/ 518958 h 831806"/>
                <a:gd name="connsiteX10" fmla="*/ 1225142 w 2217802"/>
                <a:gd name="connsiteY10" fmla="*/ 518958 h 831806"/>
                <a:gd name="connsiteX11" fmla="*/ 1018492 w 2217802"/>
                <a:gd name="connsiteY11" fmla="*/ 518958 h 831806"/>
                <a:gd name="connsiteX12" fmla="*/ 756488 w 2217802"/>
                <a:gd name="connsiteY12" fmla="*/ 518958 h 831806"/>
                <a:gd name="connsiteX13" fmla="*/ 103325 w 2217802"/>
                <a:gd name="connsiteY13" fmla="*/ 518958 h 831806"/>
                <a:gd name="connsiteX14" fmla="*/ 0 w 2217802"/>
                <a:gd name="connsiteY14" fmla="*/ 415903 h 831806"/>
                <a:gd name="connsiteX15" fmla="*/ 103325 w 2217802"/>
                <a:gd name="connsiteY15" fmla="*/ 309167 h 831806"/>
                <a:gd name="connsiteX16" fmla="*/ 365329 w 2217802"/>
                <a:gd name="connsiteY16" fmla="*/ 309167 h 831806"/>
                <a:gd name="connsiteX17" fmla="*/ 911476 w 2217802"/>
                <a:gd name="connsiteY17" fmla="*/ 309167 h 831806"/>
                <a:gd name="connsiteX18" fmla="*/ 1357989 w 2217802"/>
                <a:gd name="connsiteY18" fmla="*/ 309167 h 831806"/>
                <a:gd name="connsiteX19" fmla="*/ 1852474 w 2217802"/>
                <a:gd name="connsiteY19" fmla="*/ 309167 h 831806"/>
                <a:gd name="connsiteX20" fmla="*/ 1693796 w 2217802"/>
                <a:gd name="connsiteY20" fmla="*/ 180347 h 831806"/>
                <a:gd name="connsiteX21" fmla="*/ 1667964 w 2217802"/>
                <a:gd name="connsiteY21" fmla="*/ 103056 h 831806"/>
                <a:gd name="connsiteX22" fmla="*/ 1774980 w 2217802"/>
                <a:gd name="connsiteY22" fmla="*/ 0 h 83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17802" h="831806">
                  <a:moveTo>
                    <a:pt x="1774980" y="0"/>
                  </a:moveTo>
                  <a:cubicBezTo>
                    <a:pt x="1800811" y="0"/>
                    <a:pt x="1826642" y="0"/>
                    <a:pt x="1852474" y="25764"/>
                  </a:cubicBezTo>
                  <a:cubicBezTo>
                    <a:pt x="2191971" y="334931"/>
                    <a:pt x="2191971" y="334931"/>
                    <a:pt x="2191971" y="334931"/>
                  </a:cubicBezTo>
                  <a:cubicBezTo>
                    <a:pt x="2217802" y="334931"/>
                    <a:pt x="2217802" y="360695"/>
                    <a:pt x="2217802" y="415903"/>
                  </a:cubicBezTo>
                  <a:cubicBezTo>
                    <a:pt x="2217802" y="441667"/>
                    <a:pt x="2217802" y="467431"/>
                    <a:pt x="2191971" y="493195"/>
                  </a:cubicBezTo>
                  <a:cubicBezTo>
                    <a:pt x="1852474" y="806042"/>
                    <a:pt x="1852474" y="806042"/>
                    <a:pt x="1852474" y="806042"/>
                  </a:cubicBezTo>
                  <a:cubicBezTo>
                    <a:pt x="1826642" y="806042"/>
                    <a:pt x="1800811" y="831806"/>
                    <a:pt x="1774980" y="831806"/>
                  </a:cubicBezTo>
                  <a:cubicBezTo>
                    <a:pt x="1723317" y="831806"/>
                    <a:pt x="1667964" y="780278"/>
                    <a:pt x="1667964" y="728750"/>
                  </a:cubicBezTo>
                  <a:cubicBezTo>
                    <a:pt x="1667964" y="673542"/>
                    <a:pt x="1693796" y="647778"/>
                    <a:pt x="1693796" y="647778"/>
                  </a:cubicBezTo>
                  <a:cubicBezTo>
                    <a:pt x="1852474" y="518958"/>
                    <a:pt x="1852474" y="518958"/>
                    <a:pt x="1852474" y="518958"/>
                  </a:cubicBezTo>
                  <a:cubicBezTo>
                    <a:pt x="1225142" y="518958"/>
                    <a:pt x="1225142" y="518958"/>
                    <a:pt x="1225142" y="518958"/>
                  </a:cubicBezTo>
                  <a:cubicBezTo>
                    <a:pt x="1018492" y="518958"/>
                    <a:pt x="1018492" y="518958"/>
                    <a:pt x="1018492" y="518958"/>
                  </a:cubicBezTo>
                  <a:cubicBezTo>
                    <a:pt x="756488" y="518958"/>
                    <a:pt x="756488" y="518958"/>
                    <a:pt x="756488" y="518958"/>
                  </a:cubicBezTo>
                  <a:cubicBezTo>
                    <a:pt x="103325" y="518958"/>
                    <a:pt x="103325" y="518958"/>
                    <a:pt x="103325" y="518958"/>
                  </a:cubicBezTo>
                  <a:cubicBezTo>
                    <a:pt x="51663" y="518958"/>
                    <a:pt x="0" y="467431"/>
                    <a:pt x="0" y="415903"/>
                  </a:cubicBezTo>
                  <a:cubicBezTo>
                    <a:pt x="0" y="334931"/>
                    <a:pt x="51663" y="309167"/>
                    <a:pt x="103325" y="309167"/>
                  </a:cubicBezTo>
                  <a:cubicBezTo>
                    <a:pt x="365329" y="309167"/>
                    <a:pt x="365329" y="309167"/>
                    <a:pt x="365329" y="309167"/>
                  </a:cubicBezTo>
                  <a:cubicBezTo>
                    <a:pt x="911476" y="309167"/>
                    <a:pt x="911476" y="309167"/>
                    <a:pt x="911476" y="309167"/>
                  </a:cubicBezTo>
                  <a:cubicBezTo>
                    <a:pt x="1357989" y="309167"/>
                    <a:pt x="1357989" y="309167"/>
                    <a:pt x="1357989" y="309167"/>
                  </a:cubicBezTo>
                  <a:cubicBezTo>
                    <a:pt x="1852474" y="309167"/>
                    <a:pt x="1852474" y="309167"/>
                    <a:pt x="1852474" y="309167"/>
                  </a:cubicBezTo>
                  <a:cubicBezTo>
                    <a:pt x="1693796" y="180347"/>
                    <a:pt x="1693796" y="180347"/>
                    <a:pt x="1693796" y="180347"/>
                  </a:cubicBezTo>
                  <a:cubicBezTo>
                    <a:pt x="1693796" y="154584"/>
                    <a:pt x="1667964" y="128820"/>
                    <a:pt x="1667964" y="103056"/>
                  </a:cubicBezTo>
                  <a:cubicBezTo>
                    <a:pt x="1667964" y="25764"/>
                    <a:pt x="1723317" y="0"/>
                    <a:pt x="17749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1AD0E55-D1BC-39B6-0CC1-9CD5A61DBEB3}"/>
                </a:ext>
              </a:extLst>
            </p:cNvPr>
            <p:cNvSpPr/>
            <p:nvPr/>
          </p:nvSpPr>
          <p:spPr>
            <a:xfrm>
              <a:off x="9312265" y="3786912"/>
              <a:ext cx="322280" cy="308903"/>
            </a:xfrm>
            <a:prstGeom prst="ellipse">
              <a:avLst/>
            </a:prstGeom>
            <a:solidFill>
              <a:schemeClr val="bg1">
                <a:lumMod val="65000"/>
                <a:alpha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spc="71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06AD756-0159-4C03-C89A-99292514188F}"/>
                </a:ext>
              </a:extLst>
            </p:cNvPr>
            <p:cNvSpPr/>
            <p:nvPr/>
          </p:nvSpPr>
          <p:spPr>
            <a:xfrm>
              <a:off x="9410439" y="3918728"/>
              <a:ext cx="125932" cy="45271"/>
            </a:xfrm>
            <a:custGeom>
              <a:avLst/>
              <a:gdLst>
                <a:gd name="connsiteX0" fmla="*/ 1774980 w 2217802"/>
                <a:gd name="connsiteY0" fmla="*/ 0 h 831806"/>
                <a:gd name="connsiteX1" fmla="*/ 1852474 w 2217802"/>
                <a:gd name="connsiteY1" fmla="*/ 25764 h 831806"/>
                <a:gd name="connsiteX2" fmla="*/ 2191971 w 2217802"/>
                <a:gd name="connsiteY2" fmla="*/ 334931 h 831806"/>
                <a:gd name="connsiteX3" fmla="*/ 2217802 w 2217802"/>
                <a:gd name="connsiteY3" fmla="*/ 415903 h 831806"/>
                <a:gd name="connsiteX4" fmla="*/ 2191971 w 2217802"/>
                <a:gd name="connsiteY4" fmla="*/ 493195 h 831806"/>
                <a:gd name="connsiteX5" fmla="*/ 1852474 w 2217802"/>
                <a:gd name="connsiteY5" fmla="*/ 806042 h 831806"/>
                <a:gd name="connsiteX6" fmla="*/ 1774980 w 2217802"/>
                <a:gd name="connsiteY6" fmla="*/ 831806 h 831806"/>
                <a:gd name="connsiteX7" fmla="*/ 1667964 w 2217802"/>
                <a:gd name="connsiteY7" fmla="*/ 728750 h 831806"/>
                <a:gd name="connsiteX8" fmla="*/ 1693796 w 2217802"/>
                <a:gd name="connsiteY8" fmla="*/ 647778 h 831806"/>
                <a:gd name="connsiteX9" fmla="*/ 1852474 w 2217802"/>
                <a:gd name="connsiteY9" fmla="*/ 518958 h 831806"/>
                <a:gd name="connsiteX10" fmla="*/ 1225142 w 2217802"/>
                <a:gd name="connsiteY10" fmla="*/ 518958 h 831806"/>
                <a:gd name="connsiteX11" fmla="*/ 1018492 w 2217802"/>
                <a:gd name="connsiteY11" fmla="*/ 518958 h 831806"/>
                <a:gd name="connsiteX12" fmla="*/ 756488 w 2217802"/>
                <a:gd name="connsiteY12" fmla="*/ 518958 h 831806"/>
                <a:gd name="connsiteX13" fmla="*/ 103325 w 2217802"/>
                <a:gd name="connsiteY13" fmla="*/ 518958 h 831806"/>
                <a:gd name="connsiteX14" fmla="*/ 0 w 2217802"/>
                <a:gd name="connsiteY14" fmla="*/ 415903 h 831806"/>
                <a:gd name="connsiteX15" fmla="*/ 103325 w 2217802"/>
                <a:gd name="connsiteY15" fmla="*/ 309167 h 831806"/>
                <a:gd name="connsiteX16" fmla="*/ 365329 w 2217802"/>
                <a:gd name="connsiteY16" fmla="*/ 309167 h 831806"/>
                <a:gd name="connsiteX17" fmla="*/ 911476 w 2217802"/>
                <a:gd name="connsiteY17" fmla="*/ 309167 h 831806"/>
                <a:gd name="connsiteX18" fmla="*/ 1357989 w 2217802"/>
                <a:gd name="connsiteY18" fmla="*/ 309167 h 831806"/>
                <a:gd name="connsiteX19" fmla="*/ 1852474 w 2217802"/>
                <a:gd name="connsiteY19" fmla="*/ 309167 h 831806"/>
                <a:gd name="connsiteX20" fmla="*/ 1693796 w 2217802"/>
                <a:gd name="connsiteY20" fmla="*/ 180347 h 831806"/>
                <a:gd name="connsiteX21" fmla="*/ 1667964 w 2217802"/>
                <a:gd name="connsiteY21" fmla="*/ 103056 h 831806"/>
                <a:gd name="connsiteX22" fmla="*/ 1774980 w 2217802"/>
                <a:gd name="connsiteY22" fmla="*/ 0 h 83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17802" h="831806">
                  <a:moveTo>
                    <a:pt x="1774980" y="0"/>
                  </a:moveTo>
                  <a:cubicBezTo>
                    <a:pt x="1800811" y="0"/>
                    <a:pt x="1826642" y="0"/>
                    <a:pt x="1852474" y="25764"/>
                  </a:cubicBezTo>
                  <a:cubicBezTo>
                    <a:pt x="2191971" y="334931"/>
                    <a:pt x="2191971" y="334931"/>
                    <a:pt x="2191971" y="334931"/>
                  </a:cubicBezTo>
                  <a:cubicBezTo>
                    <a:pt x="2217802" y="334931"/>
                    <a:pt x="2217802" y="360695"/>
                    <a:pt x="2217802" y="415903"/>
                  </a:cubicBezTo>
                  <a:cubicBezTo>
                    <a:pt x="2217802" y="441667"/>
                    <a:pt x="2217802" y="467431"/>
                    <a:pt x="2191971" y="493195"/>
                  </a:cubicBezTo>
                  <a:cubicBezTo>
                    <a:pt x="1852474" y="806042"/>
                    <a:pt x="1852474" y="806042"/>
                    <a:pt x="1852474" y="806042"/>
                  </a:cubicBezTo>
                  <a:cubicBezTo>
                    <a:pt x="1826642" y="806042"/>
                    <a:pt x="1800811" y="831806"/>
                    <a:pt x="1774980" y="831806"/>
                  </a:cubicBezTo>
                  <a:cubicBezTo>
                    <a:pt x="1723317" y="831806"/>
                    <a:pt x="1667964" y="780278"/>
                    <a:pt x="1667964" y="728750"/>
                  </a:cubicBezTo>
                  <a:cubicBezTo>
                    <a:pt x="1667964" y="673542"/>
                    <a:pt x="1693796" y="647778"/>
                    <a:pt x="1693796" y="647778"/>
                  </a:cubicBezTo>
                  <a:cubicBezTo>
                    <a:pt x="1852474" y="518958"/>
                    <a:pt x="1852474" y="518958"/>
                    <a:pt x="1852474" y="518958"/>
                  </a:cubicBezTo>
                  <a:cubicBezTo>
                    <a:pt x="1225142" y="518958"/>
                    <a:pt x="1225142" y="518958"/>
                    <a:pt x="1225142" y="518958"/>
                  </a:cubicBezTo>
                  <a:cubicBezTo>
                    <a:pt x="1018492" y="518958"/>
                    <a:pt x="1018492" y="518958"/>
                    <a:pt x="1018492" y="518958"/>
                  </a:cubicBezTo>
                  <a:cubicBezTo>
                    <a:pt x="756488" y="518958"/>
                    <a:pt x="756488" y="518958"/>
                    <a:pt x="756488" y="518958"/>
                  </a:cubicBezTo>
                  <a:cubicBezTo>
                    <a:pt x="103325" y="518958"/>
                    <a:pt x="103325" y="518958"/>
                    <a:pt x="103325" y="518958"/>
                  </a:cubicBezTo>
                  <a:cubicBezTo>
                    <a:pt x="51663" y="518958"/>
                    <a:pt x="0" y="467431"/>
                    <a:pt x="0" y="415903"/>
                  </a:cubicBezTo>
                  <a:cubicBezTo>
                    <a:pt x="0" y="334931"/>
                    <a:pt x="51663" y="309167"/>
                    <a:pt x="103325" y="309167"/>
                  </a:cubicBezTo>
                  <a:cubicBezTo>
                    <a:pt x="365329" y="309167"/>
                    <a:pt x="365329" y="309167"/>
                    <a:pt x="365329" y="309167"/>
                  </a:cubicBezTo>
                  <a:cubicBezTo>
                    <a:pt x="911476" y="309167"/>
                    <a:pt x="911476" y="309167"/>
                    <a:pt x="911476" y="309167"/>
                  </a:cubicBezTo>
                  <a:cubicBezTo>
                    <a:pt x="1357989" y="309167"/>
                    <a:pt x="1357989" y="309167"/>
                    <a:pt x="1357989" y="309167"/>
                  </a:cubicBezTo>
                  <a:cubicBezTo>
                    <a:pt x="1852474" y="309167"/>
                    <a:pt x="1852474" y="309167"/>
                    <a:pt x="1852474" y="309167"/>
                  </a:cubicBezTo>
                  <a:cubicBezTo>
                    <a:pt x="1693796" y="180347"/>
                    <a:pt x="1693796" y="180347"/>
                    <a:pt x="1693796" y="180347"/>
                  </a:cubicBezTo>
                  <a:cubicBezTo>
                    <a:pt x="1693796" y="154584"/>
                    <a:pt x="1667964" y="128820"/>
                    <a:pt x="1667964" y="103056"/>
                  </a:cubicBezTo>
                  <a:cubicBezTo>
                    <a:pt x="1667964" y="25764"/>
                    <a:pt x="1723317" y="0"/>
                    <a:pt x="17749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4F3EBED-04DF-5CB4-2111-D9B78EF42F61}"/>
                </a:ext>
              </a:extLst>
            </p:cNvPr>
            <p:cNvSpPr txBox="1"/>
            <p:nvPr/>
          </p:nvSpPr>
          <p:spPr>
            <a:xfrm>
              <a:off x="1268092" y="3802864"/>
              <a:ext cx="1741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Company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C30E326-C309-5EA8-D86F-198422282C0E}"/>
                </a:ext>
              </a:extLst>
            </p:cNvPr>
            <p:cNvSpPr txBox="1"/>
            <p:nvPr/>
          </p:nvSpPr>
          <p:spPr>
            <a:xfrm>
              <a:off x="2973489" y="3802864"/>
              <a:ext cx="1045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Invest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EB06CC2-C5FF-4E30-EDFE-13A4E79B615F}"/>
                </a:ext>
              </a:extLst>
            </p:cNvPr>
            <p:cNvSpPr txBox="1"/>
            <p:nvPr/>
          </p:nvSpPr>
          <p:spPr>
            <a:xfrm>
              <a:off x="4357244" y="3802864"/>
              <a:ext cx="27655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Your  content text goes here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F17ED05-A30A-C5B2-C889-E8D01F6286FD}"/>
                </a:ext>
              </a:extLst>
            </p:cNvPr>
            <p:cNvSpPr txBox="1"/>
            <p:nvPr/>
          </p:nvSpPr>
          <p:spPr>
            <a:xfrm>
              <a:off x="7346495" y="3802864"/>
              <a:ext cx="1045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$72.000+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78FCB9A-1207-291D-236B-10089C4AC9FD}"/>
                </a:ext>
              </a:extLst>
            </p:cNvPr>
            <p:cNvSpPr/>
            <p:nvPr/>
          </p:nvSpPr>
          <p:spPr>
            <a:xfrm>
              <a:off x="9312265" y="4363015"/>
              <a:ext cx="322280" cy="3089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spc="71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D80962E-10ED-E3EB-0E58-3DC0EE90BD3C}"/>
                </a:ext>
              </a:extLst>
            </p:cNvPr>
            <p:cNvSpPr/>
            <p:nvPr/>
          </p:nvSpPr>
          <p:spPr>
            <a:xfrm>
              <a:off x="9410439" y="4494831"/>
              <a:ext cx="125932" cy="45271"/>
            </a:xfrm>
            <a:custGeom>
              <a:avLst/>
              <a:gdLst>
                <a:gd name="connsiteX0" fmla="*/ 1774980 w 2217802"/>
                <a:gd name="connsiteY0" fmla="*/ 0 h 831806"/>
                <a:gd name="connsiteX1" fmla="*/ 1852474 w 2217802"/>
                <a:gd name="connsiteY1" fmla="*/ 25764 h 831806"/>
                <a:gd name="connsiteX2" fmla="*/ 2191971 w 2217802"/>
                <a:gd name="connsiteY2" fmla="*/ 334931 h 831806"/>
                <a:gd name="connsiteX3" fmla="*/ 2217802 w 2217802"/>
                <a:gd name="connsiteY3" fmla="*/ 415903 h 831806"/>
                <a:gd name="connsiteX4" fmla="*/ 2191971 w 2217802"/>
                <a:gd name="connsiteY4" fmla="*/ 493195 h 831806"/>
                <a:gd name="connsiteX5" fmla="*/ 1852474 w 2217802"/>
                <a:gd name="connsiteY5" fmla="*/ 806042 h 831806"/>
                <a:gd name="connsiteX6" fmla="*/ 1774980 w 2217802"/>
                <a:gd name="connsiteY6" fmla="*/ 831806 h 831806"/>
                <a:gd name="connsiteX7" fmla="*/ 1667964 w 2217802"/>
                <a:gd name="connsiteY7" fmla="*/ 728750 h 831806"/>
                <a:gd name="connsiteX8" fmla="*/ 1693796 w 2217802"/>
                <a:gd name="connsiteY8" fmla="*/ 647778 h 831806"/>
                <a:gd name="connsiteX9" fmla="*/ 1852474 w 2217802"/>
                <a:gd name="connsiteY9" fmla="*/ 518958 h 831806"/>
                <a:gd name="connsiteX10" fmla="*/ 1225142 w 2217802"/>
                <a:gd name="connsiteY10" fmla="*/ 518958 h 831806"/>
                <a:gd name="connsiteX11" fmla="*/ 1018492 w 2217802"/>
                <a:gd name="connsiteY11" fmla="*/ 518958 h 831806"/>
                <a:gd name="connsiteX12" fmla="*/ 756488 w 2217802"/>
                <a:gd name="connsiteY12" fmla="*/ 518958 h 831806"/>
                <a:gd name="connsiteX13" fmla="*/ 103325 w 2217802"/>
                <a:gd name="connsiteY13" fmla="*/ 518958 h 831806"/>
                <a:gd name="connsiteX14" fmla="*/ 0 w 2217802"/>
                <a:gd name="connsiteY14" fmla="*/ 415903 h 831806"/>
                <a:gd name="connsiteX15" fmla="*/ 103325 w 2217802"/>
                <a:gd name="connsiteY15" fmla="*/ 309167 h 831806"/>
                <a:gd name="connsiteX16" fmla="*/ 365329 w 2217802"/>
                <a:gd name="connsiteY16" fmla="*/ 309167 h 831806"/>
                <a:gd name="connsiteX17" fmla="*/ 911476 w 2217802"/>
                <a:gd name="connsiteY17" fmla="*/ 309167 h 831806"/>
                <a:gd name="connsiteX18" fmla="*/ 1357989 w 2217802"/>
                <a:gd name="connsiteY18" fmla="*/ 309167 h 831806"/>
                <a:gd name="connsiteX19" fmla="*/ 1852474 w 2217802"/>
                <a:gd name="connsiteY19" fmla="*/ 309167 h 831806"/>
                <a:gd name="connsiteX20" fmla="*/ 1693796 w 2217802"/>
                <a:gd name="connsiteY20" fmla="*/ 180347 h 831806"/>
                <a:gd name="connsiteX21" fmla="*/ 1667964 w 2217802"/>
                <a:gd name="connsiteY21" fmla="*/ 103056 h 831806"/>
                <a:gd name="connsiteX22" fmla="*/ 1774980 w 2217802"/>
                <a:gd name="connsiteY22" fmla="*/ 0 h 83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17802" h="831806">
                  <a:moveTo>
                    <a:pt x="1774980" y="0"/>
                  </a:moveTo>
                  <a:cubicBezTo>
                    <a:pt x="1800811" y="0"/>
                    <a:pt x="1826642" y="0"/>
                    <a:pt x="1852474" y="25764"/>
                  </a:cubicBezTo>
                  <a:cubicBezTo>
                    <a:pt x="2191971" y="334931"/>
                    <a:pt x="2191971" y="334931"/>
                    <a:pt x="2191971" y="334931"/>
                  </a:cubicBezTo>
                  <a:cubicBezTo>
                    <a:pt x="2217802" y="334931"/>
                    <a:pt x="2217802" y="360695"/>
                    <a:pt x="2217802" y="415903"/>
                  </a:cubicBezTo>
                  <a:cubicBezTo>
                    <a:pt x="2217802" y="441667"/>
                    <a:pt x="2217802" y="467431"/>
                    <a:pt x="2191971" y="493195"/>
                  </a:cubicBezTo>
                  <a:cubicBezTo>
                    <a:pt x="1852474" y="806042"/>
                    <a:pt x="1852474" y="806042"/>
                    <a:pt x="1852474" y="806042"/>
                  </a:cubicBezTo>
                  <a:cubicBezTo>
                    <a:pt x="1826642" y="806042"/>
                    <a:pt x="1800811" y="831806"/>
                    <a:pt x="1774980" y="831806"/>
                  </a:cubicBezTo>
                  <a:cubicBezTo>
                    <a:pt x="1723317" y="831806"/>
                    <a:pt x="1667964" y="780278"/>
                    <a:pt x="1667964" y="728750"/>
                  </a:cubicBezTo>
                  <a:cubicBezTo>
                    <a:pt x="1667964" y="673542"/>
                    <a:pt x="1693796" y="647778"/>
                    <a:pt x="1693796" y="647778"/>
                  </a:cubicBezTo>
                  <a:cubicBezTo>
                    <a:pt x="1852474" y="518958"/>
                    <a:pt x="1852474" y="518958"/>
                    <a:pt x="1852474" y="518958"/>
                  </a:cubicBezTo>
                  <a:cubicBezTo>
                    <a:pt x="1225142" y="518958"/>
                    <a:pt x="1225142" y="518958"/>
                    <a:pt x="1225142" y="518958"/>
                  </a:cubicBezTo>
                  <a:cubicBezTo>
                    <a:pt x="1018492" y="518958"/>
                    <a:pt x="1018492" y="518958"/>
                    <a:pt x="1018492" y="518958"/>
                  </a:cubicBezTo>
                  <a:cubicBezTo>
                    <a:pt x="756488" y="518958"/>
                    <a:pt x="756488" y="518958"/>
                    <a:pt x="756488" y="518958"/>
                  </a:cubicBezTo>
                  <a:cubicBezTo>
                    <a:pt x="103325" y="518958"/>
                    <a:pt x="103325" y="518958"/>
                    <a:pt x="103325" y="518958"/>
                  </a:cubicBezTo>
                  <a:cubicBezTo>
                    <a:pt x="51663" y="518958"/>
                    <a:pt x="0" y="467431"/>
                    <a:pt x="0" y="415903"/>
                  </a:cubicBezTo>
                  <a:cubicBezTo>
                    <a:pt x="0" y="334931"/>
                    <a:pt x="51663" y="309167"/>
                    <a:pt x="103325" y="309167"/>
                  </a:cubicBezTo>
                  <a:cubicBezTo>
                    <a:pt x="365329" y="309167"/>
                    <a:pt x="365329" y="309167"/>
                    <a:pt x="365329" y="309167"/>
                  </a:cubicBezTo>
                  <a:cubicBezTo>
                    <a:pt x="911476" y="309167"/>
                    <a:pt x="911476" y="309167"/>
                    <a:pt x="911476" y="309167"/>
                  </a:cubicBezTo>
                  <a:cubicBezTo>
                    <a:pt x="1357989" y="309167"/>
                    <a:pt x="1357989" y="309167"/>
                    <a:pt x="1357989" y="309167"/>
                  </a:cubicBezTo>
                  <a:cubicBezTo>
                    <a:pt x="1852474" y="309167"/>
                    <a:pt x="1852474" y="309167"/>
                    <a:pt x="1852474" y="309167"/>
                  </a:cubicBezTo>
                  <a:cubicBezTo>
                    <a:pt x="1693796" y="180347"/>
                    <a:pt x="1693796" y="180347"/>
                    <a:pt x="1693796" y="180347"/>
                  </a:cubicBezTo>
                  <a:cubicBezTo>
                    <a:pt x="1693796" y="154584"/>
                    <a:pt x="1667964" y="128820"/>
                    <a:pt x="1667964" y="103056"/>
                  </a:cubicBezTo>
                  <a:cubicBezTo>
                    <a:pt x="1667964" y="25764"/>
                    <a:pt x="1723317" y="0"/>
                    <a:pt x="17749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B22C7F9-A174-9781-D183-B121D8350E4D}"/>
                </a:ext>
              </a:extLst>
            </p:cNvPr>
            <p:cNvSpPr/>
            <p:nvPr/>
          </p:nvSpPr>
          <p:spPr>
            <a:xfrm flipH="1">
              <a:off x="8844019" y="4363015"/>
              <a:ext cx="322280" cy="308903"/>
            </a:xfrm>
            <a:prstGeom prst="ellipse">
              <a:avLst/>
            </a:prstGeom>
            <a:solidFill>
              <a:schemeClr val="bg1">
                <a:lumMod val="65000"/>
                <a:alpha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spc="71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007BE6F-5A34-88F5-E5F1-7655680D225E}"/>
                </a:ext>
              </a:extLst>
            </p:cNvPr>
            <p:cNvSpPr/>
            <p:nvPr/>
          </p:nvSpPr>
          <p:spPr>
            <a:xfrm flipH="1">
              <a:off x="8942193" y="4494831"/>
              <a:ext cx="125932" cy="45271"/>
            </a:xfrm>
            <a:custGeom>
              <a:avLst/>
              <a:gdLst>
                <a:gd name="connsiteX0" fmla="*/ 1774980 w 2217802"/>
                <a:gd name="connsiteY0" fmla="*/ 0 h 831806"/>
                <a:gd name="connsiteX1" fmla="*/ 1852474 w 2217802"/>
                <a:gd name="connsiteY1" fmla="*/ 25764 h 831806"/>
                <a:gd name="connsiteX2" fmla="*/ 2191971 w 2217802"/>
                <a:gd name="connsiteY2" fmla="*/ 334931 h 831806"/>
                <a:gd name="connsiteX3" fmla="*/ 2217802 w 2217802"/>
                <a:gd name="connsiteY3" fmla="*/ 415903 h 831806"/>
                <a:gd name="connsiteX4" fmla="*/ 2191971 w 2217802"/>
                <a:gd name="connsiteY4" fmla="*/ 493195 h 831806"/>
                <a:gd name="connsiteX5" fmla="*/ 1852474 w 2217802"/>
                <a:gd name="connsiteY5" fmla="*/ 806042 h 831806"/>
                <a:gd name="connsiteX6" fmla="*/ 1774980 w 2217802"/>
                <a:gd name="connsiteY6" fmla="*/ 831806 h 831806"/>
                <a:gd name="connsiteX7" fmla="*/ 1667964 w 2217802"/>
                <a:gd name="connsiteY7" fmla="*/ 728750 h 831806"/>
                <a:gd name="connsiteX8" fmla="*/ 1693796 w 2217802"/>
                <a:gd name="connsiteY8" fmla="*/ 647778 h 831806"/>
                <a:gd name="connsiteX9" fmla="*/ 1852474 w 2217802"/>
                <a:gd name="connsiteY9" fmla="*/ 518958 h 831806"/>
                <a:gd name="connsiteX10" fmla="*/ 1225142 w 2217802"/>
                <a:gd name="connsiteY10" fmla="*/ 518958 h 831806"/>
                <a:gd name="connsiteX11" fmla="*/ 1018492 w 2217802"/>
                <a:gd name="connsiteY11" fmla="*/ 518958 h 831806"/>
                <a:gd name="connsiteX12" fmla="*/ 756488 w 2217802"/>
                <a:gd name="connsiteY12" fmla="*/ 518958 h 831806"/>
                <a:gd name="connsiteX13" fmla="*/ 103325 w 2217802"/>
                <a:gd name="connsiteY13" fmla="*/ 518958 h 831806"/>
                <a:gd name="connsiteX14" fmla="*/ 0 w 2217802"/>
                <a:gd name="connsiteY14" fmla="*/ 415903 h 831806"/>
                <a:gd name="connsiteX15" fmla="*/ 103325 w 2217802"/>
                <a:gd name="connsiteY15" fmla="*/ 309167 h 831806"/>
                <a:gd name="connsiteX16" fmla="*/ 365329 w 2217802"/>
                <a:gd name="connsiteY16" fmla="*/ 309167 h 831806"/>
                <a:gd name="connsiteX17" fmla="*/ 911476 w 2217802"/>
                <a:gd name="connsiteY17" fmla="*/ 309167 h 831806"/>
                <a:gd name="connsiteX18" fmla="*/ 1357989 w 2217802"/>
                <a:gd name="connsiteY18" fmla="*/ 309167 h 831806"/>
                <a:gd name="connsiteX19" fmla="*/ 1852474 w 2217802"/>
                <a:gd name="connsiteY19" fmla="*/ 309167 h 831806"/>
                <a:gd name="connsiteX20" fmla="*/ 1693796 w 2217802"/>
                <a:gd name="connsiteY20" fmla="*/ 180347 h 831806"/>
                <a:gd name="connsiteX21" fmla="*/ 1667964 w 2217802"/>
                <a:gd name="connsiteY21" fmla="*/ 103056 h 831806"/>
                <a:gd name="connsiteX22" fmla="*/ 1774980 w 2217802"/>
                <a:gd name="connsiteY22" fmla="*/ 0 h 83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17802" h="831806">
                  <a:moveTo>
                    <a:pt x="1774980" y="0"/>
                  </a:moveTo>
                  <a:cubicBezTo>
                    <a:pt x="1800811" y="0"/>
                    <a:pt x="1826642" y="0"/>
                    <a:pt x="1852474" y="25764"/>
                  </a:cubicBezTo>
                  <a:cubicBezTo>
                    <a:pt x="2191971" y="334931"/>
                    <a:pt x="2191971" y="334931"/>
                    <a:pt x="2191971" y="334931"/>
                  </a:cubicBezTo>
                  <a:cubicBezTo>
                    <a:pt x="2217802" y="334931"/>
                    <a:pt x="2217802" y="360695"/>
                    <a:pt x="2217802" y="415903"/>
                  </a:cubicBezTo>
                  <a:cubicBezTo>
                    <a:pt x="2217802" y="441667"/>
                    <a:pt x="2217802" y="467431"/>
                    <a:pt x="2191971" y="493195"/>
                  </a:cubicBezTo>
                  <a:cubicBezTo>
                    <a:pt x="1852474" y="806042"/>
                    <a:pt x="1852474" y="806042"/>
                    <a:pt x="1852474" y="806042"/>
                  </a:cubicBezTo>
                  <a:cubicBezTo>
                    <a:pt x="1826642" y="806042"/>
                    <a:pt x="1800811" y="831806"/>
                    <a:pt x="1774980" y="831806"/>
                  </a:cubicBezTo>
                  <a:cubicBezTo>
                    <a:pt x="1723317" y="831806"/>
                    <a:pt x="1667964" y="780278"/>
                    <a:pt x="1667964" y="728750"/>
                  </a:cubicBezTo>
                  <a:cubicBezTo>
                    <a:pt x="1667964" y="673542"/>
                    <a:pt x="1693796" y="647778"/>
                    <a:pt x="1693796" y="647778"/>
                  </a:cubicBezTo>
                  <a:cubicBezTo>
                    <a:pt x="1852474" y="518958"/>
                    <a:pt x="1852474" y="518958"/>
                    <a:pt x="1852474" y="518958"/>
                  </a:cubicBezTo>
                  <a:cubicBezTo>
                    <a:pt x="1225142" y="518958"/>
                    <a:pt x="1225142" y="518958"/>
                    <a:pt x="1225142" y="518958"/>
                  </a:cubicBezTo>
                  <a:cubicBezTo>
                    <a:pt x="1018492" y="518958"/>
                    <a:pt x="1018492" y="518958"/>
                    <a:pt x="1018492" y="518958"/>
                  </a:cubicBezTo>
                  <a:cubicBezTo>
                    <a:pt x="756488" y="518958"/>
                    <a:pt x="756488" y="518958"/>
                    <a:pt x="756488" y="518958"/>
                  </a:cubicBezTo>
                  <a:cubicBezTo>
                    <a:pt x="103325" y="518958"/>
                    <a:pt x="103325" y="518958"/>
                    <a:pt x="103325" y="518958"/>
                  </a:cubicBezTo>
                  <a:cubicBezTo>
                    <a:pt x="51663" y="518958"/>
                    <a:pt x="0" y="467431"/>
                    <a:pt x="0" y="415903"/>
                  </a:cubicBezTo>
                  <a:cubicBezTo>
                    <a:pt x="0" y="334931"/>
                    <a:pt x="51663" y="309167"/>
                    <a:pt x="103325" y="309167"/>
                  </a:cubicBezTo>
                  <a:cubicBezTo>
                    <a:pt x="365329" y="309167"/>
                    <a:pt x="365329" y="309167"/>
                    <a:pt x="365329" y="309167"/>
                  </a:cubicBezTo>
                  <a:cubicBezTo>
                    <a:pt x="911476" y="309167"/>
                    <a:pt x="911476" y="309167"/>
                    <a:pt x="911476" y="309167"/>
                  </a:cubicBezTo>
                  <a:cubicBezTo>
                    <a:pt x="1357989" y="309167"/>
                    <a:pt x="1357989" y="309167"/>
                    <a:pt x="1357989" y="309167"/>
                  </a:cubicBezTo>
                  <a:cubicBezTo>
                    <a:pt x="1852474" y="309167"/>
                    <a:pt x="1852474" y="309167"/>
                    <a:pt x="1852474" y="309167"/>
                  </a:cubicBezTo>
                  <a:cubicBezTo>
                    <a:pt x="1693796" y="180347"/>
                    <a:pt x="1693796" y="180347"/>
                    <a:pt x="1693796" y="180347"/>
                  </a:cubicBezTo>
                  <a:cubicBezTo>
                    <a:pt x="1693796" y="154584"/>
                    <a:pt x="1667964" y="128820"/>
                    <a:pt x="1667964" y="103056"/>
                  </a:cubicBezTo>
                  <a:cubicBezTo>
                    <a:pt x="1667964" y="25764"/>
                    <a:pt x="1723317" y="0"/>
                    <a:pt x="17749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78274C1-6EF9-8260-30CD-291D6AAC0B6F}"/>
                </a:ext>
              </a:extLst>
            </p:cNvPr>
            <p:cNvSpPr txBox="1"/>
            <p:nvPr/>
          </p:nvSpPr>
          <p:spPr>
            <a:xfrm>
              <a:off x="1268092" y="4378967"/>
              <a:ext cx="1741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Company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EEF5837-772C-C4F2-4D28-B9CF265322D4}"/>
                </a:ext>
              </a:extLst>
            </p:cNvPr>
            <p:cNvSpPr txBox="1"/>
            <p:nvPr/>
          </p:nvSpPr>
          <p:spPr>
            <a:xfrm>
              <a:off x="2973489" y="4378967"/>
              <a:ext cx="1045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Invest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87A383F-B2C8-8264-0CAF-D9190BBD5729}"/>
                </a:ext>
              </a:extLst>
            </p:cNvPr>
            <p:cNvSpPr txBox="1"/>
            <p:nvPr/>
          </p:nvSpPr>
          <p:spPr>
            <a:xfrm>
              <a:off x="4357244" y="4378967"/>
              <a:ext cx="27655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Your  content text goes here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A05AFDB-1C98-43DD-6D39-F0CF1E21E1F7}"/>
                </a:ext>
              </a:extLst>
            </p:cNvPr>
            <p:cNvSpPr txBox="1"/>
            <p:nvPr/>
          </p:nvSpPr>
          <p:spPr>
            <a:xfrm>
              <a:off x="7346495" y="4378967"/>
              <a:ext cx="1045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$72.000+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AE113A9-863B-0C25-9BBE-7346CAE39CED}"/>
                </a:ext>
              </a:extLst>
            </p:cNvPr>
            <p:cNvSpPr/>
            <p:nvPr/>
          </p:nvSpPr>
          <p:spPr>
            <a:xfrm flipH="1">
              <a:off x="8844019" y="4939118"/>
              <a:ext cx="322280" cy="3089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spc="71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857CAC9-5685-A28D-C710-F78768E8F25D}"/>
                </a:ext>
              </a:extLst>
            </p:cNvPr>
            <p:cNvSpPr/>
            <p:nvPr/>
          </p:nvSpPr>
          <p:spPr>
            <a:xfrm flipH="1">
              <a:off x="8942193" y="5070934"/>
              <a:ext cx="125932" cy="45271"/>
            </a:xfrm>
            <a:custGeom>
              <a:avLst/>
              <a:gdLst>
                <a:gd name="connsiteX0" fmla="*/ 1774980 w 2217802"/>
                <a:gd name="connsiteY0" fmla="*/ 0 h 831806"/>
                <a:gd name="connsiteX1" fmla="*/ 1852474 w 2217802"/>
                <a:gd name="connsiteY1" fmla="*/ 25764 h 831806"/>
                <a:gd name="connsiteX2" fmla="*/ 2191971 w 2217802"/>
                <a:gd name="connsiteY2" fmla="*/ 334931 h 831806"/>
                <a:gd name="connsiteX3" fmla="*/ 2217802 w 2217802"/>
                <a:gd name="connsiteY3" fmla="*/ 415903 h 831806"/>
                <a:gd name="connsiteX4" fmla="*/ 2191971 w 2217802"/>
                <a:gd name="connsiteY4" fmla="*/ 493195 h 831806"/>
                <a:gd name="connsiteX5" fmla="*/ 1852474 w 2217802"/>
                <a:gd name="connsiteY5" fmla="*/ 806042 h 831806"/>
                <a:gd name="connsiteX6" fmla="*/ 1774980 w 2217802"/>
                <a:gd name="connsiteY6" fmla="*/ 831806 h 831806"/>
                <a:gd name="connsiteX7" fmla="*/ 1667964 w 2217802"/>
                <a:gd name="connsiteY7" fmla="*/ 728750 h 831806"/>
                <a:gd name="connsiteX8" fmla="*/ 1693796 w 2217802"/>
                <a:gd name="connsiteY8" fmla="*/ 647778 h 831806"/>
                <a:gd name="connsiteX9" fmla="*/ 1852474 w 2217802"/>
                <a:gd name="connsiteY9" fmla="*/ 518958 h 831806"/>
                <a:gd name="connsiteX10" fmla="*/ 1225142 w 2217802"/>
                <a:gd name="connsiteY10" fmla="*/ 518958 h 831806"/>
                <a:gd name="connsiteX11" fmla="*/ 1018492 w 2217802"/>
                <a:gd name="connsiteY11" fmla="*/ 518958 h 831806"/>
                <a:gd name="connsiteX12" fmla="*/ 756488 w 2217802"/>
                <a:gd name="connsiteY12" fmla="*/ 518958 h 831806"/>
                <a:gd name="connsiteX13" fmla="*/ 103325 w 2217802"/>
                <a:gd name="connsiteY13" fmla="*/ 518958 h 831806"/>
                <a:gd name="connsiteX14" fmla="*/ 0 w 2217802"/>
                <a:gd name="connsiteY14" fmla="*/ 415903 h 831806"/>
                <a:gd name="connsiteX15" fmla="*/ 103325 w 2217802"/>
                <a:gd name="connsiteY15" fmla="*/ 309167 h 831806"/>
                <a:gd name="connsiteX16" fmla="*/ 365329 w 2217802"/>
                <a:gd name="connsiteY16" fmla="*/ 309167 h 831806"/>
                <a:gd name="connsiteX17" fmla="*/ 911476 w 2217802"/>
                <a:gd name="connsiteY17" fmla="*/ 309167 h 831806"/>
                <a:gd name="connsiteX18" fmla="*/ 1357989 w 2217802"/>
                <a:gd name="connsiteY18" fmla="*/ 309167 h 831806"/>
                <a:gd name="connsiteX19" fmla="*/ 1852474 w 2217802"/>
                <a:gd name="connsiteY19" fmla="*/ 309167 h 831806"/>
                <a:gd name="connsiteX20" fmla="*/ 1693796 w 2217802"/>
                <a:gd name="connsiteY20" fmla="*/ 180347 h 831806"/>
                <a:gd name="connsiteX21" fmla="*/ 1667964 w 2217802"/>
                <a:gd name="connsiteY21" fmla="*/ 103056 h 831806"/>
                <a:gd name="connsiteX22" fmla="*/ 1774980 w 2217802"/>
                <a:gd name="connsiteY22" fmla="*/ 0 h 83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17802" h="831806">
                  <a:moveTo>
                    <a:pt x="1774980" y="0"/>
                  </a:moveTo>
                  <a:cubicBezTo>
                    <a:pt x="1800811" y="0"/>
                    <a:pt x="1826642" y="0"/>
                    <a:pt x="1852474" y="25764"/>
                  </a:cubicBezTo>
                  <a:cubicBezTo>
                    <a:pt x="2191971" y="334931"/>
                    <a:pt x="2191971" y="334931"/>
                    <a:pt x="2191971" y="334931"/>
                  </a:cubicBezTo>
                  <a:cubicBezTo>
                    <a:pt x="2217802" y="334931"/>
                    <a:pt x="2217802" y="360695"/>
                    <a:pt x="2217802" y="415903"/>
                  </a:cubicBezTo>
                  <a:cubicBezTo>
                    <a:pt x="2217802" y="441667"/>
                    <a:pt x="2217802" y="467431"/>
                    <a:pt x="2191971" y="493195"/>
                  </a:cubicBezTo>
                  <a:cubicBezTo>
                    <a:pt x="1852474" y="806042"/>
                    <a:pt x="1852474" y="806042"/>
                    <a:pt x="1852474" y="806042"/>
                  </a:cubicBezTo>
                  <a:cubicBezTo>
                    <a:pt x="1826642" y="806042"/>
                    <a:pt x="1800811" y="831806"/>
                    <a:pt x="1774980" y="831806"/>
                  </a:cubicBezTo>
                  <a:cubicBezTo>
                    <a:pt x="1723317" y="831806"/>
                    <a:pt x="1667964" y="780278"/>
                    <a:pt x="1667964" y="728750"/>
                  </a:cubicBezTo>
                  <a:cubicBezTo>
                    <a:pt x="1667964" y="673542"/>
                    <a:pt x="1693796" y="647778"/>
                    <a:pt x="1693796" y="647778"/>
                  </a:cubicBezTo>
                  <a:cubicBezTo>
                    <a:pt x="1852474" y="518958"/>
                    <a:pt x="1852474" y="518958"/>
                    <a:pt x="1852474" y="518958"/>
                  </a:cubicBezTo>
                  <a:cubicBezTo>
                    <a:pt x="1225142" y="518958"/>
                    <a:pt x="1225142" y="518958"/>
                    <a:pt x="1225142" y="518958"/>
                  </a:cubicBezTo>
                  <a:cubicBezTo>
                    <a:pt x="1018492" y="518958"/>
                    <a:pt x="1018492" y="518958"/>
                    <a:pt x="1018492" y="518958"/>
                  </a:cubicBezTo>
                  <a:cubicBezTo>
                    <a:pt x="756488" y="518958"/>
                    <a:pt x="756488" y="518958"/>
                    <a:pt x="756488" y="518958"/>
                  </a:cubicBezTo>
                  <a:cubicBezTo>
                    <a:pt x="103325" y="518958"/>
                    <a:pt x="103325" y="518958"/>
                    <a:pt x="103325" y="518958"/>
                  </a:cubicBezTo>
                  <a:cubicBezTo>
                    <a:pt x="51663" y="518958"/>
                    <a:pt x="0" y="467431"/>
                    <a:pt x="0" y="415903"/>
                  </a:cubicBezTo>
                  <a:cubicBezTo>
                    <a:pt x="0" y="334931"/>
                    <a:pt x="51663" y="309167"/>
                    <a:pt x="103325" y="309167"/>
                  </a:cubicBezTo>
                  <a:cubicBezTo>
                    <a:pt x="365329" y="309167"/>
                    <a:pt x="365329" y="309167"/>
                    <a:pt x="365329" y="309167"/>
                  </a:cubicBezTo>
                  <a:cubicBezTo>
                    <a:pt x="911476" y="309167"/>
                    <a:pt x="911476" y="309167"/>
                    <a:pt x="911476" y="309167"/>
                  </a:cubicBezTo>
                  <a:cubicBezTo>
                    <a:pt x="1357989" y="309167"/>
                    <a:pt x="1357989" y="309167"/>
                    <a:pt x="1357989" y="309167"/>
                  </a:cubicBezTo>
                  <a:cubicBezTo>
                    <a:pt x="1852474" y="309167"/>
                    <a:pt x="1852474" y="309167"/>
                    <a:pt x="1852474" y="309167"/>
                  </a:cubicBezTo>
                  <a:cubicBezTo>
                    <a:pt x="1693796" y="180347"/>
                    <a:pt x="1693796" y="180347"/>
                    <a:pt x="1693796" y="180347"/>
                  </a:cubicBezTo>
                  <a:cubicBezTo>
                    <a:pt x="1693796" y="154584"/>
                    <a:pt x="1667964" y="128820"/>
                    <a:pt x="1667964" y="103056"/>
                  </a:cubicBezTo>
                  <a:cubicBezTo>
                    <a:pt x="1667964" y="25764"/>
                    <a:pt x="1723317" y="0"/>
                    <a:pt x="17749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19746EC-4A4F-01A5-3832-1737E39D2C5E}"/>
                </a:ext>
              </a:extLst>
            </p:cNvPr>
            <p:cNvSpPr/>
            <p:nvPr/>
          </p:nvSpPr>
          <p:spPr>
            <a:xfrm>
              <a:off x="9312265" y="4939118"/>
              <a:ext cx="322280" cy="308903"/>
            </a:xfrm>
            <a:prstGeom prst="ellipse">
              <a:avLst/>
            </a:prstGeom>
            <a:solidFill>
              <a:schemeClr val="bg1">
                <a:lumMod val="65000"/>
                <a:alpha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spc="71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0F05A3A-B3F7-D65C-E6DE-61D69BC23CB2}"/>
                </a:ext>
              </a:extLst>
            </p:cNvPr>
            <p:cNvSpPr/>
            <p:nvPr/>
          </p:nvSpPr>
          <p:spPr>
            <a:xfrm>
              <a:off x="9410439" y="5070934"/>
              <a:ext cx="125932" cy="45271"/>
            </a:xfrm>
            <a:custGeom>
              <a:avLst/>
              <a:gdLst>
                <a:gd name="connsiteX0" fmla="*/ 1774980 w 2217802"/>
                <a:gd name="connsiteY0" fmla="*/ 0 h 831806"/>
                <a:gd name="connsiteX1" fmla="*/ 1852474 w 2217802"/>
                <a:gd name="connsiteY1" fmla="*/ 25764 h 831806"/>
                <a:gd name="connsiteX2" fmla="*/ 2191971 w 2217802"/>
                <a:gd name="connsiteY2" fmla="*/ 334931 h 831806"/>
                <a:gd name="connsiteX3" fmla="*/ 2217802 w 2217802"/>
                <a:gd name="connsiteY3" fmla="*/ 415903 h 831806"/>
                <a:gd name="connsiteX4" fmla="*/ 2191971 w 2217802"/>
                <a:gd name="connsiteY4" fmla="*/ 493195 h 831806"/>
                <a:gd name="connsiteX5" fmla="*/ 1852474 w 2217802"/>
                <a:gd name="connsiteY5" fmla="*/ 806042 h 831806"/>
                <a:gd name="connsiteX6" fmla="*/ 1774980 w 2217802"/>
                <a:gd name="connsiteY6" fmla="*/ 831806 h 831806"/>
                <a:gd name="connsiteX7" fmla="*/ 1667964 w 2217802"/>
                <a:gd name="connsiteY7" fmla="*/ 728750 h 831806"/>
                <a:gd name="connsiteX8" fmla="*/ 1693796 w 2217802"/>
                <a:gd name="connsiteY8" fmla="*/ 647778 h 831806"/>
                <a:gd name="connsiteX9" fmla="*/ 1852474 w 2217802"/>
                <a:gd name="connsiteY9" fmla="*/ 518958 h 831806"/>
                <a:gd name="connsiteX10" fmla="*/ 1225142 w 2217802"/>
                <a:gd name="connsiteY10" fmla="*/ 518958 h 831806"/>
                <a:gd name="connsiteX11" fmla="*/ 1018492 w 2217802"/>
                <a:gd name="connsiteY11" fmla="*/ 518958 h 831806"/>
                <a:gd name="connsiteX12" fmla="*/ 756488 w 2217802"/>
                <a:gd name="connsiteY12" fmla="*/ 518958 h 831806"/>
                <a:gd name="connsiteX13" fmla="*/ 103325 w 2217802"/>
                <a:gd name="connsiteY13" fmla="*/ 518958 h 831806"/>
                <a:gd name="connsiteX14" fmla="*/ 0 w 2217802"/>
                <a:gd name="connsiteY14" fmla="*/ 415903 h 831806"/>
                <a:gd name="connsiteX15" fmla="*/ 103325 w 2217802"/>
                <a:gd name="connsiteY15" fmla="*/ 309167 h 831806"/>
                <a:gd name="connsiteX16" fmla="*/ 365329 w 2217802"/>
                <a:gd name="connsiteY16" fmla="*/ 309167 h 831806"/>
                <a:gd name="connsiteX17" fmla="*/ 911476 w 2217802"/>
                <a:gd name="connsiteY17" fmla="*/ 309167 h 831806"/>
                <a:gd name="connsiteX18" fmla="*/ 1357989 w 2217802"/>
                <a:gd name="connsiteY18" fmla="*/ 309167 h 831806"/>
                <a:gd name="connsiteX19" fmla="*/ 1852474 w 2217802"/>
                <a:gd name="connsiteY19" fmla="*/ 309167 h 831806"/>
                <a:gd name="connsiteX20" fmla="*/ 1693796 w 2217802"/>
                <a:gd name="connsiteY20" fmla="*/ 180347 h 831806"/>
                <a:gd name="connsiteX21" fmla="*/ 1667964 w 2217802"/>
                <a:gd name="connsiteY21" fmla="*/ 103056 h 831806"/>
                <a:gd name="connsiteX22" fmla="*/ 1774980 w 2217802"/>
                <a:gd name="connsiteY22" fmla="*/ 0 h 83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17802" h="831806">
                  <a:moveTo>
                    <a:pt x="1774980" y="0"/>
                  </a:moveTo>
                  <a:cubicBezTo>
                    <a:pt x="1800811" y="0"/>
                    <a:pt x="1826642" y="0"/>
                    <a:pt x="1852474" y="25764"/>
                  </a:cubicBezTo>
                  <a:cubicBezTo>
                    <a:pt x="2191971" y="334931"/>
                    <a:pt x="2191971" y="334931"/>
                    <a:pt x="2191971" y="334931"/>
                  </a:cubicBezTo>
                  <a:cubicBezTo>
                    <a:pt x="2217802" y="334931"/>
                    <a:pt x="2217802" y="360695"/>
                    <a:pt x="2217802" y="415903"/>
                  </a:cubicBezTo>
                  <a:cubicBezTo>
                    <a:pt x="2217802" y="441667"/>
                    <a:pt x="2217802" y="467431"/>
                    <a:pt x="2191971" y="493195"/>
                  </a:cubicBezTo>
                  <a:cubicBezTo>
                    <a:pt x="1852474" y="806042"/>
                    <a:pt x="1852474" y="806042"/>
                    <a:pt x="1852474" y="806042"/>
                  </a:cubicBezTo>
                  <a:cubicBezTo>
                    <a:pt x="1826642" y="806042"/>
                    <a:pt x="1800811" y="831806"/>
                    <a:pt x="1774980" y="831806"/>
                  </a:cubicBezTo>
                  <a:cubicBezTo>
                    <a:pt x="1723317" y="831806"/>
                    <a:pt x="1667964" y="780278"/>
                    <a:pt x="1667964" y="728750"/>
                  </a:cubicBezTo>
                  <a:cubicBezTo>
                    <a:pt x="1667964" y="673542"/>
                    <a:pt x="1693796" y="647778"/>
                    <a:pt x="1693796" y="647778"/>
                  </a:cubicBezTo>
                  <a:cubicBezTo>
                    <a:pt x="1852474" y="518958"/>
                    <a:pt x="1852474" y="518958"/>
                    <a:pt x="1852474" y="518958"/>
                  </a:cubicBezTo>
                  <a:cubicBezTo>
                    <a:pt x="1225142" y="518958"/>
                    <a:pt x="1225142" y="518958"/>
                    <a:pt x="1225142" y="518958"/>
                  </a:cubicBezTo>
                  <a:cubicBezTo>
                    <a:pt x="1018492" y="518958"/>
                    <a:pt x="1018492" y="518958"/>
                    <a:pt x="1018492" y="518958"/>
                  </a:cubicBezTo>
                  <a:cubicBezTo>
                    <a:pt x="756488" y="518958"/>
                    <a:pt x="756488" y="518958"/>
                    <a:pt x="756488" y="518958"/>
                  </a:cubicBezTo>
                  <a:cubicBezTo>
                    <a:pt x="103325" y="518958"/>
                    <a:pt x="103325" y="518958"/>
                    <a:pt x="103325" y="518958"/>
                  </a:cubicBezTo>
                  <a:cubicBezTo>
                    <a:pt x="51663" y="518958"/>
                    <a:pt x="0" y="467431"/>
                    <a:pt x="0" y="415903"/>
                  </a:cubicBezTo>
                  <a:cubicBezTo>
                    <a:pt x="0" y="334931"/>
                    <a:pt x="51663" y="309167"/>
                    <a:pt x="103325" y="309167"/>
                  </a:cubicBezTo>
                  <a:cubicBezTo>
                    <a:pt x="365329" y="309167"/>
                    <a:pt x="365329" y="309167"/>
                    <a:pt x="365329" y="309167"/>
                  </a:cubicBezTo>
                  <a:cubicBezTo>
                    <a:pt x="911476" y="309167"/>
                    <a:pt x="911476" y="309167"/>
                    <a:pt x="911476" y="309167"/>
                  </a:cubicBezTo>
                  <a:cubicBezTo>
                    <a:pt x="1357989" y="309167"/>
                    <a:pt x="1357989" y="309167"/>
                    <a:pt x="1357989" y="309167"/>
                  </a:cubicBezTo>
                  <a:cubicBezTo>
                    <a:pt x="1852474" y="309167"/>
                    <a:pt x="1852474" y="309167"/>
                    <a:pt x="1852474" y="309167"/>
                  </a:cubicBezTo>
                  <a:cubicBezTo>
                    <a:pt x="1693796" y="180347"/>
                    <a:pt x="1693796" y="180347"/>
                    <a:pt x="1693796" y="180347"/>
                  </a:cubicBezTo>
                  <a:cubicBezTo>
                    <a:pt x="1693796" y="154584"/>
                    <a:pt x="1667964" y="128820"/>
                    <a:pt x="1667964" y="103056"/>
                  </a:cubicBezTo>
                  <a:cubicBezTo>
                    <a:pt x="1667964" y="25764"/>
                    <a:pt x="1723317" y="0"/>
                    <a:pt x="17749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788A4A1-6625-C479-8F45-56DC6EADB282}"/>
                </a:ext>
              </a:extLst>
            </p:cNvPr>
            <p:cNvSpPr txBox="1"/>
            <p:nvPr/>
          </p:nvSpPr>
          <p:spPr>
            <a:xfrm>
              <a:off x="1268092" y="4955070"/>
              <a:ext cx="1741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Company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209A493-87C5-9DA5-CE03-74529CBC043C}"/>
                </a:ext>
              </a:extLst>
            </p:cNvPr>
            <p:cNvSpPr txBox="1"/>
            <p:nvPr/>
          </p:nvSpPr>
          <p:spPr>
            <a:xfrm>
              <a:off x="2815826" y="4955070"/>
              <a:ext cx="13606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Sponsorhip</a:t>
              </a:r>
              <a:endPara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6DF7766-D8C3-9F2F-0B2C-E4C075130DB8}"/>
                </a:ext>
              </a:extLst>
            </p:cNvPr>
            <p:cNvSpPr txBox="1"/>
            <p:nvPr/>
          </p:nvSpPr>
          <p:spPr>
            <a:xfrm>
              <a:off x="4357244" y="4955070"/>
              <a:ext cx="27655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Your  content text goes here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B976C57-6D4A-63FC-F0E5-1D0CE1908076}"/>
                </a:ext>
              </a:extLst>
            </p:cNvPr>
            <p:cNvSpPr txBox="1"/>
            <p:nvPr/>
          </p:nvSpPr>
          <p:spPr>
            <a:xfrm>
              <a:off x="7346495" y="4955070"/>
              <a:ext cx="1045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$72.000+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12BB957-B846-8FDE-0571-344B29275A79}"/>
                </a:ext>
              </a:extLst>
            </p:cNvPr>
            <p:cNvSpPr/>
            <p:nvPr/>
          </p:nvSpPr>
          <p:spPr>
            <a:xfrm>
              <a:off x="9312265" y="5515220"/>
              <a:ext cx="322280" cy="3089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spc="71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206E7CE-66BC-4676-8F9F-621EA5C35936}"/>
                </a:ext>
              </a:extLst>
            </p:cNvPr>
            <p:cNvSpPr/>
            <p:nvPr/>
          </p:nvSpPr>
          <p:spPr>
            <a:xfrm>
              <a:off x="9410439" y="5647036"/>
              <a:ext cx="125932" cy="45271"/>
            </a:xfrm>
            <a:custGeom>
              <a:avLst/>
              <a:gdLst>
                <a:gd name="connsiteX0" fmla="*/ 1774980 w 2217802"/>
                <a:gd name="connsiteY0" fmla="*/ 0 h 831806"/>
                <a:gd name="connsiteX1" fmla="*/ 1852474 w 2217802"/>
                <a:gd name="connsiteY1" fmla="*/ 25764 h 831806"/>
                <a:gd name="connsiteX2" fmla="*/ 2191971 w 2217802"/>
                <a:gd name="connsiteY2" fmla="*/ 334931 h 831806"/>
                <a:gd name="connsiteX3" fmla="*/ 2217802 w 2217802"/>
                <a:gd name="connsiteY3" fmla="*/ 415903 h 831806"/>
                <a:gd name="connsiteX4" fmla="*/ 2191971 w 2217802"/>
                <a:gd name="connsiteY4" fmla="*/ 493195 h 831806"/>
                <a:gd name="connsiteX5" fmla="*/ 1852474 w 2217802"/>
                <a:gd name="connsiteY5" fmla="*/ 806042 h 831806"/>
                <a:gd name="connsiteX6" fmla="*/ 1774980 w 2217802"/>
                <a:gd name="connsiteY6" fmla="*/ 831806 h 831806"/>
                <a:gd name="connsiteX7" fmla="*/ 1667964 w 2217802"/>
                <a:gd name="connsiteY7" fmla="*/ 728750 h 831806"/>
                <a:gd name="connsiteX8" fmla="*/ 1693796 w 2217802"/>
                <a:gd name="connsiteY8" fmla="*/ 647778 h 831806"/>
                <a:gd name="connsiteX9" fmla="*/ 1852474 w 2217802"/>
                <a:gd name="connsiteY9" fmla="*/ 518958 h 831806"/>
                <a:gd name="connsiteX10" fmla="*/ 1225142 w 2217802"/>
                <a:gd name="connsiteY10" fmla="*/ 518958 h 831806"/>
                <a:gd name="connsiteX11" fmla="*/ 1018492 w 2217802"/>
                <a:gd name="connsiteY11" fmla="*/ 518958 h 831806"/>
                <a:gd name="connsiteX12" fmla="*/ 756488 w 2217802"/>
                <a:gd name="connsiteY12" fmla="*/ 518958 h 831806"/>
                <a:gd name="connsiteX13" fmla="*/ 103325 w 2217802"/>
                <a:gd name="connsiteY13" fmla="*/ 518958 h 831806"/>
                <a:gd name="connsiteX14" fmla="*/ 0 w 2217802"/>
                <a:gd name="connsiteY14" fmla="*/ 415903 h 831806"/>
                <a:gd name="connsiteX15" fmla="*/ 103325 w 2217802"/>
                <a:gd name="connsiteY15" fmla="*/ 309167 h 831806"/>
                <a:gd name="connsiteX16" fmla="*/ 365329 w 2217802"/>
                <a:gd name="connsiteY16" fmla="*/ 309167 h 831806"/>
                <a:gd name="connsiteX17" fmla="*/ 911476 w 2217802"/>
                <a:gd name="connsiteY17" fmla="*/ 309167 h 831806"/>
                <a:gd name="connsiteX18" fmla="*/ 1357989 w 2217802"/>
                <a:gd name="connsiteY18" fmla="*/ 309167 h 831806"/>
                <a:gd name="connsiteX19" fmla="*/ 1852474 w 2217802"/>
                <a:gd name="connsiteY19" fmla="*/ 309167 h 831806"/>
                <a:gd name="connsiteX20" fmla="*/ 1693796 w 2217802"/>
                <a:gd name="connsiteY20" fmla="*/ 180347 h 831806"/>
                <a:gd name="connsiteX21" fmla="*/ 1667964 w 2217802"/>
                <a:gd name="connsiteY21" fmla="*/ 103056 h 831806"/>
                <a:gd name="connsiteX22" fmla="*/ 1774980 w 2217802"/>
                <a:gd name="connsiteY22" fmla="*/ 0 h 83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17802" h="831806">
                  <a:moveTo>
                    <a:pt x="1774980" y="0"/>
                  </a:moveTo>
                  <a:cubicBezTo>
                    <a:pt x="1800811" y="0"/>
                    <a:pt x="1826642" y="0"/>
                    <a:pt x="1852474" y="25764"/>
                  </a:cubicBezTo>
                  <a:cubicBezTo>
                    <a:pt x="2191971" y="334931"/>
                    <a:pt x="2191971" y="334931"/>
                    <a:pt x="2191971" y="334931"/>
                  </a:cubicBezTo>
                  <a:cubicBezTo>
                    <a:pt x="2217802" y="334931"/>
                    <a:pt x="2217802" y="360695"/>
                    <a:pt x="2217802" y="415903"/>
                  </a:cubicBezTo>
                  <a:cubicBezTo>
                    <a:pt x="2217802" y="441667"/>
                    <a:pt x="2217802" y="467431"/>
                    <a:pt x="2191971" y="493195"/>
                  </a:cubicBezTo>
                  <a:cubicBezTo>
                    <a:pt x="1852474" y="806042"/>
                    <a:pt x="1852474" y="806042"/>
                    <a:pt x="1852474" y="806042"/>
                  </a:cubicBezTo>
                  <a:cubicBezTo>
                    <a:pt x="1826642" y="806042"/>
                    <a:pt x="1800811" y="831806"/>
                    <a:pt x="1774980" y="831806"/>
                  </a:cubicBezTo>
                  <a:cubicBezTo>
                    <a:pt x="1723317" y="831806"/>
                    <a:pt x="1667964" y="780278"/>
                    <a:pt x="1667964" y="728750"/>
                  </a:cubicBezTo>
                  <a:cubicBezTo>
                    <a:pt x="1667964" y="673542"/>
                    <a:pt x="1693796" y="647778"/>
                    <a:pt x="1693796" y="647778"/>
                  </a:cubicBezTo>
                  <a:cubicBezTo>
                    <a:pt x="1852474" y="518958"/>
                    <a:pt x="1852474" y="518958"/>
                    <a:pt x="1852474" y="518958"/>
                  </a:cubicBezTo>
                  <a:cubicBezTo>
                    <a:pt x="1225142" y="518958"/>
                    <a:pt x="1225142" y="518958"/>
                    <a:pt x="1225142" y="518958"/>
                  </a:cubicBezTo>
                  <a:cubicBezTo>
                    <a:pt x="1018492" y="518958"/>
                    <a:pt x="1018492" y="518958"/>
                    <a:pt x="1018492" y="518958"/>
                  </a:cubicBezTo>
                  <a:cubicBezTo>
                    <a:pt x="756488" y="518958"/>
                    <a:pt x="756488" y="518958"/>
                    <a:pt x="756488" y="518958"/>
                  </a:cubicBezTo>
                  <a:cubicBezTo>
                    <a:pt x="103325" y="518958"/>
                    <a:pt x="103325" y="518958"/>
                    <a:pt x="103325" y="518958"/>
                  </a:cubicBezTo>
                  <a:cubicBezTo>
                    <a:pt x="51663" y="518958"/>
                    <a:pt x="0" y="467431"/>
                    <a:pt x="0" y="415903"/>
                  </a:cubicBezTo>
                  <a:cubicBezTo>
                    <a:pt x="0" y="334931"/>
                    <a:pt x="51663" y="309167"/>
                    <a:pt x="103325" y="309167"/>
                  </a:cubicBezTo>
                  <a:cubicBezTo>
                    <a:pt x="365329" y="309167"/>
                    <a:pt x="365329" y="309167"/>
                    <a:pt x="365329" y="309167"/>
                  </a:cubicBezTo>
                  <a:cubicBezTo>
                    <a:pt x="911476" y="309167"/>
                    <a:pt x="911476" y="309167"/>
                    <a:pt x="911476" y="309167"/>
                  </a:cubicBezTo>
                  <a:cubicBezTo>
                    <a:pt x="1357989" y="309167"/>
                    <a:pt x="1357989" y="309167"/>
                    <a:pt x="1357989" y="309167"/>
                  </a:cubicBezTo>
                  <a:cubicBezTo>
                    <a:pt x="1852474" y="309167"/>
                    <a:pt x="1852474" y="309167"/>
                    <a:pt x="1852474" y="309167"/>
                  </a:cubicBezTo>
                  <a:cubicBezTo>
                    <a:pt x="1693796" y="180347"/>
                    <a:pt x="1693796" y="180347"/>
                    <a:pt x="1693796" y="180347"/>
                  </a:cubicBezTo>
                  <a:cubicBezTo>
                    <a:pt x="1693796" y="154584"/>
                    <a:pt x="1667964" y="128820"/>
                    <a:pt x="1667964" y="103056"/>
                  </a:cubicBezTo>
                  <a:cubicBezTo>
                    <a:pt x="1667964" y="25764"/>
                    <a:pt x="1723317" y="0"/>
                    <a:pt x="17749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4D80804-DCCC-3701-E3E3-F5F845685B9A}"/>
                </a:ext>
              </a:extLst>
            </p:cNvPr>
            <p:cNvSpPr/>
            <p:nvPr/>
          </p:nvSpPr>
          <p:spPr>
            <a:xfrm flipH="1">
              <a:off x="8844019" y="5515220"/>
              <a:ext cx="322280" cy="308903"/>
            </a:xfrm>
            <a:prstGeom prst="ellipse">
              <a:avLst/>
            </a:prstGeom>
            <a:solidFill>
              <a:schemeClr val="bg1">
                <a:lumMod val="65000"/>
                <a:alpha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spc="71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1EAC662-4587-7049-2BF3-CBB38EFCAF24}"/>
                </a:ext>
              </a:extLst>
            </p:cNvPr>
            <p:cNvSpPr/>
            <p:nvPr/>
          </p:nvSpPr>
          <p:spPr>
            <a:xfrm flipH="1">
              <a:off x="8942193" y="5647036"/>
              <a:ext cx="125932" cy="45271"/>
            </a:xfrm>
            <a:custGeom>
              <a:avLst/>
              <a:gdLst>
                <a:gd name="connsiteX0" fmla="*/ 1774980 w 2217802"/>
                <a:gd name="connsiteY0" fmla="*/ 0 h 831806"/>
                <a:gd name="connsiteX1" fmla="*/ 1852474 w 2217802"/>
                <a:gd name="connsiteY1" fmla="*/ 25764 h 831806"/>
                <a:gd name="connsiteX2" fmla="*/ 2191971 w 2217802"/>
                <a:gd name="connsiteY2" fmla="*/ 334931 h 831806"/>
                <a:gd name="connsiteX3" fmla="*/ 2217802 w 2217802"/>
                <a:gd name="connsiteY3" fmla="*/ 415903 h 831806"/>
                <a:gd name="connsiteX4" fmla="*/ 2191971 w 2217802"/>
                <a:gd name="connsiteY4" fmla="*/ 493195 h 831806"/>
                <a:gd name="connsiteX5" fmla="*/ 1852474 w 2217802"/>
                <a:gd name="connsiteY5" fmla="*/ 806042 h 831806"/>
                <a:gd name="connsiteX6" fmla="*/ 1774980 w 2217802"/>
                <a:gd name="connsiteY6" fmla="*/ 831806 h 831806"/>
                <a:gd name="connsiteX7" fmla="*/ 1667964 w 2217802"/>
                <a:gd name="connsiteY7" fmla="*/ 728750 h 831806"/>
                <a:gd name="connsiteX8" fmla="*/ 1693796 w 2217802"/>
                <a:gd name="connsiteY8" fmla="*/ 647778 h 831806"/>
                <a:gd name="connsiteX9" fmla="*/ 1852474 w 2217802"/>
                <a:gd name="connsiteY9" fmla="*/ 518958 h 831806"/>
                <a:gd name="connsiteX10" fmla="*/ 1225142 w 2217802"/>
                <a:gd name="connsiteY10" fmla="*/ 518958 h 831806"/>
                <a:gd name="connsiteX11" fmla="*/ 1018492 w 2217802"/>
                <a:gd name="connsiteY11" fmla="*/ 518958 h 831806"/>
                <a:gd name="connsiteX12" fmla="*/ 756488 w 2217802"/>
                <a:gd name="connsiteY12" fmla="*/ 518958 h 831806"/>
                <a:gd name="connsiteX13" fmla="*/ 103325 w 2217802"/>
                <a:gd name="connsiteY13" fmla="*/ 518958 h 831806"/>
                <a:gd name="connsiteX14" fmla="*/ 0 w 2217802"/>
                <a:gd name="connsiteY14" fmla="*/ 415903 h 831806"/>
                <a:gd name="connsiteX15" fmla="*/ 103325 w 2217802"/>
                <a:gd name="connsiteY15" fmla="*/ 309167 h 831806"/>
                <a:gd name="connsiteX16" fmla="*/ 365329 w 2217802"/>
                <a:gd name="connsiteY16" fmla="*/ 309167 h 831806"/>
                <a:gd name="connsiteX17" fmla="*/ 911476 w 2217802"/>
                <a:gd name="connsiteY17" fmla="*/ 309167 h 831806"/>
                <a:gd name="connsiteX18" fmla="*/ 1357989 w 2217802"/>
                <a:gd name="connsiteY18" fmla="*/ 309167 h 831806"/>
                <a:gd name="connsiteX19" fmla="*/ 1852474 w 2217802"/>
                <a:gd name="connsiteY19" fmla="*/ 309167 h 831806"/>
                <a:gd name="connsiteX20" fmla="*/ 1693796 w 2217802"/>
                <a:gd name="connsiteY20" fmla="*/ 180347 h 831806"/>
                <a:gd name="connsiteX21" fmla="*/ 1667964 w 2217802"/>
                <a:gd name="connsiteY21" fmla="*/ 103056 h 831806"/>
                <a:gd name="connsiteX22" fmla="*/ 1774980 w 2217802"/>
                <a:gd name="connsiteY22" fmla="*/ 0 h 83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17802" h="831806">
                  <a:moveTo>
                    <a:pt x="1774980" y="0"/>
                  </a:moveTo>
                  <a:cubicBezTo>
                    <a:pt x="1800811" y="0"/>
                    <a:pt x="1826642" y="0"/>
                    <a:pt x="1852474" y="25764"/>
                  </a:cubicBezTo>
                  <a:cubicBezTo>
                    <a:pt x="2191971" y="334931"/>
                    <a:pt x="2191971" y="334931"/>
                    <a:pt x="2191971" y="334931"/>
                  </a:cubicBezTo>
                  <a:cubicBezTo>
                    <a:pt x="2217802" y="334931"/>
                    <a:pt x="2217802" y="360695"/>
                    <a:pt x="2217802" y="415903"/>
                  </a:cubicBezTo>
                  <a:cubicBezTo>
                    <a:pt x="2217802" y="441667"/>
                    <a:pt x="2217802" y="467431"/>
                    <a:pt x="2191971" y="493195"/>
                  </a:cubicBezTo>
                  <a:cubicBezTo>
                    <a:pt x="1852474" y="806042"/>
                    <a:pt x="1852474" y="806042"/>
                    <a:pt x="1852474" y="806042"/>
                  </a:cubicBezTo>
                  <a:cubicBezTo>
                    <a:pt x="1826642" y="806042"/>
                    <a:pt x="1800811" y="831806"/>
                    <a:pt x="1774980" y="831806"/>
                  </a:cubicBezTo>
                  <a:cubicBezTo>
                    <a:pt x="1723317" y="831806"/>
                    <a:pt x="1667964" y="780278"/>
                    <a:pt x="1667964" y="728750"/>
                  </a:cubicBezTo>
                  <a:cubicBezTo>
                    <a:pt x="1667964" y="673542"/>
                    <a:pt x="1693796" y="647778"/>
                    <a:pt x="1693796" y="647778"/>
                  </a:cubicBezTo>
                  <a:cubicBezTo>
                    <a:pt x="1852474" y="518958"/>
                    <a:pt x="1852474" y="518958"/>
                    <a:pt x="1852474" y="518958"/>
                  </a:cubicBezTo>
                  <a:cubicBezTo>
                    <a:pt x="1225142" y="518958"/>
                    <a:pt x="1225142" y="518958"/>
                    <a:pt x="1225142" y="518958"/>
                  </a:cubicBezTo>
                  <a:cubicBezTo>
                    <a:pt x="1018492" y="518958"/>
                    <a:pt x="1018492" y="518958"/>
                    <a:pt x="1018492" y="518958"/>
                  </a:cubicBezTo>
                  <a:cubicBezTo>
                    <a:pt x="756488" y="518958"/>
                    <a:pt x="756488" y="518958"/>
                    <a:pt x="756488" y="518958"/>
                  </a:cubicBezTo>
                  <a:cubicBezTo>
                    <a:pt x="103325" y="518958"/>
                    <a:pt x="103325" y="518958"/>
                    <a:pt x="103325" y="518958"/>
                  </a:cubicBezTo>
                  <a:cubicBezTo>
                    <a:pt x="51663" y="518958"/>
                    <a:pt x="0" y="467431"/>
                    <a:pt x="0" y="415903"/>
                  </a:cubicBezTo>
                  <a:cubicBezTo>
                    <a:pt x="0" y="334931"/>
                    <a:pt x="51663" y="309167"/>
                    <a:pt x="103325" y="309167"/>
                  </a:cubicBezTo>
                  <a:cubicBezTo>
                    <a:pt x="365329" y="309167"/>
                    <a:pt x="365329" y="309167"/>
                    <a:pt x="365329" y="309167"/>
                  </a:cubicBezTo>
                  <a:cubicBezTo>
                    <a:pt x="911476" y="309167"/>
                    <a:pt x="911476" y="309167"/>
                    <a:pt x="911476" y="309167"/>
                  </a:cubicBezTo>
                  <a:cubicBezTo>
                    <a:pt x="1357989" y="309167"/>
                    <a:pt x="1357989" y="309167"/>
                    <a:pt x="1357989" y="309167"/>
                  </a:cubicBezTo>
                  <a:cubicBezTo>
                    <a:pt x="1852474" y="309167"/>
                    <a:pt x="1852474" y="309167"/>
                    <a:pt x="1852474" y="309167"/>
                  </a:cubicBezTo>
                  <a:cubicBezTo>
                    <a:pt x="1693796" y="180347"/>
                    <a:pt x="1693796" y="180347"/>
                    <a:pt x="1693796" y="180347"/>
                  </a:cubicBezTo>
                  <a:cubicBezTo>
                    <a:pt x="1693796" y="154584"/>
                    <a:pt x="1667964" y="128820"/>
                    <a:pt x="1667964" y="103056"/>
                  </a:cubicBezTo>
                  <a:cubicBezTo>
                    <a:pt x="1667964" y="25764"/>
                    <a:pt x="1723317" y="0"/>
                    <a:pt x="17749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B644218-E293-EEE6-1CDB-B37F2099A8F2}"/>
                </a:ext>
              </a:extLst>
            </p:cNvPr>
            <p:cNvSpPr txBox="1"/>
            <p:nvPr/>
          </p:nvSpPr>
          <p:spPr>
            <a:xfrm>
              <a:off x="1268092" y="5531172"/>
              <a:ext cx="1741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Company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DBB1859-F444-EA14-7952-8ECE7CD000BF}"/>
                </a:ext>
              </a:extLst>
            </p:cNvPr>
            <p:cNvSpPr txBox="1"/>
            <p:nvPr/>
          </p:nvSpPr>
          <p:spPr>
            <a:xfrm>
              <a:off x="2815826" y="5531172"/>
              <a:ext cx="13606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Sponsorhip</a:t>
              </a:r>
              <a:endPara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AF62EF0-0802-A55A-4252-53C184F429F5}"/>
                </a:ext>
              </a:extLst>
            </p:cNvPr>
            <p:cNvSpPr txBox="1"/>
            <p:nvPr/>
          </p:nvSpPr>
          <p:spPr>
            <a:xfrm>
              <a:off x="4357244" y="5531172"/>
              <a:ext cx="27655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Your  content text goes here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8AC1736-2717-343C-BB3C-36A83929DDB9}"/>
                </a:ext>
              </a:extLst>
            </p:cNvPr>
            <p:cNvSpPr txBox="1"/>
            <p:nvPr/>
          </p:nvSpPr>
          <p:spPr>
            <a:xfrm>
              <a:off x="7346495" y="5531172"/>
              <a:ext cx="1045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$72.000+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CA65948-9A5B-6F95-2965-C26A151FA51B}"/>
                </a:ext>
              </a:extLst>
            </p:cNvPr>
            <p:cNvSpPr txBox="1"/>
            <p:nvPr/>
          </p:nvSpPr>
          <p:spPr>
            <a:xfrm>
              <a:off x="1268091" y="2018159"/>
              <a:ext cx="17419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chemeClr val="bg1"/>
                  </a:solidFill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INVESTOR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76F4082-825E-92E0-5A05-7D90939BC96B}"/>
                </a:ext>
              </a:extLst>
            </p:cNvPr>
            <p:cNvSpPr txBox="1"/>
            <p:nvPr/>
          </p:nvSpPr>
          <p:spPr>
            <a:xfrm>
              <a:off x="3160952" y="2018159"/>
              <a:ext cx="1045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chemeClr val="bg1"/>
                  </a:solidFill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TITLE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875552-67B4-8A5F-60ED-E39B5F77ACE3}"/>
                </a:ext>
              </a:extLst>
            </p:cNvPr>
            <p:cNvSpPr txBox="1"/>
            <p:nvPr/>
          </p:nvSpPr>
          <p:spPr>
            <a:xfrm>
              <a:off x="4357242" y="2018159"/>
              <a:ext cx="27655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chemeClr val="bg1"/>
                  </a:solidFill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DETAILS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ADF1B18-B1D6-DE76-B9B4-47072989019A}"/>
                </a:ext>
              </a:extLst>
            </p:cNvPr>
            <p:cNvSpPr txBox="1"/>
            <p:nvPr/>
          </p:nvSpPr>
          <p:spPr>
            <a:xfrm>
              <a:off x="7269557" y="2018159"/>
              <a:ext cx="1199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FINANCE</a:t>
              </a:r>
              <a:endParaRPr lang="en-GB" sz="1400" b="1" dirty="0">
                <a:solidFill>
                  <a:schemeClr val="bg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3E92104-8D46-CE3E-CBCA-1CE11A2722E6}"/>
                </a:ext>
              </a:extLst>
            </p:cNvPr>
            <p:cNvGrpSpPr/>
            <p:nvPr/>
          </p:nvGrpSpPr>
          <p:grpSpPr>
            <a:xfrm>
              <a:off x="10790377" y="5476630"/>
              <a:ext cx="483718" cy="483718"/>
              <a:chOff x="-1112140" y="4165600"/>
              <a:chExt cx="597232" cy="597232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6538DD72-330B-F6C7-A4B8-2F4FB94AAA66}"/>
                  </a:ext>
                </a:extLst>
              </p:cNvPr>
              <p:cNvSpPr/>
              <p:nvPr/>
            </p:nvSpPr>
            <p:spPr>
              <a:xfrm>
                <a:off x="-1112140" y="4165600"/>
                <a:ext cx="597232" cy="597232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  <a:effectLst>
                <a:outerShdw blurRad="711200" dist="431800" dir="5400000" algn="t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pic>
            <p:nvPicPr>
              <p:cNvPr id="84" name="Graphic 83" descr="Line arrow Straight">
                <a:extLst>
                  <a:ext uri="{FF2B5EF4-FFF2-40B4-BE49-F238E27FC236}">
                    <a16:creationId xmlns:a16="http://schemas.microsoft.com/office/drawing/2014/main" id="{648202A2-0B01-B7AE-525B-FC51A49BF6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-984397" y="4293343"/>
                <a:ext cx="341746" cy="341746"/>
              </a:xfrm>
              <a:prstGeom prst="rect">
                <a:avLst/>
              </a:prstGeom>
            </p:spPr>
          </p:pic>
        </p:grp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142E24FB-ECDB-69F6-C7EA-3CC2B02650C8}"/>
              </a:ext>
            </a:extLst>
          </p:cNvPr>
          <p:cNvSpPr txBox="1"/>
          <p:nvPr/>
        </p:nvSpPr>
        <p:spPr>
          <a:xfrm>
            <a:off x="1002484" y="485769"/>
            <a:ext cx="75582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-11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Research and create delightful ideas- </a:t>
            </a:r>
            <a:r>
              <a:rPr lang="en-US" sz="4400" b="1" spc="-110" dirty="0">
                <a:solidFill>
                  <a:schemeClr val="accent1"/>
                </a:solidFill>
                <a:latin typeface="+mj-lt"/>
              </a:rPr>
              <a:t>@JohnD</a:t>
            </a:r>
          </a:p>
        </p:txBody>
      </p:sp>
    </p:spTree>
    <p:extLst>
      <p:ext uri="{BB962C8B-B14F-4D97-AF65-F5344CB8AC3E}">
        <p14:creationId xmlns:p14="http://schemas.microsoft.com/office/powerpoint/2010/main" val="161879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ECC74DD-DC93-37CC-72B4-0E8FA0A4EAB3}"/>
              </a:ext>
            </a:extLst>
          </p:cNvPr>
          <p:cNvGrpSpPr/>
          <p:nvPr/>
        </p:nvGrpSpPr>
        <p:grpSpPr>
          <a:xfrm>
            <a:off x="812800" y="1834192"/>
            <a:ext cx="10566400" cy="3257454"/>
            <a:chOff x="812800" y="1943100"/>
            <a:chExt cx="10566400" cy="325745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2BFD9A8-B397-A2A0-EDBF-790B3E573D0C}"/>
                </a:ext>
              </a:extLst>
            </p:cNvPr>
            <p:cNvSpPr/>
            <p:nvPr/>
          </p:nvSpPr>
          <p:spPr>
            <a:xfrm>
              <a:off x="812800" y="1943100"/>
              <a:ext cx="10566400" cy="3257454"/>
            </a:xfrm>
            <a:prstGeom prst="roundRect">
              <a:avLst>
                <a:gd name="adj" fmla="val 6333"/>
              </a:avLst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66000">
                  <a:schemeClr val="accent1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" name="Table 4410">
              <a:extLst>
                <a:ext uri="{FF2B5EF4-FFF2-40B4-BE49-F238E27FC236}">
                  <a16:creationId xmlns:a16="http://schemas.microsoft.com/office/drawing/2014/main" id="{6A9AB359-017D-0B10-C35B-29908526477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38879043"/>
                </p:ext>
              </p:extLst>
            </p:nvPr>
          </p:nvGraphicFramePr>
          <p:xfrm>
            <a:off x="1252995" y="2085115"/>
            <a:ext cx="9686010" cy="3115439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193720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93720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93720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959876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914528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544606">
                  <a:tc>
                    <a:txBody>
                      <a:bodyPr/>
                      <a:lstStyle/>
                      <a:p>
                        <a:pPr lvl="0" algn="ctr"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600" b="1" dirty="0">
                            <a:solidFill>
                              <a:schemeClr val="bg1"/>
                            </a:solidFill>
                            <a:latin typeface="+mj-lt"/>
                            <a:sym typeface="BebasNeueBold"/>
                          </a:rPr>
                          <a:t>Regular</a:t>
                        </a:r>
                        <a:endParaRPr sz="1600" b="1" dirty="0">
                          <a:solidFill>
                            <a:schemeClr val="bg1"/>
                          </a:solidFill>
                          <a:latin typeface="+mj-lt"/>
                          <a:ea typeface="BebasNeueBold"/>
                          <a:cs typeface="BebasNeueBold"/>
                          <a:sym typeface="BebasNeueBold"/>
                        </a:endParaRPr>
                      </a:p>
                    </a:txBody>
                    <a:tcPr marL="24106" marR="24106" marT="24106" marB="24106" anchor="ctr" horzOverflow="overflow">
                      <a:lnL>
                        <a:noFill/>
                      </a:lnL>
                      <a:lnR>
                        <a:noFill/>
                      </a:lnR>
                      <a:lnT>
                        <a:noFill/>
                      </a:lnT>
                      <a:lnB w="12700" cap="flat" cmpd="sng" algn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lvl="0" algn="ctr"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600" b="1" dirty="0">
                            <a:solidFill>
                              <a:schemeClr val="bg1"/>
                            </a:solidFill>
                            <a:latin typeface="+mj-lt"/>
                            <a:sym typeface="BebasNeueBold"/>
                          </a:rPr>
                          <a:t>Professional</a:t>
                        </a:r>
                        <a:endParaRPr sz="1600" b="1" dirty="0">
                          <a:solidFill>
                            <a:schemeClr val="bg1"/>
                          </a:solidFill>
                          <a:latin typeface="+mj-lt"/>
                          <a:ea typeface="BebasNeueBold"/>
                          <a:cs typeface="BebasNeueBold"/>
                          <a:sym typeface="BebasNeueBold"/>
                        </a:endParaRPr>
                      </a:p>
                    </a:txBody>
                    <a:tcPr marL="24106" marR="24106" marT="24106" marB="24106" anchor="ctr" horzOverflow="overflow">
                      <a:lnL>
                        <a:noFill/>
                      </a:lnL>
                      <a:lnR>
                        <a:noFill/>
                      </a:lnR>
                      <a:lnT>
                        <a:noFill/>
                      </a:lnT>
                      <a:lnB w="12700" cap="flat" cmpd="sng" algn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lvl="0" algn="ctr"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600" b="1" dirty="0">
                            <a:solidFill>
                              <a:schemeClr val="bg1"/>
                            </a:solidFill>
                            <a:latin typeface="+mj-lt"/>
                            <a:sym typeface="BebasNeueBold"/>
                          </a:rPr>
                          <a:t>Promotion</a:t>
                        </a:r>
                        <a:endParaRPr sz="1600" b="1" dirty="0">
                          <a:solidFill>
                            <a:schemeClr val="bg1"/>
                          </a:solidFill>
                          <a:latin typeface="+mj-lt"/>
                          <a:ea typeface="BebasNeueBold"/>
                          <a:cs typeface="BebasNeueBold"/>
                          <a:sym typeface="BebasNeueBold"/>
                        </a:endParaRPr>
                      </a:p>
                    </a:txBody>
                    <a:tcPr marL="24106" marR="24106" marT="24106" marB="24106" anchor="ctr" horzOverflow="overflow">
                      <a:lnL>
                        <a:noFill/>
                      </a:lnL>
                      <a:lnR>
                        <a:noFill/>
                      </a:lnR>
                      <a:lnT>
                        <a:noFill/>
                      </a:lnT>
                      <a:lnB w="12700" cap="flat" cmpd="sng" algn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lvl="0" algn="ctr"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600" b="1" dirty="0">
                            <a:solidFill>
                              <a:schemeClr val="bg1"/>
                            </a:solidFill>
                            <a:latin typeface="+mj-lt"/>
                            <a:sym typeface="BebasNeueBold"/>
                          </a:rPr>
                          <a:t>SoHo</a:t>
                        </a:r>
                        <a:endParaRPr sz="1600" b="1" dirty="0">
                          <a:solidFill>
                            <a:schemeClr val="bg1"/>
                          </a:solidFill>
                          <a:latin typeface="+mj-lt"/>
                          <a:ea typeface="BebasNeueBold"/>
                          <a:cs typeface="BebasNeueBold"/>
                          <a:sym typeface="BebasNeueBold"/>
                        </a:endParaRPr>
                      </a:p>
                    </a:txBody>
                    <a:tcPr marL="24106" marR="24106" marT="24106" marB="24106" anchor="ctr" horzOverflow="overflow">
                      <a:lnL>
                        <a:noFill/>
                      </a:lnL>
                      <a:lnR>
                        <a:noFill/>
                      </a:lnR>
                      <a:lnT>
                        <a:noFill/>
                      </a:lnT>
                      <a:lnB w="12700" cap="flat" cmpd="sng" algn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lvl="0" algn="ctr"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600" b="1" dirty="0">
                            <a:solidFill>
                              <a:schemeClr val="bg1"/>
                            </a:solidFill>
                            <a:latin typeface="+mj-lt"/>
                            <a:sym typeface="BebasNeueBold"/>
                          </a:rPr>
                          <a:t>Advance</a:t>
                        </a:r>
                        <a:endParaRPr sz="1600" b="1" dirty="0">
                          <a:solidFill>
                            <a:schemeClr val="bg1"/>
                          </a:solidFill>
                          <a:latin typeface="+mj-lt"/>
                          <a:ea typeface="BebasNeueBold"/>
                          <a:cs typeface="BebasNeueBold"/>
                          <a:sym typeface="BebasNeueBold"/>
                        </a:endParaRPr>
                      </a:p>
                    </a:txBody>
                    <a:tcPr marL="24106" marR="24106" marT="24106" marB="24106" anchor="ctr" horzOverflow="overflow">
                      <a:lnL>
                        <a:noFill/>
                      </a:lnL>
                      <a:lnR>
                        <a:noFill/>
                      </a:lnR>
                      <a:lnT>
                        <a:noFill/>
                      </a:lnT>
                      <a:lnB w="12700" cap="flat" cmpd="sng" algn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55380">
                  <a:tc>
                    <a:txBody>
                      <a:bodyPr/>
                      <a:lstStyle/>
                      <a:p>
                        <a:pPr lvl="0" algn="ctr" defTabSz="914400"/>
                        <a:r>
                          <a:rPr sz="1400" b="0" dirty="0">
                            <a:solidFill>
                              <a:schemeClr val="bg1"/>
                            </a:solidFill>
                            <a:sym typeface="Roboto Light"/>
                          </a:rPr>
                          <a:t>First Service</a:t>
                        </a:r>
                        <a:endParaRPr sz="1400" b="0" dirty="0">
                          <a:solidFill>
                            <a:schemeClr val="bg1"/>
                          </a:solidFill>
                          <a:latin typeface="+mn-lt"/>
                          <a:ea typeface="Roboto Light"/>
                          <a:cs typeface="Roboto Light"/>
                          <a:sym typeface="Roboto Light"/>
                        </a:endParaRPr>
                      </a:p>
                    </a:txBody>
                    <a:tcPr marL="24106" marR="24106" marT="24106" marB="24106" anchor="ctr" horzOverflow="overflow">
                      <a:lnL>
                        <a:noFill/>
                      </a:lnL>
                      <a:lnR>
                        <a:noFill/>
                      </a:lnR>
                      <a:lnT w="12700" cap="flat" cmpd="sng" algn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lvl="0" algn="ctr" defTabSz="914400"/>
                        <a:r>
                          <a:rPr sz="1400" b="0" dirty="0">
                            <a:solidFill>
                              <a:schemeClr val="bg1"/>
                            </a:solidFill>
                            <a:sym typeface="Roboto Light"/>
                          </a:rPr>
                          <a:t>First Service</a:t>
                        </a:r>
                        <a:endParaRPr sz="1400" b="0" dirty="0">
                          <a:solidFill>
                            <a:schemeClr val="bg1"/>
                          </a:solidFill>
                          <a:latin typeface="+mn-lt"/>
                          <a:ea typeface="Roboto Light"/>
                          <a:cs typeface="Roboto Light"/>
                          <a:sym typeface="Roboto Light"/>
                        </a:endParaRPr>
                      </a:p>
                    </a:txBody>
                    <a:tcPr marL="24106" marR="24106" marT="24106" marB="24106" anchor="ctr" horzOverflow="overflow">
                      <a:lnL>
                        <a:noFill/>
                      </a:lnL>
                      <a:lnR>
                        <a:noFill/>
                      </a:lnR>
                      <a:lnT w="12700" cap="flat" cmpd="sng" algn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lvl="0" algn="ctr" defTabSz="914400"/>
                        <a:r>
                          <a:rPr sz="1400" b="0" dirty="0">
                            <a:solidFill>
                              <a:schemeClr val="bg1"/>
                            </a:solidFill>
                            <a:sym typeface="Roboto Light"/>
                          </a:rPr>
                          <a:t>First Service</a:t>
                        </a:r>
                        <a:endParaRPr sz="1400" b="0" dirty="0">
                          <a:solidFill>
                            <a:schemeClr val="bg1"/>
                          </a:solidFill>
                          <a:latin typeface="+mn-lt"/>
                          <a:ea typeface="Roboto Light"/>
                          <a:cs typeface="Roboto Light"/>
                          <a:sym typeface="Roboto Light"/>
                        </a:endParaRPr>
                      </a:p>
                    </a:txBody>
                    <a:tcPr marL="24106" marR="24106" marT="24106" marB="24106" anchor="ctr" horzOverflow="overflow">
                      <a:lnL>
                        <a:noFill/>
                      </a:lnL>
                      <a:lnR>
                        <a:noFill/>
                      </a:lnR>
                      <a:lnT w="12700" cap="flat" cmpd="sng" algn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lvl="0" algn="ctr" defTabSz="914400"/>
                        <a:r>
                          <a:rPr sz="1400" b="0" dirty="0">
                            <a:solidFill>
                              <a:schemeClr val="bg1"/>
                            </a:solidFill>
                            <a:sym typeface="Roboto Light"/>
                          </a:rPr>
                          <a:t>First Service</a:t>
                        </a:r>
                        <a:endParaRPr sz="1400" b="0" dirty="0">
                          <a:solidFill>
                            <a:schemeClr val="bg1"/>
                          </a:solidFill>
                          <a:latin typeface="+mn-lt"/>
                          <a:ea typeface="Roboto Light"/>
                          <a:cs typeface="Roboto Light"/>
                          <a:sym typeface="Roboto Light"/>
                        </a:endParaRPr>
                      </a:p>
                    </a:txBody>
                    <a:tcPr marL="24106" marR="24106" marT="24106" marB="24106" anchor="ctr" horzOverflow="overflow">
                      <a:lnL>
                        <a:noFill/>
                      </a:lnL>
                      <a:lnR>
                        <a:noFill/>
                      </a:lnR>
                      <a:lnT w="12700" cap="flat" cmpd="sng" algn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lvl="0" algn="ctr" defTabSz="914400"/>
                        <a:r>
                          <a:rPr sz="1400" b="0">
                            <a:solidFill>
                              <a:schemeClr val="bg1"/>
                            </a:solidFill>
                            <a:sym typeface="Roboto Light"/>
                          </a:rPr>
                          <a:t>First Service</a:t>
                        </a:r>
                        <a:endParaRPr sz="1400" b="0">
                          <a:solidFill>
                            <a:schemeClr val="bg1"/>
                          </a:solidFill>
                          <a:latin typeface="+mn-lt"/>
                          <a:ea typeface="Roboto Light"/>
                          <a:cs typeface="Roboto Light"/>
                          <a:sym typeface="Roboto Light"/>
                        </a:endParaRPr>
                      </a:p>
                    </a:txBody>
                    <a:tcPr marL="24106" marR="24106" marT="24106" marB="24106" anchor="ctr" horzOverflow="overflow">
                      <a:lnL>
                        <a:noFill/>
                      </a:lnL>
                      <a:lnR>
                        <a:noFill/>
                      </a:lnR>
                      <a:lnT w="12700" cap="flat" cmpd="sng" algn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55380">
                  <a:tc>
                    <a:txBody>
                      <a:bodyPr/>
                      <a:lstStyle/>
                      <a:p>
                        <a:pPr lvl="0" algn="ctr" defTabSz="914400"/>
                        <a:r>
                          <a:rPr sz="1400" b="0" dirty="0">
                            <a:solidFill>
                              <a:schemeClr val="bg1"/>
                            </a:solidFill>
                            <a:sym typeface="Roboto Light"/>
                          </a:rPr>
                          <a:t>-</a:t>
                        </a:r>
                        <a:endParaRPr sz="1400" b="0" dirty="0">
                          <a:solidFill>
                            <a:schemeClr val="bg1"/>
                          </a:solidFill>
                          <a:latin typeface="+mn-lt"/>
                          <a:ea typeface="Roboto Light"/>
                          <a:cs typeface="Roboto Light"/>
                          <a:sym typeface="Roboto Light"/>
                        </a:endParaRPr>
                      </a:p>
                    </a:txBody>
                    <a:tcPr marL="24106" marR="24106" marT="24106" marB="24106" anchor="ctr" horzOverflow="overflow">
                      <a:lnL>
                        <a:noFill/>
                      </a:lnL>
                      <a:lnR>
                        <a:noFill/>
                      </a:lnR>
                      <a:lnT w="12700" cap="flat" cmpd="sng" algn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lvl="0" algn="ctr" defTabSz="914400"/>
                        <a:r>
                          <a:rPr sz="1400" b="0" dirty="0">
                            <a:solidFill>
                              <a:schemeClr val="bg1"/>
                            </a:solidFill>
                            <a:sym typeface="Roboto Light"/>
                          </a:rPr>
                          <a:t>Second Service</a:t>
                        </a:r>
                        <a:endParaRPr sz="1400" b="0" dirty="0">
                          <a:solidFill>
                            <a:schemeClr val="bg1"/>
                          </a:solidFill>
                          <a:latin typeface="+mn-lt"/>
                          <a:ea typeface="Roboto Light"/>
                          <a:cs typeface="Roboto Light"/>
                          <a:sym typeface="Roboto Light"/>
                        </a:endParaRPr>
                      </a:p>
                    </a:txBody>
                    <a:tcPr marL="24106" marR="24106" marT="24106" marB="24106" anchor="ctr" horzOverflow="overflow">
                      <a:lnL>
                        <a:noFill/>
                      </a:lnL>
                      <a:lnR>
                        <a:noFill/>
                      </a:lnR>
                      <a:lnT w="12700" cap="flat" cmpd="sng" algn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lvl="0" algn="ctr" defTabSz="914400"/>
                        <a:r>
                          <a:rPr sz="1400" b="0" dirty="0">
                            <a:solidFill>
                              <a:schemeClr val="bg1"/>
                            </a:solidFill>
                            <a:sym typeface="Roboto Light"/>
                          </a:rPr>
                          <a:t>Second Service</a:t>
                        </a:r>
                        <a:endParaRPr sz="1400" b="0" dirty="0">
                          <a:solidFill>
                            <a:schemeClr val="bg1"/>
                          </a:solidFill>
                          <a:latin typeface="+mn-lt"/>
                          <a:ea typeface="Roboto Light"/>
                          <a:cs typeface="Roboto Light"/>
                          <a:sym typeface="Roboto Light"/>
                        </a:endParaRPr>
                      </a:p>
                    </a:txBody>
                    <a:tcPr marL="24106" marR="24106" marT="24106" marB="24106" anchor="ctr" horzOverflow="overflow">
                      <a:lnL>
                        <a:noFill/>
                      </a:lnL>
                      <a:lnR>
                        <a:noFill/>
                      </a:lnR>
                      <a:lnT w="12700" cap="flat" cmpd="sng" algn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lvl="0" algn="ctr" defTabSz="914400"/>
                        <a:r>
                          <a:rPr sz="1400" b="0" dirty="0">
                            <a:solidFill>
                              <a:schemeClr val="bg1"/>
                            </a:solidFill>
                            <a:sym typeface="Roboto Light"/>
                          </a:rPr>
                          <a:t>Second Service</a:t>
                        </a:r>
                        <a:endParaRPr sz="1400" b="0" dirty="0">
                          <a:solidFill>
                            <a:schemeClr val="bg1"/>
                          </a:solidFill>
                          <a:latin typeface="+mn-lt"/>
                          <a:ea typeface="Roboto Light"/>
                          <a:cs typeface="Roboto Light"/>
                          <a:sym typeface="Roboto Light"/>
                        </a:endParaRPr>
                      </a:p>
                    </a:txBody>
                    <a:tcPr marL="24106" marR="24106" marT="24106" marB="24106" anchor="ctr" horzOverflow="overflow">
                      <a:lnL>
                        <a:noFill/>
                      </a:lnL>
                      <a:lnR>
                        <a:noFill/>
                      </a:lnR>
                      <a:lnT w="12700" cap="flat" cmpd="sng" algn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lvl="0" algn="ctr" defTabSz="914400"/>
                        <a:r>
                          <a:rPr sz="1400" b="0">
                            <a:solidFill>
                              <a:schemeClr val="bg1"/>
                            </a:solidFill>
                            <a:sym typeface="Roboto Light"/>
                          </a:rPr>
                          <a:t>Second Service</a:t>
                        </a:r>
                        <a:endParaRPr sz="1400" b="0">
                          <a:solidFill>
                            <a:schemeClr val="bg1"/>
                          </a:solidFill>
                          <a:latin typeface="+mn-lt"/>
                          <a:ea typeface="Roboto Light"/>
                          <a:cs typeface="Roboto Light"/>
                          <a:sym typeface="Roboto Light"/>
                        </a:endParaRPr>
                      </a:p>
                    </a:txBody>
                    <a:tcPr marL="24106" marR="24106" marT="24106" marB="24106" anchor="ctr" horzOverflow="overflow">
                      <a:lnL>
                        <a:noFill/>
                      </a:lnL>
                      <a:lnR>
                        <a:noFill/>
                      </a:lnR>
                      <a:lnT w="12700" cap="flat" cmpd="sng" algn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55380">
                  <a:tc>
                    <a:txBody>
                      <a:bodyPr/>
                      <a:lstStyle/>
                      <a:p>
                        <a:pPr lvl="0" algn="ctr" defTabSz="914400"/>
                        <a:r>
                          <a:rPr sz="1400" b="0" dirty="0">
                            <a:solidFill>
                              <a:schemeClr val="bg1"/>
                            </a:solidFill>
                            <a:sym typeface="Roboto Light"/>
                          </a:rPr>
                          <a:t>-</a:t>
                        </a:r>
                        <a:endParaRPr sz="1400" b="0" dirty="0">
                          <a:solidFill>
                            <a:schemeClr val="bg1"/>
                          </a:solidFill>
                          <a:latin typeface="+mn-lt"/>
                          <a:ea typeface="Roboto Light"/>
                          <a:cs typeface="Roboto Light"/>
                          <a:sym typeface="Roboto Light"/>
                        </a:endParaRPr>
                      </a:p>
                    </a:txBody>
                    <a:tcPr marL="24106" marR="24106" marT="24106" marB="24106" anchor="ctr" horzOverflow="overflow">
                      <a:lnL>
                        <a:noFill/>
                      </a:lnL>
                      <a:lnR>
                        <a:noFill/>
                      </a:lnR>
                      <a:lnT w="12700" cap="flat" cmpd="sng" algn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lvl="0" algn="ctr" defTabSz="914400"/>
                        <a:r>
                          <a:rPr sz="1400" b="0" dirty="0">
                            <a:solidFill>
                              <a:schemeClr val="bg1"/>
                            </a:solidFill>
                            <a:sym typeface="Roboto Light"/>
                          </a:rPr>
                          <a:t>-</a:t>
                        </a:r>
                        <a:endParaRPr sz="1400" b="0" dirty="0">
                          <a:solidFill>
                            <a:schemeClr val="bg1"/>
                          </a:solidFill>
                          <a:latin typeface="+mn-lt"/>
                          <a:ea typeface="Roboto Light"/>
                          <a:cs typeface="Roboto Light"/>
                          <a:sym typeface="Roboto Light"/>
                        </a:endParaRPr>
                      </a:p>
                    </a:txBody>
                    <a:tcPr marL="24106" marR="24106" marT="24106" marB="24106" anchor="ctr" horzOverflow="overflow">
                      <a:lnL>
                        <a:noFill/>
                      </a:lnL>
                      <a:lnR>
                        <a:noFill/>
                      </a:lnR>
                      <a:lnT w="12700" cap="flat" cmpd="sng" algn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lvl="0" algn="ctr" defTabSz="914400"/>
                        <a:r>
                          <a:rPr sz="1400" b="0">
                            <a:solidFill>
                              <a:schemeClr val="bg1"/>
                            </a:solidFill>
                            <a:sym typeface="Roboto Light"/>
                          </a:rPr>
                          <a:t>Third Service</a:t>
                        </a:r>
                        <a:endParaRPr sz="1400" b="0">
                          <a:solidFill>
                            <a:schemeClr val="bg1"/>
                          </a:solidFill>
                          <a:latin typeface="+mn-lt"/>
                          <a:ea typeface="Roboto Light"/>
                          <a:cs typeface="Roboto Light"/>
                          <a:sym typeface="Roboto Light"/>
                        </a:endParaRPr>
                      </a:p>
                    </a:txBody>
                    <a:tcPr marL="24106" marR="24106" marT="24106" marB="24106" anchor="ctr" horzOverflow="overflow">
                      <a:lnL>
                        <a:noFill/>
                      </a:lnL>
                      <a:lnR>
                        <a:noFill/>
                      </a:lnR>
                      <a:lnT w="12700" cap="flat" cmpd="sng" algn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lvl="0" algn="ctr" defTabSz="914400"/>
                        <a:r>
                          <a:rPr sz="1400" b="0" dirty="0">
                            <a:solidFill>
                              <a:schemeClr val="bg1"/>
                            </a:solidFill>
                            <a:sym typeface="Roboto Light"/>
                          </a:rPr>
                          <a:t>Third Service</a:t>
                        </a:r>
                        <a:endParaRPr sz="1400" b="0" dirty="0">
                          <a:solidFill>
                            <a:schemeClr val="bg1"/>
                          </a:solidFill>
                          <a:latin typeface="+mn-lt"/>
                          <a:ea typeface="Roboto Light"/>
                          <a:cs typeface="Roboto Light"/>
                          <a:sym typeface="Roboto Light"/>
                        </a:endParaRPr>
                      </a:p>
                    </a:txBody>
                    <a:tcPr marL="24106" marR="24106" marT="24106" marB="24106" anchor="ctr" horzOverflow="overflow">
                      <a:lnL>
                        <a:noFill/>
                      </a:lnL>
                      <a:lnR>
                        <a:noFill/>
                      </a:lnR>
                      <a:lnT w="12700" cap="flat" cmpd="sng" algn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lvl="0" algn="ctr" defTabSz="914400"/>
                        <a:r>
                          <a:rPr sz="1400" b="0" dirty="0">
                            <a:solidFill>
                              <a:schemeClr val="bg1"/>
                            </a:solidFill>
                            <a:sym typeface="Roboto Light"/>
                          </a:rPr>
                          <a:t>Third Service</a:t>
                        </a:r>
                        <a:endParaRPr sz="1400" b="0" dirty="0">
                          <a:solidFill>
                            <a:schemeClr val="bg1"/>
                          </a:solidFill>
                          <a:latin typeface="+mn-lt"/>
                          <a:ea typeface="Roboto Light"/>
                          <a:cs typeface="Roboto Light"/>
                          <a:sym typeface="Roboto Light"/>
                        </a:endParaRPr>
                      </a:p>
                    </a:txBody>
                    <a:tcPr marL="24106" marR="24106" marT="24106" marB="24106" anchor="ctr" horzOverflow="overflow">
                      <a:lnL>
                        <a:noFill/>
                      </a:lnL>
                      <a:lnR>
                        <a:noFill/>
                      </a:lnR>
                      <a:lnT w="12700" cap="flat" cmpd="sng" algn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55380">
                  <a:tc>
                    <a:txBody>
                      <a:bodyPr/>
                      <a:lstStyle/>
                      <a:p>
                        <a:pPr lvl="0" algn="ctr" defTabSz="914400"/>
                        <a:r>
                          <a:rPr sz="1400" b="0">
                            <a:solidFill>
                              <a:schemeClr val="bg1"/>
                            </a:solidFill>
                            <a:sym typeface="Roboto Light"/>
                          </a:rPr>
                          <a:t>-</a:t>
                        </a:r>
                        <a:endParaRPr sz="1400" b="0">
                          <a:solidFill>
                            <a:schemeClr val="bg1"/>
                          </a:solidFill>
                          <a:latin typeface="+mn-lt"/>
                          <a:ea typeface="Roboto Light"/>
                          <a:cs typeface="Roboto Light"/>
                          <a:sym typeface="Roboto Light"/>
                        </a:endParaRPr>
                      </a:p>
                    </a:txBody>
                    <a:tcPr marL="24106" marR="24106" marT="24106" marB="24106" anchor="ctr" horzOverflow="overflow">
                      <a:lnL>
                        <a:noFill/>
                      </a:lnL>
                      <a:lnR>
                        <a:noFill/>
                      </a:lnR>
                      <a:lnT w="12700" cap="flat" cmpd="sng" algn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lvl="0" algn="ctr" defTabSz="914400"/>
                        <a:r>
                          <a:rPr sz="1400" b="0">
                            <a:solidFill>
                              <a:schemeClr val="bg1"/>
                            </a:solidFill>
                            <a:sym typeface="Roboto Light"/>
                          </a:rPr>
                          <a:t>-</a:t>
                        </a:r>
                        <a:endParaRPr sz="1400" b="0">
                          <a:solidFill>
                            <a:schemeClr val="bg1"/>
                          </a:solidFill>
                          <a:latin typeface="+mn-lt"/>
                          <a:ea typeface="Roboto Light"/>
                          <a:cs typeface="Roboto Light"/>
                          <a:sym typeface="Roboto Light"/>
                        </a:endParaRPr>
                      </a:p>
                    </a:txBody>
                    <a:tcPr marL="24106" marR="24106" marT="24106" marB="24106" anchor="ctr" horzOverflow="overflow">
                      <a:lnL>
                        <a:noFill/>
                      </a:lnL>
                      <a:lnR>
                        <a:noFill/>
                      </a:lnR>
                      <a:lnT w="12700" cap="flat" cmpd="sng" algn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lvl="0" algn="ctr" defTabSz="914400"/>
                        <a:r>
                          <a:rPr sz="1400" b="0" dirty="0">
                            <a:solidFill>
                              <a:schemeClr val="bg1"/>
                            </a:solidFill>
                            <a:sym typeface="Roboto Light"/>
                          </a:rPr>
                          <a:t>-</a:t>
                        </a:r>
                        <a:endParaRPr sz="1400" b="0" dirty="0">
                          <a:solidFill>
                            <a:schemeClr val="bg1"/>
                          </a:solidFill>
                          <a:latin typeface="+mn-lt"/>
                          <a:ea typeface="Roboto Light"/>
                          <a:cs typeface="Roboto Light"/>
                          <a:sym typeface="Roboto Light"/>
                        </a:endParaRPr>
                      </a:p>
                    </a:txBody>
                    <a:tcPr marL="24106" marR="24106" marT="24106" marB="24106" anchor="ctr" horzOverflow="overflow">
                      <a:lnL>
                        <a:noFill/>
                      </a:lnL>
                      <a:lnR>
                        <a:noFill/>
                      </a:lnR>
                      <a:lnT w="12700" cap="flat" cmpd="sng" algn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lvl="0" algn="ctr" defTabSz="914400"/>
                        <a:r>
                          <a:rPr sz="1400" b="0">
                            <a:solidFill>
                              <a:schemeClr val="bg1"/>
                            </a:solidFill>
                            <a:sym typeface="Roboto Light"/>
                          </a:rPr>
                          <a:t>Fourth Service</a:t>
                        </a:r>
                        <a:endParaRPr sz="1400" b="0">
                          <a:solidFill>
                            <a:schemeClr val="bg1"/>
                          </a:solidFill>
                          <a:latin typeface="+mn-lt"/>
                          <a:ea typeface="Roboto Light"/>
                          <a:cs typeface="Roboto Light"/>
                          <a:sym typeface="Roboto Light"/>
                        </a:endParaRPr>
                      </a:p>
                    </a:txBody>
                    <a:tcPr marL="24106" marR="24106" marT="24106" marB="24106" anchor="ctr" horzOverflow="overflow">
                      <a:lnL>
                        <a:noFill/>
                      </a:lnL>
                      <a:lnR>
                        <a:noFill/>
                      </a:lnR>
                      <a:lnT w="12700" cap="flat" cmpd="sng" algn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lvl="0" algn="ctr" defTabSz="914400"/>
                        <a:r>
                          <a:rPr sz="1400" b="0" dirty="0">
                            <a:solidFill>
                              <a:schemeClr val="bg1"/>
                            </a:solidFill>
                            <a:sym typeface="Roboto Light"/>
                          </a:rPr>
                          <a:t>Fourth Service</a:t>
                        </a:r>
                        <a:endParaRPr sz="1400" b="0" dirty="0">
                          <a:solidFill>
                            <a:schemeClr val="bg1"/>
                          </a:solidFill>
                          <a:latin typeface="+mn-lt"/>
                          <a:ea typeface="Roboto Light"/>
                          <a:cs typeface="Roboto Light"/>
                          <a:sym typeface="Roboto Light"/>
                        </a:endParaRPr>
                      </a:p>
                    </a:txBody>
                    <a:tcPr marL="24106" marR="24106" marT="24106" marB="24106" anchor="ctr" horzOverflow="overflow">
                      <a:lnL>
                        <a:noFill/>
                      </a:lnL>
                      <a:lnR>
                        <a:noFill/>
                      </a:lnR>
                      <a:lnT w="12700" cap="flat" cmpd="sng" algn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749313">
                  <a:tc>
                    <a:txBody>
                      <a:bodyPr/>
                      <a:lstStyle/>
                      <a:p>
                        <a:pPr lvl="0" algn="ctr" defTabSz="914400"/>
                        <a:r>
                          <a:rPr sz="1600" b="0" dirty="0">
                            <a:solidFill>
                              <a:schemeClr val="bg1"/>
                            </a:solidFill>
                            <a:latin typeface="+mj-lt"/>
                            <a:sym typeface="Roboto Bold"/>
                          </a:rPr>
                          <a:t>$15</a:t>
                        </a:r>
                        <a:endParaRPr sz="1600" b="0" dirty="0">
                          <a:solidFill>
                            <a:schemeClr val="bg1"/>
                          </a:solidFill>
                          <a:latin typeface="+mj-lt"/>
                          <a:ea typeface="Roboto Bold"/>
                          <a:cs typeface="Roboto Bold"/>
                          <a:sym typeface="Roboto Bold"/>
                        </a:endParaRPr>
                      </a:p>
                    </a:txBody>
                    <a:tcPr marL="24106" marR="24106" marT="24106" marB="24106" anchor="ctr" horzOverflow="overflow">
                      <a:lnL>
                        <a:noFill/>
                      </a:lnL>
                      <a:lnR>
                        <a:noFill/>
                      </a:lnR>
                      <a:lnT w="12700" cap="flat" cmpd="sng" algn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lvl="0" algn="ctr" defTabSz="914400"/>
                        <a:r>
                          <a:rPr sz="1600" b="0" dirty="0">
                            <a:solidFill>
                              <a:schemeClr val="bg1"/>
                            </a:solidFill>
                            <a:latin typeface="+mj-lt"/>
                            <a:sym typeface="Roboto Bold"/>
                          </a:rPr>
                          <a:t>$29</a:t>
                        </a:r>
                        <a:endParaRPr sz="1600" b="0" dirty="0">
                          <a:solidFill>
                            <a:schemeClr val="bg1"/>
                          </a:solidFill>
                          <a:latin typeface="+mj-lt"/>
                          <a:ea typeface="Roboto Bold"/>
                          <a:cs typeface="Roboto Bold"/>
                          <a:sym typeface="Roboto Bold"/>
                        </a:endParaRPr>
                      </a:p>
                    </a:txBody>
                    <a:tcPr marL="24106" marR="24106" marT="24106" marB="24106" anchor="ctr" horzOverflow="overflow">
                      <a:lnL>
                        <a:noFill/>
                      </a:lnL>
                      <a:lnR>
                        <a:noFill/>
                      </a:lnR>
                      <a:lnT w="12700" cap="flat" cmpd="sng" algn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lvl="0" algn="ctr" defTabSz="914400"/>
                        <a:r>
                          <a:rPr sz="1600" b="0" dirty="0">
                            <a:solidFill>
                              <a:schemeClr val="bg1"/>
                            </a:solidFill>
                            <a:latin typeface="+mj-lt"/>
                            <a:sym typeface="Roboto Bold"/>
                          </a:rPr>
                          <a:t>$39</a:t>
                        </a:r>
                        <a:endParaRPr sz="1600" b="0" dirty="0">
                          <a:solidFill>
                            <a:schemeClr val="bg1"/>
                          </a:solidFill>
                          <a:latin typeface="+mj-lt"/>
                          <a:ea typeface="Roboto Bold"/>
                          <a:cs typeface="Roboto Bold"/>
                          <a:sym typeface="Roboto Bold"/>
                        </a:endParaRPr>
                      </a:p>
                    </a:txBody>
                    <a:tcPr marL="24106" marR="24106" marT="24106" marB="24106" anchor="ctr" horzOverflow="overflow">
                      <a:lnL>
                        <a:noFill/>
                      </a:lnL>
                      <a:lnR>
                        <a:noFill/>
                      </a:lnR>
                      <a:lnT w="12700" cap="flat" cmpd="sng" algn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lvl="0" algn="ctr" defTabSz="914400"/>
                        <a:r>
                          <a:rPr sz="1600" b="0" dirty="0">
                            <a:solidFill>
                              <a:schemeClr val="bg1"/>
                            </a:solidFill>
                            <a:latin typeface="+mj-lt"/>
                            <a:sym typeface="Roboto Bold"/>
                          </a:rPr>
                          <a:t>$49</a:t>
                        </a:r>
                        <a:endParaRPr sz="1600" b="0" dirty="0">
                          <a:solidFill>
                            <a:schemeClr val="bg1"/>
                          </a:solidFill>
                          <a:latin typeface="+mj-lt"/>
                          <a:ea typeface="Roboto Bold"/>
                          <a:cs typeface="Roboto Bold"/>
                          <a:sym typeface="Roboto Bold"/>
                        </a:endParaRPr>
                      </a:p>
                    </a:txBody>
                    <a:tcPr marL="24106" marR="24106" marT="24106" marB="24106" anchor="ctr" horzOverflow="overflow">
                      <a:lnL>
                        <a:noFill/>
                      </a:lnL>
                      <a:lnR>
                        <a:noFill/>
                      </a:lnR>
                      <a:lnT w="12700" cap="flat" cmpd="sng" algn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lvl="0" algn="ctr" defTabSz="914400"/>
                        <a:r>
                          <a:rPr sz="1600" b="0" dirty="0">
                            <a:solidFill>
                              <a:schemeClr val="bg1"/>
                            </a:solidFill>
                            <a:latin typeface="+mj-lt"/>
                            <a:sym typeface="Roboto Bold"/>
                          </a:rPr>
                          <a:t>$199</a:t>
                        </a:r>
                        <a:endParaRPr sz="1600" b="0" dirty="0">
                          <a:solidFill>
                            <a:schemeClr val="bg1"/>
                          </a:solidFill>
                          <a:latin typeface="+mj-lt"/>
                          <a:ea typeface="Roboto Bold"/>
                          <a:cs typeface="Roboto Bold"/>
                          <a:sym typeface="Roboto Bold"/>
                        </a:endParaRPr>
                      </a:p>
                    </a:txBody>
                    <a:tcPr marL="24106" marR="24106" marT="24106" marB="24106" anchor="ctr" horzOverflow="overflow">
                      <a:lnL>
                        <a:noFill/>
                      </a:lnL>
                      <a:lnR>
                        <a:noFill/>
                      </a:lnR>
                      <a:lnT w="12700" cap="flat" cmpd="sng" algn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</a:tbl>
            </a:graphicData>
          </a:graphic>
        </p:graphicFrame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6A6A32F-F83B-1F31-2C50-7EF830D6C508}"/>
              </a:ext>
            </a:extLst>
          </p:cNvPr>
          <p:cNvSpPr txBox="1"/>
          <p:nvPr/>
        </p:nvSpPr>
        <p:spPr>
          <a:xfrm>
            <a:off x="1055687" y="805759"/>
            <a:ext cx="100806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11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Like this table slide.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5A252B-7431-438A-E2A9-9ADE538EB0A6}"/>
              </a:ext>
            </a:extLst>
          </p:cNvPr>
          <p:cNvSpPr/>
          <p:nvPr/>
        </p:nvSpPr>
        <p:spPr>
          <a:xfrm>
            <a:off x="1582057" y="5350639"/>
            <a:ext cx="9027886" cy="625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Fusce posuere, magna sed pulvinar ultricies, purus lectus malesuada libero, sit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amet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424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859EEA9-D733-4A29-664E-0837210E807C}"/>
              </a:ext>
            </a:extLst>
          </p:cNvPr>
          <p:cNvGrpSpPr/>
          <p:nvPr/>
        </p:nvGrpSpPr>
        <p:grpSpPr>
          <a:xfrm>
            <a:off x="1015379" y="1944268"/>
            <a:ext cx="10161242" cy="381000"/>
            <a:chOff x="1015379" y="1944268"/>
            <a:chExt cx="10161242" cy="38100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20D2E46-C948-9EE5-6915-3C15851ED212}"/>
                </a:ext>
              </a:extLst>
            </p:cNvPr>
            <p:cNvSpPr/>
            <p:nvPr/>
          </p:nvSpPr>
          <p:spPr>
            <a:xfrm>
              <a:off x="1015379" y="1944268"/>
              <a:ext cx="1803400" cy="381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762000" dir="3000000" algn="t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  Value Title</a:t>
              </a:r>
              <a:endParaRPr lang="en-GB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A45EB42-4729-5FE9-AE63-E955B4E580B2}"/>
                </a:ext>
              </a:extLst>
            </p:cNvPr>
            <p:cNvSpPr/>
            <p:nvPr/>
          </p:nvSpPr>
          <p:spPr>
            <a:xfrm>
              <a:off x="4634879" y="1944268"/>
              <a:ext cx="5524154" cy="381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762000" dir="3000000" algn="t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  </a:t>
              </a:r>
              <a:r>
                <a:rPr lang="en-US" sz="14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Content paragraph</a:t>
              </a:r>
              <a:endParaRPr lang="en-GB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CF76C8D-0634-3B91-C11C-7CA311A6BF3D}"/>
                </a:ext>
              </a:extLst>
            </p:cNvPr>
            <p:cNvSpPr/>
            <p:nvPr/>
          </p:nvSpPr>
          <p:spPr>
            <a:xfrm>
              <a:off x="10285136" y="1944268"/>
              <a:ext cx="891485" cy="381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762000" dir="3000000" algn="t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Status</a:t>
              </a:r>
              <a:endParaRPr lang="en-GB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82B6310-E9E4-F2A8-FE37-9D399BB3F072}"/>
                </a:ext>
              </a:extLst>
            </p:cNvPr>
            <p:cNvGrpSpPr/>
            <p:nvPr/>
          </p:nvGrpSpPr>
          <p:grpSpPr>
            <a:xfrm>
              <a:off x="2971179" y="1944268"/>
              <a:ext cx="1511300" cy="381000"/>
              <a:chOff x="3200400" y="1676400"/>
              <a:chExt cx="1511300" cy="381000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05C00DA-BEA4-7C1A-619F-467D5AE86AC0}"/>
                  </a:ext>
                </a:extLst>
              </p:cNvPr>
              <p:cNvSpPr/>
              <p:nvPr/>
            </p:nvSpPr>
            <p:spPr>
              <a:xfrm>
                <a:off x="3200400" y="1676400"/>
                <a:ext cx="1511300" cy="381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016000" dist="762000" dir="3000000" algn="t" rotWithShape="0">
                  <a:schemeClr val="tx1">
                    <a:alpha val="1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Date</a:t>
                </a:r>
                <a:endParaRPr lang="en-GB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5" name="Freeform 25">
                <a:extLst>
                  <a:ext uri="{FF2B5EF4-FFF2-40B4-BE49-F238E27FC236}">
                    <a16:creationId xmlns:a16="http://schemas.microsoft.com/office/drawing/2014/main" id="{8907793E-41A6-2A69-7AEE-6A036CA8930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42817" y="1812727"/>
                <a:ext cx="61913" cy="108347"/>
              </a:xfrm>
              <a:custGeom>
                <a:avLst/>
                <a:gdLst>
                  <a:gd name="T0" fmla="*/ 76200 w 22"/>
                  <a:gd name="T1" fmla="*/ 71804 h 39"/>
                  <a:gd name="T2" fmla="*/ 17318 w 22"/>
                  <a:gd name="T3" fmla="*/ 129931 h 39"/>
                  <a:gd name="T4" fmla="*/ 10391 w 22"/>
                  <a:gd name="T5" fmla="*/ 133350 h 39"/>
                  <a:gd name="T6" fmla="*/ 0 w 22"/>
                  <a:gd name="T7" fmla="*/ 126512 h 39"/>
                  <a:gd name="T8" fmla="*/ 0 w 22"/>
                  <a:gd name="T9" fmla="*/ 10258 h 39"/>
                  <a:gd name="T10" fmla="*/ 10391 w 22"/>
                  <a:gd name="T11" fmla="*/ 0 h 39"/>
                  <a:gd name="T12" fmla="*/ 17318 w 22"/>
                  <a:gd name="T13" fmla="*/ 3419 h 39"/>
                  <a:gd name="T14" fmla="*/ 76200 w 22"/>
                  <a:gd name="T15" fmla="*/ 61546 h 39"/>
                  <a:gd name="T16" fmla="*/ 76200 w 22"/>
                  <a:gd name="T17" fmla="*/ 68385 h 39"/>
                  <a:gd name="T18" fmla="*/ 76200 w 22"/>
                  <a:gd name="T19" fmla="*/ 71804 h 3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" h="39">
                    <a:moveTo>
                      <a:pt x="22" y="21"/>
                    </a:moveTo>
                    <a:cubicBezTo>
                      <a:pt x="5" y="38"/>
                      <a:pt x="5" y="38"/>
                      <a:pt x="5" y="38"/>
                    </a:cubicBezTo>
                    <a:cubicBezTo>
                      <a:pt x="4" y="39"/>
                      <a:pt x="4" y="39"/>
                      <a:pt x="3" y="39"/>
                    </a:cubicBezTo>
                    <a:cubicBezTo>
                      <a:pt x="2" y="39"/>
                      <a:pt x="0" y="38"/>
                      <a:pt x="0" y="3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4" y="0"/>
                      <a:pt x="4" y="1"/>
                      <a:pt x="5" y="1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8"/>
                      <a:pt x="22" y="19"/>
                      <a:pt x="22" y="20"/>
                    </a:cubicBezTo>
                    <a:cubicBezTo>
                      <a:pt x="22" y="20"/>
                      <a:pt x="22" y="21"/>
                      <a:pt x="22" y="2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1016000" dist="762000" dir="3000000" algn="t" rotWithShape="0">
                  <a:schemeClr val="tx1">
                    <a:alpha val="10000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A2BE2DB-BD25-2318-CE73-E5A70589CF0C}"/>
              </a:ext>
            </a:extLst>
          </p:cNvPr>
          <p:cNvGrpSpPr/>
          <p:nvPr/>
        </p:nvGrpSpPr>
        <p:grpSpPr>
          <a:xfrm>
            <a:off x="1015379" y="2542186"/>
            <a:ext cx="10161242" cy="381000"/>
            <a:chOff x="1015379" y="2542186"/>
            <a:chExt cx="10161242" cy="38100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8DF4715-98F8-D480-7F1E-9BE23A7F50A4}"/>
                </a:ext>
              </a:extLst>
            </p:cNvPr>
            <p:cNvSpPr/>
            <p:nvPr/>
          </p:nvSpPr>
          <p:spPr>
            <a:xfrm>
              <a:off x="1015379" y="2542186"/>
              <a:ext cx="1803400" cy="381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762000" dir="3000000" algn="t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Social media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648DFB1-D3A6-1314-8595-AE843DD4976F}"/>
                </a:ext>
              </a:extLst>
            </p:cNvPr>
            <p:cNvSpPr/>
            <p:nvPr/>
          </p:nvSpPr>
          <p:spPr>
            <a:xfrm>
              <a:off x="2971179" y="2542186"/>
              <a:ext cx="1511300" cy="381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762000" dir="3000000" algn="t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14/03/2023</a:t>
              </a:r>
              <a:endPara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A1E000C-58CC-5986-766A-57FCB46F2E8B}"/>
                </a:ext>
              </a:extLst>
            </p:cNvPr>
            <p:cNvSpPr/>
            <p:nvPr/>
          </p:nvSpPr>
          <p:spPr>
            <a:xfrm>
              <a:off x="4634879" y="2542186"/>
              <a:ext cx="5524154" cy="381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762000" dir="3000000" algn="t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Leverage agile frameworks to provide a robust.</a:t>
              </a:r>
              <a:endPara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CBDCABA-C6C1-DAC2-73C9-ED822C5DCD0B}"/>
                </a:ext>
              </a:extLst>
            </p:cNvPr>
            <p:cNvSpPr/>
            <p:nvPr/>
          </p:nvSpPr>
          <p:spPr>
            <a:xfrm>
              <a:off x="10285136" y="2542186"/>
              <a:ext cx="891485" cy="381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762000" dir="3000000" algn="t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✓</a:t>
              </a:r>
              <a:endPara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92220D1-CDAE-C364-A820-628FD6059820}"/>
              </a:ext>
            </a:extLst>
          </p:cNvPr>
          <p:cNvGrpSpPr/>
          <p:nvPr/>
        </p:nvGrpSpPr>
        <p:grpSpPr>
          <a:xfrm>
            <a:off x="1015379" y="3029206"/>
            <a:ext cx="10161242" cy="381000"/>
            <a:chOff x="1015379" y="3029206"/>
            <a:chExt cx="10161242" cy="38100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B1281E2-11C0-D2B3-3296-9206D5E4C954}"/>
                </a:ext>
              </a:extLst>
            </p:cNvPr>
            <p:cNvSpPr/>
            <p:nvPr/>
          </p:nvSpPr>
          <p:spPr>
            <a:xfrm>
              <a:off x="1015379" y="3029206"/>
              <a:ext cx="1803400" cy="381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762000" dir="3000000" algn="t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SM Plan</a:t>
              </a:r>
              <a:endPara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B841623-0D60-EBFC-1A5F-6C595EBA09B3}"/>
                </a:ext>
              </a:extLst>
            </p:cNvPr>
            <p:cNvSpPr/>
            <p:nvPr/>
          </p:nvSpPr>
          <p:spPr>
            <a:xfrm>
              <a:off x="2971179" y="3029206"/>
              <a:ext cx="1511300" cy="381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762000" dir="3000000" algn="t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14/03/2023</a:t>
              </a:r>
              <a:endPara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7F6AF123-C2F8-EBD2-4643-5EE1794ECBDB}"/>
                </a:ext>
              </a:extLst>
            </p:cNvPr>
            <p:cNvSpPr/>
            <p:nvPr/>
          </p:nvSpPr>
          <p:spPr>
            <a:xfrm>
              <a:off x="4634879" y="3029206"/>
              <a:ext cx="5524154" cy="381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762000" dir="3000000" algn="t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Organically grow the holistic world view…..</a:t>
              </a:r>
              <a:endPara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0EF02A4-9325-3E61-668F-5BA910136ACB}"/>
                </a:ext>
              </a:extLst>
            </p:cNvPr>
            <p:cNvSpPr/>
            <p:nvPr/>
          </p:nvSpPr>
          <p:spPr>
            <a:xfrm>
              <a:off x="10285136" y="3029206"/>
              <a:ext cx="891485" cy="381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762000" dir="3000000" algn="t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✓</a:t>
              </a:r>
              <a:endPara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4090294-A8C8-DCD9-98C6-F74F75B84E92}"/>
              </a:ext>
            </a:extLst>
          </p:cNvPr>
          <p:cNvGrpSpPr/>
          <p:nvPr/>
        </p:nvGrpSpPr>
        <p:grpSpPr>
          <a:xfrm>
            <a:off x="1015379" y="3516226"/>
            <a:ext cx="10161242" cy="381000"/>
            <a:chOff x="1015379" y="3516226"/>
            <a:chExt cx="10161242" cy="38100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3412C28-7289-BE5D-57D6-9686A112BE04}"/>
                </a:ext>
              </a:extLst>
            </p:cNvPr>
            <p:cNvSpPr/>
            <p:nvPr/>
          </p:nvSpPr>
          <p:spPr>
            <a:xfrm>
              <a:off x="1015379" y="3516226"/>
              <a:ext cx="1803400" cy="381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762000" dir="3000000" algn="t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Huge project</a:t>
              </a:r>
              <a:endPara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5EF6E409-7330-335C-93F4-DE4E7C8B4D83}"/>
                </a:ext>
              </a:extLst>
            </p:cNvPr>
            <p:cNvSpPr/>
            <p:nvPr/>
          </p:nvSpPr>
          <p:spPr>
            <a:xfrm>
              <a:off x="2971179" y="3516226"/>
              <a:ext cx="1511300" cy="381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762000" dir="3000000" algn="t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14/03/2023</a:t>
              </a:r>
              <a:endPara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ECC89E7-9F64-A640-9CA2-6B96EEB3B6B2}"/>
                </a:ext>
              </a:extLst>
            </p:cNvPr>
            <p:cNvSpPr/>
            <p:nvPr/>
          </p:nvSpPr>
          <p:spPr>
            <a:xfrm>
              <a:off x="4634879" y="3516226"/>
              <a:ext cx="5524154" cy="381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762000" dir="3000000" algn="t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Leverage agile frameworks to provide a robust.</a:t>
              </a:r>
              <a:endPara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F2F8DF5C-118C-AD32-4E83-B5B466AD6888}"/>
                </a:ext>
              </a:extLst>
            </p:cNvPr>
            <p:cNvSpPr/>
            <p:nvPr/>
          </p:nvSpPr>
          <p:spPr>
            <a:xfrm>
              <a:off x="10285136" y="3516226"/>
              <a:ext cx="891485" cy="381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762000" dir="3000000" algn="t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✓</a:t>
              </a:r>
              <a:endPara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FFFF9F5-844A-24ED-AD64-384FEBAF5FB4}"/>
              </a:ext>
            </a:extLst>
          </p:cNvPr>
          <p:cNvGrpSpPr/>
          <p:nvPr/>
        </p:nvGrpSpPr>
        <p:grpSpPr>
          <a:xfrm>
            <a:off x="1015379" y="4003246"/>
            <a:ext cx="10161242" cy="381000"/>
            <a:chOff x="1015379" y="4003246"/>
            <a:chExt cx="10161242" cy="38100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B52F8E2A-173E-2BC1-9E84-712831FC1DC1}"/>
                </a:ext>
              </a:extLst>
            </p:cNvPr>
            <p:cNvSpPr/>
            <p:nvPr/>
          </p:nvSpPr>
          <p:spPr>
            <a:xfrm>
              <a:off x="1015379" y="4003246"/>
              <a:ext cx="1803400" cy="381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762000" dir="3000000" algn="t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SM Plan</a:t>
              </a:r>
              <a:endPara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BAEE7B0-95EC-390E-25E7-A002FAD138EA}"/>
                </a:ext>
              </a:extLst>
            </p:cNvPr>
            <p:cNvSpPr/>
            <p:nvPr/>
          </p:nvSpPr>
          <p:spPr>
            <a:xfrm>
              <a:off x="2971179" y="4003246"/>
              <a:ext cx="1511300" cy="381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762000" dir="3000000" algn="t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14/03/2023</a:t>
              </a:r>
              <a:endPara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3CC244A5-23E7-631D-781B-9837246E5A49}"/>
                </a:ext>
              </a:extLst>
            </p:cNvPr>
            <p:cNvSpPr/>
            <p:nvPr/>
          </p:nvSpPr>
          <p:spPr>
            <a:xfrm>
              <a:off x="4634879" y="4003246"/>
              <a:ext cx="5524154" cy="381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762000" dir="3000000" algn="t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Organically grow the holistic world view…..</a:t>
              </a:r>
              <a:endPara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0A808659-A20A-BD99-5FDD-C6A2958AE41D}"/>
                </a:ext>
              </a:extLst>
            </p:cNvPr>
            <p:cNvSpPr/>
            <p:nvPr/>
          </p:nvSpPr>
          <p:spPr>
            <a:xfrm>
              <a:off x="10285136" y="4003246"/>
              <a:ext cx="891485" cy="381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762000" dir="3000000" algn="t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✓</a:t>
              </a:r>
              <a:endPara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2766AB0-135D-06B1-B243-8C53268038C9}"/>
              </a:ext>
            </a:extLst>
          </p:cNvPr>
          <p:cNvGrpSpPr/>
          <p:nvPr/>
        </p:nvGrpSpPr>
        <p:grpSpPr>
          <a:xfrm>
            <a:off x="1015379" y="4490266"/>
            <a:ext cx="10161242" cy="381000"/>
            <a:chOff x="1015379" y="4490266"/>
            <a:chExt cx="10161242" cy="381000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631CABC-CD54-6897-35B2-7DEEAB37199B}"/>
                </a:ext>
              </a:extLst>
            </p:cNvPr>
            <p:cNvSpPr/>
            <p:nvPr/>
          </p:nvSpPr>
          <p:spPr>
            <a:xfrm>
              <a:off x="1015379" y="4490266"/>
              <a:ext cx="1803400" cy="381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762000" dir="3000000" algn="t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Huge project</a:t>
              </a:r>
              <a:endPara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70405EAF-C9EB-31EA-2175-0260C8780B39}"/>
                </a:ext>
              </a:extLst>
            </p:cNvPr>
            <p:cNvSpPr/>
            <p:nvPr/>
          </p:nvSpPr>
          <p:spPr>
            <a:xfrm>
              <a:off x="2971179" y="4490266"/>
              <a:ext cx="1511300" cy="381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762000" dir="3000000" algn="t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14/03/2023</a:t>
              </a:r>
              <a:endPara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D58DE48-AC3E-6791-45CA-813B9BCBA338}"/>
                </a:ext>
              </a:extLst>
            </p:cNvPr>
            <p:cNvSpPr/>
            <p:nvPr/>
          </p:nvSpPr>
          <p:spPr>
            <a:xfrm>
              <a:off x="4634879" y="4490266"/>
              <a:ext cx="5524154" cy="381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762000" dir="3000000" algn="t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Leverage agile frameworks to provide a robust.</a:t>
              </a:r>
              <a:endPara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F3A6BE7D-AFE5-6D84-5CD5-DAF4BBABEF1B}"/>
                </a:ext>
              </a:extLst>
            </p:cNvPr>
            <p:cNvSpPr/>
            <p:nvPr/>
          </p:nvSpPr>
          <p:spPr>
            <a:xfrm>
              <a:off x="10285136" y="4490266"/>
              <a:ext cx="891485" cy="381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762000" dir="3000000" algn="t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✓</a:t>
              </a:r>
              <a:endPara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B08A83A-7A38-26B7-6816-8690095351B6}"/>
              </a:ext>
            </a:extLst>
          </p:cNvPr>
          <p:cNvGrpSpPr/>
          <p:nvPr/>
        </p:nvGrpSpPr>
        <p:grpSpPr>
          <a:xfrm>
            <a:off x="1015379" y="4977286"/>
            <a:ext cx="10161242" cy="381000"/>
            <a:chOff x="1015379" y="4977286"/>
            <a:chExt cx="10161242" cy="381000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9A8E42AD-B94F-A024-321C-617834FCA70F}"/>
                </a:ext>
              </a:extLst>
            </p:cNvPr>
            <p:cNvSpPr/>
            <p:nvPr/>
          </p:nvSpPr>
          <p:spPr>
            <a:xfrm>
              <a:off x="1015379" y="4977286"/>
              <a:ext cx="1803400" cy="381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762000" dir="3000000" algn="t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SM Plan</a:t>
              </a:r>
              <a:endPara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63160946-6427-51DB-8B81-74E3BAEC6C00}"/>
                </a:ext>
              </a:extLst>
            </p:cNvPr>
            <p:cNvSpPr/>
            <p:nvPr/>
          </p:nvSpPr>
          <p:spPr>
            <a:xfrm>
              <a:off x="2971179" y="4977286"/>
              <a:ext cx="1511300" cy="381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762000" dir="3000000" algn="t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14/03/2023</a:t>
              </a:r>
              <a:endPara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91E5622-1117-83A6-2072-08DBC84B2585}"/>
                </a:ext>
              </a:extLst>
            </p:cNvPr>
            <p:cNvSpPr/>
            <p:nvPr/>
          </p:nvSpPr>
          <p:spPr>
            <a:xfrm>
              <a:off x="4634879" y="4977286"/>
              <a:ext cx="5524154" cy="381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762000" dir="3000000" algn="t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Organically grow the holistic world view…..</a:t>
              </a:r>
              <a:endPara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91105F4F-DC5A-214F-5CA0-6EB698115D34}"/>
                </a:ext>
              </a:extLst>
            </p:cNvPr>
            <p:cNvSpPr/>
            <p:nvPr/>
          </p:nvSpPr>
          <p:spPr>
            <a:xfrm>
              <a:off x="10285136" y="4977286"/>
              <a:ext cx="891485" cy="381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762000" dir="3000000" algn="t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✓</a:t>
              </a:r>
              <a:endPara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5BE94C1-D5EF-85B6-245E-05AA4FEB6072}"/>
              </a:ext>
            </a:extLst>
          </p:cNvPr>
          <p:cNvGrpSpPr/>
          <p:nvPr/>
        </p:nvGrpSpPr>
        <p:grpSpPr>
          <a:xfrm>
            <a:off x="1015379" y="5464306"/>
            <a:ext cx="10161242" cy="381000"/>
            <a:chOff x="1015379" y="5464306"/>
            <a:chExt cx="10161242" cy="381000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BE806DF-E5AA-65AF-2AA0-2035A82F9215}"/>
                </a:ext>
              </a:extLst>
            </p:cNvPr>
            <p:cNvSpPr/>
            <p:nvPr/>
          </p:nvSpPr>
          <p:spPr>
            <a:xfrm>
              <a:off x="1015379" y="5464306"/>
              <a:ext cx="1803400" cy="381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762000" dir="3000000" algn="t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Huge project</a:t>
              </a:r>
              <a:endPara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1A22BC1C-3C4E-BE6E-1DF8-95F36AD7AF7C}"/>
                </a:ext>
              </a:extLst>
            </p:cNvPr>
            <p:cNvSpPr/>
            <p:nvPr/>
          </p:nvSpPr>
          <p:spPr>
            <a:xfrm>
              <a:off x="2971179" y="5464306"/>
              <a:ext cx="1511300" cy="381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762000" dir="3000000" algn="t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14/03/2023</a:t>
              </a:r>
              <a:endPara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6F94425-297F-DDEC-4176-4C0301409110}"/>
                </a:ext>
              </a:extLst>
            </p:cNvPr>
            <p:cNvSpPr/>
            <p:nvPr/>
          </p:nvSpPr>
          <p:spPr>
            <a:xfrm>
              <a:off x="4634879" y="5464306"/>
              <a:ext cx="5524154" cy="381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762000" dir="3000000" algn="t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Leverage agile frameworks to provide a robust.</a:t>
              </a:r>
              <a:endPara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48358475-8C50-F8ED-E3B5-7F6378EF7281}"/>
                </a:ext>
              </a:extLst>
            </p:cNvPr>
            <p:cNvSpPr/>
            <p:nvPr/>
          </p:nvSpPr>
          <p:spPr>
            <a:xfrm>
              <a:off x="10285136" y="5464306"/>
              <a:ext cx="891485" cy="381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762000" dir="3000000" algn="t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✓</a:t>
              </a:r>
              <a:endPara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0246B4A-D41A-9F6A-2212-406393E9D401}"/>
              </a:ext>
            </a:extLst>
          </p:cNvPr>
          <p:cNvGrpSpPr/>
          <p:nvPr/>
        </p:nvGrpSpPr>
        <p:grpSpPr>
          <a:xfrm>
            <a:off x="10027961" y="6049369"/>
            <a:ext cx="1148660" cy="286764"/>
            <a:chOff x="10027961" y="6049369"/>
            <a:chExt cx="1148660" cy="286764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A83DB0F0-4042-9D68-7B96-FFF3AC822A2F}"/>
                </a:ext>
              </a:extLst>
            </p:cNvPr>
            <p:cNvSpPr/>
            <p:nvPr/>
          </p:nvSpPr>
          <p:spPr>
            <a:xfrm>
              <a:off x="10027961" y="6049369"/>
              <a:ext cx="304800" cy="286764"/>
            </a:xfrm>
            <a:prstGeom prst="roundRect">
              <a:avLst>
                <a:gd name="adj" fmla="val 31834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762000" dir="3000000" algn="t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en-GB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48BCD8C5-2399-0B39-C356-21F66D062CBD}"/>
                </a:ext>
              </a:extLst>
            </p:cNvPr>
            <p:cNvSpPr/>
            <p:nvPr/>
          </p:nvSpPr>
          <p:spPr>
            <a:xfrm>
              <a:off x="10871821" y="6049369"/>
              <a:ext cx="304800" cy="286764"/>
            </a:xfrm>
            <a:prstGeom prst="roundRect">
              <a:avLst>
                <a:gd name="adj" fmla="val 31834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762000" dir="3000000" algn="t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en-GB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3A205447-42F3-AE88-0734-DC977B5D3A24}"/>
                </a:ext>
              </a:extLst>
            </p:cNvPr>
            <p:cNvSpPr/>
            <p:nvPr/>
          </p:nvSpPr>
          <p:spPr>
            <a:xfrm>
              <a:off x="10449891" y="6049369"/>
              <a:ext cx="304800" cy="286764"/>
            </a:xfrm>
            <a:prstGeom prst="roundRect">
              <a:avLst>
                <a:gd name="adj" fmla="val 31834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762000" dir="3000000" algn="t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en-GB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9EBBF92-0599-B787-1ED4-0BE4090E6E85}"/>
              </a:ext>
            </a:extLst>
          </p:cNvPr>
          <p:cNvSpPr txBox="1"/>
          <p:nvPr/>
        </p:nvSpPr>
        <p:spPr>
          <a:xfrm>
            <a:off x="1055687" y="759924"/>
            <a:ext cx="100806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11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Like this table slide.</a:t>
            </a:r>
          </a:p>
        </p:txBody>
      </p:sp>
    </p:spTree>
    <p:extLst>
      <p:ext uri="{BB962C8B-B14F-4D97-AF65-F5344CB8AC3E}">
        <p14:creationId xmlns:p14="http://schemas.microsoft.com/office/powerpoint/2010/main" val="1362866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993">
            <a:extLst>
              <a:ext uri="{FF2B5EF4-FFF2-40B4-BE49-F238E27FC236}">
                <a16:creationId xmlns:a16="http://schemas.microsoft.com/office/drawing/2014/main" id="{4B6EB8D6-2161-F764-1B12-45ACAC6946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6570306"/>
              </p:ext>
            </p:extLst>
          </p:nvPr>
        </p:nvGraphicFramePr>
        <p:xfrm>
          <a:off x="1498631" y="1795264"/>
          <a:ext cx="9145585" cy="4265812"/>
        </p:xfrm>
        <a:graphic>
          <a:graphicData uri="http://schemas.openxmlformats.org/drawingml/2006/table">
            <a:tbl>
              <a:tblPr>
                <a:effectLst>
                  <a:outerShdw blurRad="749300" dist="279400" dir="2700000" algn="tl" rotWithShape="0">
                    <a:prstClr val="black">
                      <a:alpha val="9000"/>
                    </a:prstClr>
                  </a:outerShdw>
                </a:effectLst>
              </a:tblPr>
              <a:tblGrid>
                <a:gridCol w="1829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9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9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9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9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3436">
                <a:tc>
                  <a:txBody>
                    <a:bodyPr/>
                    <a:lstStyle/>
                    <a:p>
                      <a:pPr lvl="0" algn="l" defTabSz="914400"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i="0" kern="1200" spc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Roboto Light" charset="0"/>
                          <a:cs typeface="Roboto Light" charset="0"/>
                          <a:sym typeface="Rajdhani"/>
                        </a:rPr>
                        <a:t>Title</a:t>
                      </a:r>
                    </a:p>
                  </a:txBody>
                  <a:tcPr marL="18288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+mj-lt"/>
                          <a:ea typeface="Roboto Light" charset="0"/>
                          <a:cs typeface="Roboto Light" charset="0"/>
                          <a:sym typeface="Rajdhani"/>
                        </a:rPr>
                        <a:t>Column Title</a:t>
                      </a:r>
                    </a:p>
                  </a:txBody>
                  <a:tcPr marL="18288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i="0">
                          <a:solidFill>
                            <a:schemeClr val="bg1"/>
                          </a:solidFill>
                          <a:latin typeface="+mj-lt"/>
                          <a:ea typeface="Roboto Light" charset="0"/>
                          <a:cs typeface="Roboto Light" charset="0"/>
                          <a:sym typeface="Rajdhani"/>
                        </a:rPr>
                        <a:t>Column Title</a:t>
                      </a:r>
                      <a:endParaRPr lang="en-US" sz="1400" b="1" i="0" dirty="0">
                        <a:solidFill>
                          <a:schemeClr val="bg1"/>
                        </a:solidFill>
                        <a:latin typeface="+mj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+mj-lt"/>
                          <a:ea typeface="Roboto Light" charset="0"/>
                          <a:cs typeface="Roboto Light" charset="0"/>
                          <a:sym typeface="Rajdhani"/>
                        </a:rPr>
                        <a:t>Column Title</a:t>
                      </a:r>
                    </a:p>
                  </a:txBody>
                  <a:tcPr marL="18288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+mj-lt"/>
                          <a:ea typeface="Roboto Light" charset="0"/>
                          <a:cs typeface="Roboto Light" charset="0"/>
                          <a:sym typeface="Rajdhani"/>
                        </a:rPr>
                        <a:t>Column Title</a:t>
                      </a:r>
                    </a:p>
                  </a:txBody>
                  <a:tcPr marL="18288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97">
                <a:tc>
                  <a:txBody>
                    <a:bodyPr/>
                    <a:lstStyle/>
                    <a:p>
                      <a:pPr lvl="0" algn="l" defTabSz="914400"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i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Row Title</a:t>
                      </a:r>
                    </a:p>
                  </a:txBody>
                  <a:tcPr marL="18288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spc="0"/>
                      </a:pPr>
                      <a:r>
                        <a:rPr lang="en-US" sz="1200" b="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$590,800</a:t>
                      </a:r>
                      <a:endParaRPr lang="en-US" sz="12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spc="0"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$590,800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spc="0"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$590,800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spc="0"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$590,800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Row Title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spc="0"/>
                      </a:pPr>
                      <a:r>
                        <a:rPr lang="en-US" sz="12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$590,800</a:t>
                      </a:r>
                    </a:p>
                  </a:txBody>
                  <a:tcPr marL="18288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spc="0"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$590,800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spc="0"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$590,800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spc="0"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$590,800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Row Title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spc="0"/>
                      </a:pPr>
                      <a:r>
                        <a:rPr lang="en-US" sz="1200" b="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$590,800</a:t>
                      </a:r>
                    </a:p>
                  </a:txBody>
                  <a:tcPr marL="18288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spc="0"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$590,800</a:t>
                      </a:r>
                    </a:p>
                  </a:txBody>
                  <a:tcPr marL="18288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spc="0"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$590,800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spc="0"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$590,800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Row Title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spc="0"/>
                      </a:pPr>
                      <a:r>
                        <a:rPr lang="en-US" sz="1200" b="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$590,800</a:t>
                      </a:r>
                    </a:p>
                  </a:txBody>
                  <a:tcPr marL="18288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spc="0"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$590,800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spc="0"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$590,800</a:t>
                      </a:r>
                    </a:p>
                  </a:txBody>
                  <a:tcPr marL="18288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spc="0"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$590,800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Row Title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spc="0"/>
                      </a:pPr>
                      <a:r>
                        <a:rPr lang="en-US" sz="1200" b="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$590,800</a:t>
                      </a:r>
                      <a:endParaRPr lang="en-US" sz="12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spc="0"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$590,800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spc="0"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$590,800</a:t>
                      </a:r>
                    </a:p>
                  </a:txBody>
                  <a:tcPr marL="18288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spc="0"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$590,800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Row Title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spc="0"/>
                      </a:pPr>
                      <a:r>
                        <a:rPr lang="en-US" sz="1200" b="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$590,800</a:t>
                      </a:r>
                    </a:p>
                  </a:txBody>
                  <a:tcPr marL="18288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spc="0"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$590,800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spc="0"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$590,800</a:t>
                      </a:r>
                    </a:p>
                  </a:txBody>
                  <a:tcPr marL="18288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spc="0"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$590,800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0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Row Title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spc="0"/>
                      </a:pPr>
                      <a:r>
                        <a:rPr lang="en-US" sz="1200" b="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$590,800</a:t>
                      </a:r>
                      <a:endParaRPr lang="en-US" sz="12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spc="0"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$590,800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spc="0"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$590,800</a:t>
                      </a:r>
                    </a:p>
                  </a:txBody>
                  <a:tcPr marL="18288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spc="0"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$590,800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0297">
                <a:tc>
                  <a:txBody>
                    <a:bodyPr/>
                    <a:lstStyle/>
                    <a:p>
                      <a:pPr lvl="0" algn="l" defTabSz="914400">
                        <a:defRPr sz="1800" spc="0"/>
                      </a:pPr>
                      <a:r>
                        <a:rPr lang="en-US" sz="1600" b="0" i="0" spc="0" dirty="0">
                          <a:solidFill>
                            <a:schemeClr val="accent1"/>
                          </a:solidFill>
                          <a:latin typeface="+mn-lt"/>
                          <a:ea typeface="Roboto Medium" charset="0"/>
                          <a:cs typeface="Roboto Medium" charset="0"/>
                          <a:sym typeface="Rajdhani"/>
                        </a:rPr>
                        <a:t>Total</a:t>
                      </a:r>
                    </a:p>
                  </a:txBody>
                  <a:tcPr marL="18288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spc="0"/>
                      </a:pPr>
                      <a:r>
                        <a:rPr lang="en-US" sz="1200" b="0" i="0" dirty="0">
                          <a:solidFill>
                            <a:schemeClr val="accent1"/>
                          </a:solidFill>
                          <a:latin typeface="+mn-lt"/>
                          <a:ea typeface="Roboto Medium" charset="0"/>
                          <a:cs typeface="Roboto Medium" charset="0"/>
                          <a:sym typeface="Rajdhani Semibold"/>
                        </a:rPr>
                        <a:t>1.000,000$</a:t>
                      </a:r>
                    </a:p>
                  </a:txBody>
                  <a:tcPr marL="18288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spc="0"/>
                      </a:pPr>
                      <a:r>
                        <a:rPr lang="en-US" sz="1200" b="0" i="0">
                          <a:solidFill>
                            <a:schemeClr val="accent1"/>
                          </a:solidFill>
                          <a:latin typeface="+mn-lt"/>
                          <a:ea typeface="Roboto Medium" charset="0"/>
                          <a:cs typeface="Roboto Medium" charset="0"/>
                          <a:sym typeface="Rajdhani Semibold"/>
                        </a:rPr>
                        <a:t>2.300,000$</a:t>
                      </a:r>
                      <a:endParaRPr lang="en-US" sz="1200" b="0" i="0" dirty="0">
                        <a:solidFill>
                          <a:schemeClr val="accent1"/>
                        </a:solidFill>
                        <a:latin typeface="+mn-lt"/>
                        <a:ea typeface="Roboto Medium" charset="0"/>
                        <a:cs typeface="Roboto Medium" charset="0"/>
                        <a:sym typeface="Rajdhani Semibold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spc="0"/>
                      </a:pPr>
                      <a:r>
                        <a:rPr lang="en-US" sz="1200" b="0" i="0" dirty="0">
                          <a:solidFill>
                            <a:schemeClr val="accent1"/>
                          </a:solidFill>
                          <a:latin typeface="+mn-lt"/>
                          <a:ea typeface="Roboto Medium" charset="0"/>
                          <a:cs typeface="Roboto Medium" charset="0"/>
                          <a:sym typeface="Rajdhani Semibold"/>
                        </a:rPr>
                        <a:t>3.400,000$</a:t>
                      </a:r>
                    </a:p>
                  </a:txBody>
                  <a:tcPr marL="18288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 spc="0"/>
                      </a:pPr>
                      <a:r>
                        <a:rPr lang="en-US" sz="1200" b="0" i="0" dirty="0">
                          <a:solidFill>
                            <a:schemeClr val="accent1"/>
                          </a:solidFill>
                          <a:latin typeface="+mn-lt"/>
                          <a:ea typeface="Roboto Medium" charset="0"/>
                          <a:cs typeface="Roboto Medium" charset="0"/>
                          <a:sym typeface="Rajdhani Semibold"/>
                        </a:rPr>
                        <a:t>92.400,000$</a:t>
                      </a:r>
                    </a:p>
                  </a:txBody>
                  <a:tcPr marL="18288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E98FF3F-DF0E-C7FD-8665-61156D48B7A2}"/>
              </a:ext>
            </a:extLst>
          </p:cNvPr>
          <p:cNvSpPr txBox="1"/>
          <p:nvPr/>
        </p:nvSpPr>
        <p:spPr>
          <a:xfrm>
            <a:off x="1055687" y="759924"/>
            <a:ext cx="100806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11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Like this table slide.</a:t>
            </a:r>
          </a:p>
        </p:txBody>
      </p:sp>
    </p:spTree>
    <p:extLst>
      <p:ext uri="{BB962C8B-B14F-4D97-AF65-F5344CB8AC3E}">
        <p14:creationId xmlns:p14="http://schemas.microsoft.com/office/powerpoint/2010/main" val="722923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3A6D27-357C-113C-D7CD-66CFF84C3F16}"/>
              </a:ext>
            </a:extLst>
          </p:cNvPr>
          <p:cNvGrpSpPr/>
          <p:nvPr/>
        </p:nvGrpSpPr>
        <p:grpSpPr>
          <a:xfrm>
            <a:off x="4177667" y="1468388"/>
            <a:ext cx="5436428" cy="3921224"/>
            <a:chOff x="3352133" y="1252746"/>
            <a:chExt cx="7315867" cy="5576638"/>
          </a:xfrm>
        </p:grpSpPr>
        <p:sp>
          <p:nvSpPr>
            <p:cNvPr id="3" name="Rectangle: Top Corners Rounded 2">
              <a:extLst>
                <a:ext uri="{FF2B5EF4-FFF2-40B4-BE49-F238E27FC236}">
                  <a16:creationId xmlns:a16="http://schemas.microsoft.com/office/drawing/2014/main" id="{01E22638-E945-08EB-681C-853A82273A01}"/>
                </a:ext>
              </a:extLst>
            </p:cNvPr>
            <p:cNvSpPr/>
            <p:nvPr/>
          </p:nvSpPr>
          <p:spPr>
            <a:xfrm>
              <a:off x="3352134" y="1252746"/>
              <a:ext cx="7315866" cy="1032873"/>
            </a:xfrm>
            <a:prstGeom prst="round2SameRect">
              <a:avLst/>
            </a:prstGeom>
            <a:gradFill>
              <a:gsLst>
                <a:gs pos="0">
                  <a:schemeClr val="accent1"/>
                </a:gs>
                <a:gs pos="99000">
                  <a:schemeClr val="accent1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19420E-5B5E-4198-8365-1D769B3B1EA2}"/>
                </a:ext>
              </a:extLst>
            </p:cNvPr>
            <p:cNvSpPr/>
            <p:nvPr/>
          </p:nvSpPr>
          <p:spPr>
            <a:xfrm>
              <a:off x="3352134" y="3527285"/>
              <a:ext cx="7315866" cy="650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891C51-B1B9-F786-99FE-D55CE9CF2965}"/>
                </a:ext>
              </a:extLst>
            </p:cNvPr>
            <p:cNvSpPr/>
            <p:nvPr/>
          </p:nvSpPr>
          <p:spPr>
            <a:xfrm>
              <a:off x="3352134" y="4853020"/>
              <a:ext cx="7315866" cy="650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09E3A314-B414-944C-C7B6-E49969C0BF91}"/>
                </a:ext>
              </a:extLst>
            </p:cNvPr>
            <p:cNvSpPr/>
            <p:nvPr/>
          </p:nvSpPr>
          <p:spPr>
            <a:xfrm flipV="1">
              <a:off x="3352134" y="6178756"/>
              <a:ext cx="7315866" cy="6506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DD8795A-784B-139C-352B-86B0277A3F91}"/>
                </a:ext>
              </a:extLst>
            </p:cNvPr>
            <p:cNvGrpSpPr/>
            <p:nvPr/>
          </p:nvGrpSpPr>
          <p:grpSpPr>
            <a:xfrm>
              <a:off x="3427755" y="1469738"/>
              <a:ext cx="1677724" cy="698564"/>
              <a:chOff x="4219918" y="2366043"/>
              <a:chExt cx="1677724" cy="698564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88118AC-B62C-4A72-F5C3-591205563A34}"/>
                  </a:ext>
                </a:extLst>
              </p:cNvPr>
              <p:cNvSpPr/>
              <p:nvPr/>
            </p:nvSpPr>
            <p:spPr>
              <a:xfrm flipH="1">
                <a:off x="4219918" y="2366043"/>
                <a:ext cx="1677724" cy="383179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000" dirty="0">
                    <a:solidFill>
                      <a:schemeClr val="bg1"/>
                    </a:solidFill>
                    <a:cs typeface="Segoe UI" panose="020B0502040204020203" pitchFamily="34" charset="0"/>
                  </a:rPr>
                  <a:t>BRONZE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24E9508-3CD0-D896-FFB3-3FB7AD6DF6BC}"/>
                  </a:ext>
                </a:extLst>
              </p:cNvPr>
              <p:cNvSpPr/>
              <p:nvPr/>
            </p:nvSpPr>
            <p:spPr>
              <a:xfrm flipH="1">
                <a:off x="4219918" y="2549476"/>
                <a:ext cx="1677724" cy="515131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600" b="1" dirty="0">
                    <a:solidFill>
                      <a:schemeClr val="bg1"/>
                    </a:solidFill>
                    <a:latin typeface="+mj-lt"/>
                    <a:cs typeface="Segoe UI Light" panose="020B0502040204020203" pitchFamily="34" charset="0"/>
                  </a:rPr>
                  <a:t>$399</a:t>
                </a:r>
                <a:r>
                  <a:rPr lang="en-US" sz="1050" b="1" dirty="0">
                    <a:solidFill>
                      <a:schemeClr val="bg1"/>
                    </a:solidFill>
                    <a:latin typeface="+mj-lt"/>
                    <a:cs typeface="Segoe UI Light" panose="020B0502040204020203" pitchFamily="34" charset="0"/>
                  </a:rPr>
                  <a:t>/mo</a:t>
                </a:r>
                <a:endParaRPr lang="en-US" sz="1600" b="1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18B5B86-CC8A-5A6D-AE10-C216BED8427F}"/>
                </a:ext>
              </a:extLst>
            </p:cNvPr>
            <p:cNvGrpSpPr/>
            <p:nvPr/>
          </p:nvGrpSpPr>
          <p:grpSpPr>
            <a:xfrm>
              <a:off x="5256722" y="1469738"/>
              <a:ext cx="1677724" cy="698564"/>
              <a:chOff x="6048885" y="2366043"/>
              <a:chExt cx="1677724" cy="698564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CFB6ED8-7C7C-B12A-63AC-376C4A8ABE2C}"/>
                  </a:ext>
                </a:extLst>
              </p:cNvPr>
              <p:cNvSpPr/>
              <p:nvPr/>
            </p:nvSpPr>
            <p:spPr>
              <a:xfrm flipH="1">
                <a:off x="6048885" y="2366043"/>
                <a:ext cx="1677724" cy="383179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000" dirty="0">
                    <a:solidFill>
                      <a:schemeClr val="bg1"/>
                    </a:solidFill>
                    <a:cs typeface="Segoe UI" panose="020B0502040204020203" pitchFamily="34" charset="0"/>
                  </a:rPr>
                  <a:t>SILVER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1472ED6-412D-E205-944D-10E9D28CFA76}"/>
                  </a:ext>
                </a:extLst>
              </p:cNvPr>
              <p:cNvSpPr/>
              <p:nvPr/>
            </p:nvSpPr>
            <p:spPr>
              <a:xfrm flipH="1">
                <a:off x="6048885" y="2549476"/>
                <a:ext cx="1677724" cy="515131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600" b="1" dirty="0">
                    <a:solidFill>
                      <a:schemeClr val="bg1"/>
                    </a:solidFill>
                    <a:latin typeface="+mj-lt"/>
                    <a:cs typeface="Segoe UI Light" panose="020B0502040204020203" pitchFamily="34" charset="0"/>
                  </a:rPr>
                  <a:t>$399</a:t>
                </a:r>
                <a:r>
                  <a:rPr lang="en-US" sz="1050" b="1" dirty="0">
                    <a:solidFill>
                      <a:schemeClr val="bg1"/>
                    </a:solidFill>
                    <a:latin typeface="+mj-lt"/>
                    <a:cs typeface="Segoe UI Light" panose="020B0502040204020203" pitchFamily="34" charset="0"/>
                  </a:rPr>
                  <a:t>/mo</a:t>
                </a:r>
                <a:endParaRPr lang="en-US" sz="1600" b="1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BAC4033-C3E6-15C7-E439-6108A45C6E01}"/>
                </a:ext>
              </a:extLst>
            </p:cNvPr>
            <p:cNvGrpSpPr/>
            <p:nvPr/>
          </p:nvGrpSpPr>
          <p:grpSpPr>
            <a:xfrm>
              <a:off x="7085688" y="1469738"/>
              <a:ext cx="1677724" cy="698564"/>
              <a:chOff x="7877851" y="2366043"/>
              <a:chExt cx="1677724" cy="69856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990D891-D090-91F0-25FD-B17511829DA8}"/>
                  </a:ext>
                </a:extLst>
              </p:cNvPr>
              <p:cNvSpPr/>
              <p:nvPr/>
            </p:nvSpPr>
            <p:spPr>
              <a:xfrm flipH="1">
                <a:off x="7877851" y="2366043"/>
                <a:ext cx="1677724" cy="383179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000" dirty="0">
                    <a:solidFill>
                      <a:schemeClr val="bg1"/>
                    </a:solidFill>
                    <a:cs typeface="Segoe UI" panose="020B0502040204020203" pitchFamily="34" charset="0"/>
                  </a:rPr>
                  <a:t>GOLD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D47FB2C-4699-972D-6972-46BBA9F9A6BD}"/>
                  </a:ext>
                </a:extLst>
              </p:cNvPr>
              <p:cNvSpPr/>
              <p:nvPr/>
            </p:nvSpPr>
            <p:spPr>
              <a:xfrm flipH="1">
                <a:off x="7877851" y="2549476"/>
                <a:ext cx="1677724" cy="515131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600" b="1" dirty="0">
                    <a:solidFill>
                      <a:schemeClr val="bg1"/>
                    </a:solidFill>
                    <a:latin typeface="+mj-lt"/>
                    <a:cs typeface="Segoe UI Light" panose="020B0502040204020203" pitchFamily="34" charset="0"/>
                  </a:rPr>
                  <a:t>$399</a:t>
                </a:r>
                <a:r>
                  <a:rPr lang="en-US" sz="1050" b="1" dirty="0">
                    <a:solidFill>
                      <a:schemeClr val="bg1"/>
                    </a:solidFill>
                    <a:latin typeface="+mj-lt"/>
                    <a:cs typeface="Segoe UI Light" panose="020B0502040204020203" pitchFamily="34" charset="0"/>
                  </a:rPr>
                  <a:t>/mo</a:t>
                </a:r>
                <a:endParaRPr lang="en-US" sz="1600" b="1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9061902-D464-8EF1-387A-378B5778D04D}"/>
                </a:ext>
              </a:extLst>
            </p:cNvPr>
            <p:cNvGrpSpPr/>
            <p:nvPr/>
          </p:nvGrpSpPr>
          <p:grpSpPr>
            <a:xfrm>
              <a:off x="8914654" y="1469738"/>
              <a:ext cx="1677724" cy="698564"/>
              <a:chOff x="9706817" y="2366043"/>
              <a:chExt cx="1677724" cy="698564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DFAA0BC-2114-DC7B-F720-E6B7472FDC93}"/>
                  </a:ext>
                </a:extLst>
              </p:cNvPr>
              <p:cNvSpPr/>
              <p:nvPr/>
            </p:nvSpPr>
            <p:spPr>
              <a:xfrm flipH="1">
                <a:off x="9706817" y="2366043"/>
                <a:ext cx="1677724" cy="383179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000" dirty="0">
                    <a:solidFill>
                      <a:schemeClr val="bg1"/>
                    </a:solidFill>
                    <a:cs typeface="Segoe UI" panose="020B0502040204020203" pitchFamily="34" charset="0"/>
                  </a:rPr>
                  <a:t>DIAMOND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3D99901-4A23-B1B0-C5DB-BA1CB62D08BF}"/>
                  </a:ext>
                </a:extLst>
              </p:cNvPr>
              <p:cNvSpPr/>
              <p:nvPr/>
            </p:nvSpPr>
            <p:spPr>
              <a:xfrm flipH="1">
                <a:off x="9706817" y="2549476"/>
                <a:ext cx="1677724" cy="515131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600" b="1" dirty="0">
                    <a:solidFill>
                      <a:schemeClr val="bg1"/>
                    </a:solidFill>
                    <a:latin typeface="+mj-lt"/>
                    <a:cs typeface="Segoe UI Light" panose="020B0502040204020203" pitchFamily="34" charset="0"/>
                  </a:rPr>
                  <a:t>$399</a:t>
                </a:r>
                <a:r>
                  <a:rPr lang="en-US" sz="1050" b="1" dirty="0">
                    <a:solidFill>
                      <a:schemeClr val="bg1"/>
                    </a:solidFill>
                    <a:latin typeface="+mj-lt"/>
                    <a:cs typeface="Segoe UI Light" panose="020B0502040204020203" pitchFamily="34" charset="0"/>
                  </a:rPr>
                  <a:t>/mo</a:t>
                </a:r>
                <a:endParaRPr lang="en-US" sz="1600" b="1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6336A99-59C3-5124-9A9E-06A649F546D9}"/>
                </a:ext>
              </a:extLst>
            </p:cNvPr>
            <p:cNvGrpSpPr/>
            <p:nvPr/>
          </p:nvGrpSpPr>
          <p:grpSpPr>
            <a:xfrm>
              <a:off x="4176939" y="3138167"/>
              <a:ext cx="5666258" cy="138402"/>
              <a:chOff x="4176939" y="3295434"/>
              <a:chExt cx="5666258" cy="138402"/>
            </a:xfrm>
          </p:grpSpPr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0EF506F0-2BB8-8F18-5E89-47B98E66BE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6939" y="3295434"/>
                <a:ext cx="179358" cy="138402"/>
              </a:xfrm>
              <a:custGeom>
                <a:avLst/>
                <a:gdLst>
                  <a:gd name="T0" fmla="*/ 198196 w 59"/>
                  <a:gd name="T1" fmla="*/ 41487 h 45"/>
                  <a:gd name="T2" fmla="*/ 102515 w 59"/>
                  <a:gd name="T3" fmla="*/ 134832 h 45"/>
                  <a:gd name="T4" fmla="*/ 85429 w 59"/>
                  <a:gd name="T5" fmla="*/ 152118 h 45"/>
                  <a:gd name="T6" fmla="*/ 78595 w 59"/>
                  <a:gd name="T7" fmla="*/ 155575 h 45"/>
                  <a:gd name="T8" fmla="*/ 68343 w 59"/>
                  <a:gd name="T9" fmla="*/ 152118 h 45"/>
                  <a:gd name="T10" fmla="*/ 51258 w 59"/>
                  <a:gd name="T11" fmla="*/ 134832 h 45"/>
                  <a:gd name="T12" fmla="*/ 3417 w 59"/>
                  <a:gd name="T13" fmla="*/ 89888 h 45"/>
                  <a:gd name="T14" fmla="*/ 0 w 59"/>
                  <a:gd name="T15" fmla="*/ 79516 h 45"/>
                  <a:gd name="T16" fmla="*/ 3417 w 59"/>
                  <a:gd name="T17" fmla="*/ 69144 h 45"/>
                  <a:gd name="T18" fmla="*/ 20503 w 59"/>
                  <a:gd name="T19" fmla="*/ 51858 h 45"/>
                  <a:gd name="T20" fmla="*/ 30755 w 59"/>
                  <a:gd name="T21" fmla="*/ 48401 h 45"/>
                  <a:gd name="T22" fmla="*/ 37589 w 59"/>
                  <a:gd name="T23" fmla="*/ 51858 h 45"/>
                  <a:gd name="T24" fmla="*/ 78595 w 59"/>
                  <a:gd name="T25" fmla="*/ 89888 h 45"/>
                  <a:gd name="T26" fmla="*/ 160607 w 59"/>
                  <a:gd name="T27" fmla="*/ 3457 h 45"/>
                  <a:gd name="T28" fmla="*/ 170858 w 59"/>
                  <a:gd name="T29" fmla="*/ 0 h 45"/>
                  <a:gd name="T30" fmla="*/ 181110 w 59"/>
                  <a:gd name="T31" fmla="*/ 3457 h 45"/>
                  <a:gd name="T32" fmla="*/ 198196 w 59"/>
                  <a:gd name="T33" fmla="*/ 24201 h 45"/>
                  <a:gd name="T34" fmla="*/ 201613 w 59"/>
                  <a:gd name="T35" fmla="*/ 31115 h 45"/>
                  <a:gd name="T36" fmla="*/ 198196 w 59"/>
                  <a:gd name="T37" fmla="*/ 41487 h 4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59" h="45">
                    <a:moveTo>
                      <a:pt x="58" y="12"/>
                    </a:moveTo>
                    <a:cubicBezTo>
                      <a:pt x="30" y="39"/>
                      <a:pt x="30" y="39"/>
                      <a:pt x="30" y="39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5"/>
                    </a:cubicBezTo>
                    <a:cubicBezTo>
                      <a:pt x="22" y="45"/>
                      <a:pt x="21" y="45"/>
                      <a:pt x="20" y="44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0" y="25"/>
                      <a:pt x="0" y="24"/>
                      <a:pt x="0" y="23"/>
                    </a:cubicBezTo>
                    <a:cubicBezTo>
                      <a:pt x="0" y="22"/>
                      <a:pt x="0" y="21"/>
                      <a:pt x="1" y="2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7" y="14"/>
                      <a:pt x="8" y="14"/>
                      <a:pt x="9" y="14"/>
                    </a:cubicBezTo>
                    <a:cubicBezTo>
                      <a:pt x="10" y="14"/>
                      <a:pt x="11" y="14"/>
                      <a:pt x="11" y="15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8" y="1"/>
                      <a:pt x="49" y="0"/>
                      <a:pt x="50" y="0"/>
                    </a:cubicBezTo>
                    <a:cubicBezTo>
                      <a:pt x="51" y="0"/>
                      <a:pt x="52" y="1"/>
                      <a:pt x="53" y="1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8" y="7"/>
                      <a:pt x="59" y="8"/>
                      <a:pt x="59" y="9"/>
                    </a:cubicBezTo>
                    <a:cubicBezTo>
                      <a:pt x="59" y="10"/>
                      <a:pt x="58" y="11"/>
                      <a:pt x="58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Freeform 29">
                <a:extLst>
                  <a:ext uri="{FF2B5EF4-FFF2-40B4-BE49-F238E27FC236}">
                    <a16:creationId xmlns:a16="http://schemas.microsoft.com/office/drawing/2014/main" id="{DC5D70EB-D1C0-9514-C649-5CC63C4E5D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5906" y="3295434"/>
                <a:ext cx="179358" cy="138402"/>
              </a:xfrm>
              <a:custGeom>
                <a:avLst/>
                <a:gdLst>
                  <a:gd name="T0" fmla="*/ 198196 w 59"/>
                  <a:gd name="T1" fmla="*/ 41487 h 45"/>
                  <a:gd name="T2" fmla="*/ 102515 w 59"/>
                  <a:gd name="T3" fmla="*/ 134832 h 45"/>
                  <a:gd name="T4" fmla="*/ 85429 w 59"/>
                  <a:gd name="T5" fmla="*/ 152118 h 45"/>
                  <a:gd name="T6" fmla="*/ 78595 w 59"/>
                  <a:gd name="T7" fmla="*/ 155575 h 45"/>
                  <a:gd name="T8" fmla="*/ 68343 w 59"/>
                  <a:gd name="T9" fmla="*/ 152118 h 45"/>
                  <a:gd name="T10" fmla="*/ 51258 w 59"/>
                  <a:gd name="T11" fmla="*/ 134832 h 45"/>
                  <a:gd name="T12" fmla="*/ 3417 w 59"/>
                  <a:gd name="T13" fmla="*/ 89888 h 45"/>
                  <a:gd name="T14" fmla="*/ 0 w 59"/>
                  <a:gd name="T15" fmla="*/ 79516 h 45"/>
                  <a:gd name="T16" fmla="*/ 3417 w 59"/>
                  <a:gd name="T17" fmla="*/ 69144 h 45"/>
                  <a:gd name="T18" fmla="*/ 20503 w 59"/>
                  <a:gd name="T19" fmla="*/ 51858 h 45"/>
                  <a:gd name="T20" fmla="*/ 30755 w 59"/>
                  <a:gd name="T21" fmla="*/ 48401 h 45"/>
                  <a:gd name="T22" fmla="*/ 37589 w 59"/>
                  <a:gd name="T23" fmla="*/ 51858 h 45"/>
                  <a:gd name="T24" fmla="*/ 78595 w 59"/>
                  <a:gd name="T25" fmla="*/ 89888 h 45"/>
                  <a:gd name="T26" fmla="*/ 160607 w 59"/>
                  <a:gd name="T27" fmla="*/ 3457 h 45"/>
                  <a:gd name="T28" fmla="*/ 170858 w 59"/>
                  <a:gd name="T29" fmla="*/ 0 h 45"/>
                  <a:gd name="T30" fmla="*/ 181110 w 59"/>
                  <a:gd name="T31" fmla="*/ 3457 h 45"/>
                  <a:gd name="T32" fmla="*/ 198196 w 59"/>
                  <a:gd name="T33" fmla="*/ 24201 h 45"/>
                  <a:gd name="T34" fmla="*/ 201613 w 59"/>
                  <a:gd name="T35" fmla="*/ 31115 h 45"/>
                  <a:gd name="T36" fmla="*/ 198196 w 59"/>
                  <a:gd name="T37" fmla="*/ 41487 h 4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59" h="45">
                    <a:moveTo>
                      <a:pt x="58" y="12"/>
                    </a:moveTo>
                    <a:cubicBezTo>
                      <a:pt x="30" y="39"/>
                      <a:pt x="30" y="39"/>
                      <a:pt x="30" y="39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5"/>
                    </a:cubicBezTo>
                    <a:cubicBezTo>
                      <a:pt x="22" y="45"/>
                      <a:pt x="21" y="45"/>
                      <a:pt x="20" y="44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0" y="25"/>
                      <a:pt x="0" y="24"/>
                      <a:pt x="0" y="23"/>
                    </a:cubicBezTo>
                    <a:cubicBezTo>
                      <a:pt x="0" y="22"/>
                      <a:pt x="0" y="21"/>
                      <a:pt x="1" y="2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7" y="14"/>
                      <a:pt x="8" y="14"/>
                      <a:pt x="9" y="14"/>
                    </a:cubicBezTo>
                    <a:cubicBezTo>
                      <a:pt x="10" y="14"/>
                      <a:pt x="11" y="14"/>
                      <a:pt x="11" y="15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8" y="1"/>
                      <a:pt x="49" y="0"/>
                      <a:pt x="50" y="0"/>
                    </a:cubicBezTo>
                    <a:cubicBezTo>
                      <a:pt x="51" y="0"/>
                      <a:pt x="52" y="1"/>
                      <a:pt x="53" y="1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8" y="7"/>
                      <a:pt x="59" y="8"/>
                      <a:pt x="59" y="9"/>
                    </a:cubicBezTo>
                    <a:cubicBezTo>
                      <a:pt x="59" y="10"/>
                      <a:pt x="58" y="11"/>
                      <a:pt x="58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Freeform 29">
                <a:extLst>
                  <a:ext uri="{FF2B5EF4-FFF2-40B4-BE49-F238E27FC236}">
                    <a16:creationId xmlns:a16="http://schemas.microsoft.com/office/drawing/2014/main" id="{2D1F5617-ED90-66B2-92DA-7B75EACC6F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63839" y="3295434"/>
                <a:ext cx="179358" cy="138402"/>
              </a:xfrm>
              <a:custGeom>
                <a:avLst/>
                <a:gdLst>
                  <a:gd name="T0" fmla="*/ 198196 w 59"/>
                  <a:gd name="T1" fmla="*/ 41487 h 45"/>
                  <a:gd name="T2" fmla="*/ 102515 w 59"/>
                  <a:gd name="T3" fmla="*/ 134832 h 45"/>
                  <a:gd name="T4" fmla="*/ 85429 w 59"/>
                  <a:gd name="T5" fmla="*/ 152118 h 45"/>
                  <a:gd name="T6" fmla="*/ 78595 w 59"/>
                  <a:gd name="T7" fmla="*/ 155575 h 45"/>
                  <a:gd name="T8" fmla="*/ 68343 w 59"/>
                  <a:gd name="T9" fmla="*/ 152118 h 45"/>
                  <a:gd name="T10" fmla="*/ 51258 w 59"/>
                  <a:gd name="T11" fmla="*/ 134832 h 45"/>
                  <a:gd name="T12" fmla="*/ 3417 w 59"/>
                  <a:gd name="T13" fmla="*/ 89888 h 45"/>
                  <a:gd name="T14" fmla="*/ 0 w 59"/>
                  <a:gd name="T15" fmla="*/ 79516 h 45"/>
                  <a:gd name="T16" fmla="*/ 3417 w 59"/>
                  <a:gd name="T17" fmla="*/ 69144 h 45"/>
                  <a:gd name="T18" fmla="*/ 20503 w 59"/>
                  <a:gd name="T19" fmla="*/ 51858 h 45"/>
                  <a:gd name="T20" fmla="*/ 30755 w 59"/>
                  <a:gd name="T21" fmla="*/ 48401 h 45"/>
                  <a:gd name="T22" fmla="*/ 37589 w 59"/>
                  <a:gd name="T23" fmla="*/ 51858 h 45"/>
                  <a:gd name="T24" fmla="*/ 78595 w 59"/>
                  <a:gd name="T25" fmla="*/ 89888 h 45"/>
                  <a:gd name="T26" fmla="*/ 160607 w 59"/>
                  <a:gd name="T27" fmla="*/ 3457 h 45"/>
                  <a:gd name="T28" fmla="*/ 170858 w 59"/>
                  <a:gd name="T29" fmla="*/ 0 h 45"/>
                  <a:gd name="T30" fmla="*/ 181110 w 59"/>
                  <a:gd name="T31" fmla="*/ 3457 h 45"/>
                  <a:gd name="T32" fmla="*/ 198196 w 59"/>
                  <a:gd name="T33" fmla="*/ 24201 h 45"/>
                  <a:gd name="T34" fmla="*/ 201613 w 59"/>
                  <a:gd name="T35" fmla="*/ 31115 h 45"/>
                  <a:gd name="T36" fmla="*/ 198196 w 59"/>
                  <a:gd name="T37" fmla="*/ 41487 h 4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59" h="45">
                    <a:moveTo>
                      <a:pt x="58" y="12"/>
                    </a:moveTo>
                    <a:cubicBezTo>
                      <a:pt x="30" y="39"/>
                      <a:pt x="30" y="39"/>
                      <a:pt x="30" y="39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5"/>
                    </a:cubicBezTo>
                    <a:cubicBezTo>
                      <a:pt x="22" y="45"/>
                      <a:pt x="21" y="45"/>
                      <a:pt x="20" y="44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0" y="25"/>
                      <a:pt x="0" y="24"/>
                      <a:pt x="0" y="23"/>
                    </a:cubicBezTo>
                    <a:cubicBezTo>
                      <a:pt x="0" y="22"/>
                      <a:pt x="0" y="21"/>
                      <a:pt x="1" y="2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7" y="14"/>
                      <a:pt x="8" y="14"/>
                      <a:pt x="9" y="14"/>
                    </a:cubicBezTo>
                    <a:cubicBezTo>
                      <a:pt x="10" y="14"/>
                      <a:pt x="11" y="14"/>
                      <a:pt x="11" y="15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8" y="1"/>
                      <a:pt x="49" y="0"/>
                      <a:pt x="50" y="0"/>
                    </a:cubicBezTo>
                    <a:cubicBezTo>
                      <a:pt x="51" y="0"/>
                      <a:pt x="52" y="1"/>
                      <a:pt x="53" y="1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8" y="7"/>
                      <a:pt x="59" y="8"/>
                      <a:pt x="59" y="9"/>
                    </a:cubicBezTo>
                    <a:cubicBezTo>
                      <a:pt x="59" y="10"/>
                      <a:pt x="58" y="11"/>
                      <a:pt x="58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Freeform 29">
                <a:extLst>
                  <a:ext uri="{FF2B5EF4-FFF2-40B4-BE49-F238E27FC236}">
                    <a16:creationId xmlns:a16="http://schemas.microsoft.com/office/drawing/2014/main" id="{6A322C4C-59F9-E6E3-50D8-382EC21AB3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4872" y="3295434"/>
                <a:ext cx="179358" cy="138402"/>
              </a:xfrm>
              <a:custGeom>
                <a:avLst/>
                <a:gdLst>
                  <a:gd name="T0" fmla="*/ 198196 w 59"/>
                  <a:gd name="T1" fmla="*/ 41487 h 45"/>
                  <a:gd name="T2" fmla="*/ 102515 w 59"/>
                  <a:gd name="T3" fmla="*/ 134832 h 45"/>
                  <a:gd name="T4" fmla="*/ 85429 w 59"/>
                  <a:gd name="T5" fmla="*/ 152118 h 45"/>
                  <a:gd name="T6" fmla="*/ 78595 w 59"/>
                  <a:gd name="T7" fmla="*/ 155575 h 45"/>
                  <a:gd name="T8" fmla="*/ 68343 w 59"/>
                  <a:gd name="T9" fmla="*/ 152118 h 45"/>
                  <a:gd name="T10" fmla="*/ 51258 w 59"/>
                  <a:gd name="T11" fmla="*/ 134832 h 45"/>
                  <a:gd name="T12" fmla="*/ 3417 w 59"/>
                  <a:gd name="T13" fmla="*/ 89888 h 45"/>
                  <a:gd name="T14" fmla="*/ 0 w 59"/>
                  <a:gd name="T15" fmla="*/ 79516 h 45"/>
                  <a:gd name="T16" fmla="*/ 3417 w 59"/>
                  <a:gd name="T17" fmla="*/ 69144 h 45"/>
                  <a:gd name="T18" fmla="*/ 20503 w 59"/>
                  <a:gd name="T19" fmla="*/ 51858 h 45"/>
                  <a:gd name="T20" fmla="*/ 30755 w 59"/>
                  <a:gd name="T21" fmla="*/ 48401 h 45"/>
                  <a:gd name="T22" fmla="*/ 37589 w 59"/>
                  <a:gd name="T23" fmla="*/ 51858 h 45"/>
                  <a:gd name="T24" fmla="*/ 78595 w 59"/>
                  <a:gd name="T25" fmla="*/ 89888 h 45"/>
                  <a:gd name="T26" fmla="*/ 160607 w 59"/>
                  <a:gd name="T27" fmla="*/ 3457 h 45"/>
                  <a:gd name="T28" fmla="*/ 170858 w 59"/>
                  <a:gd name="T29" fmla="*/ 0 h 45"/>
                  <a:gd name="T30" fmla="*/ 181110 w 59"/>
                  <a:gd name="T31" fmla="*/ 3457 h 45"/>
                  <a:gd name="T32" fmla="*/ 198196 w 59"/>
                  <a:gd name="T33" fmla="*/ 24201 h 45"/>
                  <a:gd name="T34" fmla="*/ 201613 w 59"/>
                  <a:gd name="T35" fmla="*/ 31115 h 45"/>
                  <a:gd name="T36" fmla="*/ 198196 w 59"/>
                  <a:gd name="T37" fmla="*/ 41487 h 4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59" h="45">
                    <a:moveTo>
                      <a:pt x="58" y="12"/>
                    </a:moveTo>
                    <a:cubicBezTo>
                      <a:pt x="30" y="39"/>
                      <a:pt x="30" y="39"/>
                      <a:pt x="30" y="39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5"/>
                    </a:cubicBezTo>
                    <a:cubicBezTo>
                      <a:pt x="22" y="45"/>
                      <a:pt x="21" y="45"/>
                      <a:pt x="20" y="44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0" y="25"/>
                      <a:pt x="0" y="24"/>
                      <a:pt x="0" y="23"/>
                    </a:cubicBezTo>
                    <a:cubicBezTo>
                      <a:pt x="0" y="22"/>
                      <a:pt x="0" y="21"/>
                      <a:pt x="1" y="2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7" y="14"/>
                      <a:pt x="8" y="14"/>
                      <a:pt x="9" y="14"/>
                    </a:cubicBezTo>
                    <a:cubicBezTo>
                      <a:pt x="10" y="14"/>
                      <a:pt x="11" y="14"/>
                      <a:pt x="11" y="15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8" y="1"/>
                      <a:pt x="49" y="0"/>
                      <a:pt x="50" y="0"/>
                    </a:cubicBezTo>
                    <a:cubicBezTo>
                      <a:pt x="51" y="0"/>
                      <a:pt x="52" y="1"/>
                      <a:pt x="53" y="1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8" y="7"/>
                      <a:pt x="59" y="8"/>
                      <a:pt x="59" y="9"/>
                    </a:cubicBezTo>
                    <a:cubicBezTo>
                      <a:pt x="59" y="10"/>
                      <a:pt x="58" y="11"/>
                      <a:pt x="58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C340BD2-7546-A98C-CA07-448EDA873584}"/>
                </a:ext>
              </a:extLst>
            </p:cNvPr>
            <p:cNvGrpSpPr/>
            <p:nvPr/>
          </p:nvGrpSpPr>
          <p:grpSpPr>
            <a:xfrm>
              <a:off x="7834872" y="4446265"/>
              <a:ext cx="2008325" cy="138402"/>
              <a:chOff x="7834872" y="4446265"/>
              <a:chExt cx="2008325" cy="138402"/>
            </a:xfrm>
          </p:grpSpPr>
          <p:sp>
            <p:nvSpPr>
              <p:cNvPr id="28" name="Freeform 29">
                <a:extLst>
                  <a:ext uri="{FF2B5EF4-FFF2-40B4-BE49-F238E27FC236}">
                    <a16:creationId xmlns:a16="http://schemas.microsoft.com/office/drawing/2014/main" id="{BE2B9F21-AEA6-8F5D-7291-9B4535AAE5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63839" y="4446265"/>
                <a:ext cx="179358" cy="138402"/>
              </a:xfrm>
              <a:custGeom>
                <a:avLst/>
                <a:gdLst>
                  <a:gd name="T0" fmla="*/ 198196 w 59"/>
                  <a:gd name="T1" fmla="*/ 41487 h 45"/>
                  <a:gd name="T2" fmla="*/ 102515 w 59"/>
                  <a:gd name="T3" fmla="*/ 134832 h 45"/>
                  <a:gd name="T4" fmla="*/ 85429 w 59"/>
                  <a:gd name="T5" fmla="*/ 152118 h 45"/>
                  <a:gd name="T6" fmla="*/ 78595 w 59"/>
                  <a:gd name="T7" fmla="*/ 155575 h 45"/>
                  <a:gd name="T8" fmla="*/ 68343 w 59"/>
                  <a:gd name="T9" fmla="*/ 152118 h 45"/>
                  <a:gd name="T10" fmla="*/ 51258 w 59"/>
                  <a:gd name="T11" fmla="*/ 134832 h 45"/>
                  <a:gd name="T12" fmla="*/ 3417 w 59"/>
                  <a:gd name="T13" fmla="*/ 89888 h 45"/>
                  <a:gd name="T14" fmla="*/ 0 w 59"/>
                  <a:gd name="T15" fmla="*/ 79516 h 45"/>
                  <a:gd name="T16" fmla="*/ 3417 w 59"/>
                  <a:gd name="T17" fmla="*/ 69144 h 45"/>
                  <a:gd name="T18" fmla="*/ 20503 w 59"/>
                  <a:gd name="T19" fmla="*/ 51858 h 45"/>
                  <a:gd name="T20" fmla="*/ 30755 w 59"/>
                  <a:gd name="T21" fmla="*/ 48401 h 45"/>
                  <a:gd name="T22" fmla="*/ 37589 w 59"/>
                  <a:gd name="T23" fmla="*/ 51858 h 45"/>
                  <a:gd name="T24" fmla="*/ 78595 w 59"/>
                  <a:gd name="T25" fmla="*/ 89888 h 45"/>
                  <a:gd name="T26" fmla="*/ 160607 w 59"/>
                  <a:gd name="T27" fmla="*/ 3457 h 45"/>
                  <a:gd name="T28" fmla="*/ 170858 w 59"/>
                  <a:gd name="T29" fmla="*/ 0 h 45"/>
                  <a:gd name="T30" fmla="*/ 181110 w 59"/>
                  <a:gd name="T31" fmla="*/ 3457 h 45"/>
                  <a:gd name="T32" fmla="*/ 198196 w 59"/>
                  <a:gd name="T33" fmla="*/ 24201 h 45"/>
                  <a:gd name="T34" fmla="*/ 201613 w 59"/>
                  <a:gd name="T35" fmla="*/ 31115 h 45"/>
                  <a:gd name="T36" fmla="*/ 198196 w 59"/>
                  <a:gd name="T37" fmla="*/ 41487 h 4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59" h="45">
                    <a:moveTo>
                      <a:pt x="58" y="12"/>
                    </a:moveTo>
                    <a:cubicBezTo>
                      <a:pt x="30" y="39"/>
                      <a:pt x="30" y="39"/>
                      <a:pt x="30" y="39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5"/>
                    </a:cubicBezTo>
                    <a:cubicBezTo>
                      <a:pt x="22" y="45"/>
                      <a:pt x="21" y="45"/>
                      <a:pt x="20" y="44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0" y="25"/>
                      <a:pt x="0" y="24"/>
                      <a:pt x="0" y="23"/>
                    </a:cubicBezTo>
                    <a:cubicBezTo>
                      <a:pt x="0" y="22"/>
                      <a:pt x="0" y="21"/>
                      <a:pt x="1" y="2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7" y="14"/>
                      <a:pt x="8" y="14"/>
                      <a:pt x="9" y="14"/>
                    </a:cubicBezTo>
                    <a:cubicBezTo>
                      <a:pt x="10" y="14"/>
                      <a:pt x="11" y="14"/>
                      <a:pt x="11" y="15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8" y="1"/>
                      <a:pt x="49" y="0"/>
                      <a:pt x="50" y="0"/>
                    </a:cubicBezTo>
                    <a:cubicBezTo>
                      <a:pt x="51" y="0"/>
                      <a:pt x="52" y="1"/>
                      <a:pt x="53" y="1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8" y="7"/>
                      <a:pt x="59" y="8"/>
                      <a:pt x="59" y="9"/>
                    </a:cubicBezTo>
                    <a:cubicBezTo>
                      <a:pt x="59" y="10"/>
                      <a:pt x="58" y="11"/>
                      <a:pt x="58" y="1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Freeform 29">
                <a:extLst>
                  <a:ext uri="{FF2B5EF4-FFF2-40B4-BE49-F238E27FC236}">
                    <a16:creationId xmlns:a16="http://schemas.microsoft.com/office/drawing/2014/main" id="{E73DF29A-B48E-FB9E-1FE6-7D70F9F5BF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4872" y="4446265"/>
                <a:ext cx="179358" cy="138402"/>
              </a:xfrm>
              <a:custGeom>
                <a:avLst/>
                <a:gdLst>
                  <a:gd name="T0" fmla="*/ 198196 w 59"/>
                  <a:gd name="T1" fmla="*/ 41487 h 45"/>
                  <a:gd name="T2" fmla="*/ 102515 w 59"/>
                  <a:gd name="T3" fmla="*/ 134832 h 45"/>
                  <a:gd name="T4" fmla="*/ 85429 w 59"/>
                  <a:gd name="T5" fmla="*/ 152118 h 45"/>
                  <a:gd name="T6" fmla="*/ 78595 w 59"/>
                  <a:gd name="T7" fmla="*/ 155575 h 45"/>
                  <a:gd name="T8" fmla="*/ 68343 w 59"/>
                  <a:gd name="T9" fmla="*/ 152118 h 45"/>
                  <a:gd name="T10" fmla="*/ 51258 w 59"/>
                  <a:gd name="T11" fmla="*/ 134832 h 45"/>
                  <a:gd name="T12" fmla="*/ 3417 w 59"/>
                  <a:gd name="T13" fmla="*/ 89888 h 45"/>
                  <a:gd name="T14" fmla="*/ 0 w 59"/>
                  <a:gd name="T15" fmla="*/ 79516 h 45"/>
                  <a:gd name="T16" fmla="*/ 3417 w 59"/>
                  <a:gd name="T17" fmla="*/ 69144 h 45"/>
                  <a:gd name="T18" fmla="*/ 20503 w 59"/>
                  <a:gd name="T19" fmla="*/ 51858 h 45"/>
                  <a:gd name="T20" fmla="*/ 30755 w 59"/>
                  <a:gd name="T21" fmla="*/ 48401 h 45"/>
                  <a:gd name="T22" fmla="*/ 37589 w 59"/>
                  <a:gd name="T23" fmla="*/ 51858 h 45"/>
                  <a:gd name="T24" fmla="*/ 78595 w 59"/>
                  <a:gd name="T25" fmla="*/ 89888 h 45"/>
                  <a:gd name="T26" fmla="*/ 160607 w 59"/>
                  <a:gd name="T27" fmla="*/ 3457 h 45"/>
                  <a:gd name="T28" fmla="*/ 170858 w 59"/>
                  <a:gd name="T29" fmla="*/ 0 h 45"/>
                  <a:gd name="T30" fmla="*/ 181110 w 59"/>
                  <a:gd name="T31" fmla="*/ 3457 h 45"/>
                  <a:gd name="T32" fmla="*/ 198196 w 59"/>
                  <a:gd name="T33" fmla="*/ 24201 h 45"/>
                  <a:gd name="T34" fmla="*/ 201613 w 59"/>
                  <a:gd name="T35" fmla="*/ 31115 h 45"/>
                  <a:gd name="T36" fmla="*/ 198196 w 59"/>
                  <a:gd name="T37" fmla="*/ 41487 h 4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59" h="45">
                    <a:moveTo>
                      <a:pt x="58" y="12"/>
                    </a:moveTo>
                    <a:cubicBezTo>
                      <a:pt x="30" y="39"/>
                      <a:pt x="30" y="39"/>
                      <a:pt x="30" y="39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5"/>
                    </a:cubicBezTo>
                    <a:cubicBezTo>
                      <a:pt x="22" y="45"/>
                      <a:pt x="21" y="45"/>
                      <a:pt x="20" y="44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0" y="25"/>
                      <a:pt x="0" y="24"/>
                      <a:pt x="0" y="23"/>
                    </a:cubicBezTo>
                    <a:cubicBezTo>
                      <a:pt x="0" y="22"/>
                      <a:pt x="0" y="21"/>
                      <a:pt x="1" y="2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7" y="14"/>
                      <a:pt x="8" y="14"/>
                      <a:pt x="9" y="14"/>
                    </a:cubicBezTo>
                    <a:cubicBezTo>
                      <a:pt x="10" y="14"/>
                      <a:pt x="11" y="14"/>
                      <a:pt x="11" y="15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8" y="1"/>
                      <a:pt x="49" y="0"/>
                      <a:pt x="50" y="0"/>
                    </a:cubicBezTo>
                    <a:cubicBezTo>
                      <a:pt x="51" y="0"/>
                      <a:pt x="52" y="1"/>
                      <a:pt x="53" y="1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8" y="7"/>
                      <a:pt x="59" y="8"/>
                      <a:pt x="59" y="9"/>
                    </a:cubicBezTo>
                    <a:cubicBezTo>
                      <a:pt x="59" y="10"/>
                      <a:pt x="58" y="11"/>
                      <a:pt x="58" y="1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5ED5470-0ED0-F3F7-555B-85372842C461}"/>
                </a:ext>
              </a:extLst>
            </p:cNvPr>
            <p:cNvGrpSpPr/>
            <p:nvPr/>
          </p:nvGrpSpPr>
          <p:grpSpPr>
            <a:xfrm>
              <a:off x="6005906" y="3779415"/>
              <a:ext cx="3837291" cy="138402"/>
              <a:chOff x="6005906" y="3944363"/>
              <a:chExt cx="3837291" cy="138402"/>
            </a:xfrm>
          </p:grpSpPr>
          <p:sp>
            <p:nvSpPr>
              <p:cNvPr id="25" name="Freeform 29">
                <a:extLst>
                  <a:ext uri="{FF2B5EF4-FFF2-40B4-BE49-F238E27FC236}">
                    <a16:creationId xmlns:a16="http://schemas.microsoft.com/office/drawing/2014/main" id="{901AD5F2-25A3-7AC1-AF75-D688EBC5A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5906" y="3944363"/>
                <a:ext cx="179358" cy="138402"/>
              </a:xfrm>
              <a:custGeom>
                <a:avLst/>
                <a:gdLst>
                  <a:gd name="T0" fmla="*/ 198196 w 59"/>
                  <a:gd name="T1" fmla="*/ 41487 h 45"/>
                  <a:gd name="T2" fmla="*/ 102515 w 59"/>
                  <a:gd name="T3" fmla="*/ 134832 h 45"/>
                  <a:gd name="T4" fmla="*/ 85429 w 59"/>
                  <a:gd name="T5" fmla="*/ 152118 h 45"/>
                  <a:gd name="T6" fmla="*/ 78595 w 59"/>
                  <a:gd name="T7" fmla="*/ 155575 h 45"/>
                  <a:gd name="T8" fmla="*/ 68343 w 59"/>
                  <a:gd name="T9" fmla="*/ 152118 h 45"/>
                  <a:gd name="T10" fmla="*/ 51258 w 59"/>
                  <a:gd name="T11" fmla="*/ 134832 h 45"/>
                  <a:gd name="T12" fmla="*/ 3417 w 59"/>
                  <a:gd name="T13" fmla="*/ 89888 h 45"/>
                  <a:gd name="T14" fmla="*/ 0 w 59"/>
                  <a:gd name="T15" fmla="*/ 79516 h 45"/>
                  <a:gd name="T16" fmla="*/ 3417 w 59"/>
                  <a:gd name="T17" fmla="*/ 69144 h 45"/>
                  <a:gd name="T18" fmla="*/ 20503 w 59"/>
                  <a:gd name="T19" fmla="*/ 51858 h 45"/>
                  <a:gd name="T20" fmla="*/ 30755 w 59"/>
                  <a:gd name="T21" fmla="*/ 48401 h 45"/>
                  <a:gd name="T22" fmla="*/ 37589 w 59"/>
                  <a:gd name="T23" fmla="*/ 51858 h 45"/>
                  <a:gd name="T24" fmla="*/ 78595 w 59"/>
                  <a:gd name="T25" fmla="*/ 89888 h 45"/>
                  <a:gd name="T26" fmla="*/ 160607 w 59"/>
                  <a:gd name="T27" fmla="*/ 3457 h 45"/>
                  <a:gd name="T28" fmla="*/ 170858 w 59"/>
                  <a:gd name="T29" fmla="*/ 0 h 45"/>
                  <a:gd name="T30" fmla="*/ 181110 w 59"/>
                  <a:gd name="T31" fmla="*/ 3457 h 45"/>
                  <a:gd name="T32" fmla="*/ 198196 w 59"/>
                  <a:gd name="T33" fmla="*/ 24201 h 45"/>
                  <a:gd name="T34" fmla="*/ 201613 w 59"/>
                  <a:gd name="T35" fmla="*/ 31115 h 45"/>
                  <a:gd name="T36" fmla="*/ 198196 w 59"/>
                  <a:gd name="T37" fmla="*/ 41487 h 4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59" h="45">
                    <a:moveTo>
                      <a:pt x="58" y="12"/>
                    </a:moveTo>
                    <a:cubicBezTo>
                      <a:pt x="30" y="39"/>
                      <a:pt x="30" y="39"/>
                      <a:pt x="30" y="39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5"/>
                    </a:cubicBezTo>
                    <a:cubicBezTo>
                      <a:pt x="22" y="45"/>
                      <a:pt x="21" y="45"/>
                      <a:pt x="20" y="44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0" y="25"/>
                      <a:pt x="0" y="24"/>
                      <a:pt x="0" y="23"/>
                    </a:cubicBezTo>
                    <a:cubicBezTo>
                      <a:pt x="0" y="22"/>
                      <a:pt x="0" y="21"/>
                      <a:pt x="1" y="2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7" y="14"/>
                      <a:pt x="8" y="14"/>
                      <a:pt x="9" y="14"/>
                    </a:cubicBezTo>
                    <a:cubicBezTo>
                      <a:pt x="10" y="14"/>
                      <a:pt x="11" y="14"/>
                      <a:pt x="11" y="15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8" y="1"/>
                      <a:pt x="49" y="0"/>
                      <a:pt x="50" y="0"/>
                    </a:cubicBezTo>
                    <a:cubicBezTo>
                      <a:pt x="51" y="0"/>
                      <a:pt x="52" y="1"/>
                      <a:pt x="53" y="1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8" y="7"/>
                      <a:pt x="59" y="8"/>
                      <a:pt x="59" y="9"/>
                    </a:cubicBezTo>
                    <a:cubicBezTo>
                      <a:pt x="59" y="10"/>
                      <a:pt x="58" y="11"/>
                      <a:pt x="58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Freeform 29">
                <a:extLst>
                  <a:ext uri="{FF2B5EF4-FFF2-40B4-BE49-F238E27FC236}">
                    <a16:creationId xmlns:a16="http://schemas.microsoft.com/office/drawing/2014/main" id="{0CA57509-9CA9-CE85-4ADA-344B81C241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63839" y="3944363"/>
                <a:ext cx="179358" cy="138402"/>
              </a:xfrm>
              <a:custGeom>
                <a:avLst/>
                <a:gdLst>
                  <a:gd name="T0" fmla="*/ 198196 w 59"/>
                  <a:gd name="T1" fmla="*/ 41487 h 45"/>
                  <a:gd name="T2" fmla="*/ 102515 w 59"/>
                  <a:gd name="T3" fmla="*/ 134832 h 45"/>
                  <a:gd name="T4" fmla="*/ 85429 w 59"/>
                  <a:gd name="T5" fmla="*/ 152118 h 45"/>
                  <a:gd name="T6" fmla="*/ 78595 w 59"/>
                  <a:gd name="T7" fmla="*/ 155575 h 45"/>
                  <a:gd name="T8" fmla="*/ 68343 w 59"/>
                  <a:gd name="T9" fmla="*/ 152118 h 45"/>
                  <a:gd name="T10" fmla="*/ 51258 w 59"/>
                  <a:gd name="T11" fmla="*/ 134832 h 45"/>
                  <a:gd name="T12" fmla="*/ 3417 w 59"/>
                  <a:gd name="T13" fmla="*/ 89888 h 45"/>
                  <a:gd name="T14" fmla="*/ 0 w 59"/>
                  <a:gd name="T15" fmla="*/ 79516 h 45"/>
                  <a:gd name="T16" fmla="*/ 3417 w 59"/>
                  <a:gd name="T17" fmla="*/ 69144 h 45"/>
                  <a:gd name="T18" fmla="*/ 20503 w 59"/>
                  <a:gd name="T19" fmla="*/ 51858 h 45"/>
                  <a:gd name="T20" fmla="*/ 30755 w 59"/>
                  <a:gd name="T21" fmla="*/ 48401 h 45"/>
                  <a:gd name="T22" fmla="*/ 37589 w 59"/>
                  <a:gd name="T23" fmla="*/ 51858 h 45"/>
                  <a:gd name="T24" fmla="*/ 78595 w 59"/>
                  <a:gd name="T25" fmla="*/ 89888 h 45"/>
                  <a:gd name="T26" fmla="*/ 160607 w 59"/>
                  <a:gd name="T27" fmla="*/ 3457 h 45"/>
                  <a:gd name="T28" fmla="*/ 170858 w 59"/>
                  <a:gd name="T29" fmla="*/ 0 h 45"/>
                  <a:gd name="T30" fmla="*/ 181110 w 59"/>
                  <a:gd name="T31" fmla="*/ 3457 h 45"/>
                  <a:gd name="T32" fmla="*/ 198196 w 59"/>
                  <a:gd name="T33" fmla="*/ 24201 h 45"/>
                  <a:gd name="T34" fmla="*/ 201613 w 59"/>
                  <a:gd name="T35" fmla="*/ 31115 h 45"/>
                  <a:gd name="T36" fmla="*/ 198196 w 59"/>
                  <a:gd name="T37" fmla="*/ 41487 h 4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59" h="45">
                    <a:moveTo>
                      <a:pt x="58" y="12"/>
                    </a:moveTo>
                    <a:cubicBezTo>
                      <a:pt x="30" y="39"/>
                      <a:pt x="30" y="39"/>
                      <a:pt x="30" y="39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5"/>
                    </a:cubicBezTo>
                    <a:cubicBezTo>
                      <a:pt x="22" y="45"/>
                      <a:pt x="21" y="45"/>
                      <a:pt x="20" y="44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0" y="25"/>
                      <a:pt x="0" y="24"/>
                      <a:pt x="0" y="23"/>
                    </a:cubicBezTo>
                    <a:cubicBezTo>
                      <a:pt x="0" y="22"/>
                      <a:pt x="0" y="21"/>
                      <a:pt x="1" y="2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7" y="14"/>
                      <a:pt x="8" y="14"/>
                      <a:pt x="9" y="14"/>
                    </a:cubicBezTo>
                    <a:cubicBezTo>
                      <a:pt x="10" y="14"/>
                      <a:pt x="11" y="14"/>
                      <a:pt x="11" y="15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8" y="1"/>
                      <a:pt x="49" y="0"/>
                      <a:pt x="50" y="0"/>
                    </a:cubicBezTo>
                    <a:cubicBezTo>
                      <a:pt x="51" y="0"/>
                      <a:pt x="52" y="1"/>
                      <a:pt x="53" y="1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8" y="7"/>
                      <a:pt x="59" y="8"/>
                      <a:pt x="59" y="9"/>
                    </a:cubicBezTo>
                    <a:cubicBezTo>
                      <a:pt x="59" y="10"/>
                      <a:pt x="58" y="11"/>
                      <a:pt x="58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Freeform 29">
                <a:extLst>
                  <a:ext uri="{FF2B5EF4-FFF2-40B4-BE49-F238E27FC236}">
                    <a16:creationId xmlns:a16="http://schemas.microsoft.com/office/drawing/2014/main" id="{09B21ABE-216A-13F3-BC35-04B21347B2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4872" y="3944363"/>
                <a:ext cx="179358" cy="138402"/>
              </a:xfrm>
              <a:custGeom>
                <a:avLst/>
                <a:gdLst>
                  <a:gd name="T0" fmla="*/ 198196 w 59"/>
                  <a:gd name="T1" fmla="*/ 41487 h 45"/>
                  <a:gd name="T2" fmla="*/ 102515 w 59"/>
                  <a:gd name="T3" fmla="*/ 134832 h 45"/>
                  <a:gd name="T4" fmla="*/ 85429 w 59"/>
                  <a:gd name="T5" fmla="*/ 152118 h 45"/>
                  <a:gd name="T6" fmla="*/ 78595 w 59"/>
                  <a:gd name="T7" fmla="*/ 155575 h 45"/>
                  <a:gd name="T8" fmla="*/ 68343 w 59"/>
                  <a:gd name="T9" fmla="*/ 152118 h 45"/>
                  <a:gd name="T10" fmla="*/ 51258 w 59"/>
                  <a:gd name="T11" fmla="*/ 134832 h 45"/>
                  <a:gd name="T12" fmla="*/ 3417 w 59"/>
                  <a:gd name="T13" fmla="*/ 89888 h 45"/>
                  <a:gd name="T14" fmla="*/ 0 w 59"/>
                  <a:gd name="T15" fmla="*/ 79516 h 45"/>
                  <a:gd name="T16" fmla="*/ 3417 w 59"/>
                  <a:gd name="T17" fmla="*/ 69144 h 45"/>
                  <a:gd name="T18" fmla="*/ 20503 w 59"/>
                  <a:gd name="T19" fmla="*/ 51858 h 45"/>
                  <a:gd name="T20" fmla="*/ 30755 w 59"/>
                  <a:gd name="T21" fmla="*/ 48401 h 45"/>
                  <a:gd name="T22" fmla="*/ 37589 w 59"/>
                  <a:gd name="T23" fmla="*/ 51858 h 45"/>
                  <a:gd name="T24" fmla="*/ 78595 w 59"/>
                  <a:gd name="T25" fmla="*/ 89888 h 45"/>
                  <a:gd name="T26" fmla="*/ 160607 w 59"/>
                  <a:gd name="T27" fmla="*/ 3457 h 45"/>
                  <a:gd name="T28" fmla="*/ 170858 w 59"/>
                  <a:gd name="T29" fmla="*/ 0 h 45"/>
                  <a:gd name="T30" fmla="*/ 181110 w 59"/>
                  <a:gd name="T31" fmla="*/ 3457 h 45"/>
                  <a:gd name="T32" fmla="*/ 198196 w 59"/>
                  <a:gd name="T33" fmla="*/ 24201 h 45"/>
                  <a:gd name="T34" fmla="*/ 201613 w 59"/>
                  <a:gd name="T35" fmla="*/ 31115 h 45"/>
                  <a:gd name="T36" fmla="*/ 198196 w 59"/>
                  <a:gd name="T37" fmla="*/ 41487 h 4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59" h="45">
                    <a:moveTo>
                      <a:pt x="58" y="12"/>
                    </a:moveTo>
                    <a:cubicBezTo>
                      <a:pt x="30" y="39"/>
                      <a:pt x="30" y="39"/>
                      <a:pt x="30" y="39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5"/>
                    </a:cubicBezTo>
                    <a:cubicBezTo>
                      <a:pt x="22" y="45"/>
                      <a:pt x="21" y="45"/>
                      <a:pt x="20" y="44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0" y="25"/>
                      <a:pt x="0" y="24"/>
                      <a:pt x="0" y="23"/>
                    </a:cubicBezTo>
                    <a:cubicBezTo>
                      <a:pt x="0" y="22"/>
                      <a:pt x="0" y="21"/>
                      <a:pt x="1" y="2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7" y="14"/>
                      <a:pt x="8" y="14"/>
                      <a:pt x="9" y="14"/>
                    </a:cubicBezTo>
                    <a:cubicBezTo>
                      <a:pt x="10" y="14"/>
                      <a:pt x="11" y="14"/>
                      <a:pt x="11" y="15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8" y="1"/>
                      <a:pt x="49" y="0"/>
                      <a:pt x="50" y="0"/>
                    </a:cubicBezTo>
                    <a:cubicBezTo>
                      <a:pt x="51" y="0"/>
                      <a:pt x="52" y="1"/>
                      <a:pt x="53" y="1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8" y="7"/>
                      <a:pt x="59" y="8"/>
                      <a:pt x="59" y="9"/>
                    </a:cubicBezTo>
                    <a:cubicBezTo>
                      <a:pt x="59" y="10"/>
                      <a:pt x="58" y="11"/>
                      <a:pt x="58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BD22B4-FA74-9C0E-E74B-751D9F749567}"/>
                </a:ext>
              </a:extLst>
            </p:cNvPr>
            <p:cNvSpPr/>
            <p:nvPr/>
          </p:nvSpPr>
          <p:spPr>
            <a:xfrm>
              <a:off x="3352133" y="2285620"/>
              <a:ext cx="7315867" cy="566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EDE8B18-A638-D1BF-4E35-CB9A3E227C0A}"/>
                </a:ext>
              </a:extLst>
            </p:cNvPr>
            <p:cNvSpPr txBox="1"/>
            <p:nvPr/>
          </p:nvSpPr>
          <p:spPr>
            <a:xfrm>
              <a:off x="5900584" y="2415011"/>
              <a:ext cx="2218966" cy="3720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Your text here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76ABD1D-1C80-FE8B-42FB-A14FF283D5BD}"/>
                </a:ext>
              </a:extLst>
            </p:cNvPr>
            <p:cNvGrpSpPr/>
            <p:nvPr/>
          </p:nvGrpSpPr>
          <p:grpSpPr>
            <a:xfrm>
              <a:off x="4176939" y="5066429"/>
              <a:ext cx="5666258" cy="138402"/>
              <a:chOff x="4176939" y="3295434"/>
              <a:chExt cx="5666258" cy="138402"/>
            </a:xfrm>
          </p:grpSpPr>
          <p:sp>
            <p:nvSpPr>
              <p:cNvPr id="21" name="Freeform 29">
                <a:extLst>
                  <a:ext uri="{FF2B5EF4-FFF2-40B4-BE49-F238E27FC236}">
                    <a16:creationId xmlns:a16="http://schemas.microsoft.com/office/drawing/2014/main" id="{C7FBA2AB-4541-E51A-1114-09A304985C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6939" y="3295434"/>
                <a:ext cx="179358" cy="138402"/>
              </a:xfrm>
              <a:custGeom>
                <a:avLst/>
                <a:gdLst>
                  <a:gd name="T0" fmla="*/ 198196 w 59"/>
                  <a:gd name="T1" fmla="*/ 41487 h 45"/>
                  <a:gd name="T2" fmla="*/ 102515 w 59"/>
                  <a:gd name="T3" fmla="*/ 134832 h 45"/>
                  <a:gd name="T4" fmla="*/ 85429 w 59"/>
                  <a:gd name="T5" fmla="*/ 152118 h 45"/>
                  <a:gd name="T6" fmla="*/ 78595 w 59"/>
                  <a:gd name="T7" fmla="*/ 155575 h 45"/>
                  <a:gd name="T8" fmla="*/ 68343 w 59"/>
                  <a:gd name="T9" fmla="*/ 152118 h 45"/>
                  <a:gd name="T10" fmla="*/ 51258 w 59"/>
                  <a:gd name="T11" fmla="*/ 134832 h 45"/>
                  <a:gd name="T12" fmla="*/ 3417 w 59"/>
                  <a:gd name="T13" fmla="*/ 89888 h 45"/>
                  <a:gd name="T14" fmla="*/ 0 w 59"/>
                  <a:gd name="T15" fmla="*/ 79516 h 45"/>
                  <a:gd name="T16" fmla="*/ 3417 w 59"/>
                  <a:gd name="T17" fmla="*/ 69144 h 45"/>
                  <a:gd name="T18" fmla="*/ 20503 w 59"/>
                  <a:gd name="T19" fmla="*/ 51858 h 45"/>
                  <a:gd name="T20" fmla="*/ 30755 w 59"/>
                  <a:gd name="T21" fmla="*/ 48401 h 45"/>
                  <a:gd name="T22" fmla="*/ 37589 w 59"/>
                  <a:gd name="T23" fmla="*/ 51858 h 45"/>
                  <a:gd name="T24" fmla="*/ 78595 w 59"/>
                  <a:gd name="T25" fmla="*/ 89888 h 45"/>
                  <a:gd name="T26" fmla="*/ 160607 w 59"/>
                  <a:gd name="T27" fmla="*/ 3457 h 45"/>
                  <a:gd name="T28" fmla="*/ 170858 w 59"/>
                  <a:gd name="T29" fmla="*/ 0 h 45"/>
                  <a:gd name="T30" fmla="*/ 181110 w 59"/>
                  <a:gd name="T31" fmla="*/ 3457 h 45"/>
                  <a:gd name="T32" fmla="*/ 198196 w 59"/>
                  <a:gd name="T33" fmla="*/ 24201 h 45"/>
                  <a:gd name="T34" fmla="*/ 201613 w 59"/>
                  <a:gd name="T35" fmla="*/ 31115 h 45"/>
                  <a:gd name="T36" fmla="*/ 198196 w 59"/>
                  <a:gd name="T37" fmla="*/ 41487 h 4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59" h="45">
                    <a:moveTo>
                      <a:pt x="58" y="12"/>
                    </a:moveTo>
                    <a:cubicBezTo>
                      <a:pt x="30" y="39"/>
                      <a:pt x="30" y="39"/>
                      <a:pt x="30" y="39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5"/>
                    </a:cubicBezTo>
                    <a:cubicBezTo>
                      <a:pt x="22" y="45"/>
                      <a:pt x="21" y="45"/>
                      <a:pt x="20" y="44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0" y="25"/>
                      <a:pt x="0" y="24"/>
                      <a:pt x="0" y="23"/>
                    </a:cubicBezTo>
                    <a:cubicBezTo>
                      <a:pt x="0" y="22"/>
                      <a:pt x="0" y="21"/>
                      <a:pt x="1" y="2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7" y="14"/>
                      <a:pt x="8" y="14"/>
                      <a:pt x="9" y="14"/>
                    </a:cubicBezTo>
                    <a:cubicBezTo>
                      <a:pt x="10" y="14"/>
                      <a:pt x="11" y="14"/>
                      <a:pt x="11" y="15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8" y="1"/>
                      <a:pt x="49" y="0"/>
                      <a:pt x="50" y="0"/>
                    </a:cubicBezTo>
                    <a:cubicBezTo>
                      <a:pt x="51" y="0"/>
                      <a:pt x="52" y="1"/>
                      <a:pt x="53" y="1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8" y="7"/>
                      <a:pt x="59" y="8"/>
                      <a:pt x="59" y="9"/>
                    </a:cubicBezTo>
                    <a:cubicBezTo>
                      <a:pt x="59" y="10"/>
                      <a:pt x="58" y="11"/>
                      <a:pt x="58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Freeform 29">
                <a:extLst>
                  <a:ext uri="{FF2B5EF4-FFF2-40B4-BE49-F238E27FC236}">
                    <a16:creationId xmlns:a16="http://schemas.microsoft.com/office/drawing/2014/main" id="{5D0A5266-7578-C4CE-EA1E-29C135FD52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5906" y="3295434"/>
                <a:ext cx="179358" cy="138402"/>
              </a:xfrm>
              <a:custGeom>
                <a:avLst/>
                <a:gdLst>
                  <a:gd name="T0" fmla="*/ 198196 w 59"/>
                  <a:gd name="T1" fmla="*/ 41487 h 45"/>
                  <a:gd name="T2" fmla="*/ 102515 w 59"/>
                  <a:gd name="T3" fmla="*/ 134832 h 45"/>
                  <a:gd name="T4" fmla="*/ 85429 w 59"/>
                  <a:gd name="T5" fmla="*/ 152118 h 45"/>
                  <a:gd name="T6" fmla="*/ 78595 w 59"/>
                  <a:gd name="T7" fmla="*/ 155575 h 45"/>
                  <a:gd name="T8" fmla="*/ 68343 w 59"/>
                  <a:gd name="T9" fmla="*/ 152118 h 45"/>
                  <a:gd name="T10" fmla="*/ 51258 w 59"/>
                  <a:gd name="T11" fmla="*/ 134832 h 45"/>
                  <a:gd name="T12" fmla="*/ 3417 w 59"/>
                  <a:gd name="T13" fmla="*/ 89888 h 45"/>
                  <a:gd name="T14" fmla="*/ 0 w 59"/>
                  <a:gd name="T15" fmla="*/ 79516 h 45"/>
                  <a:gd name="T16" fmla="*/ 3417 w 59"/>
                  <a:gd name="T17" fmla="*/ 69144 h 45"/>
                  <a:gd name="T18" fmla="*/ 20503 w 59"/>
                  <a:gd name="T19" fmla="*/ 51858 h 45"/>
                  <a:gd name="T20" fmla="*/ 30755 w 59"/>
                  <a:gd name="T21" fmla="*/ 48401 h 45"/>
                  <a:gd name="T22" fmla="*/ 37589 w 59"/>
                  <a:gd name="T23" fmla="*/ 51858 h 45"/>
                  <a:gd name="T24" fmla="*/ 78595 w 59"/>
                  <a:gd name="T25" fmla="*/ 89888 h 45"/>
                  <a:gd name="T26" fmla="*/ 160607 w 59"/>
                  <a:gd name="T27" fmla="*/ 3457 h 45"/>
                  <a:gd name="T28" fmla="*/ 170858 w 59"/>
                  <a:gd name="T29" fmla="*/ 0 h 45"/>
                  <a:gd name="T30" fmla="*/ 181110 w 59"/>
                  <a:gd name="T31" fmla="*/ 3457 h 45"/>
                  <a:gd name="T32" fmla="*/ 198196 w 59"/>
                  <a:gd name="T33" fmla="*/ 24201 h 45"/>
                  <a:gd name="T34" fmla="*/ 201613 w 59"/>
                  <a:gd name="T35" fmla="*/ 31115 h 45"/>
                  <a:gd name="T36" fmla="*/ 198196 w 59"/>
                  <a:gd name="T37" fmla="*/ 41487 h 4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59" h="45">
                    <a:moveTo>
                      <a:pt x="58" y="12"/>
                    </a:moveTo>
                    <a:cubicBezTo>
                      <a:pt x="30" y="39"/>
                      <a:pt x="30" y="39"/>
                      <a:pt x="30" y="39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5"/>
                    </a:cubicBezTo>
                    <a:cubicBezTo>
                      <a:pt x="22" y="45"/>
                      <a:pt x="21" y="45"/>
                      <a:pt x="20" y="44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0" y="25"/>
                      <a:pt x="0" y="24"/>
                      <a:pt x="0" y="23"/>
                    </a:cubicBezTo>
                    <a:cubicBezTo>
                      <a:pt x="0" y="22"/>
                      <a:pt x="0" y="21"/>
                      <a:pt x="1" y="2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7" y="14"/>
                      <a:pt x="8" y="14"/>
                      <a:pt x="9" y="14"/>
                    </a:cubicBezTo>
                    <a:cubicBezTo>
                      <a:pt x="10" y="14"/>
                      <a:pt x="11" y="14"/>
                      <a:pt x="11" y="15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8" y="1"/>
                      <a:pt x="49" y="0"/>
                      <a:pt x="50" y="0"/>
                    </a:cubicBezTo>
                    <a:cubicBezTo>
                      <a:pt x="51" y="0"/>
                      <a:pt x="52" y="1"/>
                      <a:pt x="53" y="1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8" y="7"/>
                      <a:pt x="59" y="8"/>
                      <a:pt x="59" y="9"/>
                    </a:cubicBezTo>
                    <a:cubicBezTo>
                      <a:pt x="59" y="10"/>
                      <a:pt x="58" y="11"/>
                      <a:pt x="58" y="1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Freeform 29">
                <a:extLst>
                  <a:ext uri="{FF2B5EF4-FFF2-40B4-BE49-F238E27FC236}">
                    <a16:creationId xmlns:a16="http://schemas.microsoft.com/office/drawing/2014/main" id="{DD31F282-3784-FDC9-7260-82CD17528F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63839" y="3295434"/>
                <a:ext cx="179358" cy="138402"/>
              </a:xfrm>
              <a:custGeom>
                <a:avLst/>
                <a:gdLst>
                  <a:gd name="T0" fmla="*/ 198196 w 59"/>
                  <a:gd name="T1" fmla="*/ 41487 h 45"/>
                  <a:gd name="T2" fmla="*/ 102515 w 59"/>
                  <a:gd name="T3" fmla="*/ 134832 h 45"/>
                  <a:gd name="T4" fmla="*/ 85429 w 59"/>
                  <a:gd name="T5" fmla="*/ 152118 h 45"/>
                  <a:gd name="T6" fmla="*/ 78595 w 59"/>
                  <a:gd name="T7" fmla="*/ 155575 h 45"/>
                  <a:gd name="T8" fmla="*/ 68343 w 59"/>
                  <a:gd name="T9" fmla="*/ 152118 h 45"/>
                  <a:gd name="T10" fmla="*/ 51258 w 59"/>
                  <a:gd name="T11" fmla="*/ 134832 h 45"/>
                  <a:gd name="T12" fmla="*/ 3417 w 59"/>
                  <a:gd name="T13" fmla="*/ 89888 h 45"/>
                  <a:gd name="T14" fmla="*/ 0 w 59"/>
                  <a:gd name="T15" fmla="*/ 79516 h 45"/>
                  <a:gd name="T16" fmla="*/ 3417 w 59"/>
                  <a:gd name="T17" fmla="*/ 69144 h 45"/>
                  <a:gd name="T18" fmla="*/ 20503 w 59"/>
                  <a:gd name="T19" fmla="*/ 51858 h 45"/>
                  <a:gd name="T20" fmla="*/ 30755 w 59"/>
                  <a:gd name="T21" fmla="*/ 48401 h 45"/>
                  <a:gd name="T22" fmla="*/ 37589 w 59"/>
                  <a:gd name="T23" fmla="*/ 51858 h 45"/>
                  <a:gd name="T24" fmla="*/ 78595 w 59"/>
                  <a:gd name="T25" fmla="*/ 89888 h 45"/>
                  <a:gd name="T26" fmla="*/ 160607 w 59"/>
                  <a:gd name="T27" fmla="*/ 3457 h 45"/>
                  <a:gd name="T28" fmla="*/ 170858 w 59"/>
                  <a:gd name="T29" fmla="*/ 0 h 45"/>
                  <a:gd name="T30" fmla="*/ 181110 w 59"/>
                  <a:gd name="T31" fmla="*/ 3457 h 45"/>
                  <a:gd name="T32" fmla="*/ 198196 w 59"/>
                  <a:gd name="T33" fmla="*/ 24201 h 45"/>
                  <a:gd name="T34" fmla="*/ 201613 w 59"/>
                  <a:gd name="T35" fmla="*/ 31115 h 45"/>
                  <a:gd name="T36" fmla="*/ 198196 w 59"/>
                  <a:gd name="T37" fmla="*/ 41487 h 4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59" h="45">
                    <a:moveTo>
                      <a:pt x="58" y="12"/>
                    </a:moveTo>
                    <a:cubicBezTo>
                      <a:pt x="30" y="39"/>
                      <a:pt x="30" y="39"/>
                      <a:pt x="30" y="39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5"/>
                    </a:cubicBezTo>
                    <a:cubicBezTo>
                      <a:pt x="22" y="45"/>
                      <a:pt x="21" y="45"/>
                      <a:pt x="20" y="44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0" y="25"/>
                      <a:pt x="0" y="24"/>
                      <a:pt x="0" y="23"/>
                    </a:cubicBezTo>
                    <a:cubicBezTo>
                      <a:pt x="0" y="22"/>
                      <a:pt x="0" y="21"/>
                      <a:pt x="1" y="2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7" y="14"/>
                      <a:pt x="8" y="14"/>
                      <a:pt x="9" y="14"/>
                    </a:cubicBezTo>
                    <a:cubicBezTo>
                      <a:pt x="10" y="14"/>
                      <a:pt x="11" y="14"/>
                      <a:pt x="11" y="15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8" y="1"/>
                      <a:pt x="49" y="0"/>
                      <a:pt x="50" y="0"/>
                    </a:cubicBezTo>
                    <a:cubicBezTo>
                      <a:pt x="51" y="0"/>
                      <a:pt x="52" y="1"/>
                      <a:pt x="53" y="1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8" y="7"/>
                      <a:pt x="59" y="8"/>
                      <a:pt x="59" y="9"/>
                    </a:cubicBezTo>
                    <a:cubicBezTo>
                      <a:pt x="59" y="10"/>
                      <a:pt x="58" y="11"/>
                      <a:pt x="58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Freeform 29">
                <a:extLst>
                  <a:ext uri="{FF2B5EF4-FFF2-40B4-BE49-F238E27FC236}">
                    <a16:creationId xmlns:a16="http://schemas.microsoft.com/office/drawing/2014/main" id="{C9605889-63CE-CD9A-8E6B-A0F26D8FC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4872" y="3295434"/>
                <a:ext cx="179358" cy="138402"/>
              </a:xfrm>
              <a:custGeom>
                <a:avLst/>
                <a:gdLst>
                  <a:gd name="T0" fmla="*/ 198196 w 59"/>
                  <a:gd name="T1" fmla="*/ 41487 h 45"/>
                  <a:gd name="T2" fmla="*/ 102515 w 59"/>
                  <a:gd name="T3" fmla="*/ 134832 h 45"/>
                  <a:gd name="T4" fmla="*/ 85429 w 59"/>
                  <a:gd name="T5" fmla="*/ 152118 h 45"/>
                  <a:gd name="T6" fmla="*/ 78595 w 59"/>
                  <a:gd name="T7" fmla="*/ 155575 h 45"/>
                  <a:gd name="T8" fmla="*/ 68343 w 59"/>
                  <a:gd name="T9" fmla="*/ 152118 h 45"/>
                  <a:gd name="T10" fmla="*/ 51258 w 59"/>
                  <a:gd name="T11" fmla="*/ 134832 h 45"/>
                  <a:gd name="T12" fmla="*/ 3417 w 59"/>
                  <a:gd name="T13" fmla="*/ 89888 h 45"/>
                  <a:gd name="T14" fmla="*/ 0 w 59"/>
                  <a:gd name="T15" fmla="*/ 79516 h 45"/>
                  <a:gd name="T16" fmla="*/ 3417 w 59"/>
                  <a:gd name="T17" fmla="*/ 69144 h 45"/>
                  <a:gd name="T18" fmla="*/ 20503 w 59"/>
                  <a:gd name="T19" fmla="*/ 51858 h 45"/>
                  <a:gd name="T20" fmla="*/ 30755 w 59"/>
                  <a:gd name="T21" fmla="*/ 48401 h 45"/>
                  <a:gd name="T22" fmla="*/ 37589 w 59"/>
                  <a:gd name="T23" fmla="*/ 51858 h 45"/>
                  <a:gd name="T24" fmla="*/ 78595 w 59"/>
                  <a:gd name="T25" fmla="*/ 89888 h 45"/>
                  <a:gd name="T26" fmla="*/ 160607 w 59"/>
                  <a:gd name="T27" fmla="*/ 3457 h 45"/>
                  <a:gd name="T28" fmla="*/ 170858 w 59"/>
                  <a:gd name="T29" fmla="*/ 0 h 45"/>
                  <a:gd name="T30" fmla="*/ 181110 w 59"/>
                  <a:gd name="T31" fmla="*/ 3457 h 45"/>
                  <a:gd name="T32" fmla="*/ 198196 w 59"/>
                  <a:gd name="T33" fmla="*/ 24201 h 45"/>
                  <a:gd name="T34" fmla="*/ 201613 w 59"/>
                  <a:gd name="T35" fmla="*/ 31115 h 45"/>
                  <a:gd name="T36" fmla="*/ 198196 w 59"/>
                  <a:gd name="T37" fmla="*/ 41487 h 4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59" h="45">
                    <a:moveTo>
                      <a:pt x="58" y="12"/>
                    </a:moveTo>
                    <a:cubicBezTo>
                      <a:pt x="30" y="39"/>
                      <a:pt x="30" y="39"/>
                      <a:pt x="30" y="39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5"/>
                    </a:cubicBezTo>
                    <a:cubicBezTo>
                      <a:pt x="22" y="45"/>
                      <a:pt x="21" y="45"/>
                      <a:pt x="20" y="44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0" y="25"/>
                      <a:pt x="0" y="24"/>
                      <a:pt x="0" y="23"/>
                    </a:cubicBezTo>
                    <a:cubicBezTo>
                      <a:pt x="0" y="22"/>
                      <a:pt x="0" y="21"/>
                      <a:pt x="1" y="2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7" y="14"/>
                      <a:pt x="8" y="14"/>
                      <a:pt x="9" y="14"/>
                    </a:cubicBezTo>
                    <a:cubicBezTo>
                      <a:pt x="10" y="14"/>
                      <a:pt x="11" y="14"/>
                      <a:pt x="11" y="15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8" y="1"/>
                      <a:pt x="49" y="0"/>
                      <a:pt x="50" y="0"/>
                    </a:cubicBezTo>
                    <a:cubicBezTo>
                      <a:pt x="51" y="0"/>
                      <a:pt x="52" y="1"/>
                      <a:pt x="53" y="1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8" y="7"/>
                      <a:pt x="59" y="8"/>
                      <a:pt x="59" y="9"/>
                    </a:cubicBezTo>
                    <a:cubicBezTo>
                      <a:pt x="59" y="10"/>
                      <a:pt x="58" y="11"/>
                      <a:pt x="58" y="1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600B839F-BE40-E875-747B-F4434A9B3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939" y="6462467"/>
              <a:ext cx="179358" cy="138402"/>
            </a:xfrm>
            <a:custGeom>
              <a:avLst/>
              <a:gdLst>
                <a:gd name="T0" fmla="*/ 198196 w 59"/>
                <a:gd name="T1" fmla="*/ 41487 h 45"/>
                <a:gd name="T2" fmla="*/ 102515 w 59"/>
                <a:gd name="T3" fmla="*/ 134832 h 45"/>
                <a:gd name="T4" fmla="*/ 85429 w 59"/>
                <a:gd name="T5" fmla="*/ 152118 h 45"/>
                <a:gd name="T6" fmla="*/ 78595 w 59"/>
                <a:gd name="T7" fmla="*/ 155575 h 45"/>
                <a:gd name="T8" fmla="*/ 68343 w 59"/>
                <a:gd name="T9" fmla="*/ 152118 h 45"/>
                <a:gd name="T10" fmla="*/ 51258 w 59"/>
                <a:gd name="T11" fmla="*/ 134832 h 45"/>
                <a:gd name="T12" fmla="*/ 3417 w 59"/>
                <a:gd name="T13" fmla="*/ 89888 h 45"/>
                <a:gd name="T14" fmla="*/ 0 w 59"/>
                <a:gd name="T15" fmla="*/ 79516 h 45"/>
                <a:gd name="T16" fmla="*/ 3417 w 59"/>
                <a:gd name="T17" fmla="*/ 69144 h 45"/>
                <a:gd name="T18" fmla="*/ 20503 w 59"/>
                <a:gd name="T19" fmla="*/ 51858 h 45"/>
                <a:gd name="T20" fmla="*/ 30755 w 59"/>
                <a:gd name="T21" fmla="*/ 48401 h 45"/>
                <a:gd name="T22" fmla="*/ 37589 w 59"/>
                <a:gd name="T23" fmla="*/ 51858 h 45"/>
                <a:gd name="T24" fmla="*/ 78595 w 59"/>
                <a:gd name="T25" fmla="*/ 89888 h 45"/>
                <a:gd name="T26" fmla="*/ 160607 w 59"/>
                <a:gd name="T27" fmla="*/ 3457 h 45"/>
                <a:gd name="T28" fmla="*/ 170858 w 59"/>
                <a:gd name="T29" fmla="*/ 0 h 45"/>
                <a:gd name="T30" fmla="*/ 181110 w 59"/>
                <a:gd name="T31" fmla="*/ 3457 h 45"/>
                <a:gd name="T32" fmla="*/ 198196 w 59"/>
                <a:gd name="T33" fmla="*/ 24201 h 45"/>
                <a:gd name="T34" fmla="*/ 201613 w 59"/>
                <a:gd name="T35" fmla="*/ 31115 h 45"/>
                <a:gd name="T36" fmla="*/ 198196 w 59"/>
                <a:gd name="T37" fmla="*/ 4148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A011C093-ED64-AC87-F740-F66A832F7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5906" y="6462467"/>
              <a:ext cx="179358" cy="138402"/>
            </a:xfrm>
            <a:custGeom>
              <a:avLst/>
              <a:gdLst>
                <a:gd name="T0" fmla="*/ 198196 w 59"/>
                <a:gd name="T1" fmla="*/ 41487 h 45"/>
                <a:gd name="T2" fmla="*/ 102515 w 59"/>
                <a:gd name="T3" fmla="*/ 134832 h 45"/>
                <a:gd name="T4" fmla="*/ 85429 w 59"/>
                <a:gd name="T5" fmla="*/ 152118 h 45"/>
                <a:gd name="T6" fmla="*/ 78595 w 59"/>
                <a:gd name="T7" fmla="*/ 155575 h 45"/>
                <a:gd name="T8" fmla="*/ 68343 w 59"/>
                <a:gd name="T9" fmla="*/ 152118 h 45"/>
                <a:gd name="T10" fmla="*/ 51258 w 59"/>
                <a:gd name="T11" fmla="*/ 134832 h 45"/>
                <a:gd name="T12" fmla="*/ 3417 w 59"/>
                <a:gd name="T13" fmla="*/ 89888 h 45"/>
                <a:gd name="T14" fmla="*/ 0 w 59"/>
                <a:gd name="T15" fmla="*/ 79516 h 45"/>
                <a:gd name="T16" fmla="*/ 3417 w 59"/>
                <a:gd name="T17" fmla="*/ 69144 h 45"/>
                <a:gd name="T18" fmla="*/ 20503 w 59"/>
                <a:gd name="T19" fmla="*/ 51858 h 45"/>
                <a:gd name="T20" fmla="*/ 30755 w 59"/>
                <a:gd name="T21" fmla="*/ 48401 h 45"/>
                <a:gd name="T22" fmla="*/ 37589 w 59"/>
                <a:gd name="T23" fmla="*/ 51858 h 45"/>
                <a:gd name="T24" fmla="*/ 78595 w 59"/>
                <a:gd name="T25" fmla="*/ 89888 h 45"/>
                <a:gd name="T26" fmla="*/ 160607 w 59"/>
                <a:gd name="T27" fmla="*/ 3457 h 45"/>
                <a:gd name="T28" fmla="*/ 170858 w 59"/>
                <a:gd name="T29" fmla="*/ 0 h 45"/>
                <a:gd name="T30" fmla="*/ 181110 w 59"/>
                <a:gd name="T31" fmla="*/ 3457 h 45"/>
                <a:gd name="T32" fmla="*/ 198196 w 59"/>
                <a:gd name="T33" fmla="*/ 24201 h 45"/>
                <a:gd name="T34" fmla="*/ 201613 w 59"/>
                <a:gd name="T35" fmla="*/ 31115 h 45"/>
                <a:gd name="T36" fmla="*/ 198196 w 59"/>
                <a:gd name="T37" fmla="*/ 4148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43ABC5C3-8E1C-CCBF-A8F4-6EC3FD389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3839" y="5772001"/>
              <a:ext cx="179358" cy="138402"/>
            </a:xfrm>
            <a:custGeom>
              <a:avLst/>
              <a:gdLst>
                <a:gd name="T0" fmla="*/ 198196 w 59"/>
                <a:gd name="T1" fmla="*/ 41487 h 45"/>
                <a:gd name="T2" fmla="*/ 102515 w 59"/>
                <a:gd name="T3" fmla="*/ 134832 h 45"/>
                <a:gd name="T4" fmla="*/ 85429 w 59"/>
                <a:gd name="T5" fmla="*/ 152118 h 45"/>
                <a:gd name="T6" fmla="*/ 78595 w 59"/>
                <a:gd name="T7" fmla="*/ 155575 h 45"/>
                <a:gd name="T8" fmla="*/ 68343 w 59"/>
                <a:gd name="T9" fmla="*/ 152118 h 45"/>
                <a:gd name="T10" fmla="*/ 51258 w 59"/>
                <a:gd name="T11" fmla="*/ 134832 h 45"/>
                <a:gd name="T12" fmla="*/ 3417 w 59"/>
                <a:gd name="T13" fmla="*/ 89888 h 45"/>
                <a:gd name="T14" fmla="*/ 0 w 59"/>
                <a:gd name="T15" fmla="*/ 79516 h 45"/>
                <a:gd name="T16" fmla="*/ 3417 w 59"/>
                <a:gd name="T17" fmla="*/ 69144 h 45"/>
                <a:gd name="T18" fmla="*/ 20503 w 59"/>
                <a:gd name="T19" fmla="*/ 51858 h 45"/>
                <a:gd name="T20" fmla="*/ 30755 w 59"/>
                <a:gd name="T21" fmla="*/ 48401 h 45"/>
                <a:gd name="T22" fmla="*/ 37589 w 59"/>
                <a:gd name="T23" fmla="*/ 51858 h 45"/>
                <a:gd name="T24" fmla="*/ 78595 w 59"/>
                <a:gd name="T25" fmla="*/ 89888 h 45"/>
                <a:gd name="T26" fmla="*/ 160607 w 59"/>
                <a:gd name="T27" fmla="*/ 3457 h 45"/>
                <a:gd name="T28" fmla="*/ 170858 w 59"/>
                <a:gd name="T29" fmla="*/ 0 h 45"/>
                <a:gd name="T30" fmla="*/ 181110 w 59"/>
                <a:gd name="T31" fmla="*/ 3457 h 45"/>
                <a:gd name="T32" fmla="*/ 198196 w 59"/>
                <a:gd name="T33" fmla="*/ 24201 h 45"/>
                <a:gd name="T34" fmla="*/ 201613 w 59"/>
                <a:gd name="T35" fmla="*/ 31115 h 45"/>
                <a:gd name="T36" fmla="*/ 198196 w 59"/>
                <a:gd name="T37" fmla="*/ 4148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29">
              <a:extLst>
                <a:ext uri="{FF2B5EF4-FFF2-40B4-BE49-F238E27FC236}">
                  <a16:creationId xmlns:a16="http://schemas.microsoft.com/office/drawing/2014/main" id="{E2D793EA-0555-856F-B7E8-8F7DA2C0C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3839" y="6443268"/>
              <a:ext cx="179358" cy="138402"/>
            </a:xfrm>
            <a:custGeom>
              <a:avLst/>
              <a:gdLst>
                <a:gd name="T0" fmla="*/ 198196 w 59"/>
                <a:gd name="T1" fmla="*/ 41487 h 45"/>
                <a:gd name="T2" fmla="*/ 102515 w 59"/>
                <a:gd name="T3" fmla="*/ 134832 h 45"/>
                <a:gd name="T4" fmla="*/ 85429 w 59"/>
                <a:gd name="T5" fmla="*/ 152118 h 45"/>
                <a:gd name="T6" fmla="*/ 78595 w 59"/>
                <a:gd name="T7" fmla="*/ 155575 h 45"/>
                <a:gd name="T8" fmla="*/ 68343 w 59"/>
                <a:gd name="T9" fmla="*/ 152118 h 45"/>
                <a:gd name="T10" fmla="*/ 51258 w 59"/>
                <a:gd name="T11" fmla="*/ 134832 h 45"/>
                <a:gd name="T12" fmla="*/ 3417 w 59"/>
                <a:gd name="T13" fmla="*/ 89888 h 45"/>
                <a:gd name="T14" fmla="*/ 0 w 59"/>
                <a:gd name="T15" fmla="*/ 79516 h 45"/>
                <a:gd name="T16" fmla="*/ 3417 w 59"/>
                <a:gd name="T17" fmla="*/ 69144 h 45"/>
                <a:gd name="T18" fmla="*/ 20503 w 59"/>
                <a:gd name="T19" fmla="*/ 51858 h 45"/>
                <a:gd name="T20" fmla="*/ 30755 w 59"/>
                <a:gd name="T21" fmla="*/ 48401 h 45"/>
                <a:gd name="T22" fmla="*/ 37589 w 59"/>
                <a:gd name="T23" fmla="*/ 51858 h 45"/>
                <a:gd name="T24" fmla="*/ 78595 w 59"/>
                <a:gd name="T25" fmla="*/ 89888 h 45"/>
                <a:gd name="T26" fmla="*/ 160607 w 59"/>
                <a:gd name="T27" fmla="*/ 3457 h 45"/>
                <a:gd name="T28" fmla="*/ 170858 w 59"/>
                <a:gd name="T29" fmla="*/ 0 h 45"/>
                <a:gd name="T30" fmla="*/ 181110 w 59"/>
                <a:gd name="T31" fmla="*/ 3457 h 45"/>
                <a:gd name="T32" fmla="*/ 198196 w 59"/>
                <a:gd name="T33" fmla="*/ 24201 h 45"/>
                <a:gd name="T34" fmla="*/ 201613 w 59"/>
                <a:gd name="T35" fmla="*/ 31115 h 45"/>
                <a:gd name="T36" fmla="*/ 198196 w 59"/>
                <a:gd name="T37" fmla="*/ 4148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05DE26E-F2BD-4016-0050-52AF3639254A}"/>
              </a:ext>
            </a:extLst>
          </p:cNvPr>
          <p:cNvGrpSpPr/>
          <p:nvPr/>
        </p:nvGrpSpPr>
        <p:grpSpPr>
          <a:xfrm>
            <a:off x="9873764" y="1394196"/>
            <a:ext cx="1365735" cy="1199701"/>
            <a:chOff x="9187769" y="1394196"/>
            <a:chExt cx="1365735" cy="1199701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F3249C9-972D-A034-7084-A44528E37B05}"/>
                </a:ext>
              </a:extLst>
            </p:cNvPr>
            <p:cNvSpPr/>
            <p:nvPr/>
          </p:nvSpPr>
          <p:spPr>
            <a:xfrm>
              <a:off x="9388256" y="1756939"/>
              <a:ext cx="964760" cy="836958"/>
            </a:xfrm>
            <a:prstGeom prst="roundRect">
              <a:avLst>
                <a:gd name="adj" fmla="val 21445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24999D-FA61-D56C-6E91-8504BD49EB95}"/>
                </a:ext>
              </a:extLst>
            </p:cNvPr>
            <p:cNvSpPr txBox="1"/>
            <p:nvPr/>
          </p:nvSpPr>
          <p:spPr>
            <a:xfrm>
              <a:off x="9187769" y="1394196"/>
              <a:ext cx="13657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cs typeface="Poppins" panose="00000500000000000000" pitchFamily="2" charset="0"/>
                </a:rPr>
                <a:t>Option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E12F58A-3476-DC27-C5E0-D7374DEA1778}"/>
                </a:ext>
              </a:extLst>
            </p:cNvPr>
            <p:cNvSpPr txBox="1"/>
            <p:nvPr/>
          </p:nvSpPr>
          <p:spPr>
            <a:xfrm>
              <a:off x="9399542" y="1852253"/>
              <a:ext cx="9421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1"/>
                  </a:solidFill>
                  <a:latin typeface="+mj-lt"/>
                  <a:cs typeface="Poppins" panose="00000500000000000000" pitchFamily="2" charset="0"/>
                </a:rPr>
                <a:t>50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03A6C79-5CFD-08B4-6215-8A683C3F1AB1}"/>
              </a:ext>
            </a:extLst>
          </p:cNvPr>
          <p:cNvGrpSpPr/>
          <p:nvPr/>
        </p:nvGrpSpPr>
        <p:grpSpPr>
          <a:xfrm>
            <a:off x="9873764" y="4199598"/>
            <a:ext cx="1365735" cy="1199701"/>
            <a:chOff x="9187769" y="4199598"/>
            <a:chExt cx="1365735" cy="1199701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41466ED7-D90F-DC55-8A54-A9479836D493}"/>
                </a:ext>
              </a:extLst>
            </p:cNvPr>
            <p:cNvSpPr/>
            <p:nvPr/>
          </p:nvSpPr>
          <p:spPr>
            <a:xfrm>
              <a:off x="9388256" y="4562341"/>
              <a:ext cx="964760" cy="836958"/>
            </a:xfrm>
            <a:prstGeom prst="roundRect">
              <a:avLst>
                <a:gd name="adj" fmla="val 2417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03DC980-2E79-5510-A3E3-5488C0C3E646}"/>
                </a:ext>
              </a:extLst>
            </p:cNvPr>
            <p:cNvSpPr txBox="1"/>
            <p:nvPr/>
          </p:nvSpPr>
          <p:spPr>
            <a:xfrm>
              <a:off x="9187769" y="4199598"/>
              <a:ext cx="13657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cs typeface="Poppins" panose="00000500000000000000" pitchFamily="2" charset="0"/>
                </a:rPr>
                <a:t>Option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BA7CB5F-4429-237A-151B-56E90DE51B3E}"/>
                </a:ext>
              </a:extLst>
            </p:cNvPr>
            <p:cNvSpPr txBox="1"/>
            <p:nvPr/>
          </p:nvSpPr>
          <p:spPr>
            <a:xfrm>
              <a:off x="9399542" y="4657655"/>
              <a:ext cx="9421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3"/>
                  </a:solidFill>
                  <a:latin typeface="+mj-lt"/>
                  <a:cs typeface="Poppins" panose="00000500000000000000" pitchFamily="2" charset="0"/>
                </a:rPr>
                <a:t>67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F83751-545E-DC67-B1EF-79FE1304D254}"/>
              </a:ext>
            </a:extLst>
          </p:cNvPr>
          <p:cNvGrpSpPr/>
          <p:nvPr/>
        </p:nvGrpSpPr>
        <p:grpSpPr>
          <a:xfrm>
            <a:off x="9873764" y="2796897"/>
            <a:ext cx="1365735" cy="1199701"/>
            <a:chOff x="9187769" y="2796897"/>
            <a:chExt cx="1365735" cy="1199701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E716FDEF-A1D6-8FFC-00E4-A61B1BC64745}"/>
                </a:ext>
              </a:extLst>
            </p:cNvPr>
            <p:cNvSpPr/>
            <p:nvPr/>
          </p:nvSpPr>
          <p:spPr>
            <a:xfrm>
              <a:off x="9388256" y="3159640"/>
              <a:ext cx="964760" cy="836958"/>
            </a:xfrm>
            <a:prstGeom prst="roundRect">
              <a:avLst>
                <a:gd name="adj" fmla="val 21445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656F0F4-EB5B-A715-E75D-18A6AB9B5084}"/>
                </a:ext>
              </a:extLst>
            </p:cNvPr>
            <p:cNvSpPr txBox="1"/>
            <p:nvPr/>
          </p:nvSpPr>
          <p:spPr>
            <a:xfrm>
              <a:off x="9187769" y="2796897"/>
              <a:ext cx="13657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cs typeface="Poppins" panose="00000500000000000000" pitchFamily="2" charset="0"/>
                </a:rPr>
                <a:t>Option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5348D3C-BF2F-7582-9FA9-BF436A8DB19E}"/>
                </a:ext>
              </a:extLst>
            </p:cNvPr>
            <p:cNvSpPr txBox="1"/>
            <p:nvPr/>
          </p:nvSpPr>
          <p:spPr>
            <a:xfrm>
              <a:off x="9399542" y="3254954"/>
              <a:ext cx="9421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2"/>
                  </a:solidFill>
                  <a:latin typeface="+mj-lt"/>
                  <a:cs typeface="Poppins" panose="00000500000000000000" pitchFamily="2" charset="0"/>
                </a:rPr>
                <a:t>42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7408FE7-3B52-AE76-D37C-674B51691944}"/>
              </a:ext>
            </a:extLst>
          </p:cNvPr>
          <p:cNvSpPr txBox="1"/>
          <p:nvPr/>
        </p:nvSpPr>
        <p:spPr>
          <a:xfrm rot="16200000">
            <a:off x="-958065" y="2105564"/>
            <a:ext cx="559641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spc="-300" dirty="0">
                <a:solidFill>
                  <a:srgbClr val="111029">
                    <a:alpha val="5000"/>
                  </a:srgbClr>
                </a:solidFill>
                <a:latin typeface="+mj-lt"/>
              </a:rPr>
              <a:t>2023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9CADEF-D5ED-EC4B-9D56-5E4BBA198E13}"/>
              </a:ext>
            </a:extLst>
          </p:cNvPr>
          <p:cNvSpPr txBox="1"/>
          <p:nvPr/>
        </p:nvSpPr>
        <p:spPr>
          <a:xfrm>
            <a:off x="952501" y="2718036"/>
            <a:ext cx="32512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Poppins" panose="00000500000000000000" pitchFamily="2" charset="0"/>
              </a:rPr>
              <a:t>Change this title.</a:t>
            </a:r>
          </a:p>
        </p:txBody>
      </p:sp>
    </p:spTree>
    <p:extLst>
      <p:ext uri="{BB962C8B-B14F-4D97-AF65-F5344CB8AC3E}">
        <p14:creationId xmlns:p14="http://schemas.microsoft.com/office/powerpoint/2010/main" val="3170400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3E3A9BA-8865-7519-F256-73A68D598ADE}"/>
              </a:ext>
            </a:extLst>
          </p:cNvPr>
          <p:cNvSpPr/>
          <p:nvPr/>
        </p:nvSpPr>
        <p:spPr>
          <a:xfrm>
            <a:off x="-6402" y="869950"/>
            <a:ext cx="12244295" cy="5997286"/>
          </a:xfrm>
          <a:custGeom>
            <a:avLst/>
            <a:gdLst>
              <a:gd name="connsiteX0" fmla="*/ 12225338 w 12225338"/>
              <a:gd name="connsiteY0" fmla="*/ 0 h 5988050"/>
              <a:gd name="connsiteX1" fmla="*/ 12194949 w 12225338"/>
              <a:gd name="connsiteY1" fmla="*/ 5988050 h 5988050"/>
              <a:gd name="connsiteX2" fmla="*/ 2921 w 12225338"/>
              <a:gd name="connsiteY2" fmla="*/ 5988050 h 5988050"/>
              <a:gd name="connsiteX3" fmla="*/ 0 w 12225338"/>
              <a:gd name="connsiteY3" fmla="*/ 5476353 h 5988050"/>
              <a:gd name="connsiteX4" fmla="*/ 12225338 w 12225338"/>
              <a:gd name="connsiteY4" fmla="*/ 0 h 5988050"/>
              <a:gd name="connsiteX0" fmla="*/ 12225338 w 12225338"/>
              <a:gd name="connsiteY0" fmla="*/ 0 h 5988050"/>
              <a:gd name="connsiteX1" fmla="*/ 12194949 w 12225338"/>
              <a:gd name="connsiteY1" fmla="*/ 5988050 h 5988050"/>
              <a:gd name="connsiteX2" fmla="*/ 2921 w 12225338"/>
              <a:gd name="connsiteY2" fmla="*/ 5988050 h 5988050"/>
              <a:gd name="connsiteX3" fmla="*/ 0 w 12225338"/>
              <a:gd name="connsiteY3" fmla="*/ 5476353 h 5988050"/>
              <a:gd name="connsiteX4" fmla="*/ 12225338 w 12225338"/>
              <a:gd name="connsiteY4" fmla="*/ 0 h 5988050"/>
              <a:gd name="connsiteX0" fmla="*/ 12225338 w 12225338"/>
              <a:gd name="connsiteY0" fmla="*/ 0 h 5988050"/>
              <a:gd name="connsiteX1" fmla="*/ 12194949 w 12225338"/>
              <a:gd name="connsiteY1" fmla="*/ 5988050 h 5988050"/>
              <a:gd name="connsiteX2" fmla="*/ 2921 w 12225338"/>
              <a:gd name="connsiteY2" fmla="*/ 5988050 h 5988050"/>
              <a:gd name="connsiteX3" fmla="*/ 0 w 12225338"/>
              <a:gd name="connsiteY3" fmla="*/ 5476353 h 5988050"/>
              <a:gd name="connsiteX4" fmla="*/ 12225338 w 12225338"/>
              <a:gd name="connsiteY4" fmla="*/ 0 h 5988050"/>
              <a:gd name="connsiteX0" fmla="*/ 12225338 w 12225338"/>
              <a:gd name="connsiteY0" fmla="*/ 0 h 5988050"/>
              <a:gd name="connsiteX1" fmla="*/ 12194949 w 12225338"/>
              <a:gd name="connsiteY1" fmla="*/ 5988050 h 5988050"/>
              <a:gd name="connsiteX2" fmla="*/ 2921 w 12225338"/>
              <a:gd name="connsiteY2" fmla="*/ 5988050 h 5988050"/>
              <a:gd name="connsiteX3" fmla="*/ 0 w 12225338"/>
              <a:gd name="connsiteY3" fmla="*/ 5476353 h 5988050"/>
              <a:gd name="connsiteX4" fmla="*/ 12225338 w 12225338"/>
              <a:gd name="connsiteY4" fmla="*/ 0 h 5988050"/>
              <a:gd name="connsiteX0" fmla="*/ 12225338 w 12225338"/>
              <a:gd name="connsiteY0" fmla="*/ 0 h 5988050"/>
              <a:gd name="connsiteX1" fmla="*/ 12194949 w 12225338"/>
              <a:gd name="connsiteY1" fmla="*/ 5988050 h 5988050"/>
              <a:gd name="connsiteX2" fmla="*/ 2921 w 12225338"/>
              <a:gd name="connsiteY2" fmla="*/ 5988050 h 5988050"/>
              <a:gd name="connsiteX3" fmla="*/ 0 w 12225338"/>
              <a:gd name="connsiteY3" fmla="*/ 5476353 h 5988050"/>
              <a:gd name="connsiteX4" fmla="*/ 12225338 w 12225338"/>
              <a:gd name="connsiteY4" fmla="*/ 0 h 5988050"/>
              <a:gd name="connsiteX0" fmla="*/ 12225338 w 12271357"/>
              <a:gd name="connsiteY0" fmla="*/ 0 h 5988050"/>
              <a:gd name="connsiteX1" fmla="*/ 12271357 w 12271357"/>
              <a:gd name="connsiteY1" fmla="*/ 5988050 h 5988050"/>
              <a:gd name="connsiteX2" fmla="*/ 2921 w 12271357"/>
              <a:gd name="connsiteY2" fmla="*/ 5988050 h 5988050"/>
              <a:gd name="connsiteX3" fmla="*/ 0 w 12271357"/>
              <a:gd name="connsiteY3" fmla="*/ 5476353 h 5988050"/>
              <a:gd name="connsiteX4" fmla="*/ 12225338 w 12271357"/>
              <a:gd name="connsiteY4" fmla="*/ 0 h 5988050"/>
              <a:gd name="connsiteX0" fmla="*/ 12231757 w 12277776"/>
              <a:gd name="connsiteY0" fmla="*/ 0 h 5997286"/>
              <a:gd name="connsiteX1" fmla="*/ 12277776 w 12277776"/>
              <a:gd name="connsiteY1" fmla="*/ 5988050 h 5997286"/>
              <a:gd name="connsiteX2" fmla="*/ 79 w 12277776"/>
              <a:gd name="connsiteY2" fmla="*/ 5997286 h 5997286"/>
              <a:gd name="connsiteX3" fmla="*/ 6419 w 12277776"/>
              <a:gd name="connsiteY3" fmla="*/ 5476353 h 5997286"/>
              <a:gd name="connsiteX4" fmla="*/ 12231757 w 12277776"/>
              <a:gd name="connsiteY4" fmla="*/ 0 h 599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77776" h="5997286">
                <a:moveTo>
                  <a:pt x="12231757" y="0"/>
                </a:moveTo>
                <a:lnTo>
                  <a:pt x="12277776" y="5988050"/>
                </a:lnTo>
                <a:lnTo>
                  <a:pt x="79" y="5997286"/>
                </a:lnTo>
                <a:cubicBezTo>
                  <a:pt x="-895" y="5775353"/>
                  <a:pt x="7393" y="5698286"/>
                  <a:pt x="6419" y="5476353"/>
                </a:cubicBezTo>
                <a:cubicBezTo>
                  <a:pt x="4772443" y="5250595"/>
                  <a:pt x="10524058" y="4717884"/>
                  <a:pt x="12231757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66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1270000" dist="1143000" dir="5400000" sx="87000" sy="87000" algn="t" rotWithShape="0">
              <a:schemeClr val="accent1">
                <a:alpha val="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800">
              <a:latin typeface="+mj-lt"/>
            </a:endParaRPr>
          </a:p>
        </p:txBody>
      </p:sp>
      <p:sp useBgFill="1">
        <p:nvSpPr>
          <p:cNvPr id="7" name="Rectangle: Rounded Corners 6">
            <a:extLst>
              <a:ext uri="{FF2B5EF4-FFF2-40B4-BE49-F238E27FC236}">
                <a16:creationId xmlns:a16="http://schemas.microsoft.com/office/drawing/2014/main" id="{84AB9A17-DE28-DC35-CD47-127096FFE2D7}"/>
              </a:ext>
            </a:extLst>
          </p:cNvPr>
          <p:cNvSpPr/>
          <p:nvPr/>
        </p:nvSpPr>
        <p:spPr>
          <a:xfrm>
            <a:off x="1161143" y="1505856"/>
            <a:ext cx="10072914" cy="4223658"/>
          </a:xfrm>
          <a:prstGeom prst="roundRect">
            <a:avLst>
              <a:gd name="adj" fmla="val 5615"/>
            </a:avLst>
          </a:prstGeom>
          <a:solidFill>
            <a:schemeClr val="bg1"/>
          </a:solidFill>
          <a:ln>
            <a:noFill/>
          </a:ln>
          <a:effectLst>
            <a:outerShdw blurRad="889000" dist="876300" dir="5400000" sx="85000" sy="85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9BD9AE-039D-9A21-7C0B-6800197D90FC}"/>
              </a:ext>
            </a:extLst>
          </p:cNvPr>
          <p:cNvSpPr txBox="1"/>
          <p:nvPr/>
        </p:nvSpPr>
        <p:spPr>
          <a:xfrm>
            <a:off x="1570037" y="1026878"/>
            <a:ext cx="3141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 spc="-150">
                <a:gradFill>
                  <a:gsLst>
                    <a:gs pos="15000">
                      <a:schemeClr val="accent2"/>
                    </a:gs>
                    <a:gs pos="85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latin typeface="+mj-lt"/>
                <a:ea typeface="Inter UI Black" panose="020B0A02050000000004" pitchFamily="34" charset="0"/>
                <a:cs typeface="Poppins SemiBold" panose="00000700000000000000" pitchFamily="2" charset="0"/>
              </a:defRPr>
            </a:lvl1pPr>
          </a:lstStyle>
          <a:p>
            <a:pPr algn="l"/>
            <a:r>
              <a:rPr lang="en-US" sz="1600" b="0" spc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</a:t>
            </a:r>
            <a:r>
              <a:rPr lang="en-US" sz="1600" b="0" spc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0" dirty="0">
                <a:gradFill>
                  <a:gsLst>
                    <a:gs pos="15000">
                      <a:schemeClr val="accent3"/>
                    </a:gs>
                    <a:gs pos="85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</a:rPr>
              <a:t>5,340</a:t>
            </a:r>
            <a:r>
              <a:rPr lang="en-US" sz="1600" spc="0" dirty="0"/>
              <a:t> </a:t>
            </a:r>
            <a:r>
              <a:rPr lang="en-US" sz="1600" b="0" spc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nodes found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017741-D186-C5A3-9D32-AE0E6655D505}"/>
              </a:ext>
            </a:extLst>
          </p:cNvPr>
          <p:cNvCxnSpPr>
            <a:cxnSpLocks/>
          </p:cNvCxnSpPr>
          <p:nvPr/>
        </p:nvCxnSpPr>
        <p:spPr>
          <a:xfrm>
            <a:off x="1733282" y="2363931"/>
            <a:ext cx="88552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F4D5E6F-13B3-A1F5-F22E-48E6C3D0F531}"/>
              </a:ext>
            </a:extLst>
          </p:cNvPr>
          <p:cNvSpPr txBox="1"/>
          <p:nvPr/>
        </p:nvSpPr>
        <p:spPr>
          <a:xfrm>
            <a:off x="1640463" y="1918891"/>
            <a:ext cx="205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Space Grotesk" pitchFamily="2" charset="0"/>
              </a:rPr>
              <a:t>No.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AF09FC-5B11-C4E4-4D48-0806A2735240}"/>
              </a:ext>
            </a:extLst>
          </p:cNvPr>
          <p:cNvSpPr txBox="1"/>
          <p:nvPr/>
        </p:nvSpPr>
        <p:spPr>
          <a:xfrm>
            <a:off x="2172441" y="1918891"/>
            <a:ext cx="205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Space Grotesk" pitchFamily="2" charset="0"/>
              </a:rPr>
              <a:t>Countries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25BAC8-65FE-E4C1-4978-22CEB3E31F70}"/>
              </a:ext>
            </a:extLst>
          </p:cNvPr>
          <p:cNvSpPr txBox="1"/>
          <p:nvPr/>
        </p:nvSpPr>
        <p:spPr>
          <a:xfrm>
            <a:off x="6007113" y="1918891"/>
            <a:ext cx="205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Space Grotesk" pitchFamily="2" charset="0"/>
              </a:rPr>
              <a:t>Last 24 Hours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621F43-A76A-3FEB-5DFA-5E0C56F08F67}"/>
              </a:ext>
            </a:extLst>
          </p:cNvPr>
          <p:cNvSpPr txBox="1"/>
          <p:nvPr/>
        </p:nvSpPr>
        <p:spPr>
          <a:xfrm>
            <a:off x="8700250" y="1918891"/>
            <a:ext cx="205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Space Grotesk" pitchFamily="2" charset="0"/>
              </a:rPr>
              <a:t>Last 7 Days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905587-7DFA-A293-1E0D-42689EB52884}"/>
              </a:ext>
            </a:extLst>
          </p:cNvPr>
          <p:cNvSpPr txBox="1"/>
          <p:nvPr/>
        </p:nvSpPr>
        <p:spPr>
          <a:xfrm>
            <a:off x="1695877" y="2533989"/>
            <a:ext cx="561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pace Grotesk" pitchFamily="2" charset="0"/>
              </a:rPr>
              <a:t>1.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EA47EE-5B8A-3B49-6FEF-E777B9C6D0FB}"/>
              </a:ext>
            </a:extLst>
          </p:cNvPr>
          <p:cNvCxnSpPr>
            <a:cxnSpLocks/>
          </p:cNvCxnSpPr>
          <p:nvPr/>
        </p:nvCxnSpPr>
        <p:spPr>
          <a:xfrm>
            <a:off x="1733282" y="2937470"/>
            <a:ext cx="88552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E7166B-FC86-F5DC-B7C1-779D9E106515}"/>
              </a:ext>
            </a:extLst>
          </p:cNvPr>
          <p:cNvCxnSpPr>
            <a:cxnSpLocks/>
          </p:cNvCxnSpPr>
          <p:nvPr/>
        </p:nvCxnSpPr>
        <p:spPr>
          <a:xfrm>
            <a:off x="1733282" y="3560881"/>
            <a:ext cx="88552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293C97-EFDA-CEA7-D426-973D2EDA7FB6}"/>
              </a:ext>
            </a:extLst>
          </p:cNvPr>
          <p:cNvCxnSpPr>
            <a:cxnSpLocks/>
          </p:cNvCxnSpPr>
          <p:nvPr/>
        </p:nvCxnSpPr>
        <p:spPr>
          <a:xfrm>
            <a:off x="1733282" y="4192604"/>
            <a:ext cx="88552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61B491-773B-1C12-B432-1AECF3D1E207}"/>
              </a:ext>
            </a:extLst>
          </p:cNvPr>
          <p:cNvCxnSpPr>
            <a:cxnSpLocks/>
          </p:cNvCxnSpPr>
          <p:nvPr/>
        </p:nvCxnSpPr>
        <p:spPr>
          <a:xfrm>
            <a:off x="1733282" y="4816016"/>
            <a:ext cx="88552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8EA391C-BCFE-C285-8E68-94C801E57A86}"/>
              </a:ext>
            </a:extLst>
          </p:cNvPr>
          <p:cNvSpPr txBox="1"/>
          <p:nvPr/>
        </p:nvSpPr>
        <p:spPr>
          <a:xfrm>
            <a:off x="1695877" y="3119166"/>
            <a:ext cx="428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pace Grotesk" pitchFamily="2" charset="0"/>
              </a:rPr>
              <a:t>2.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67DBE4-8B13-29AA-76BE-D7CC7AD07B40}"/>
              </a:ext>
            </a:extLst>
          </p:cNvPr>
          <p:cNvSpPr txBox="1"/>
          <p:nvPr/>
        </p:nvSpPr>
        <p:spPr>
          <a:xfrm>
            <a:off x="1695877" y="3764189"/>
            <a:ext cx="561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pace Grotesk" pitchFamily="2" charset="0"/>
              </a:rPr>
              <a:t>3.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9BC918-30D8-54FB-24FC-EA1BE6331A7C}"/>
              </a:ext>
            </a:extLst>
          </p:cNvPr>
          <p:cNvSpPr txBox="1"/>
          <p:nvPr/>
        </p:nvSpPr>
        <p:spPr>
          <a:xfrm>
            <a:off x="1695877" y="4389263"/>
            <a:ext cx="561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pace Grotesk" pitchFamily="2" charset="0"/>
              </a:rPr>
              <a:t>4.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60B666-19F1-BB9B-F3DE-E7839B907C64}"/>
              </a:ext>
            </a:extLst>
          </p:cNvPr>
          <p:cNvSpPr txBox="1"/>
          <p:nvPr/>
        </p:nvSpPr>
        <p:spPr>
          <a:xfrm>
            <a:off x="1695877" y="4981088"/>
            <a:ext cx="561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pace Grotesk" pitchFamily="2" charset="0"/>
              </a:rPr>
              <a:t>5.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3CF477-36BB-E085-407C-50B78865AB7A}"/>
              </a:ext>
            </a:extLst>
          </p:cNvPr>
          <p:cNvSpPr txBox="1"/>
          <p:nvPr/>
        </p:nvSpPr>
        <p:spPr>
          <a:xfrm>
            <a:off x="3182998" y="2533990"/>
            <a:ext cx="1618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pace Grotesk" pitchFamily="2" charset="0"/>
              </a:rPr>
              <a:t>United Kingdom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AA20E9-3DF8-64FA-BC9E-88C48F89C844}"/>
              </a:ext>
            </a:extLst>
          </p:cNvPr>
          <p:cNvSpPr txBox="1"/>
          <p:nvPr/>
        </p:nvSpPr>
        <p:spPr>
          <a:xfrm>
            <a:off x="3182997" y="3119166"/>
            <a:ext cx="1445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pace Grotesk" pitchFamily="2" charset="0"/>
              </a:rPr>
              <a:t>Singapore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02E303-4555-284F-989F-BE8561652BC9}"/>
              </a:ext>
            </a:extLst>
          </p:cNvPr>
          <p:cNvSpPr txBox="1"/>
          <p:nvPr/>
        </p:nvSpPr>
        <p:spPr>
          <a:xfrm>
            <a:off x="3182998" y="3764189"/>
            <a:ext cx="1418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pace Grotesk" pitchFamily="2" charset="0"/>
              </a:rPr>
              <a:t>Germany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2110C5-CAD5-1846-3534-520EF815705C}"/>
              </a:ext>
            </a:extLst>
          </p:cNvPr>
          <p:cNvSpPr txBox="1"/>
          <p:nvPr/>
        </p:nvSpPr>
        <p:spPr>
          <a:xfrm>
            <a:off x="3182998" y="4389263"/>
            <a:ext cx="1636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pace Grotesk" pitchFamily="2" charset="0"/>
              </a:rPr>
              <a:t>Swiss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40F225-F632-5A1F-8D69-B8C74CD27E31}"/>
              </a:ext>
            </a:extLst>
          </p:cNvPr>
          <p:cNvSpPr txBox="1"/>
          <p:nvPr/>
        </p:nvSpPr>
        <p:spPr>
          <a:xfrm>
            <a:off x="3173929" y="4981088"/>
            <a:ext cx="1182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pace Grotesk" pitchFamily="2" charset="0"/>
              </a:rPr>
              <a:t>Spain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FE1549-5866-3DAF-A145-AA7A4B0A133C}"/>
              </a:ext>
            </a:extLst>
          </p:cNvPr>
          <p:cNvSpPr txBox="1"/>
          <p:nvPr/>
        </p:nvSpPr>
        <p:spPr>
          <a:xfrm>
            <a:off x="5982213" y="2533990"/>
            <a:ext cx="1618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pace Grotesk" pitchFamily="2" charset="0"/>
              </a:rPr>
              <a:t>2,453(37%)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7A45FC-95DE-5C52-CF5E-7819FF20F393}"/>
              </a:ext>
            </a:extLst>
          </p:cNvPr>
          <p:cNvSpPr txBox="1"/>
          <p:nvPr/>
        </p:nvSpPr>
        <p:spPr>
          <a:xfrm>
            <a:off x="5982212" y="3119166"/>
            <a:ext cx="1445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pace Grotesk" pitchFamily="2" charset="0"/>
              </a:rPr>
              <a:t>1,233(20,5%)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0C712F-B351-4A91-4700-BD54B7945E49}"/>
              </a:ext>
            </a:extLst>
          </p:cNvPr>
          <p:cNvSpPr txBox="1"/>
          <p:nvPr/>
        </p:nvSpPr>
        <p:spPr>
          <a:xfrm>
            <a:off x="5982213" y="3764189"/>
            <a:ext cx="1418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pace Grotesk" pitchFamily="2" charset="0"/>
              </a:rPr>
              <a:t>455(3.29%)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3662A0-2777-38CE-23FE-72E629D695A6}"/>
              </a:ext>
            </a:extLst>
          </p:cNvPr>
          <p:cNvSpPr txBox="1"/>
          <p:nvPr/>
        </p:nvSpPr>
        <p:spPr>
          <a:xfrm>
            <a:off x="5982213" y="4389263"/>
            <a:ext cx="1636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pace Grotesk" pitchFamily="2" charset="0"/>
              </a:rPr>
              <a:t>340(2.90%)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E3D314-F5DB-AE67-3B1A-DB281E6CF38F}"/>
              </a:ext>
            </a:extLst>
          </p:cNvPr>
          <p:cNvSpPr txBox="1"/>
          <p:nvPr/>
        </p:nvSpPr>
        <p:spPr>
          <a:xfrm>
            <a:off x="5973144" y="4981088"/>
            <a:ext cx="1182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pace Grotesk" pitchFamily="2" charset="0"/>
              </a:rPr>
              <a:t>128(1,47%)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034403-39CD-F850-CE09-BDE5FA7792E1}"/>
              </a:ext>
            </a:extLst>
          </p:cNvPr>
          <p:cNvSpPr txBox="1"/>
          <p:nvPr/>
        </p:nvSpPr>
        <p:spPr>
          <a:xfrm>
            <a:off x="8680100" y="2533990"/>
            <a:ext cx="1618224" cy="26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cs typeface="Space Grotesk" pitchFamily="2" charset="0"/>
              </a:rPr>
              <a:t>0,53%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2045B7-4653-8AC7-27B3-1B3934D0B9CC}"/>
              </a:ext>
            </a:extLst>
          </p:cNvPr>
          <p:cNvSpPr txBox="1"/>
          <p:nvPr/>
        </p:nvSpPr>
        <p:spPr>
          <a:xfrm>
            <a:off x="8680099" y="3119166"/>
            <a:ext cx="1445936" cy="26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cs typeface="Space Grotesk" pitchFamily="2" charset="0"/>
              </a:rPr>
              <a:t>1,62%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7FDBD7-7DF0-83C6-B081-C81DAB9DC319}"/>
              </a:ext>
            </a:extLst>
          </p:cNvPr>
          <p:cNvSpPr txBox="1"/>
          <p:nvPr/>
        </p:nvSpPr>
        <p:spPr>
          <a:xfrm>
            <a:off x="8680100" y="3764189"/>
            <a:ext cx="1418733" cy="26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cs typeface="Space Grotesk" pitchFamily="2" charset="0"/>
              </a:rPr>
              <a:t>4,60%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85B1C9-BF46-8E88-419F-4BE8A4582C5D}"/>
              </a:ext>
            </a:extLst>
          </p:cNvPr>
          <p:cNvSpPr txBox="1"/>
          <p:nvPr/>
        </p:nvSpPr>
        <p:spPr>
          <a:xfrm>
            <a:off x="8680100" y="4389263"/>
            <a:ext cx="1636360" cy="26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cs typeface="Space Grotesk" pitchFamily="2" charset="0"/>
              </a:rPr>
              <a:t>0,21%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D570C9-90E9-03D8-F415-3492C1BDE99C}"/>
              </a:ext>
            </a:extLst>
          </p:cNvPr>
          <p:cNvSpPr txBox="1"/>
          <p:nvPr/>
        </p:nvSpPr>
        <p:spPr>
          <a:xfrm>
            <a:off x="8671031" y="4981088"/>
            <a:ext cx="1182970" cy="26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cs typeface="Space Grotesk" pitchFamily="2" charset="0"/>
              </a:rPr>
              <a:t>6,10%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F74429D-6AFE-FC26-D17F-E565E3455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971" y="2501566"/>
            <a:ext cx="518205" cy="30482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51514F1-1AF7-E328-0EEB-7DA63297A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533" y="3099036"/>
            <a:ext cx="530398" cy="31092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CAE7A11-7FE6-065B-827E-DDD1B5603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7077" y="3728081"/>
            <a:ext cx="512108" cy="29873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8399F81-3A48-624D-4D5C-1AF81F3603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9033" y="4350623"/>
            <a:ext cx="518205" cy="298730"/>
          </a:xfrm>
          <a:prstGeom prst="rect">
            <a:avLst/>
          </a:prstGeom>
        </p:spPr>
      </p:pic>
      <p:pic>
        <p:nvPicPr>
          <p:cNvPr id="42" name="Picture 2" descr="Spain | Facts, Culture, History, &amp;amp; Points of Interest | Britannica">
            <a:extLst>
              <a:ext uri="{FF2B5EF4-FFF2-40B4-BE49-F238E27FC236}">
                <a16:creationId xmlns:a16="http://schemas.microsoft.com/office/drawing/2014/main" id="{900A46DA-FD6D-B984-E1D6-A19303017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72231" y="4962608"/>
            <a:ext cx="516945" cy="3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665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Single Corner Rounded 1">
            <a:extLst>
              <a:ext uri="{FF2B5EF4-FFF2-40B4-BE49-F238E27FC236}">
                <a16:creationId xmlns:a16="http://schemas.microsoft.com/office/drawing/2014/main" id="{75F5B22F-8B69-F0C8-D010-E3C99F915A69}"/>
              </a:ext>
            </a:extLst>
          </p:cNvPr>
          <p:cNvSpPr/>
          <p:nvPr/>
        </p:nvSpPr>
        <p:spPr>
          <a:xfrm rot="16200000">
            <a:off x="5415286" y="-452120"/>
            <a:ext cx="4978400" cy="8575039"/>
          </a:xfrm>
          <a:prstGeom prst="round1Rect">
            <a:avLst>
              <a:gd name="adj" fmla="val 12533"/>
            </a:avLst>
          </a:prstGeom>
          <a:solidFill>
            <a:schemeClr val="bg1"/>
          </a:solidFill>
          <a:ln w="25400">
            <a:noFill/>
          </a:ln>
          <a:effectLst>
            <a:outerShdw blurRad="711200" dist="4318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A6A97D-80DB-7D7A-9B15-12B44DFEAB01}"/>
              </a:ext>
            </a:extLst>
          </p:cNvPr>
          <p:cNvGrpSpPr/>
          <p:nvPr/>
        </p:nvGrpSpPr>
        <p:grpSpPr>
          <a:xfrm>
            <a:off x="4291716" y="1817059"/>
            <a:ext cx="7188773" cy="4198509"/>
            <a:chOff x="4291716" y="1588459"/>
            <a:chExt cx="7188773" cy="419850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8432A40-324B-6D3C-B70E-02FB52BDBACE}"/>
                </a:ext>
              </a:extLst>
            </p:cNvPr>
            <p:cNvCxnSpPr>
              <a:cxnSpLocks/>
            </p:cNvCxnSpPr>
            <p:nvPr/>
          </p:nvCxnSpPr>
          <p:spPr>
            <a:xfrm>
              <a:off x="4922251" y="4846623"/>
              <a:ext cx="655823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8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8FFAFD4-C8F0-0193-BE26-007017FDD252}"/>
                </a:ext>
              </a:extLst>
            </p:cNvPr>
            <p:cNvCxnSpPr>
              <a:cxnSpLocks/>
            </p:cNvCxnSpPr>
            <p:nvPr/>
          </p:nvCxnSpPr>
          <p:spPr>
            <a:xfrm>
              <a:off x="4922251" y="5244774"/>
              <a:ext cx="655823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8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C7A7F0A-3098-4D33-96E8-84652A45184A}"/>
                </a:ext>
              </a:extLst>
            </p:cNvPr>
            <p:cNvCxnSpPr>
              <a:cxnSpLocks/>
            </p:cNvCxnSpPr>
            <p:nvPr/>
          </p:nvCxnSpPr>
          <p:spPr>
            <a:xfrm>
              <a:off x="4922251" y="5642924"/>
              <a:ext cx="655823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8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54AC4EB-221A-CEFA-5B9A-A96F40262546}"/>
                </a:ext>
              </a:extLst>
            </p:cNvPr>
            <p:cNvCxnSpPr>
              <a:cxnSpLocks/>
            </p:cNvCxnSpPr>
            <p:nvPr/>
          </p:nvCxnSpPr>
          <p:spPr>
            <a:xfrm>
              <a:off x="4922251" y="4448472"/>
              <a:ext cx="655823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8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9E444F0-5C80-69EC-1FD9-646533BF3DA5}"/>
                </a:ext>
              </a:extLst>
            </p:cNvPr>
            <p:cNvCxnSpPr>
              <a:cxnSpLocks/>
            </p:cNvCxnSpPr>
            <p:nvPr/>
          </p:nvCxnSpPr>
          <p:spPr>
            <a:xfrm>
              <a:off x="4922251" y="4050322"/>
              <a:ext cx="655823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8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4E29AE-568E-EB46-01C5-0A1FF47FDB2C}"/>
                </a:ext>
              </a:extLst>
            </p:cNvPr>
            <p:cNvCxnSpPr>
              <a:cxnSpLocks/>
            </p:cNvCxnSpPr>
            <p:nvPr/>
          </p:nvCxnSpPr>
          <p:spPr>
            <a:xfrm>
              <a:off x="4922251" y="3652171"/>
              <a:ext cx="655823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8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1374A56-5448-EFAE-083C-4A0C5D3B9A0F}"/>
                </a:ext>
              </a:extLst>
            </p:cNvPr>
            <p:cNvCxnSpPr>
              <a:cxnSpLocks/>
            </p:cNvCxnSpPr>
            <p:nvPr/>
          </p:nvCxnSpPr>
          <p:spPr>
            <a:xfrm>
              <a:off x="4922251" y="3254020"/>
              <a:ext cx="655823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8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CE976E6-B24E-0A48-9695-A4F4E6F0FD9A}"/>
                </a:ext>
              </a:extLst>
            </p:cNvPr>
            <p:cNvCxnSpPr>
              <a:cxnSpLocks/>
            </p:cNvCxnSpPr>
            <p:nvPr/>
          </p:nvCxnSpPr>
          <p:spPr>
            <a:xfrm>
              <a:off x="4922251" y="2855870"/>
              <a:ext cx="655823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8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18BBCF-C71A-B82A-663E-9AFE48A8B068}"/>
                </a:ext>
              </a:extLst>
            </p:cNvPr>
            <p:cNvCxnSpPr>
              <a:cxnSpLocks/>
            </p:cNvCxnSpPr>
            <p:nvPr/>
          </p:nvCxnSpPr>
          <p:spPr>
            <a:xfrm>
              <a:off x="4922251" y="2457719"/>
              <a:ext cx="655823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8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129C15E-D188-8852-BFE4-79F30DBC2294}"/>
                </a:ext>
              </a:extLst>
            </p:cNvPr>
            <p:cNvCxnSpPr>
              <a:cxnSpLocks/>
            </p:cNvCxnSpPr>
            <p:nvPr/>
          </p:nvCxnSpPr>
          <p:spPr>
            <a:xfrm>
              <a:off x="4922251" y="2059568"/>
              <a:ext cx="655823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8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2A1014A-DCE5-3982-7ACF-735E46CBD04A}"/>
                </a:ext>
              </a:extLst>
            </p:cNvPr>
            <p:cNvGrpSpPr/>
            <p:nvPr/>
          </p:nvGrpSpPr>
          <p:grpSpPr>
            <a:xfrm>
              <a:off x="4291716" y="1588459"/>
              <a:ext cx="7188772" cy="4198509"/>
              <a:chOff x="4291716" y="2147259"/>
              <a:chExt cx="7188772" cy="4198509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90E0F5A-36A2-514A-D49A-36F0BACE9AF1}"/>
                  </a:ext>
                </a:extLst>
              </p:cNvPr>
              <p:cNvGrpSpPr/>
              <p:nvPr/>
            </p:nvGrpSpPr>
            <p:grpSpPr>
              <a:xfrm>
                <a:off x="4291716" y="2490421"/>
                <a:ext cx="7188772" cy="3855347"/>
                <a:chOff x="452693" y="1705234"/>
                <a:chExt cx="11610339" cy="8832801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995CD55-DAB9-3112-655C-832EB03F9BA6}"/>
                    </a:ext>
                  </a:extLst>
                </p:cNvPr>
                <p:cNvSpPr txBox="1"/>
                <p:nvPr/>
              </p:nvSpPr>
              <p:spPr>
                <a:xfrm>
                  <a:off x="623565" y="9903416"/>
                  <a:ext cx="590801" cy="6346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j-lt"/>
                      <a:cs typeface="Segoe UI" panose="020B0502040204020203" pitchFamily="34" charset="0"/>
                    </a:rPr>
                    <a:t>10</a:t>
                  </a:r>
                  <a:endParaRPr lang="id-ID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D22722A-B421-5891-8463-EC1AD8E493E7}"/>
                    </a:ext>
                  </a:extLst>
                </p:cNvPr>
                <p:cNvSpPr txBox="1"/>
                <p:nvPr/>
              </p:nvSpPr>
              <p:spPr>
                <a:xfrm>
                  <a:off x="589910" y="8992505"/>
                  <a:ext cx="624455" cy="6346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j-lt"/>
                      <a:cs typeface="Segoe UI" panose="020B0502040204020203" pitchFamily="34" charset="0"/>
                    </a:rPr>
                    <a:t>20</a:t>
                  </a:r>
                  <a:endParaRPr lang="id-ID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925C235-76A3-4639-16DF-7FAC9803EC34}"/>
                    </a:ext>
                  </a:extLst>
                </p:cNvPr>
                <p:cNvSpPr txBox="1"/>
                <p:nvPr/>
              </p:nvSpPr>
              <p:spPr>
                <a:xfrm>
                  <a:off x="608030" y="8081596"/>
                  <a:ext cx="606334" cy="6346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j-lt"/>
                      <a:cs typeface="Segoe UI" panose="020B0502040204020203" pitchFamily="34" charset="0"/>
                    </a:rPr>
                    <a:t>30</a:t>
                  </a:r>
                  <a:endParaRPr lang="id-ID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A13D2CA-6BE7-F4C9-D2A8-6714078D236D}"/>
                    </a:ext>
                  </a:extLst>
                </p:cNvPr>
                <p:cNvSpPr txBox="1"/>
                <p:nvPr/>
              </p:nvSpPr>
              <p:spPr>
                <a:xfrm>
                  <a:off x="602854" y="7170688"/>
                  <a:ext cx="611512" cy="6346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j-lt"/>
                      <a:cs typeface="Segoe UI" panose="020B0502040204020203" pitchFamily="34" charset="0"/>
                    </a:rPr>
                    <a:t>40</a:t>
                  </a:r>
                  <a:endParaRPr lang="id-ID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4FA8618-9C43-0FB0-4B01-82F5D9460029}"/>
                    </a:ext>
                  </a:extLst>
                </p:cNvPr>
                <p:cNvSpPr txBox="1"/>
                <p:nvPr/>
              </p:nvSpPr>
              <p:spPr>
                <a:xfrm>
                  <a:off x="584732" y="6259777"/>
                  <a:ext cx="629633" cy="6346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j-lt"/>
                      <a:cs typeface="Segoe UI" panose="020B0502040204020203" pitchFamily="34" charset="0"/>
                    </a:rPr>
                    <a:t>50</a:t>
                  </a:r>
                  <a:endParaRPr lang="id-ID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D0493AF-5AE0-45F7-12A1-B14FEA6E9AC7}"/>
                    </a:ext>
                  </a:extLst>
                </p:cNvPr>
                <p:cNvSpPr txBox="1"/>
                <p:nvPr/>
              </p:nvSpPr>
              <p:spPr>
                <a:xfrm>
                  <a:off x="582140" y="5348871"/>
                  <a:ext cx="632224" cy="6346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j-lt"/>
                      <a:cs typeface="Segoe UI" panose="020B0502040204020203" pitchFamily="34" charset="0"/>
                    </a:rPr>
                    <a:t>60</a:t>
                  </a:r>
                  <a:endParaRPr lang="id-ID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A444700-2CD7-3762-C8C2-EE5C8F48C794}"/>
                    </a:ext>
                  </a:extLst>
                </p:cNvPr>
                <p:cNvSpPr txBox="1"/>
                <p:nvPr/>
              </p:nvSpPr>
              <p:spPr>
                <a:xfrm>
                  <a:off x="597674" y="4437962"/>
                  <a:ext cx="616690" cy="6346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j-lt"/>
                      <a:cs typeface="Segoe UI" panose="020B0502040204020203" pitchFamily="34" charset="0"/>
                    </a:rPr>
                    <a:t>70</a:t>
                  </a:r>
                  <a:endParaRPr lang="id-ID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B2E72783-04E4-8023-C9CC-20ADB8D399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1048" y="8310915"/>
                  <a:ext cx="10591984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  <a:alpha val="1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6B5FAC94-9B38-762D-2BFD-B94D6EB31C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1048" y="7398731"/>
                  <a:ext cx="10591984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  <a:alpha val="1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AE41AA01-90EE-AE1B-E6DA-8286F27330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1048" y="6486547"/>
                  <a:ext cx="10591984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  <a:alpha val="1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B5198E49-C18F-8D27-C732-6EE5BCA45C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1048" y="5574363"/>
                  <a:ext cx="10591984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  <a:alpha val="1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E4EC6509-FE94-CE34-BEDF-4F752B9DFB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1048" y="4662179"/>
                  <a:ext cx="10591984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  <a:alpha val="1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40868C2-6B00-7B53-5172-C9475CD0C155}"/>
                    </a:ext>
                  </a:extLst>
                </p:cNvPr>
                <p:cNvSpPr txBox="1"/>
                <p:nvPr/>
              </p:nvSpPr>
              <p:spPr>
                <a:xfrm>
                  <a:off x="582142" y="3527051"/>
                  <a:ext cx="632224" cy="6346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j-lt"/>
                      <a:cs typeface="Segoe UI" panose="020B0502040204020203" pitchFamily="34" charset="0"/>
                    </a:rPr>
                    <a:t>80</a:t>
                  </a:r>
                  <a:endParaRPr lang="id-ID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9B69A815-5C2A-7920-0005-C49346654B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1048" y="3749995"/>
                  <a:ext cx="10591984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  <a:alpha val="1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498394F-17E7-140E-9EE1-E54DF9775725}"/>
                    </a:ext>
                  </a:extLst>
                </p:cNvPr>
                <p:cNvSpPr txBox="1"/>
                <p:nvPr/>
              </p:nvSpPr>
              <p:spPr>
                <a:xfrm>
                  <a:off x="582140" y="2616140"/>
                  <a:ext cx="632224" cy="6346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j-lt"/>
                      <a:cs typeface="Segoe UI" panose="020B0502040204020203" pitchFamily="34" charset="0"/>
                    </a:rPr>
                    <a:t>90</a:t>
                  </a:r>
                  <a:endParaRPr lang="id-ID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130BC5B1-0AE6-36A0-7381-651CFCBC9C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1048" y="2837811"/>
                  <a:ext cx="10591984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  <a:alpha val="1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EF72F0F-B34F-709F-4C9D-CECB4F905C4C}"/>
                    </a:ext>
                  </a:extLst>
                </p:cNvPr>
                <p:cNvSpPr txBox="1"/>
                <p:nvPr/>
              </p:nvSpPr>
              <p:spPr>
                <a:xfrm>
                  <a:off x="452693" y="1705234"/>
                  <a:ext cx="761671" cy="6346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j-lt"/>
                      <a:cs typeface="Segoe UI" panose="020B0502040204020203" pitchFamily="34" charset="0"/>
                    </a:rPr>
                    <a:t>100</a:t>
                  </a:r>
                  <a:endParaRPr lang="id-ID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44A2A1DE-8635-C78D-66D2-D9B01B9FC6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1048" y="1925627"/>
                  <a:ext cx="10591984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  <a:alpha val="1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598DF553-C63D-7366-DC1C-22261707F5CB}"/>
                  </a:ext>
                </a:extLst>
              </p:cNvPr>
              <p:cNvGrpSpPr/>
              <p:nvPr/>
            </p:nvGrpSpPr>
            <p:grpSpPr>
              <a:xfrm>
                <a:off x="5193171" y="2147259"/>
                <a:ext cx="5781331" cy="246221"/>
                <a:chOff x="980808" y="746209"/>
                <a:chExt cx="11633289" cy="495450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81D844B-C33D-AA94-453A-77546F74C3E4}"/>
                    </a:ext>
                  </a:extLst>
                </p:cNvPr>
                <p:cNvSpPr txBox="1"/>
                <p:nvPr/>
              </p:nvSpPr>
              <p:spPr>
                <a:xfrm>
                  <a:off x="980808" y="746209"/>
                  <a:ext cx="968323" cy="4954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j-lt"/>
                      <a:cs typeface="Segoe UI" panose="020B0502040204020203" pitchFamily="34" charset="0"/>
                    </a:rPr>
                    <a:t>MON</a:t>
                  </a:r>
                  <a:endParaRPr lang="id-ID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82E35F5-AD0E-D31D-4560-9E58DE4D32AF}"/>
                    </a:ext>
                  </a:extLst>
                </p:cNvPr>
                <p:cNvSpPr txBox="1"/>
                <p:nvPr/>
              </p:nvSpPr>
              <p:spPr>
                <a:xfrm>
                  <a:off x="2880350" y="746209"/>
                  <a:ext cx="1039286" cy="4954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j-lt"/>
                      <a:cs typeface="Segoe UI" panose="020B0502040204020203" pitchFamily="34" charset="0"/>
                    </a:rPr>
                    <a:t>TUES</a:t>
                  </a:r>
                  <a:endParaRPr lang="id-ID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9BF5C72-76B4-F0E4-58A5-569B801BAB07}"/>
                    </a:ext>
                  </a:extLst>
                </p:cNvPr>
                <p:cNvSpPr txBox="1"/>
                <p:nvPr/>
              </p:nvSpPr>
              <p:spPr>
                <a:xfrm>
                  <a:off x="4741180" y="746209"/>
                  <a:ext cx="955420" cy="4954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j-lt"/>
                      <a:cs typeface="Segoe UI" panose="020B0502040204020203" pitchFamily="34" charset="0"/>
                    </a:rPr>
                    <a:t>WED</a:t>
                  </a:r>
                  <a:endParaRPr lang="id-ID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5A7B753-5871-7188-BD94-2EE282C76326}"/>
                    </a:ext>
                  </a:extLst>
                </p:cNvPr>
                <p:cNvSpPr txBox="1"/>
                <p:nvPr/>
              </p:nvSpPr>
              <p:spPr>
                <a:xfrm>
                  <a:off x="6572979" y="746209"/>
                  <a:ext cx="903811" cy="4954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j-lt"/>
                      <a:cs typeface="Segoe UI" panose="020B0502040204020203" pitchFamily="34" charset="0"/>
                    </a:rPr>
                    <a:t>THU</a:t>
                  </a:r>
                  <a:endParaRPr lang="id-ID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DDB7EDC-E357-9858-A43C-0AF2B7B50C58}"/>
                    </a:ext>
                  </a:extLst>
                </p:cNvPr>
                <p:cNvSpPr txBox="1"/>
                <p:nvPr/>
              </p:nvSpPr>
              <p:spPr>
                <a:xfrm>
                  <a:off x="8349935" y="746209"/>
                  <a:ext cx="748983" cy="4954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j-lt"/>
                      <a:cs typeface="Segoe UI" panose="020B0502040204020203" pitchFamily="34" charset="0"/>
                    </a:rPr>
                    <a:t>FRI</a:t>
                  </a:r>
                  <a:endParaRPr lang="id-ID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2FA0457-0A8C-F556-A0D2-0044CEC89B36}"/>
                    </a:ext>
                  </a:extLst>
                </p:cNvPr>
                <p:cNvSpPr txBox="1"/>
                <p:nvPr/>
              </p:nvSpPr>
              <p:spPr>
                <a:xfrm>
                  <a:off x="9978498" y="746209"/>
                  <a:ext cx="874779" cy="4954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j-lt"/>
                      <a:cs typeface="Segoe UI" panose="020B0502040204020203" pitchFamily="34" charset="0"/>
                    </a:rPr>
                    <a:t>SAT</a:t>
                  </a:r>
                  <a:endParaRPr lang="id-ID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711B0A2-DC97-C370-E3F7-5931A28CC3AB}"/>
                    </a:ext>
                  </a:extLst>
                </p:cNvPr>
                <p:cNvSpPr txBox="1"/>
                <p:nvPr/>
              </p:nvSpPr>
              <p:spPr>
                <a:xfrm>
                  <a:off x="11700611" y="746209"/>
                  <a:ext cx="913486" cy="4954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j-lt"/>
                      <a:cs typeface="Segoe UI" panose="020B0502040204020203" pitchFamily="34" charset="0"/>
                    </a:rPr>
                    <a:t>SUN</a:t>
                  </a:r>
                  <a:endParaRPr lang="id-ID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ED0B537-9E50-67D2-A0E2-87AA2A7463B4}"/>
              </a:ext>
            </a:extLst>
          </p:cNvPr>
          <p:cNvGrpSpPr/>
          <p:nvPr/>
        </p:nvGrpSpPr>
        <p:grpSpPr>
          <a:xfrm>
            <a:off x="5330308" y="3722316"/>
            <a:ext cx="218218" cy="2157882"/>
            <a:chOff x="2196866" y="3456692"/>
            <a:chExt cx="218195" cy="2157658"/>
          </a:xfrm>
          <a:effectLst>
            <a:outerShdw blurRad="266700" dist="114300" dir="18900000" sx="95000" sy="95000" algn="bl" rotWithShape="0">
              <a:schemeClr val="accent1">
                <a:alpha val="40000"/>
              </a:schemeClr>
            </a:outerShdw>
          </a:effectLst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8CFA692-2010-8368-1DBB-44F25693AB8D}"/>
                </a:ext>
              </a:extLst>
            </p:cNvPr>
            <p:cNvSpPr/>
            <p:nvPr/>
          </p:nvSpPr>
          <p:spPr>
            <a:xfrm>
              <a:off x="2280000" y="3634385"/>
              <a:ext cx="51928" cy="1979965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0C8A1F6-1B3A-0727-B8F8-FFDFFDFF6D2B}"/>
                </a:ext>
              </a:extLst>
            </p:cNvPr>
            <p:cNvGrpSpPr/>
            <p:nvPr/>
          </p:nvGrpSpPr>
          <p:grpSpPr>
            <a:xfrm>
              <a:off x="2196866" y="3456692"/>
              <a:ext cx="218195" cy="218195"/>
              <a:chOff x="2196866" y="3261908"/>
              <a:chExt cx="218195" cy="218195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5ECFC26-CB35-C60C-FC20-D2B1C0C6747D}"/>
                  </a:ext>
                </a:extLst>
              </p:cNvPr>
              <p:cNvSpPr/>
              <p:nvPr/>
            </p:nvSpPr>
            <p:spPr>
              <a:xfrm>
                <a:off x="2228071" y="3293113"/>
                <a:ext cx="155786" cy="155786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5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7A5095E-468B-A351-E57D-59F76061ED53}"/>
                  </a:ext>
                </a:extLst>
              </p:cNvPr>
              <p:cNvSpPr/>
              <p:nvPr/>
            </p:nvSpPr>
            <p:spPr>
              <a:xfrm>
                <a:off x="2196866" y="3261908"/>
                <a:ext cx="218195" cy="21819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5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E42B5E7-04F5-1896-06AD-4002FA34C9C9}"/>
              </a:ext>
            </a:extLst>
          </p:cNvPr>
          <p:cNvGrpSpPr/>
          <p:nvPr/>
        </p:nvGrpSpPr>
        <p:grpSpPr>
          <a:xfrm>
            <a:off x="6226643" y="4103487"/>
            <a:ext cx="218218" cy="1776794"/>
            <a:chOff x="2895143" y="3837823"/>
            <a:chExt cx="218195" cy="1776610"/>
          </a:xfrm>
          <a:effectLst>
            <a:outerShdw blurRad="266700" dist="114300" dir="18900000" sx="95000" sy="95000" algn="bl" rotWithShape="0">
              <a:schemeClr val="accent2">
                <a:alpha val="40000"/>
              </a:schemeClr>
            </a:outerShdw>
          </a:effectLst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AE29D4E-8B78-B5B8-BC44-8CB0FD852460}"/>
                </a:ext>
              </a:extLst>
            </p:cNvPr>
            <p:cNvSpPr/>
            <p:nvPr/>
          </p:nvSpPr>
          <p:spPr>
            <a:xfrm>
              <a:off x="2978277" y="4003244"/>
              <a:ext cx="51928" cy="1611189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64E2566-4B9C-94CA-EB39-DCA5BA9B17A3}"/>
                </a:ext>
              </a:extLst>
            </p:cNvPr>
            <p:cNvGrpSpPr/>
            <p:nvPr/>
          </p:nvGrpSpPr>
          <p:grpSpPr>
            <a:xfrm>
              <a:off x="2895143" y="3837823"/>
              <a:ext cx="218195" cy="218195"/>
              <a:chOff x="2895143" y="3709979"/>
              <a:chExt cx="218195" cy="218195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68F742F-8DA7-3FC0-EA71-74111132A989}"/>
                  </a:ext>
                </a:extLst>
              </p:cNvPr>
              <p:cNvSpPr/>
              <p:nvPr/>
            </p:nvSpPr>
            <p:spPr>
              <a:xfrm>
                <a:off x="2926348" y="3741184"/>
                <a:ext cx="155786" cy="155786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5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13CFF7F8-490D-00C3-8CEB-3EA9A80DB667}"/>
                  </a:ext>
                </a:extLst>
              </p:cNvPr>
              <p:cNvSpPr/>
              <p:nvPr/>
            </p:nvSpPr>
            <p:spPr>
              <a:xfrm>
                <a:off x="2895143" y="3709979"/>
                <a:ext cx="218195" cy="218195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5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7AB1D18-023D-80E7-150D-C29A275DE6CD}"/>
              </a:ext>
            </a:extLst>
          </p:cNvPr>
          <p:cNvGrpSpPr/>
          <p:nvPr/>
        </p:nvGrpSpPr>
        <p:grpSpPr>
          <a:xfrm>
            <a:off x="7122978" y="3189873"/>
            <a:ext cx="218218" cy="2690325"/>
            <a:chOff x="3593420" y="2924304"/>
            <a:chExt cx="218195" cy="2690046"/>
          </a:xfrm>
          <a:effectLst>
            <a:outerShdw blurRad="266700" dist="114300" dir="18900000" sx="95000" sy="95000" algn="bl" rotWithShape="0">
              <a:schemeClr val="accent3">
                <a:alpha val="40000"/>
              </a:schemeClr>
            </a:outerShdw>
          </a:effectLst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7E4D394-981C-BADD-6695-88C9A77F3D2F}"/>
                </a:ext>
              </a:extLst>
            </p:cNvPr>
            <p:cNvSpPr/>
            <p:nvPr/>
          </p:nvSpPr>
          <p:spPr>
            <a:xfrm>
              <a:off x="3676554" y="3095539"/>
              <a:ext cx="51928" cy="2518811"/>
            </a:xfrm>
            <a:prstGeom prst="rect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5AE78F9-3C2B-E9BD-2071-A5AF93C12842}"/>
                </a:ext>
              </a:extLst>
            </p:cNvPr>
            <p:cNvGrpSpPr/>
            <p:nvPr/>
          </p:nvGrpSpPr>
          <p:grpSpPr>
            <a:xfrm>
              <a:off x="3593420" y="2924304"/>
              <a:ext cx="218195" cy="218195"/>
              <a:chOff x="3593420" y="2591056"/>
              <a:chExt cx="218195" cy="218195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F23E7946-278E-3FAA-BF11-4E5A3D9A2A03}"/>
                  </a:ext>
                </a:extLst>
              </p:cNvPr>
              <p:cNvSpPr/>
              <p:nvPr/>
            </p:nvSpPr>
            <p:spPr>
              <a:xfrm>
                <a:off x="3624625" y="2622260"/>
                <a:ext cx="155786" cy="155786"/>
              </a:xfrm>
              <a:prstGeom prst="ellipse">
                <a:avLst/>
              </a:prstGeom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5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5137B08-06BF-CC8E-7614-8556CDF85ED3}"/>
                  </a:ext>
                </a:extLst>
              </p:cNvPr>
              <p:cNvSpPr/>
              <p:nvPr/>
            </p:nvSpPr>
            <p:spPr>
              <a:xfrm>
                <a:off x="3593420" y="2591056"/>
                <a:ext cx="218195" cy="218195"/>
              </a:xfrm>
              <a:prstGeom prst="ellipse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5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27A9CEC-ADEC-0481-3DE1-416298C2EEAF}"/>
              </a:ext>
            </a:extLst>
          </p:cNvPr>
          <p:cNvGrpSpPr/>
          <p:nvPr/>
        </p:nvGrpSpPr>
        <p:grpSpPr>
          <a:xfrm>
            <a:off x="8019312" y="3574277"/>
            <a:ext cx="218218" cy="2305922"/>
            <a:chOff x="4291696" y="3308668"/>
            <a:chExt cx="218195" cy="2305682"/>
          </a:xfrm>
          <a:effectLst>
            <a:outerShdw blurRad="266700" dist="114300" dir="18900000" sx="95000" sy="95000" algn="bl" rotWithShape="0">
              <a:schemeClr val="accent4">
                <a:alpha val="40000"/>
              </a:schemeClr>
            </a:outerShdw>
          </a:effectLst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7D12075-33CE-276A-007A-672B43488E70}"/>
                </a:ext>
              </a:extLst>
            </p:cNvPr>
            <p:cNvSpPr/>
            <p:nvPr/>
          </p:nvSpPr>
          <p:spPr>
            <a:xfrm>
              <a:off x="4374830" y="3480337"/>
              <a:ext cx="51928" cy="2134013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941D7BE-59A9-67DC-CB87-92C3B59E980F}"/>
                </a:ext>
              </a:extLst>
            </p:cNvPr>
            <p:cNvGrpSpPr/>
            <p:nvPr/>
          </p:nvGrpSpPr>
          <p:grpSpPr>
            <a:xfrm>
              <a:off x="4291696" y="3308668"/>
              <a:ext cx="218195" cy="218195"/>
              <a:chOff x="4291696" y="3034101"/>
              <a:chExt cx="218195" cy="218195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C56920F7-7C43-EE11-9FD0-396BEE902FDF}"/>
                  </a:ext>
                </a:extLst>
              </p:cNvPr>
              <p:cNvSpPr/>
              <p:nvPr/>
            </p:nvSpPr>
            <p:spPr>
              <a:xfrm>
                <a:off x="4322901" y="3065306"/>
                <a:ext cx="155786" cy="155786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5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F9A55476-D53F-B28D-6729-603D1B11B08B}"/>
                  </a:ext>
                </a:extLst>
              </p:cNvPr>
              <p:cNvSpPr/>
              <p:nvPr/>
            </p:nvSpPr>
            <p:spPr>
              <a:xfrm>
                <a:off x="4291696" y="3034101"/>
                <a:ext cx="218195" cy="218195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5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BDAB6AA-85F8-A78E-1CA5-F0E3F7B06C42}"/>
              </a:ext>
            </a:extLst>
          </p:cNvPr>
          <p:cNvGrpSpPr/>
          <p:nvPr/>
        </p:nvGrpSpPr>
        <p:grpSpPr>
          <a:xfrm>
            <a:off x="8915647" y="2277122"/>
            <a:ext cx="218218" cy="3603076"/>
            <a:chOff x="4989973" y="2011648"/>
            <a:chExt cx="218195" cy="3602702"/>
          </a:xfrm>
          <a:effectLst>
            <a:outerShdw blurRad="266700" dist="114300" dir="18900000" sx="95000" sy="95000" algn="bl" rotWithShape="0">
              <a:schemeClr val="accent5">
                <a:alpha val="40000"/>
              </a:schemeClr>
            </a:outerShdw>
          </a:effectLst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3E7A636-4637-ECC7-20C8-F630C4F8239C}"/>
                </a:ext>
              </a:extLst>
            </p:cNvPr>
            <p:cNvSpPr/>
            <p:nvPr/>
          </p:nvSpPr>
          <p:spPr>
            <a:xfrm>
              <a:off x="5073107" y="2158950"/>
              <a:ext cx="51928" cy="3455400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5207F506-1D54-73ED-777C-BFCFC0B4A771}"/>
                </a:ext>
              </a:extLst>
            </p:cNvPr>
            <p:cNvGrpSpPr/>
            <p:nvPr/>
          </p:nvGrpSpPr>
          <p:grpSpPr>
            <a:xfrm>
              <a:off x="4989973" y="2011648"/>
              <a:ext cx="218195" cy="218195"/>
              <a:chOff x="4989973" y="1445567"/>
              <a:chExt cx="218195" cy="218195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8885784B-8F19-CE73-0D74-830841E5B102}"/>
                  </a:ext>
                </a:extLst>
              </p:cNvPr>
              <p:cNvSpPr/>
              <p:nvPr/>
            </p:nvSpPr>
            <p:spPr>
              <a:xfrm>
                <a:off x="5021178" y="1476772"/>
                <a:ext cx="155786" cy="155786"/>
              </a:xfrm>
              <a:prstGeom prst="ellipse">
                <a:avLst/>
              </a:prstGeom>
              <a:gradFill>
                <a:gsLst>
                  <a:gs pos="0">
                    <a:schemeClr val="accent5"/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5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A897CA2B-6DD5-96F3-7F54-269B7D18A0C6}"/>
                  </a:ext>
                </a:extLst>
              </p:cNvPr>
              <p:cNvSpPr/>
              <p:nvPr/>
            </p:nvSpPr>
            <p:spPr>
              <a:xfrm>
                <a:off x="4989973" y="1445567"/>
                <a:ext cx="218195" cy="218195"/>
              </a:xfrm>
              <a:prstGeom prst="ellipse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5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D9672F9-A046-2F2C-5542-C397254A9C0D}"/>
              </a:ext>
            </a:extLst>
          </p:cNvPr>
          <p:cNvGrpSpPr/>
          <p:nvPr/>
        </p:nvGrpSpPr>
        <p:grpSpPr>
          <a:xfrm>
            <a:off x="9811981" y="2854094"/>
            <a:ext cx="218218" cy="3026106"/>
            <a:chOff x="5688250" y="2588559"/>
            <a:chExt cx="218195" cy="3025791"/>
          </a:xfrm>
          <a:effectLst>
            <a:outerShdw blurRad="266700" dist="114300" dir="18900000" sx="95000" sy="95000" algn="bl" rotWithShape="0">
              <a:schemeClr val="accent6">
                <a:alpha val="40000"/>
              </a:schemeClr>
            </a:outerShdw>
          </a:effectLst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EF340A1-A576-BF63-5C27-6760325753C5}"/>
                </a:ext>
              </a:extLst>
            </p:cNvPr>
            <p:cNvSpPr/>
            <p:nvPr/>
          </p:nvSpPr>
          <p:spPr>
            <a:xfrm>
              <a:off x="5771384" y="2710377"/>
              <a:ext cx="51928" cy="2903973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accent6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55DD8042-A526-03D9-B7B0-3815A0C8BE6F}"/>
                </a:ext>
              </a:extLst>
            </p:cNvPr>
            <p:cNvGrpSpPr/>
            <p:nvPr/>
          </p:nvGrpSpPr>
          <p:grpSpPr>
            <a:xfrm>
              <a:off x="5688250" y="2588559"/>
              <a:ext cx="218195" cy="218195"/>
              <a:chOff x="5688250" y="2113007"/>
              <a:chExt cx="218195" cy="218195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A395441D-ABB7-0AE4-C411-A94D5930DA7A}"/>
                  </a:ext>
                </a:extLst>
              </p:cNvPr>
              <p:cNvSpPr/>
              <p:nvPr/>
            </p:nvSpPr>
            <p:spPr>
              <a:xfrm>
                <a:off x="5719455" y="2144212"/>
                <a:ext cx="155786" cy="155786"/>
              </a:xfrm>
              <a:prstGeom prst="ellipse">
                <a:avLst/>
              </a:prstGeom>
              <a:gradFill>
                <a:gsLst>
                  <a:gs pos="0">
                    <a:schemeClr val="accent6"/>
                  </a:gs>
                  <a:gs pos="100000">
                    <a:schemeClr val="accent6">
                      <a:lumMod val="7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5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E0E5AC98-5202-B40B-DB39-16253E461557}"/>
                  </a:ext>
                </a:extLst>
              </p:cNvPr>
              <p:cNvSpPr/>
              <p:nvPr/>
            </p:nvSpPr>
            <p:spPr>
              <a:xfrm>
                <a:off x="5688250" y="2113007"/>
                <a:ext cx="218195" cy="218195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5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7393105-8D9E-156A-9A8B-ACEB13CEA835}"/>
              </a:ext>
            </a:extLst>
          </p:cNvPr>
          <p:cNvGrpSpPr/>
          <p:nvPr/>
        </p:nvGrpSpPr>
        <p:grpSpPr>
          <a:xfrm>
            <a:off x="10708316" y="3630625"/>
            <a:ext cx="218218" cy="2249574"/>
            <a:chOff x="6386526" y="3365010"/>
            <a:chExt cx="218195" cy="2249340"/>
          </a:xfrm>
          <a:effectLst>
            <a:outerShdw blurRad="266700" dist="114300" dir="18900000" sx="95000" sy="95000" algn="bl" rotWithShape="0">
              <a:schemeClr val="accent2">
                <a:alpha val="40000"/>
              </a:schemeClr>
            </a:outerShdw>
          </a:effectLst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BEBA027-28A9-425F-6889-EC7E420CA864}"/>
                </a:ext>
              </a:extLst>
            </p:cNvPr>
            <p:cNvSpPr/>
            <p:nvPr/>
          </p:nvSpPr>
          <p:spPr>
            <a:xfrm>
              <a:off x="6469660" y="3480337"/>
              <a:ext cx="51928" cy="2134013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058EFB3B-5FF3-A8E7-5DC8-0CB33961A9C8}"/>
                </a:ext>
              </a:extLst>
            </p:cNvPr>
            <p:cNvGrpSpPr/>
            <p:nvPr/>
          </p:nvGrpSpPr>
          <p:grpSpPr>
            <a:xfrm>
              <a:off x="6386526" y="3365010"/>
              <a:ext cx="218195" cy="218195"/>
              <a:chOff x="6386526" y="3034101"/>
              <a:chExt cx="218195" cy="218195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FB4B8121-B871-0315-16CC-EBA24B7328DA}"/>
                  </a:ext>
                </a:extLst>
              </p:cNvPr>
              <p:cNvSpPr/>
              <p:nvPr/>
            </p:nvSpPr>
            <p:spPr>
              <a:xfrm>
                <a:off x="6417731" y="3065306"/>
                <a:ext cx="155786" cy="155786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5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BFE69240-D5B6-F999-91B7-7530A9618635}"/>
                  </a:ext>
                </a:extLst>
              </p:cNvPr>
              <p:cNvSpPr/>
              <p:nvPr/>
            </p:nvSpPr>
            <p:spPr>
              <a:xfrm>
                <a:off x="6386526" y="3034101"/>
                <a:ext cx="218195" cy="218195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5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F7106DA-D3F3-9643-8DD4-81933FA356EC}"/>
              </a:ext>
            </a:extLst>
          </p:cNvPr>
          <p:cNvGrpSpPr/>
          <p:nvPr/>
        </p:nvGrpSpPr>
        <p:grpSpPr>
          <a:xfrm>
            <a:off x="4096607" y="743182"/>
            <a:ext cx="3357339" cy="307777"/>
            <a:chOff x="1160367" y="4563342"/>
            <a:chExt cx="3357339" cy="307777"/>
          </a:xfrm>
        </p:grpSpPr>
        <p:sp>
          <p:nvSpPr>
            <p:cNvPr id="82" name="任意形状 2194">
              <a:extLst>
                <a:ext uri="{FF2B5EF4-FFF2-40B4-BE49-F238E27FC236}">
                  <a16:creationId xmlns:a16="http://schemas.microsoft.com/office/drawing/2014/main" id="{3453C78D-332A-F9BB-0535-C8ECF85C8C2F}"/>
                </a:ext>
              </a:extLst>
            </p:cNvPr>
            <p:cNvSpPr/>
            <p:nvPr/>
          </p:nvSpPr>
          <p:spPr>
            <a:xfrm>
              <a:off x="1160367" y="4622013"/>
              <a:ext cx="201727" cy="187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0" h="20800" extrusionOk="0">
                  <a:moveTo>
                    <a:pt x="18885" y="11196"/>
                  </a:moveTo>
                  <a:lnTo>
                    <a:pt x="18898" y="11211"/>
                  </a:lnTo>
                  <a:lnTo>
                    <a:pt x="10185" y="20800"/>
                  </a:lnTo>
                  <a:lnTo>
                    <a:pt x="1472" y="11211"/>
                  </a:lnTo>
                  <a:lnTo>
                    <a:pt x="1484" y="11196"/>
                  </a:lnTo>
                  <a:cubicBezTo>
                    <a:pt x="-731" y="8353"/>
                    <a:pt x="-433" y="4072"/>
                    <a:pt x="2150" y="1634"/>
                  </a:cubicBezTo>
                  <a:cubicBezTo>
                    <a:pt x="4462" y="-549"/>
                    <a:pt x="7878" y="-544"/>
                    <a:pt x="10185" y="1646"/>
                  </a:cubicBezTo>
                  <a:cubicBezTo>
                    <a:pt x="12762" y="-800"/>
                    <a:pt x="16652" y="-484"/>
                    <a:pt x="18874" y="2352"/>
                  </a:cubicBezTo>
                  <a:cubicBezTo>
                    <a:pt x="20864" y="4891"/>
                    <a:pt x="20869" y="8651"/>
                    <a:pt x="18885" y="11196"/>
                  </a:cubicBezTo>
                  <a:close/>
                </a:path>
              </a:pathLst>
            </a:custGeom>
            <a:solidFill>
              <a:srgbClr val="FF33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9B37ADC-20E5-A889-4A90-81496E1FA4F1}"/>
                </a:ext>
              </a:extLst>
            </p:cNvPr>
            <p:cNvSpPr txBox="1"/>
            <p:nvPr/>
          </p:nvSpPr>
          <p:spPr>
            <a:xfrm>
              <a:off x="1426843" y="4563342"/>
              <a:ext cx="30908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Hi There! You are awesome.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5A4A09C-3F89-56D8-67C6-2396127097B2}"/>
              </a:ext>
            </a:extLst>
          </p:cNvPr>
          <p:cNvGrpSpPr/>
          <p:nvPr/>
        </p:nvGrpSpPr>
        <p:grpSpPr>
          <a:xfrm>
            <a:off x="1041897" y="820514"/>
            <a:ext cx="2346922" cy="5216972"/>
            <a:chOff x="1041897" y="829404"/>
            <a:chExt cx="2346922" cy="5216972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5FDE40E-68DD-0A99-6726-C365745566C1}"/>
                </a:ext>
              </a:extLst>
            </p:cNvPr>
            <p:cNvSpPr txBox="1"/>
            <p:nvPr/>
          </p:nvSpPr>
          <p:spPr>
            <a:xfrm>
              <a:off x="1041897" y="829404"/>
              <a:ext cx="2196508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Bef>
                  <a:spcPts val="0"/>
                </a:spcBef>
              </a:pPr>
              <a:r>
                <a:rPr lang="en-US" sz="5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60</a:t>
              </a:r>
              <a:r>
                <a:rPr 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%</a:t>
              </a:r>
              <a:endParaRPr lang="en-US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  <a:p>
              <a:pPr algn="l">
                <a:spcBef>
                  <a:spcPts val="0"/>
                </a:spcBef>
              </a:pPr>
              <a:r>
                <a:rPr 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Monday Statistic</a:t>
              </a:r>
              <a:endParaRPr lang="id-ID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A85EAD6-4788-E97D-3D5A-3A1D9C973E7A}"/>
                </a:ext>
              </a:extLst>
            </p:cNvPr>
            <p:cNvSpPr txBox="1"/>
            <p:nvPr/>
          </p:nvSpPr>
          <p:spPr>
            <a:xfrm>
              <a:off x="1041897" y="2168285"/>
              <a:ext cx="2196508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Bef>
                  <a:spcPts val="0"/>
                </a:spcBef>
              </a:pPr>
              <a:r>
                <a:rPr lang="en-US" sz="5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50</a:t>
              </a:r>
              <a:r>
                <a:rPr 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%</a:t>
              </a:r>
              <a:endParaRPr lang="en-US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  <a:p>
              <a:pPr algn="l">
                <a:spcBef>
                  <a:spcPts val="0"/>
                </a:spcBef>
              </a:pPr>
              <a:r>
                <a:rPr 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Tuesday Statistic</a:t>
              </a:r>
              <a:endParaRPr lang="id-ID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E2E1FC1-88A6-DC5F-1087-69D7B1CCEB73}"/>
                </a:ext>
              </a:extLst>
            </p:cNvPr>
            <p:cNvSpPr txBox="1"/>
            <p:nvPr/>
          </p:nvSpPr>
          <p:spPr>
            <a:xfrm>
              <a:off x="1041897" y="3507166"/>
              <a:ext cx="2346922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Bef>
                  <a:spcPts val="0"/>
                </a:spcBef>
              </a:pPr>
              <a:r>
                <a:rPr lang="en-US" sz="5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70</a:t>
              </a:r>
              <a:r>
                <a:rPr 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%</a:t>
              </a:r>
              <a:endParaRPr lang="en-US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  <a:p>
              <a:pPr algn="l">
                <a:spcBef>
                  <a:spcPts val="0"/>
                </a:spcBef>
              </a:pPr>
              <a:r>
                <a:rPr 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Wednesday Statistic</a:t>
              </a:r>
              <a:endParaRPr lang="id-ID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D28C339-13AD-8326-8AA9-CD66BE9EA815}"/>
                </a:ext>
              </a:extLst>
            </p:cNvPr>
            <p:cNvSpPr txBox="1"/>
            <p:nvPr/>
          </p:nvSpPr>
          <p:spPr>
            <a:xfrm>
              <a:off x="1041897" y="4846047"/>
              <a:ext cx="2196508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Bef>
                  <a:spcPts val="0"/>
                </a:spcBef>
              </a:pPr>
              <a:r>
                <a:rPr lang="en-US" sz="5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90</a:t>
              </a:r>
              <a:r>
                <a:rPr 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%</a:t>
              </a:r>
              <a:endParaRPr lang="en-US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  <a:p>
              <a:pPr algn="l">
                <a:spcBef>
                  <a:spcPts val="0"/>
                </a:spcBef>
              </a:pPr>
              <a:r>
                <a:rPr 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Thursday Statistic</a:t>
              </a:r>
              <a:endParaRPr lang="id-ID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5428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2576AD97-DB5B-131F-9675-377272BF3326}"/>
              </a:ext>
            </a:extLst>
          </p:cNvPr>
          <p:cNvSpPr/>
          <p:nvPr/>
        </p:nvSpPr>
        <p:spPr>
          <a:xfrm rot="5400000" flipV="1">
            <a:off x="5461000" y="-1492249"/>
            <a:ext cx="4559300" cy="8902700"/>
          </a:xfrm>
          <a:prstGeom prst="round2SameRect">
            <a:avLst>
              <a:gd name="adj1" fmla="val 8752"/>
              <a:gd name="adj2" fmla="val 0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81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508000" dist="2286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400" dirty="0">
              <a:latin typeface="+mj-lt"/>
            </a:endParaRPr>
          </a:p>
        </p:txBody>
      </p:sp>
      <p:graphicFrame>
        <p:nvGraphicFramePr>
          <p:cNvPr id="8" name="Table 1590">
            <a:extLst>
              <a:ext uri="{FF2B5EF4-FFF2-40B4-BE49-F238E27FC236}">
                <a16:creationId xmlns:a16="http://schemas.microsoft.com/office/drawing/2014/main" id="{B19B981A-7576-7D67-7566-5EE664854C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467640"/>
              </p:ext>
            </p:extLst>
          </p:nvPr>
        </p:nvGraphicFramePr>
        <p:xfrm>
          <a:off x="1140776" y="1095146"/>
          <a:ext cx="9793924" cy="3658153"/>
        </p:xfrm>
        <a:graphic>
          <a:graphicData uri="http://schemas.openxmlformats.org/drawingml/2006/table">
            <a:tbl>
              <a:tblPr firstRow="1" firstCol="1" bandRow="1"/>
              <a:tblGrid>
                <a:gridCol w="2138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1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1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1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454">
                <a:tc>
                  <a:txBody>
                    <a:bodyPr/>
                    <a:lstStyle/>
                    <a:p>
                      <a:pPr indent="0"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cs typeface="Poppins" panose="00000500000000000000" pitchFamily="2" charset="0"/>
                        </a:rPr>
                        <a:t>Menu</a:t>
                      </a:r>
                      <a:endParaRPr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cs typeface="Poppins" panose="00000500000000000000" pitchFamily="2" charset="0"/>
                      </a:endParaRPr>
                    </a:p>
                  </a:txBody>
                  <a:tcPr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+mj-lt"/>
                          <a:cs typeface="Poppins" panose="00000500000000000000" pitchFamily="2" charset="0"/>
                        </a:rPr>
                        <a:t>Column 2</a:t>
                      </a:r>
                    </a:p>
                  </a:txBody>
                  <a:tcPr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+mj-lt"/>
                          <a:cs typeface="Poppins" panose="00000500000000000000" pitchFamily="2" charset="0"/>
                        </a:rPr>
                        <a:t>Column 3</a:t>
                      </a:r>
                    </a:p>
                  </a:txBody>
                  <a:tcPr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+mj-lt"/>
                          <a:cs typeface="Poppins" panose="00000500000000000000" pitchFamily="2" charset="0"/>
                        </a:rPr>
                        <a:t>Column 4</a:t>
                      </a:r>
                    </a:p>
                  </a:txBody>
                  <a:tcPr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770">
                <a:tc>
                  <a:txBody>
                    <a:bodyPr/>
                    <a:lstStyle/>
                    <a:p>
                      <a:pPr indent="0"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Poppins" panose="00000500000000000000" pitchFamily="2" charset="0"/>
                        </a:rPr>
                        <a:t>UI/UX Design</a:t>
                      </a:r>
                    </a:p>
                  </a:txBody>
                  <a:tcPr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 defTabSz="914400">
                        <a:defRPr sz="1800"/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+mn-lt"/>
                          <a:ea typeface="Helvetica"/>
                          <a:cs typeface="Poppins" panose="00000500000000000000" pitchFamily="2" charset="0"/>
                        </a:rPr>
                        <a:t>UI/UX Design</a:t>
                      </a:r>
                    </a:p>
                  </a:txBody>
                  <a:tcPr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 defTabSz="914400">
                        <a:defRPr sz="1800"/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+mn-lt"/>
                          <a:ea typeface="Helvetica"/>
                          <a:cs typeface="Poppins" panose="00000500000000000000" pitchFamily="2" charset="0"/>
                        </a:rPr>
                        <a:t>UI/UX Design</a:t>
                      </a:r>
                    </a:p>
                  </a:txBody>
                  <a:tcPr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 defTabSz="914400">
                        <a:defRPr sz="1800"/>
                      </a:pPr>
                      <a:r>
                        <a:rPr sz="1200">
                          <a:solidFill>
                            <a:schemeClr val="bg1"/>
                          </a:solidFill>
                          <a:latin typeface="+mn-lt"/>
                          <a:ea typeface="Helvetica"/>
                          <a:cs typeface="Poppins" panose="00000500000000000000" pitchFamily="2" charset="0"/>
                        </a:rPr>
                        <a:t>UI/UX Design</a:t>
                      </a:r>
                    </a:p>
                  </a:txBody>
                  <a:tcPr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770">
                <a:tc>
                  <a:txBody>
                    <a:bodyPr/>
                    <a:lstStyle/>
                    <a:p>
                      <a:pPr indent="0"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Poppins" panose="00000500000000000000" pitchFamily="2" charset="0"/>
                        </a:rPr>
                        <a:t>Web Design</a:t>
                      </a:r>
                    </a:p>
                  </a:txBody>
                  <a:tcPr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 defTabSz="914400">
                        <a:defRPr sz="1800"/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+mn-lt"/>
                          <a:ea typeface="Helvetica"/>
                          <a:cs typeface="Poppins" panose="00000500000000000000" pitchFamily="2" charset="0"/>
                        </a:rPr>
                        <a:t>Web Design</a:t>
                      </a:r>
                    </a:p>
                  </a:txBody>
                  <a:tcPr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 defTabSz="914400">
                        <a:defRPr sz="1800"/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+mn-lt"/>
                          <a:ea typeface="Helvetica"/>
                          <a:cs typeface="Poppins" panose="00000500000000000000" pitchFamily="2" charset="0"/>
                        </a:rPr>
                        <a:t>Web Design</a:t>
                      </a:r>
                    </a:p>
                  </a:txBody>
                  <a:tcPr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 defTabSz="914400">
                        <a:defRPr sz="1800"/>
                      </a:pPr>
                      <a:r>
                        <a:rPr sz="1200">
                          <a:solidFill>
                            <a:schemeClr val="bg1"/>
                          </a:solidFill>
                          <a:latin typeface="+mn-lt"/>
                          <a:ea typeface="Helvetica"/>
                          <a:cs typeface="Poppins" panose="00000500000000000000" pitchFamily="2" charset="0"/>
                        </a:rPr>
                        <a:t>Web Design</a:t>
                      </a:r>
                    </a:p>
                  </a:txBody>
                  <a:tcPr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463">
                <a:tc>
                  <a:txBody>
                    <a:bodyPr/>
                    <a:lstStyle/>
                    <a:p>
                      <a:pPr indent="0"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Poppins" panose="00000500000000000000" pitchFamily="2" charset="0"/>
                        </a:rPr>
                        <a:t>Search information</a:t>
                      </a:r>
                    </a:p>
                  </a:txBody>
                  <a:tcPr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 defTabSz="914400">
                        <a:defRPr sz="1800"/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+mn-lt"/>
                          <a:ea typeface="Helvetica"/>
                          <a:cs typeface="Poppins" panose="00000500000000000000" pitchFamily="2" charset="0"/>
                        </a:rPr>
                        <a:t>Search information</a:t>
                      </a:r>
                    </a:p>
                  </a:txBody>
                  <a:tcPr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 defTabSz="914400">
                        <a:defRPr sz="1800"/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+mn-lt"/>
                          <a:ea typeface="Helvetica"/>
                          <a:cs typeface="Poppins" panose="00000500000000000000" pitchFamily="2" charset="0"/>
                        </a:rPr>
                        <a:t>Search information</a:t>
                      </a:r>
                    </a:p>
                  </a:txBody>
                  <a:tcPr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 defTabSz="914400">
                        <a:defRPr sz="1800"/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+mn-lt"/>
                          <a:ea typeface="Helvetica"/>
                          <a:cs typeface="Poppins" panose="00000500000000000000" pitchFamily="2" charset="0"/>
                        </a:rPr>
                        <a:t>Search information</a:t>
                      </a:r>
                    </a:p>
                  </a:txBody>
                  <a:tcPr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770">
                <a:tc>
                  <a:txBody>
                    <a:bodyPr/>
                    <a:lstStyle/>
                    <a:p>
                      <a:pPr indent="0"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Poppins" panose="00000500000000000000" pitchFamily="2" charset="0"/>
                        </a:rPr>
                        <a:t>Marketing</a:t>
                      </a:r>
                    </a:p>
                  </a:txBody>
                  <a:tcPr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 defTabSz="914400">
                        <a:defRPr sz="1800"/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+mn-lt"/>
                          <a:ea typeface="Helvetica"/>
                          <a:cs typeface="Poppins" panose="00000500000000000000" pitchFamily="2" charset="0"/>
                        </a:rPr>
                        <a:t>Marketing</a:t>
                      </a:r>
                    </a:p>
                  </a:txBody>
                  <a:tcPr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 defTabSz="914400">
                        <a:defRPr sz="1800"/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+mn-lt"/>
                          <a:ea typeface="Helvetica"/>
                          <a:cs typeface="Poppins" panose="00000500000000000000" pitchFamily="2" charset="0"/>
                        </a:rPr>
                        <a:t>Marketing</a:t>
                      </a:r>
                    </a:p>
                  </a:txBody>
                  <a:tcPr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 defTabSz="914400">
                        <a:defRPr sz="1800"/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+mn-lt"/>
                          <a:ea typeface="Helvetica"/>
                          <a:cs typeface="Poppins" panose="00000500000000000000" pitchFamily="2" charset="0"/>
                        </a:rPr>
                        <a:t>Marketing</a:t>
                      </a:r>
                    </a:p>
                  </a:txBody>
                  <a:tcPr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463">
                <a:tc>
                  <a:txBody>
                    <a:bodyPr/>
                    <a:lstStyle/>
                    <a:p>
                      <a:pPr indent="0"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Poppins" panose="00000500000000000000" pitchFamily="2" charset="0"/>
                        </a:rPr>
                        <a:t>Search information</a:t>
                      </a:r>
                    </a:p>
                  </a:txBody>
                  <a:tcPr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 defTabSz="914400">
                        <a:defRPr sz="1800"/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+mn-lt"/>
                          <a:ea typeface="Helvetica"/>
                          <a:cs typeface="Poppins" panose="00000500000000000000" pitchFamily="2" charset="0"/>
                        </a:rPr>
                        <a:t>Search information</a:t>
                      </a:r>
                    </a:p>
                  </a:txBody>
                  <a:tcPr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 defTabSz="914400">
                        <a:defRPr sz="1800"/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+mn-lt"/>
                          <a:ea typeface="Helvetica"/>
                          <a:cs typeface="Poppins" panose="00000500000000000000" pitchFamily="2" charset="0"/>
                        </a:rPr>
                        <a:t>Search information</a:t>
                      </a:r>
                    </a:p>
                  </a:txBody>
                  <a:tcPr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 defTabSz="914400">
                        <a:defRPr sz="1800"/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+mn-lt"/>
                          <a:ea typeface="Helvetica"/>
                          <a:cs typeface="Poppins" panose="00000500000000000000" pitchFamily="2" charset="0"/>
                        </a:rPr>
                        <a:t>Search information</a:t>
                      </a:r>
                    </a:p>
                  </a:txBody>
                  <a:tcPr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2463">
                <a:tc>
                  <a:txBody>
                    <a:bodyPr/>
                    <a:lstStyle/>
                    <a:p>
                      <a:pPr indent="0"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Poppins" panose="00000500000000000000" pitchFamily="2" charset="0"/>
                        </a:rPr>
                        <a:t>Generation ideas</a:t>
                      </a:r>
                    </a:p>
                  </a:txBody>
                  <a:tcPr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 defTabSz="914400">
                        <a:defRPr sz="1800"/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+mn-lt"/>
                          <a:ea typeface="Helvetica"/>
                          <a:cs typeface="Poppins" panose="00000500000000000000" pitchFamily="2" charset="0"/>
                        </a:rPr>
                        <a:t>Generation ideas</a:t>
                      </a:r>
                    </a:p>
                  </a:txBody>
                  <a:tcPr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 defTabSz="914400">
                        <a:defRPr sz="1800"/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+mn-lt"/>
                          <a:ea typeface="Helvetica"/>
                          <a:cs typeface="Poppins" panose="00000500000000000000" pitchFamily="2" charset="0"/>
                        </a:rPr>
                        <a:t>Generation ideas</a:t>
                      </a:r>
                    </a:p>
                  </a:txBody>
                  <a:tcPr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 defTabSz="914400">
                        <a:defRPr sz="1800"/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+mn-lt"/>
                          <a:ea typeface="Helvetica"/>
                          <a:cs typeface="Poppins" panose="00000500000000000000" pitchFamily="2" charset="0"/>
                        </a:rPr>
                        <a:t>Generation ideas</a:t>
                      </a:r>
                    </a:p>
                  </a:txBody>
                  <a:tcPr marT="91440" marB="914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A0540588-3A9D-FA5F-DBBA-1F2A4E28B6FC}"/>
              </a:ext>
            </a:extLst>
          </p:cNvPr>
          <p:cNvGrpSpPr/>
          <p:nvPr/>
        </p:nvGrpSpPr>
        <p:grpSpPr>
          <a:xfrm>
            <a:off x="4852988" y="5435422"/>
            <a:ext cx="7504112" cy="732501"/>
            <a:chOff x="6310363" y="3782682"/>
            <a:chExt cx="7504112" cy="73250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217755-4C50-BD6D-531F-4957035DAC09}"/>
                </a:ext>
              </a:extLst>
            </p:cNvPr>
            <p:cNvSpPr txBox="1"/>
            <p:nvPr/>
          </p:nvSpPr>
          <p:spPr>
            <a:xfrm>
              <a:off x="7348401" y="3939242"/>
              <a:ext cx="6466074" cy="382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rgbClr val="111029"/>
                  </a:solidFill>
                  <a:latin typeface="+mj-lt"/>
                  <a:cs typeface="Arial" panose="020B0604020202020204" pitchFamily="34" charset="0"/>
                </a:rPr>
                <a:t>A wonderful serenity has taken possession of my entire soul</a:t>
              </a:r>
            </a:p>
          </p:txBody>
        </p:sp>
        <p:sp>
          <p:nvSpPr>
            <p:cNvPr id="11" name="Graphic 18">
              <a:extLst>
                <a:ext uri="{FF2B5EF4-FFF2-40B4-BE49-F238E27FC236}">
                  <a16:creationId xmlns:a16="http://schemas.microsoft.com/office/drawing/2014/main" id="{81E5956D-D9CE-1BC6-90B2-05C190E4C66F}"/>
                </a:ext>
              </a:extLst>
            </p:cNvPr>
            <p:cNvSpPr/>
            <p:nvPr/>
          </p:nvSpPr>
          <p:spPr>
            <a:xfrm>
              <a:off x="6310363" y="3782682"/>
              <a:ext cx="734400" cy="732501"/>
            </a:xfrm>
            <a:prstGeom prst="ellipse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66000">
                  <a:schemeClr val="accent2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lt1"/>
                  </a:solidFill>
                  <a:latin typeface="+mj-lt"/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328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440B22FE-5FF7-C3A7-BD47-E307E1047B96}"/>
              </a:ext>
            </a:extLst>
          </p:cNvPr>
          <p:cNvGrpSpPr/>
          <p:nvPr/>
        </p:nvGrpSpPr>
        <p:grpSpPr>
          <a:xfrm>
            <a:off x="1182929" y="1907314"/>
            <a:ext cx="9826142" cy="4391885"/>
            <a:chOff x="994258" y="1907314"/>
            <a:chExt cx="9826142" cy="4391885"/>
          </a:xfrm>
        </p:grpSpPr>
        <p:sp useBgFill="1"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2CA82E88-0ECE-384D-F9FC-0FE2E03B78BC}"/>
                </a:ext>
              </a:extLst>
            </p:cNvPr>
            <p:cNvSpPr/>
            <p:nvPr/>
          </p:nvSpPr>
          <p:spPr>
            <a:xfrm>
              <a:off x="994258" y="1907314"/>
              <a:ext cx="9826142" cy="4391885"/>
            </a:xfrm>
            <a:prstGeom prst="roundRect">
              <a:avLst>
                <a:gd name="adj" fmla="val 5615"/>
              </a:avLst>
            </a:prstGeom>
            <a:solidFill>
              <a:schemeClr val="bg1"/>
            </a:solidFill>
            <a:ln>
              <a:noFill/>
            </a:ln>
            <a:effectLst>
              <a:outerShdw blurRad="444500" dist="76200" dir="5400000" sx="94000" sy="94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098DEF41-F23C-E31C-A9B4-93DF3C0B98E8}"/>
                </a:ext>
              </a:extLst>
            </p:cNvPr>
            <p:cNvGrpSpPr/>
            <p:nvPr/>
          </p:nvGrpSpPr>
          <p:grpSpPr>
            <a:xfrm>
              <a:off x="1335329" y="2045532"/>
              <a:ext cx="9144000" cy="3947224"/>
              <a:chOff x="1524000" y="2075578"/>
              <a:chExt cx="9144000" cy="3947224"/>
            </a:xfrm>
          </p:grpSpPr>
          <p:sp>
            <p:nvSpPr>
              <p:cNvPr id="3" name="Rectangle: Rounded Corners 5">
                <a:extLst>
                  <a:ext uri="{FF2B5EF4-FFF2-40B4-BE49-F238E27FC236}">
                    <a16:creationId xmlns:a16="http://schemas.microsoft.com/office/drawing/2014/main" id="{0241D2F3-3FEA-82F4-048A-A681BDB6ACED}"/>
                  </a:ext>
                </a:extLst>
              </p:cNvPr>
              <p:cNvSpPr/>
              <p:nvPr/>
            </p:nvSpPr>
            <p:spPr>
              <a:xfrm>
                <a:off x="1524000" y="2580315"/>
                <a:ext cx="9144000" cy="809276"/>
              </a:xfrm>
              <a:prstGeom prst="roundRect">
                <a:avLst>
                  <a:gd name="adj" fmla="val 1741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444500" dist="76200" dir="5400000" sx="94000" sy="94000" algn="t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0EEBD5-0E50-973D-C0CE-77C7B7D6F382}"/>
                  </a:ext>
                </a:extLst>
              </p:cNvPr>
              <p:cNvSpPr txBox="1"/>
              <p:nvPr/>
            </p:nvSpPr>
            <p:spPr>
              <a:xfrm>
                <a:off x="2094049" y="2926204"/>
                <a:ext cx="1869240" cy="340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anose="020B0604020202020204" pitchFamily="34" charset="0"/>
                  </a:rPr>
                  <a:t>3500+ Deals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83CA3DC-4176-6FE7-BA91-BF7C6285F2DC}"/>
                  </a:ext>
                </a:extLst>
              </p:cNvPr>
              <p:cNvSpPr txBox="1"/>
              <p:nvPr/>
            </p:nvSpPr>
            <p:spPr>
              <a:xfrm>
                <a:off x="2094049" y="2632312"/>
                <a:ext cx="2574874" cy="382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cs typeface="Arial" panose="020B0604020202020204" pitchFamily="34" charset="0"/>
                  </a:rPr>
                  <a:t>The Creative Project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0F223479-0A29-8547-12BF-EABB426D8B29}"/>
                  </a:ext>
                </a:extLst>
              </p:cNvPr>
              <p:cNvSpPr/>
              <p:nvPr/>
            </p:nvSpPr>
            <p:spPr>
              <a:xfrm>
                <a:off x="1811765" y="2853604"/>
                <a:ext cx="191978" cy="191978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81000">
                    <a:schemeClr val="accent1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  <a:effectLst>
                <a:outerShdw blurRad="508000" dist="228600" dir="2700000" algn="tl" rotWithShape="0">
                  <a:prstClr val="black">
                    <a:alpha val="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+mj-lt"/>
                </a:endParaRPr>
              </a:p>
            </p:txBody>
          </p:sp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C4513BBB-AC38-3A49-62A6-812EEFC55AF5}"/>
                  </a:ext>
                </a:extLst>
              </p:cNvPr>
              <p:cNvSpPr/>
              <p:nvPr/>
            </p:nvSpPr>
            <p:spPr>
              <a:xfrm rot="5400000">
                <a:off x="1882157" y="2925596"/>
                <a:ext cx="51194" cy="4413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BA6145B-726B-54AA-5883-0B66CDD34085}"/>
                  </a:ext>
                </a:extLst>
              </p:cNvPr>
              <p:cNvGrpSpPr/>
              <p:nvPr/>
            </p:nvGrpSpPr>
            <p:grpSpPr>
              <a:xfrm>
                <a:off x="4789702" y="2821647"/>
                <a:ext cx="326613" cy="326613"/>
                <a:chOff x="4576763" y="952201"/>
                <a:chExt cx="511885" cy="511885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2835AC7F-4143-D2F2-C878-F93177310180}"/>
                    </a:ext>
                  </a:extLst>
                </p:cNvPr>
                <p:cNvSpPr/>
                <p:nvPr/>
              </p:nvSpPr>
              <p:spPr>
                <a:xfrm>
                  <a:off x="4576763" y="952201"/>
                  <a:ext cx="511885" cy="51188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pic>
              <p:nvPicPr>
                <p:cNvPr id="15" name="Graphic 14">
                  <a:extLst>
                    <a:ext uri="{FF2B5EF4-FFF2-40B4-BE49-F238E27FC236}">
                      <a16:creationId xmlns:a16="http://schemas.microsoft.com/office/drawing/2014/main" id="{6C69189E-CB98-F689-B69B-6B839D6838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08601" y="1084039"/>
                  <a:ext cx="248209" cy="248209"/>
                </a:xfrm>
                <a:prstGeom prst="rect">
                  <a:avLst/>
                </a:prstGeom>
              </p:spPr>
            </p:pic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0F51021-43EB-653C-78FB-D6F24ED13B4F}"/>
                  </a:ext>
                </a:extLst>
              </p:cNvPr>
              <p:cNvGrpSpPr/>
              <p:nvPr/>
            </p:nvGrpSpPr>
            <p:grpSpPr>
              <a:xfrm>
                <a:off x="5826719" y="2821647"/>
                <a:ext cx="326613" cy="326613"/>
                <a:chOff x="4576763" y="952201"/>
                <a:chExt cx="511885" cy="511885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7168D4F1-5992-1560-60A7-6F641B607889}"/>
                    </a:ext>
                  </a:extLst>
                </p:cNvPr>
                <p:cNvSpPr/>
                <p:nvPr/>
              </p:nvSpPr>
              <p:spPr>
                <a:xfrm>
                  <a:off x="4576763" y="952201"/>
                  <a:ext cx="511885" cy="51188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pic>
              <p:nvPicPr>
                <p:cNvPr id="13" name="Graphic 12">
                  <a:extLst>
                    <a:ext uri="{FF2B5EF4-FFF2-40B4-BE49-F238E27FC236}">
                      <a16:creationId xmlns:a16="http://schemas.microsoft.com/office/drawing/2014/main" id="{51BD3A88-9936-FD1E-EDD5-B8A42C643F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08601" y="1084039"/>
                  <a:ext cx="248209" cy="248209"/>
                </a:xfrm>
                <a:prstGeom prst="rect">
                  <a:avLst/>
                </a:prstGeom>
              </p:spPr>
            </p:pic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9C50A0C-72AC-C6CE-F67A-E96A501E3791}"/>
                  </a:ext>
                </a:extLst>
              </p:cNvPr>
              <p:cNvGrpSpPr/>
              <p:nvPr/>
            </p:nvGrpSpPr>
            <p:grpSpPr>
              <a:xfrm>
                <a:off x="6863736" y="2821647"/>
                <a:ext cx="326613" cy="326613"/>
                <a:chOff x="4576763" y="952201"/>
                <a:chExt cx="511885" cy="511885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881B7B81-5854-FB5C-3613-9AD707F722BA}"/>
                    </a:ext>
                  </a:extLst>
                </p:cNvPr>
                <p:cNvSpPr/>
                <p:nvPr/>
              </p:nvSpPr>
              <p:spPr>
                <a:xfrm>
                  <a:off x="4576763" y="952201"/>
                  <a:ext cx="511885" cy="51188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pic>
              <p:nvPicPr>
                <p:cNvPr id="11" name="Graphic 10">
                  <a:extLst>
                    <a:ext uri="{FF2B5EF4-FFF2-40B4-BE49-F238E27FC236}">
                      <a16:creationId xmlns:a16="http://schemas.microsoft.com/office/drawing/2014/main" id="{C7E0AC14-B106-60FF-3427-07A0F018A8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08601" y="1084039"/>
                  <a:ext cx="248209" cy="248209"/>
                </a:xfrm>
                <a:prstGeom prst="rect">
                  <a:avLst/>
                </a:prstGeom>
              </p:spPr>
            </p:pic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DE809B-0600-14D1-39D1-AE4D6D1C4B9E}"/>
                  </a:ext>
                </a:extLst>
              </p:cNvPr>
              <p:cNvSpPr txBox="1"/>
              <p:nvPr/>
            </p:nvSpPr>
            <p:spPr>
              <a:xfrm>
                <a:off x="7896599" y="2846454"/>
                <a:ext cx="9871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anose="020B0604020202020204" pitchFamily="34" charset="0"/>
                  </a:rPr>
                  <a:t>$300.70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30FB4F-0128-74C6-CCB6-169B325E9D68}"/>
                  </a:ext>
                </a:extLst>
              </p:cNvPr>
              <p:cNvSpPr txBox="1"/>
              <p:nvPr/>
            </p:nvSpPr>
            <p:spPr>
              <a:xfrm>
                <a:off x="9147866" y="2846454"/>
                <a:ext cx="11584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anose="020B0604020202020204" pitchFamily="34" charset="0"/>
                  </a:rPr>
                  <a:t>2022/2023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4" name="Rectangle: Rounded Corners 5">
                <a:extLst>
                  <a:ext uri="{FF2B5EF4-FFF2-40B4-BE49-F238E27FC236}">
                    <a16:creationId xmlns:a16="http://schemas.microsoft.com/office/drawing/2014/main" id="{E9613C5D-166F-AB19-2DD6-AAF053B5FE90}"/>
                  </a:ext>
                </a:extLst>
              </p:cNvPr>
              <p:cNvSpPr/>
              <p:nvPr/>
            </p:nvSpPr>
            <p:spPr>
              <a:xfrm>
                <a:off x="1524000" y="3458052"/>
                <a:ext cx="9144000" cy="809276"/>
              </a:xfrm>
              <a:prstGeom prst="roundRect">
                <a:avLst>
                  <a:gd name="adj" fmla="val 1741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444500" dist="76200" dir="5400000" sx="94000" sy="94000" algn="t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13A67CC-CC49-91CF-E9A9-D04B12016D5F}"/>
                  </a:ext>
                </a:extLst>
              </p:cNvPr>
              <p:cNvSpPr txBox="1"/>
              <p:nvPr/>
            </p:nvSpPr>
            <p:spPr>
              <a:xfrm>
                <a:off x="2094049" y="3803941"/>
                <a:ext cx="1869240" cy="340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anose="020B0604020202020204" pitchFamily="34" charset="0"/>
                  </a:rPr>
                  <a:t>3500+ Deals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C0EF4F1-6BAB-7A1D-4D50-0BE5CEF377DB}"/>
                  </a:ext>
                </a:extLst>
              </p:cNvPr>
              <p:cNvSpPr txBox="1"/>
              <p:nvPr/>
            </p:nvSpPr>
            <p:spPr>
              <a:xfrm>
                <a:off x="2094049" y="3510049"/>
                <a:ext cx="2574874" cy="382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cs typeface="Arial" panose="020B0604020202020204" pitchFamily="34" charset="0"/>
                  </a:rPr>
                  <a:t>The Creative Project</a:t>
                </a:r>
                <a:endPara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0D1B317-6B71-DF4E-9668-8011E4E4A9DD}"/>
                  </a:ext>
                </a:extLst>
              </p:cNvPr>
              <p:cNvSpPr/>
              <p:nvPr/>
            </p:nvSpPr>
            <p:spPr>
              <a:xfrm>
                <a:off x="1811765" y="3731341"/>
                <a:ext cx="191978" cy="191978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81000">
                    <a:schemeClr val="accent1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  <a:effectLst>
                <a:outerShdw blurRad="508000" dist="228600" dir="2700000" algn="tl" rotWithShape="0">
                  <a:prstClr val="black">
                    <a:alpha val="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+mj-lt"/>
                </a:endParaRPr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596219CE-89DF-3E32-CFD7-5E6A24647B7F}"/>
                  </a:ext>
                </a:extLst>
              </p:cNvPr>
              <p:cNvSpPr/>
              <p:nvPr/>
            </p:nvSpPr>
            <p:spPr>
              <a:xfrm rot="5400000">
                <a:off x="1882157" y="3803333"/>
                <a:ext cx="51194" cy="4413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10F2ED4-6A48-E451-122F-5BF73EA13D9C}"/>
                  </a:ext>
                </a:extLst>
              </p:cNvPr>
              <p:cNvGrpSpPr/>
              <p:nvPr/>
            </p:nvGrpSpPr>
            <p:grpSpPr>
              <a:xfrm>
                <a:off x="4789702" y="3699384"/>
                <a:ext cx="326613" cy="326613"/>
                <a:chOff x="4576763" y="952201"/>
                <a:chExt cx="511885" cy="511885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ABFC2C11-6C28-6859-8E8A-59E825DBF919}"/>
                    </a:ext>
                  </a:extLst>
                </p:cNvPr>
                <p:cNvSpPr/>
                <p:nvPr/>
              </p:nvSpPr>
              <p:spPr>
                <a:xfrm>
                  <a:off x="4576763" y="952201"/>
                  <a:ext cx="511885" cy="51188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pic>
              <p:nvPicPr>
                <p:cNvPr id="36" name="Graphic 35">
                  <a:extLst>
                    <a:ext uri="{FF2B5EF4-FFF2-40B4-BE49-F238E27FC236}">
                      <a16:creationId xmlns:a16="http://schemas.microsoft.com/office/drawing/2014/main" id="{3F466C7D-6ED2-4496-9693-0B9BA59AF9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08601" y="1084039"/>
                  <a:ext cx="248209" cy="248209"/>
                </a:xfrm>
                <a:prstGeom prst="rect">
                  <a:avLst/>
                </a:prstGeom>
              </p:spPr>
            </p:pic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F63C194-37D7-7955-ECF8-989EB6DA855B}"/>
                  </a:ext>
                </a:extLst>
              </p:cNvPr>
              <p:cNvGrpSpPr/>
              <p:nvPr/>
            </p:nvGrpSpPr>
            <p:grpSpPr>
              <a:xfrm>
                <a:off x="5826719" y="3699384"/>
                <a:ext cx="326613" cy="326613"/>
                <a:chOff x="5826719" y="2974165"/>
                <a:chExt cx="326613" cy="326613"/>
              </a:xfrm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9C9A1980-5F92-FFBB-DD54-1049D6C54A4B}"/>
                    </a:ext>
                  </a:extLst>
                </p:cNvPr>
                <p:cNvSpPr/>
                <p:nvPr/>
              </p:nvSpPr>
              <p:spPr>
                <a:xfrm flipV="1">
                  <a:off x="5826719" y="2974165"/>
                  <a:ext cx="326613" cy="326613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pic>
              <p:nvPicPr>
                <p:cNvPr id="34" name="Graphic 33">
                  <a:extLst>
                    <a:ext uri="{FF2B5EF4-FFF2-40B4-BE49-F238E27FC236}">
                      <a16:creationId xmlns:a16="http://schemas.microsoft.com/office/drawing/2014/main" id="{93EDCA6E-0104-3F0A-5E7F-4555B68E7D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5910839" y="3058285"/>
                  <a:ext cx="158372" cy="158372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DEAED41C-4ADF-E3D1-FA0B-69E0A6A93971}"/>
                  </a:ext>
                </a:extLst>
              </p:cNvPr>
              <p:cNvGrpSpPr/>
              <p:nvPr/>
            </p:nvGrpSpPr>
            <p:grpSpPr>
              <a:xfrm>
                <a:off x="6863736" y="3699384"/>
                <a:ext cx="326613" cy="326613"/>
                <a:chOff x="6863736" y="2974165"/>
                <a:chExt cx="326613" cy="326613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3975FC3B-79FA-2053-5D18-DD002435438D}"/>
                    </a:ext>
                  </a:extLst>
                </p:cNvPr>
                <p:cNvSpPr/>
                <p:nvPr/>
              </p:nvSpPr>
              <p:spPr>
                <a:xfrm flipV="1">
                  <a:off x="6863736" y="2974165"/>
                  <a:ext cx="326613" cy="326613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pic>
              <p:nvPicPr>
                <p:cNvPr id="32" name="Graphic 31">
                  <a:extLst>
                    <a:ext uri="{FF2B5EF4-FFF2-40B4-BE49-F238E27FC236}">
                      <a16:creationId xmlns:a16="http://schemas.microsoft.com/office/drawing/2014/main" id="{2EBECB3F-BA56-59EC-94D8-890632A92B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6947856" y="3058285"/>
                  <a:ext cx="158372" cy="158372"/>
                </a:xfrm>
                <a:prstGeom prst="rect">
                  <a:avLst/>
                </a:prstGeom>
              </p:spPr>
            </p:pic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4E0FD71-8993-A5C7-1C93-8801CDE961F3}"/>
                  </a:ext>
                </a:extLst>
              </p:cNvPr>
              <p:cNvSpPr txBox="1"/>
              <p:nvPr/>
            </p:nvSpPr>
            <p:spPr>
              <a:xfrm>
                <a:off x="7896599" y="3724191"/>
                <a:ext cx="9871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anose="020B0604020202020204" pitchFamily="34" charset="0"/>
                  </a:rPr>
                  <a:t>$300.70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EBC0157-B15C-3449-0B06-AE50089145F0}"/>
                  </a:ext>
                </a:extLst>
              </p:cNvPr>
              <p:cNvSpPr txBox="1"/>
              <p:nvPr/>
            </p:nvSpPr>
            <p:spPr>
              <a:xfrm>
                <a:off x="9147866" y="3724191"/>
                <a:ext cx="11584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anose="020B0604020202020204" pitchFamily="34" charset="0"/>
                  </a:rPr>
                  <a:t>2022/2023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5" name="Rectangle: Rounded Corners 5">
                <a:extLst>
                  <a:ext uri="{FF2B5EF4-FFF2-40B4-BE49-F238E27FC236}">
                    <a16:creationId xmlns:a16="http://schemas.microsoft.com/office/drawing/2014/main" id="{0C8A546A-F120-3CA1-BD6F-29C8C402DF65}"/>
                  </a:ext>
                </a:extLst>
              </p:cNvPr>
              <p:cNvSpPr/>
              <p:nvPr/>
            </p:nvSpPr>
            <p:spPr>
              <a:xfrm>
                <a:off x="1524000" y="4335789"/>
                <a:ext cx="9144000" cy="809276"/>
              </a:xfrm>
              <a:prstGeom prst="roundRect">
                <a:avLst>
                  <a:gd name="adj" fmla="val 1741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444500" dist="76200" dir="5400000" sx="94000" sy="94000" algn="t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D298B52-7DD3-4033-7E26-ACE6074F521D}"/>
                  </a:ext>
                </a:extLst>
              </p:cNvPr>
              <p:cNvSpPr txBox="1"/>
              <p:nvPr/>
            </p:nvSpPr>
            <p:spPr>
              <a:xfrm>
                <a:off x="2094049" y="4681678"/>
                <a:ext cx="1869240" cy="340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anose="020B0604020202020204" pitchFamily="34" charset="0"/>
                  </a:rPr>
                  <a:t>3500+ Deals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4BDC7C1-BD03-03ED-4FD1-DD5FF315FF95}"/>
                  </a:ext>
                </a:extLst>
              </p:cNvPr>
              <p:cNvSpPr txBox="1"/>
              <p:nvPr/>
            </p:nvSpPr>
            <p:spPr>
              <a:xfrm>
                <a:off x="2094049" y="4387786"/>
                <a:ext cx="2574874" cy="382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cs typeface="Arial" panose="020B0604020202020204" pitchFamily="34" charset="0"/>
                  </a:rPr>
                  <a:t>The Creative Project</a:t>
                </a:r>
                <a:endPara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2751033B-32B6-5A5D-AE00-00B3F2C0285F}"/>
                  </a:ext>
                </a:extLst>
              </p:cNvPr>
              <p:cNvSpPr/>
              <p:nvPr/>
            </p:nvSpPr>
            <p:spPr>
              <a:xfrm>
                <a:off x="1811765" y="4609078"/>
                <a:ext cx="191978" cy="191978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81000">
                    <a:schemeClr val="accent1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  <a:effectLst>
                <a:outerShdw blurRad="508000" dist="228600" dir="2700000" algn="tl" rotWithShape="0">
                  <a:prstClr val="black">
                    <a:alpha val="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+mj-lt"/>
                </a:endParaRPr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25B653DB-2C1E-79BF-5F66-E071432C4A04}"/>
                  </a:ext>
                </a:extLst>
              </p:cNvPr>
              <p:cNvSpPr/>
              <p:nvPr/>
            </p:nvSpPr>
            <p:spPr>
              <a:xfrm rot="5400000">
                <a:off x="1882157" y="4681070"/>
                <a:ext cx="51194" cy="4413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0954D1D6-947C-B8E8-F4D2-20EBCD589202}"/>
                  </a:ext>
                </a:extLst>
              </p:cNvPr>
              <p:cNvGrpSpPr/>
              <p:nvPr/>
            </p:nvGrpSpPr>
            <p:grpSpPr>
              <a:xfrm>
                <a:off x="4789702" y="4577121"/>
                <a:ext cx="326613" cy="326613"/>
                <a:chOff x="4576763" y="952201"/>
                <a:chExt cx="511885" cy="511885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7A6055B5-133A-A479-683C-C10B0994B3DE}"/>
                    </a:ext>
                  </a:extLst>
                </p:cNvPr>
                <p:cNvSpPr/>
                <p:nvPr/>
              </p:nvSpPr>
              <p:spPr>
                <a:xfrm>
                  <a:off x="4576763" y="952201"/>
                  <a:ext cx="511885" cy="51188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pic>
              <p:nvPicPr>
                <p:cNvPr id="57" name="Graphic 56">
                  <a:extLst>
                    <a:ext uri="{FF2B5EF4-FFF2-40B4-BE49-F238E27FC236}">
                      <a16:creationId xmlns:a16="http://schemas.microsoft.com/office/drawing/2014/main" id="{5373D0D5-2DB4-6AEF-9251-D5DB5BC68B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08601" y="1084039"/>
                  <a:ext cx="248209" cy="248209"/>
                </a:xfrm>
                <a:prstGeom prst="rect">
                  <a:avLst/>
                </a:prstGeom>
              </p:spPr>
            </p:pic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6A495A90-6740-1CF4-35DA-D4DEE193AEF8}"/>
                  </a:ext>
                </a:extLst>
              </p:cNvPr>
              <p:cNvGrpSpPr/>
              <p:nvPr/>
            </p:nvGrpSpPr>
            <p:grpSpPr>
              <a:xfrm>
                <a:off x="5826719" y="4577121"/>
                <a:ext cx="326613" cy="326613"/>
                <a:chOff x="4576763" y="952201"/>
                <a:chExt cx="511885" cy="511885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2F0A8C56-5FF3-CE1C-39D6-9F99E912A7B3}"/>
                    </a:ext>
                  </a:extLst>
                </p:cNvPr>
                <p:cNvSpPr/>
                <p:nvPr/>
              </p:nvSpPr>
              <p:spPr>
                <a:xfrm>
                  <a:off x="4576763" y="952201"/>
                  <a:ext cx="511885" cy="51188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pic>
              <p:nvPicPr>
                <p:cNvPr id="55" name="Graphic 54">
                  <a:extLst>
                    <a:ext uri="{FF2B5EF4-FFF2-40B4-BE49-F238E27FC236}">
                      <a16:creationId xmlns:a16="http://schemas.microsoft.com/office/drawing/2014/main" id="{170C5E71-5182-AC5E-255B-69618F3403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08601" y="1084039"/>
                  <a:ext cx="248209" cy="248209"/>
                </a:xfrm>
                <a:prstGeom prst="rect">
                  <a:avLst/>
                </a:prstGeom>
              </p:spPr>
            </p:pic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3231B345-B8CE-1948-EDB7-AAB8059A2EB9}"/>
                  </a:ext>
                </a:extLst>
              </p:cNvPr>
              <p:cNvGrpSpPr/>
              <p:nvPr/>
            </p:nvGrpSpPr>
            <p:grpSpPr>
              <a:xfrm>
                <a:off x="6863736" y="4577121"/>
                <a:ext cx="326613" cy="326613"/>
                <a:chOff x="6863736" y="3851902"/>
                <a:chExt cx="326613" cy="326613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C885D23A-7B6C-5FA5-7512-26808821BF30}"/>
                    </a:ext>
                  </a:extLst>
                </p:cNvPr>
                <p:cNvSpPr/>
                <p:nvPr/>
              </p:nvSpPr>
              <p:spPr>
                <a:xfrm flipV="1">
                  <a:off x="6863736" y="3851902"/>
                  <a:ext cx="326613" cy="326613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pic>
              <p:nvPicPr>
                <p:cNvPr id="53" name="Graphic 52">
                  <a:extLst>
                    <a:ext uri="{FF2B5EF4-FFF2-40B4-BE49-F238E27FC236}">
                      <a16:creationId xmlns:a16="http://schemas.microsoft.com/office/drawing/2014/main" id="{5617295E-0FAA-CD49-5077-3A3D27C65E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6947856" y="3936022"/>
                  <a:ext cx="158372" cy="158372"/>
                </a:xfrm>
                <a:prstGeom prst="rect">
                  <a:avLst/>
                </a:prstGeom>
              </p:spPr>
            </p:pic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F87E5E2-E9E1-A4E2-3DEA-41518437E4AF}"/>
                  </a:ext>
                </a:extLst>
              </p:cNvPr>
              <p:cNvSpPr txBox="1"/>
              <p:nvPr/>
            </p:nvSpPr>
            <p:spPr>
              <a:xfrm>
                <a:off x="7896599" y="4601928"/>
                <a:ext cx="9871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anose="020B0604020202020204" pitchFamily="34" charset="0"/>
                  </a:rPr>
                  <a:t>$300.70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371FBA3-E093-658B-8090-ABB252A5C9CA}"/>
                  </a:ext>
                </a:extLst>
              </p:cNvPr>
              <p:cNvSpPr txBox="1"/>
              <p:nvPr/>
            </p:nvSpPr>
            <p:spPr>
              <a:xfrm>
                <a:off x="9147866" y="4601928"/>
                <a:ext cx="11584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anose="020B0604020202020204" pitchFamily="34" charset="0"/>
                  </a:rPr>
                  <a:t>2022/2023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66" name="Rectangle: Rounded Corners 5">
                <a:extLst>
                  <a:ext uri="{FF2B5EF4-FFF2-40B4-BE49-F238E27FC236}">
                    <a16:creationId xmlns:a16="http://schemas.microsoft.com/office/drawing/2014/main" id="{6BA0B89C-5D37-3409-DFDD-DC5BF4AC3D8A}"/>
                  </a:ext>
                </a:extLst>
              </p:cNvPr>
              <p:cNvSpPr/>
              <p:nvPr/>
            </p:nvSpPr>
            <p:spPr>
              <a:xfrm>
                <a:off x="1524000" y="5213526"/>
                <a:ext cx="9144000" cy="809276"/>
              </a:xfrm>
              <a:prstGeom prst="roundRect">
                <a:avLst>
                  <a:gd name="adj" fmla="val 1741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444500" dist="76200" dir="5400000" sx="94000" sy="94000" algn="t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E26CCE3-2A70-80F0-DCD4-CFE8D792675E}"/>
                  </a:ext>
                </a:extLst>
              </p:cNvPr>
              <p:cNvSpPr txBox="1"/>
              <p:nvPr/>
            </p:nvSpPr>
            <p:spPr>
              <a:xfrm>
                <a:off x="2094049" y="5559415"/>
                <a:ext cx="1869240" cy="340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anose="020B0604020202020204" pitchFamily="34" charset="0"/>
                  </a:rPr>
                  <a:t>3500+ Deals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1B72DDC-AB3C-8EAD-D642-EF6BD372EDE9}"/>
                  </a:ext>
                </a:extLst>
              </p:cNvPr>
              <p:cNvSpPr txBox="1"/>
              <p:nvPr/>
            </p:nvSpPr>
            <p:spPr>
              <a:xfrm>
                <a:off x="2094049" y="5265523"/>
                <a:ext cx="2574874" cy="382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cs typeface="Arial" panose="020B0604020202020204" pitchFamily="34" charset="0"/>
                  </a:rPr>
                  <a:t>The Creative Project</a:t>
                </a:r>
                <a:endPara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015C0E2F-D2F6-87DA-50F6-79F415B03DC3}"/>
                  </a:ext>
                </a:extLst>
              </p:cNvPr>
              <p:cNvSpPr/>
              <p:nvPr/>
            </p:nvSpPr>
            <p:spPr>
              <a:xfrm>
                <a:off x="1811765" y="5486815"/>
                <a:ext cx="191978" cy="191978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81000">
                    <a:schemeClr val="accent1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  <a:effectLst>
                <a:outerShdw blurRad="508000" dist="228600" dir="2700000" algn="tl" rotWithShape="0">
                  <a:prstClr val="black">
                    <a:alpha val="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+mj-lt"/>
                </a:endParaRPr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1C9C3456-3911-F759-705C-8332CAD4E974}"/>
                  </a:ext>
                </a:extLst>
              </p:cNvPr>
              <p:cNvSpPr/>
              <p:nvPr/>
            </p:nvSpPr>
            <p:spPr>
              <a:xfrm rot="5400000">
                <a:off x="1882157" y="5558807"/>
                <a:ext cx="51194" cy="4413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DD71B2A7-1C74-700A-5E88-2D0DFF2E5147}"/>
                  </a:ext>
                </a:extLst>
              </p:cNvPr>
              <p:cNvGrpSpPr/>
              <p:nvPr/>
            </p:nvGrpSpPr>
            <p:grpSpPr>
              <a:xfrm>
                <a:off x="4789702" y="5454858"/>
                <a:ext cx="326613" cy="326613"/>
                <a:chOff x="4576763" y="952201"/>
                <a:chExt cx="511885" cy="511885"/>
              </a:xfrm>
            </p:grpSpPr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C56B6628-EF45-7546-F67D-10E6888BC9EB}"/>
                    </a:ext>
                  </a:extLst>
                </p:cNvPr>
                <p:cNvSpPr/>
                <p:nvPr/>
              </p:nvSpPr>
              <p:spPr>
                <a:xfrm>
                  <a:off x="4576763" y="952201"/>
                  <a:ext cx="511885" cy="51188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pic>
              <p:nvPicPr>
                <p:cNvPr id="78" name="Graphic 77">
                  <a:extLst>
                    <a:ext uri="{FF2B5EF4-FFF2-40B4-BE49-F238E27FC236}">
                      <a16:creationId xmlns:a16="http://schemas.microsoft.com/office/drawing/2014/main" id="{485C87F2-9ED8-57AA-B8FF-182E2F784D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08601" y="1084039"/>
                  <a:ext cx="248209" cy="248209"/>
                </a:xfrm>
                <a:prstGeom prst="rect">
                  <a:avLst/>
                </a:prstGeom>
              </p:spPr>
            </p:pic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70B5D39B-C348-BA3B-4D41-B0FAFCFAA327}"/>
                  </a:ext>
                </a:extLst>
              </p:cNvPr>
              <p:cNvGrpSpPr/>
              <p:nvPr/>
            </p:nvGrpSpPr>
            <p:grpSpPr>
              <a:xfrm>
                <a:off x="5826719" y="5454858"/>
                <a:ext cx="326613" cy="326613"/>
                <a:chOff x="4576763" y="952201"/>
                <a:chExt cx="511885" cy="511885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B4EAC87D-E1E9-C49A-212F-98213E4701DC}"/>
                    </a:ext>
                  </a:extLst>
                </p:cNvPr>
                <p:cNvSpPr/>
                <p:nvPr/>
              </p:nvSpPr>
              <p:spPr>
                <a:xfrm>
                  <a:off x="4576763" y="952201"/>
                  <a:ext cx="511885" cy="51188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pic>
              <p:nvPicPr>
                <p:cNvPr id="76" name="Graphic 75">
                  <a:extLst>
                    <a:ext uri="{FF2B5EF4-FFF2-40B4-BE49-F238E27FC236}">
                      <a16:creationId xmlns:a16="http://schemas.microsoft.com/office/drawing/2014/main" id="{256D7150-8661-AF38-1FB2-9513AEEDA8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08601" y="1084039"/>
                  <a:ext cx="248209" cy="248209"/>
                </a:xfrm>
                <a:prstGeom prst="rect">
                  <a:avLst/>
                </a:prstGeom>
              </p:spPr>
            </p:pic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1FF024B8-371F-3F01-DB98-21C90F683D91}"/>
                  </a:ext>
                </a:extLst>
              </p:cNvPr>
              <p:cNvGrpSpPr/>
              <p:nvPr/>
            </p:nvGrpSpPr>
            <p:grpSpPr>
              <a:xfrm>
                <a:off x="6863736" y="5454858"/>
                <a:ext cx="326613" cy="326613"/>
                <a:chOff x="6863736" y="4729639"/>
                <a:chExt cx="326613" cy="326613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5000FEC8-493F-DA72-62FC-06E245F044A7}"/>
                    </a:ext>
                  </a:extLst>
                </p:cNvPr>
                <p:cNvSpPr/>
                <p:nvPr/>
              </p:nvSpPr>
              <p:spPr>
                <a:xfrm flipV="1">
                  <a:off x="6863736" y="4729639"/>
                  <a:ext cx="326613" cy="326613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pic>
              <p:nvPicPr>
                <p:cNvPr id="74" name="Graphic 73">
                  <a:extLst>
                    <a:ext uri="{FF2B5EF4-FFF2-40B4-BE49-F238E27FC236}">
                      <a16:creationId xmlns:a16="http://schemas.microsoft.com/office/drawing/2014/main" id="{BE61BA60-7BB9-84A6-5DB8-A092CE4367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6947856" y="4813759"/>
                  <a:ext cx="158372" cy="158372"/>
                </a:xfrm>
                <a:prstGeom prst="rect">
                  <a:avLst/>
                </a:prstGeom>
              </p:spPr>
            </p:pic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136F253-458A-4B2C-3DE4-2280A4D768C5}"/>
                  </a:ext>
                </a:extLst>
              </p:cNvPr>
              <p:cNvSpPr txBox="1"/>
              <p:nvPr/>
            </p:nvSpPr>
            <p:spPr>
              <a:xfrm>
                <a:off x="7896599" y="5479665"/>
                <a:ext cx="9871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anose="020B0604020202020204" pitchFamily="34" charset="0"/>
                  </a:rPr>
                  <a:t>$300.70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2599157-003C-EE9E-7D2E-2D50F43FA3C5}"/>
                  </a:ext>
                </a:extLst>
              </p:cNvPr>
              <p:cNvSpPr txBox="1"/>
              <p:nvPr/>
            </p:nvSpPr>
            <p:spPr>
              <a:xfrm>
                <a:off x="9147866" y="5479665"/>
                <a:ext cx="11584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anose="020B0604020202020204" pitchFamily="34" charset="0"/>
                  </a:rPr>
                  <a:t>2022/2023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C9E92AE4-D9F9-C218-7CEA-A6C495E5666A}"/>
                  </a:ext>
                </a:extLst>
              </p:cNvPr>
              <p:cNvGrpSpPr/>
              <p:nvPr/>
            </p:nvGrpSpPr>
            <p:grpSpPr>
              <a:xfrm>
                <a:off x="2094049" y="2075578"/>
                <a:ext cx="8212264" cy="382028"/>
                <a:chOff x="2094049" y="1350359"/>
                <a:chExt cx="8212264" cy="382028"/>
              </a:xfrm>
            </p:grpSpPr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3A945CC2-378D-8B11-4DCC-7FD32F8AC57B}"/>
                    </a:ext>
                  </a:extLst>
                </p:cNvPr>
                <p:cNvSpPr txBox="1"/>
                <p:nvPr/>
              </p:nvSpPr>
              <p:spPr>
                <a:xfrm>
                  <a:off x="2094049" y="1350359"/>
                  <a:ext cx="2574874" cy="3820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1400" b="1" dirty="0">
                      <a:solidFill>
                        <a:schemeClr val="accent1"/>
                      </a:solidFill>
                      <a:latin typeface="+mj-lt"/>
                      <a:cs typeface="Arial" panose="020B0604020202020204" pitchFamily="34" charset="0"/>
                    </a:rPr>
                    <a:t>Your Best Title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5D11CC2-6BCA-6276-D3FB-CC518FA92FB9}"/>
                    </a:ext>
                  </a:extLst>
                </p:cNvPr>
                <p:cNvSpPr txBox="1"/>
                <p:nvPr/>
              </p:nvSpPr>
              <p:spPr>
                <a:xfrm>
                  <a:off x="7896599" y="1384247"/>
                  <a:ext cx="98713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>
                      <a:solidFill>
                        <a:schemeClr val="accent1"/>
                      </a:solidFill>
                      <a:latin typeface="+mj-lt"/>
                      <a:cs typeface="Arial" panose="020B0604020202020204" pitchFamily="34" charset="0"/>
                    </a:rPr>
                    <a:t>Value</a:t>
                  </a:r>
                  <a:endParaRPr lang="en-US" sz="1400" b="1" dirty="0">
                    <a:solidFill>
                      <a:schemeClr val="accent1"/>
                    </a:solidFill>
                    <a:latin typeface="+mj-lt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D725CF2-DE27-FE5C-6033-29F7F33120BF}"/>
                    </a:ext>
                  </a:extLst>
                </p:cNvPr>
                <p:cNvSpPr txBox="1"/>
                <p:nvPr/>
              </p:nvSpPr>
              <p:spPr>
                <a:xfrm>
                  <a:off x="9147866" y="1384247"/>
                  <a:ext cx="115844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>
                      <a:solidFill>
                        <a:schemeClr val="accent1"/>
                      </a:solidFill>
                      <a:latin typeface="+mj-lt"/>
                      <a:cs typeface="Arial" panose="020B0604020202020204" pitchFamily="34" charset="0"/>
                    </a:rPr>
                    <a:t>Year</a:t>
                  </a:r>
                  <a:endParaRPr lang="en-US" sz="1400" b="1" dirty="0">
                    <a:solidFill>
                      <a:schemeClr val="accent1"/>
                    </a:solidFill>
                    <a:latin typeface="+mj-lt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519053B1-CEF5-E9F2-6EBE-B90AC37D2E51}"/>
                    </a:ext>
                  </a:extLst>
                </p:cNvPr>
                <p:cNvSpPr txBox="1"/>
                <p:nvPr/>
              </p:nvSpPr>
              <p:spPr>
                <a:xfrm>
                  <a:off x="4789702" y="1384247"/>
                  <a:ext cx="51919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>
                      <a:solidFill>
                        <a:schemeClr val="accent1"/>
                      </a:solidFill>
                      <a:latin typeface="+mj-lt"/>
                      <a:cs typeface="Arial" panose="020B0604020202020204" pitchFamily="34" charset="0"/>
                    </a:rPr>
                    <a:t>A</a:t>
                  </a:r>
                  <a:endParaRPr lang="en-US" sz="1400" b="1" dirty="0">
                    <a:solidFill>
                      <a:schemeClr val="accent1"/>
                    </a:solidFill>
                    <a:latin typeface="+mj-lt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D192374A-453E-274B-C3BB-0BC7DE4CD5EA}"/>
                    </a:ext>
                  </a:extLst>
                </p:cNvPr>
                <p:cNvSpPr txBox="1"/>
                <p:nvPr/>
              </p:nvSpPr>
              <p:spPr>
                <a:xfrm>
                  <a:off x="5826719" y="1384247"/>
                  <a:ext cx="51919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>
                      <a:solidFill>
                        <a:schemeClr val="accent1"/>
                      </a:solidFill>
                      <a:latin typeface="+mj-lt"/>
                      <a:cs typeface="Arial" panose="020B0604020202020204" pitchFamily="34" charset="0"/>
                    </a:rPr>
                    <a:t>B</a:t>
                  </a:r>
                  <a:endParaRPr lang="en-US" sz="1400" b="1" dirty="0">
                    <a:solidFill>
                      <a:schemeClr val="accent1"/>
                    </a:solidFill>
                    <a:latin typeface="+mj-lt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6E3EB479-630B-3D5F-CA3D-7E1379262F12}"/>
                    </a:ext>
                  </a:extLst>
                </p:cNvPr>
                <p:cNvSpPr txBox="1"/>
                <p:nvPr/>
              </p:nvSpPr>
              <p:spPr>
                <a:xfrm>
                  <a:off x="6859069" y="1384247"/>
                  <a:ext cx="51919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>
                      <a:solidFill>
                        <a:schemeClr val="accent1"/>
                      </a:solidFill>
                      <a:latin typeface="+mj-lt"/>
                      <a:cs typeface="Arial" panose="020B0604020202020204" pitchFamily="34" charset="0"/>
                    </a:rPr>
                    <a:t>C</a:t>
                  </a:r>
                  <a:endParaRPr lang="en-US" sz="1400" b="1" dirty="0">
                    <a:solidFill>
                      <a:schemeClr val="accent1"/>
                    </a:solidFill>
                    <a:latin typeface="+mj-lt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08683AD7-7AE2-E465-88D1-591BAA8EAFE7}"/>
              </a:ext>
            </a:extLst>
          </p:cNvPr>
          <p:cNvSpPr txBox="1"/>
          <p:nvPr/>
        </p:nvSpPr>
        <p:spPr>
          <a:xfrm>
            <a:off x="1055687" y="759924"/>
            <a:ext cx="100806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11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Like this table slide.</a:t>
            </a:r>
          </a:p>
        </p:txBody>
      </p:sp>
    </p:spTree>
    <p:extLst>
      <p:ext uri="{BB962C8B-B14F-4D97-AF65-F5344CB8AC3E}">
        <p14:creationId xmlns:p14="http://schemas.microsoft.com/office/powerpoint/2010/main" val="899861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BC0DD9C-0CC5-17E4-4D6E-E61566E06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37194"/>
              </p:ext>
            </p:extLst>
          </p:nvPr>
        </p:nvGraphicFramePr>
        <p:xfrm>
          <a:off x="6528902" y="1847239"/>
          <a:ext cx="4557988" cy="19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497">
                  <a:extLst>
                    <a:ext uri="{9D8B030D-6E8A-4147-A177-3AD203B41FA5}">
                      <a16:colId xmlns:a16="http://schemas.microsoft.com/office/drawing/2014/main" val="2304351331"/>
                    </a:ext>
                  </a:extLst>
                </a:gridCol>
                <a:gridCol w="1139497">
                  <a:extLst>
                    <a:ext uri="{9D8B030D-6E8A-4147-A177-3AD203B41FA5}">
                      <a16:colId xmlns:a16="http://schemas.microsoft.com/office/drawing/2014/main" val="2850744298"/>
                    </a:ext>
                  </a:extLst>
                </a:gridCol>
                <a:gridCol w="1139497">
                  <a:extLst>
                    <a:ext uri="{9D8B030D-6E8A-4147-A177-3AD203B41FA5}">
                      <a16:colId xmlns:a16="http://schemas.microsoft.com/office/drawing/2014/main" val="1944853403"/>
                    </a:ext>
                  </a:extLst>
                </a:gridCol>
                <a:gridCol w="1139497">
                  <a:extLst>
                    <a:ext uri="{9D8B030D-6E8A-4147-A177-3AD203B41FA5}">
                      <a16:colId xmlns:a16="http://schemas.microsoft.com/office/drawing/2014/main" val="144314957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Value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Value 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Value 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Result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64773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$92,805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$32,689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$6,458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36887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$32,689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$6,458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$32,689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3483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$6,458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$32,689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$92,805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51453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$47,335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$92,805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$6,458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96515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3AF489C-59FB-6AF4-88BB-D0F140E64118}"/>
              </a:ext>
            </a:extLst>
          </p:cNvPr>
          <p:cNvSpPr txBox="1"/>
          <p:nvPr/>
        </p:nvSpPr>
        <p:spPr>
          <a:xfrm>
            <a:off x="6528902" y="4166478"/>
            <a:ext cx="3637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Value 1: </a:t>
            </a:r>
            <a:r>
              <a:rPr lang="en-US" sz="1200" dirty="0">
                <a:solidFill>
                  <a:schemeClr val="accent1"/>
                </a:solidFill>
                <a:cs typeface="Arial" panose="020B0604020202020204" pitchFamily="34" charset="0"/>
              </a:rPr>
              <a:t>Project Meetup London, 2022 - 2023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30DBCB-938D-6621-AA93-CBB4642AB04B}"/>
              </a:ext>
            </a:extLst>
          </p:cNvPr>
          <p:cNvSpPr txBox="1"/>
          <p:nvPr/>
        </p:nvSpPr>
        <p:spPr>
          <a:xfrm>
            <a:off x="10383641" y="4166478"/>
            <a:ext cx="703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25%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07654B-B446-E72D-CC9F-892ED5F77722}"/>
              </a:ext>
            </a:extLst>
          </p:cNvPr>
          <p:cNvSpPr txBox="1"/>
          <p:nvPr/>
        </p:nvSpPr>
        <p:spPr>
          <a:xfrm>
            <a:off x="6528902" y="4620830"/>
            <a:ext cx="3637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Value 2: </a:t>
            </a:r>
            <a:r>
              <a:rPr lang="en-US" sz="1200" dirty="0">
                <a:solidFill>
                  <a:schemeClr val="accent1"/>
                </a:solidFill>
                <a:cs typeface="Arial" panose="020B0604020202020204" pitchFamily="34" charset="0"/>
              </a:rPr>
              <a:t>Project Paris, 2022 - 2023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813B5D-7A78-6A3A-2E20-108A65A71168}"/>
              </a:ext>
            </a:extLst>
          </p:cNvPr>
          <p:cNvSpPr txBox="1"/>
          <p:nvPr/>
        </p:nvSpPr>
        <p:spPr>
          <a:xfrm>
            <a:off x="10383641" y="4620830"/>
            <a:ext cx="703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25%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A88170-20BE-329E-5EBC-24C8BD26EB0B}"/>
              </a:ext>
            </a:extLst>
          </p:cNvPr>
          <p:cNvSpPr txBox="1"/>
          <p:nvPr/>
        </p:nvSpPr>
        <p:spPr>
          <a:xfrm>
            <a:off x="6528902" y="5075182"/>
            <a:ext cx="3637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Value 3: </a:t>
            </a:r>
            <a:r>
              <a:rPr lang="en-US" sz="1200" dirty="0">
                <a:solidFill>
                  <a:schemeClr val="accent1"/>
                </a:solidFill>
                <a:cs typeface="Arial" panose="020B0604020202020204" pitchFamily="34" charset="0"/>
              </a:rPr>
              <a:t>Project Meetup London, 2022 - 2023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2483AA-FB46-15D1-744B-1612667193A5}"/>
              </a:ext>
            </a:extLst>
          </p:cNvPr>
          <p:cNvSpPr txBox="1"/>
          <p:nvPr/>
        </p:nvSpPr>
        <p:spPr>
          <a:xfrm>
            <a:off x="10383641" y="5075182"/>
            <a:ext cx="703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25%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85BBE7-F649-EB35-4587-379ED0A5023F}"/>
              </a:ext>
            </a:extLst>
          </p:cNvPr>
          <p:cNvSpPr txBox="1"/>
          <p:nvPr/>
        </p:nvSpPr>
        <p:spPr>
          <a:xfrm>
            <a:off x="937578" y="926845"/>
            <a:ext cx="55304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-11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Research and create delightful ideas- </a:t>
            </a:r>
            <a:r>
              <a:rPr lang="en-US" sz="4400" b="1" spc="-110" dirty="0">
                <a:solidFill>
                  <a:schemeClr val="accent1"/>
                </a:solidFill>
                <a:latin typeface="+mj-lt"/>
              </a:rPr>
              <a:t>@JohnD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E68988-8513-C42E-50EB-FD9CD6C4A1EA}"/>
              </a:ext>
            </a:extLst>
          </p:cNvPr>
          <p:cNvSpPr txBox="1"/>
          <p:nvPr/>
        </p:nvSpPr>
        <p:spPr>
          <a:xfrm>
            <a:off x="1030651" y="3663122"/>
            <a:ext cx="4210639" cy="118558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Fusce posuere, magna sed pulvinar ultricies, purus lectus malesuada libero, </a:t>
            </a:r>
          </a:p>
        </p:txBody>
      </p:sp>
    </p:spTree>
    <p:extLst>
      <p:ext uri="{BB962C8B-B14F-4D97-AF65-F5344CB8AC3E}">
        <p14:creationId xmlns:p14="http://schemas.microsoft.com/office/powerpoint/2010/main" val="3850242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5">
            <a:extLst>
              <a:ext uri="{FF2B5EF4-FFF2-40B4-BE49-F238E27FC236}">
                <a16:creationId xmlns:a16="http://schemas.microsoft.com/office/drawing/2014/main" id="{21297724-2D38-3701-EE38-A0566953D115}"/>
              </a:ext>
            </a:extLst>
          </p:cNvPr>
          <p:cNvSpPr/>
          <p:nvPr/>
        </p:nvSpPr>
        <p:spPr>
          <a:xfrm>
            <a:off x="1131240" y="2207609"/>
            <a:ext cx="8800219" cy="41995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016000" dist="381000" dir="5400000" sx="95000" sy="95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66C4D87-5D2C-9242-44E1-91F64B0DF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47469"/>
              </p:ext>
            </p:extLst>
          </p:nvPr>
        </p:nvGraphicFramePr>
        <p:xfrm>
          <a:off x="1394806" y="2495306"/>
          <a:ext cx="7956000" cy="3624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000">
                  <a:extLst>
                    <a:ext uri="{9D8B030D-6E8A-4147-A177-3AD203B41FA5}">
                      <a16:colId xmlns:a16="http://schemas.microsoft.com/office/drawing/2014/main" val="1343832503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780816898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124926214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4145522216"/>
                    </a:ext>
                  </a:extLst>
                </a:gridCol>
              </a:tblGrid>
              <a:tr h="402683">
                <a:tc>
                  <a:txBody>
                    <a:bodyPr/>
                    <a:lstStyle/>
                    <a:p>
                      <a:pPr marL="72000"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Some Description Title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Value A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Value B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Value C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929085"/>
                  </a:ext>
                </a:extLst>
              </a:tr>
              <a:tr h="402683">
                <a:tc>
                  <a:txBody>
                    <a:bodyPr/>
                    <a:lstStyle/>
                    <a:p>
                      <a:pPr marL="72000"/>
                      <a:r>
                        <a:rPr lang="en-GB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Lorem ipsum dolor sit amet, </a:t>
                      </a:r>
                      <a:r>
                        <a:rPr lang="en-GB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consectetuer</a:t>
                      </a:r>
                      <a:r>
                        <a:rPr lang="en-GB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GB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adipiscing</a:t>
                      </a:r>
                      <a:endParaRPr lang="en-GB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423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12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174747"/>
                  </a:ext>
                </a:extLst>
              </a:tr>
              <a:tr h="402683"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 </a:t>
                      </a:r>
                      <a:r>
                        <a:rPr kumimoji="0" lang="en-GB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dolor</a:t>
                      </a: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sit </a:t>
                      </a:r>
                      <a:r>
                        <a:rPr kumimoji="0" lang="en-GB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consectetuer</a:t>
                      </a: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adipiscing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alpha val="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856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12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408700"/>
                  </a:ext>
                </a:extLst>
              </a:tr>
              <a:tr h="402683"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 </a:t>
                      </a:r>
                      <a:r>
                        <a:rPr kumimoji="0" lang="en-GB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dolor</a:t>
                      </a: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sit </a:t>
                      </a:r>
                      <a:r>
                        <a:rPr kumimoji="0" lang="en-GB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consectetuer</a:t>
                      </a: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adipiscing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343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12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53941"/>
                  </a:ext>
                </a:extLst>
              </a:tr>
              <a:tr h="402683"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 </a:t>
                      </a:r>
                      <a:r>
                        <a:rPr kumimoji="0" lang="en-GB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dolor</a:t>
                      </a: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sit </a:t>
                      </a:r>
                      <a:r>
                        <a:rPr kumimoji="0" lang="en-GB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consectetuer</a:t>
                      </a: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adipiscing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alpha val="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565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863487"/>
                  </a:ext>
                </a:extLst>
              </a:tr>
              <a:tr h="402683"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 </a:t>
                      </a:r>
                      <a:r>
                        <a:rPr kumimoji="0" lang="en-GB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dolor</a:t>
                      </a: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sit </a:t>
                      </a:r>
                      <a:r>
                        <a:rPr kumimoji="0" lang="en-GB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consectetuer</a:t>
                      </a: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adipiscing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36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335197"/>
                  </a:ext>
                </a:extLst>
              </a:tr>
              <a:tr h="402683"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 dolor sit amet, consectetuer adipiscing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alpha val="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323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80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160180"/>
                  </a:ext>
                </a:extLst>
              </a:tr>
              <a:tr h="402683"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 </a:t>
                      </a:r>
                      <a:r>
                        <a:rPr kumimoji="0" lang="en-GB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dolor</a:t>
                      </a: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sit </a:t>
                      </a:r>
                      <a:r>
                        <a:rPr kumimoji="0" lang="en-GB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consectetuer</a:t>
                      </a: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adipiscing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55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12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168884"/>
                  </a:ext>
                </a:extLst>
              </a:tr>
              <a:tr h="402683"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 </a:t>
                      </a:r>
                      <a:r>
                        <a:rPr kumimoji="0" lang="en-GB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dolor</a:t>
                      </a: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sit </a:t>
                      </a:r>
                      <a:r>
                        <a:rPr kumimoji="0" lang="en-GB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consectetuer</a:t>
                      </a: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adipiscing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alpha val="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58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12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54600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A421762-968D-6CC2-6FA7-ABD639FBFB09}"/>
              </a:ext>
            </a:extLst>
          </p:cNvPr>
          <p:cNvSpPr/>
          <p:nvPr/>
        </p:nvSpPr>
        <p:spPr>
          <a:xfrm>
            <a:off x="9614372" y="2207609"/>
            <a:ext cx="708222" cy="4199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FE42DEF-77B0-BC6C-055E-963AFFEE45A4}"/>
              </a:ext>
            </a:extLst>
          </p:cNvPr>
          <p:cNvGrpSpPr/>
          <p:nvPr/>
        </p:nvGrpSpPr>
        <p:grpSpPr>
          <a:xfrm>
            <a:off x="9799206" y="2685234"/>
            <a:ext cx="338554" cy="3244291"/>
            <a:chOff x="10043267" y="3790950"/>
            <a:chExt cx="338554" cy="324429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3A21755-1449-5D43-DADC-903C99059A7A}"/>
                </a:ext>
              </a:extLst>
            </p:cNvPr>
            <p:cNvSpPr txBox="1"/>
            <p:nvPr/>
          </p:nvSpPr>
          <p:spPr>
            <a:xfrm rot="5400000">
              <a:off x="9776261" y="4057956"/>
              <a:ext cx="8725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alpha val="40000"/>
                    </a:schemeClr>
                  </a:solidFill>
                  <a:latin typeface="+mj-lt"/>
                  <a:cs typeface="Arial" panose="020B0604020202020204" pitchFamily="34" charset="0"/>
                </a:rPr>
                <a:t>2021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147D63-EFF7-B08A-A7ED-9FE90BB9A34C}"/>
                </a:ext>
              </a:extLst>
            </p:cNvPr>
            <p:cNvSpPr txBox="1"/>
            <p:nvPr/>
          </p:nvSpPr>
          <p:spPr>
            <a:xfrm rot="5400000">
              <a:off x="9776261" y="4848531"/>
              <a:ext cx="8725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alpha val="40000"/>
                    </a:schemeClr>
                  </a:solidFill>
                  <a:latin typeface="+mj-lt"/>
                  <a:cs typeface="Arial" panose="020B0604020202020204" pitchFamily="34" charset="0"/>
                </a:rPr>
                <a:t>2022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28B0EC-C9B1-9C52-6F26-E2CBDE48FCD5}"/>
                </a:ext>
              </a:extLst>
            </p:cNvPr>
            <p:cNvSpPr txBox="1"/>
            <p:nvPr/>
          </p:nvSpPr>
          <p:spPr>
            <a:xfrm rot="5400000">
              <a:off x="9776261" y="5639106"/>
              <a:ext cx="8725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2023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4EF2BEC-C453-05C8-F57B-6BEE5FA5DA1B}"/>
                </a:ext>
              </a:extLst>
            </p:cNvPr>
            <p:cNvSpPr txBox="1"/>
            <p:nvPr/>
          </p:nvSpPr>
          <p:spPr>
            <a:xfrm rot="5400000">
              <a:off x="9776261" y="6429681"/>
              <a:ext cx="8725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alpha val="40000"/>
                    </a:schemeClr>
                  </a:solidFill>
                  <a:latin typeface="+mj-lt"/>
                  <a:cs typeface="Arial" panose="020B0604020202020204" pitchFamily="34" charset="0"/>
                </a:rPr>
                <a:t>2024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12D93BC-CDF2-6501-BA7F-AD7599107317}"/>
              </a:ext>
            </a:extLst>
          </p:cNvPr>
          <p:cNvSpPr txBox="1"/>
          <p:nvPr/>
        </p:nvSpPr>
        <p:spPr>
          <a:xfrm>
            <a:off x="1131240" y="633011"/>
            <a:ext cx="75582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-11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Research and create delightful ideas- </a:t>
            </a:r>
            <a:r>
              <a:rPr lang="en-US" sz="4400" b="1" spc="-110" dirty="0">
                <a:solidFill>
                  <a:schemeClr val="accent1"/>
                </a:solidFill>
                <a:latin typeface="+mj-lt"/>
              </a:rPr>
              <a:t>@JohnD</a:t>
            </a:r>
          </a:p>
        </p:txBody>
      </p:sp>
    </p:spTree>
    <p:extLst>
      <p:ext uri="{BB962C8B-B14F-4D97-AF65-F5344CB8AC3E}">
        <p14:creationId xmlns:p14="http://schemas.microsoft.com/office/powerpoint/2010/main" val="41322581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51CC27-239C-5E5F-CF3D-B65153AF0D47}"/>
              </a:ext>
            </a:extLst>
          </p:cNvPr>
          <p:cNvSpPr txBox="1"/>
          <p:nvPr/>
        </p:nvSpPr>
        <p:spPr>
          <a:xfrm>
            <a:off x="1055687" y="696549"/>
            <a:ext cx="100806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Table Slide Section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CC0AAB7-3351-2466-680C-2D4C1AE0C0BF}"/>
              </a:ext>
            </a:extLst>
          </p:cNvPr>
          <p:cNvSpPr/>
          <p:nvPr/>
        </p:nvSpPr>
        <p:spPr>
          <a:xfrm>
            <a:off x="834572" y="1806123"/>
            <a:ext cx="10522857" cy="41438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7086" cap="flat">
            <a:noFill/>
            <a:prstDash val="solid"/>
            <a:miter/>
          </a:ln>
          <a:effectLst>
            <a:outerShdw blurRad="584200" dir="5400000" algn="t" rotWithShape="0">
              <a:prstClr val="black">
                <a:alpha val="12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ABB1A4-3F53-27DF-29C9-7BB322A22F24}"/>
              </a:ext>
            </a:extLst>
          </p:cNvPr>
          <p:cNvSpPr/>
          <p:nvPr/>
        </p:nvSpPr>
        <p:spPr>
          <a:xfrm>
            <a:off x="834572" y="1822165"/>
            <a:ext cx="10522857" cy="6216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4F66E5-A8A0-C9C6-9E26-5C71E0AB7DD1}"/>
              </a:ext>
            </a:extLst>
          </p:cNvPr>
          <p:cNvSpPr txBox="1"/>
          <p:nvPr/>
        </p:nvSpPr>
        <p:spPr>
          <a:xfrm>
            <a:off x="1139726" y="1968763"/>
            <a:ext cx="1022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+mj-lt"/>
                <a:cs typeface="Space Grotesk" pitchFamily="2" charset="0"/>
              </a:rPr>
              <a:t>No.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28ED7-B2F6-D777-0C4E-B3F5DD9DA9C9}"/>
              </a:ext>
            </a:extLst>
          </p:cNvPr>
          <p:cNvSpPr txBox="1"/>
          <p:nvPr/>
        </p:nvSpPr>
        <p:spPr>
          <a:xfrm>
            <a:off x="8594694" y="1968763"/>
            <a:ext cx="2054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+mj-lt"/>
                <a:cs typeface="Space Grotesk" pitchFamily="2" charset="0"/>
              </a:rPr>
              <a:t>Contries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9F74E0-63E1-C5FB-954C-4BD552217419}"/>
              </a:ext>
            </a:extLst>
          </p:cNvPr>
          <p:cNvSpPr txBox="1"/>
          <p:nvPr/>
        </p:nvSpPr>
        <p:spPr>
          <a:xfrm>
            <a:off x="4512548" y="1968763"/>
            <a:ext cx="2054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+mj-lt"/>
                <a:cs typeface="Space Grotesk" pitchFamily="2" charset="0"/>
              </a:rPr>
              <a:t>Last 24 Hours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FBF101-27C9-4854-3EA3-28232553E727}"/>
              </a:ext>
            </a:extLst>
          </p:cNvPr>
          <p:cNvSpPr txBox="1"/>
          <p:nvPr/>
        </p:nvSpPr>
        <p:spPr>
          <a:xfrm>
            <a:off x="6703037" y="1968763"/>
            <a:ext cx="2054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+mj-lt"/>
                <a:cs typeface="Space Grotesk" pitchFamily="2" charset="0"/>
              </a:rPr>
              <a:t>Last 7 Days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2CC59F-A582-DD21-4CE4-5586D7AC1EA6}"/>
              </a:ext>
            </a:extLst>
          </p:cNvPr>
          <p:cNvSpPr txBox="1"/>
          <p:nvPr/>
        </p:nvSpPr>
        <p:spPr>
          <a:xfrm>
            <a:off x="1195139" y="2729028"/>
            <a:ext cx="561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pace Grotesk" pitchFamily="2" charset="0"/>
              </a:rPr>
              <a:t>1.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DA57F2D-6CFB-CC92-FF2D-5AF8771284EB}"/>
              </a:ext>
            </a:extLst>
          </p:cNvPr>
          <p:cNvGrpSpPr/>
          <p:nvPr/>
        </p:nvGrpSpPr>
        <p:grpSpPr>
          <a:xfrm>
            <a:off x="1139727" y="3132509"/>
            <a:ext cx="9857134" cy="1878546"/>
            <a:chOff x="1406712" y="3132509"/>
            <a:chExt cx="8855212" cy="187854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29937CB-6186-3D65-58D0-29694BACD8A9}"/>
                </a:ext>
              </a:extLst>
            </p:cNvPr>
            <p:cNvCxnSpPr>
              <a:cxnSpLocks/>
            </p:cNvCxnSpPr>
            <p:nvPr/>
          </p:nvCxnSpPr>
          <p:spPr>
            <a:xfrm>
              <a:off x="1406712" y="3132509"/>
              <a:ext cx="885521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1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6714E9-EDB5-6932-0033-53DB5527125E}"/>
                </a:ext>
              </a:extLst>
            </p:cNvPr>
            <p:cNvCxnSpPr>
              <a:cxnSpLocks/>
            </p:cNvCxnSpPr>
            <p:nvPr/>
          </p:nvCxnSpPr>
          <p:spPr>
            <a:xfrm>
              <a:off x="1406712" y="3755920"/>
              <a:ext cx="885521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1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55960C9-4CBF-0CDE-7726-001E8CB98455}"/>
                </a:ext>
              </a:extLst>
            </p:cNvPr>
            <p:cNvCxnSpPr>
              <a:cxnSpLocks/>
            </p:cNvCxnSpPr>
            <p:nvPr/>
          </p:nvCxnSpPr>
          <p:spPr>
            <a:xfrm>
              <a:off x="1406712" y="4387643"/>
              <a:ext cx="885521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1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63AC3B5-2A39-115F-6F54-BC7A9C623197}"/>
                </a:ext>
              </a:extLst>
            </p:cNvPr>
            <p:cNvCxnSpPr>
              <a:cxnSpLocks/>
            </p:cNvCxnSpPr>
            <p:nvPr/>
          </p:nvCxnSpPr>
          <p:spPr>
            <a:xfrm>
              <a:off x="1406712" y="5011055"/>
              <a:ext cx="885521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1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FCD45BA-9DB3-FD23-7935-F7C122377B2E}"/>
              </a:ext>
            </a:extLst>
          </p:cNvPr>
          <p:cNvSpPr txBox="1"/>
          <p:nvPr/>
        </p:nvSpPr>
        <p:spPr>
          <a:xfrm>
            <a:off x="1195139" y="3314205"/>
            <a:ext cx="428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pace Grotesk" pitchFamily="2" charset="0"/>
              </a:rPr>
              <a:t>2.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544338-0372-799B-A921-D971D9BCD7E3}"/>
              </a:ext>
            </a:extLst>
          </p:cNvPr>
          <p:cNvSpPr txBox="1"/>
          <p:nvPr/>
        </p:nvSpPr>
        <p:spPr>
          <a:xfrm>
            <a:off x="1195139" y="3959228"/>
            <a:ext cx="561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pace Grotesk" pitchFamily="2" charset="0"/>
              </a:rPr>
              <a:t>3.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2DFF34-91A5-C492-5142-FD179487701C}"/>
              </a:ext>
            </a:extLst>
          </p:cNvPr>
          <p:cNvSpPr txBox="1"/>
          <p:nvPr/>
        </p:nvSpPr>
        <p:spPr>
          <a:xfrm>
            <a:off x="1195139" y="4584302"/>
            <a:ext cx="561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pace Grotesk" pitchFamily="2" charset="0"/>
              </a:rPr>
              <a:t>4.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B81A16-2EC2-8674-F7D9-4912865CB784}"/>
              </a:ext>
            </a:extLst>
          </p:cNvPr>
          <p:cNvSpPr txBox="1"/>
          <p:nvPr/>
        </p:nvSpPr>
        <p:spPr>
          <a:xfrm>
            <a:off x="1195139" y="5176127"/>
            <a:ext cx="561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pace Grotesk" pitchFamily="2" charset="0"/>
              </a:rPr>
              <a:t>5.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CCF27B-2979-B082-770F-3ED981C04509}"/>
              </a:ext>
            </a:extLst>
          </p:cNvPr>
          <p:cNvSpPr txBox="1"/>
          <p:nvPr/>
        </p:nvSpPr>
        <p:spPr>
          <a:xfrm>
            <a:off x="9469288" y="2729029"/>
            <a:ext cx="1618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pace Grotesk" pitchFamily="2" charset="0"/>
              </a:rPr>
              <a:t>United Kingdom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01C965-1358-9A1B-A115-EE08CBEB077C}"/>
              </a:ext>
            </a:extLst>
          </p:cNvPr>
          <p:cNvSpPr txBox="1"/>
          <p:nvPr/>
        </p:nvSpPr>
        <p:spPr>
          <a:xfrm>
            <a:off x="9469287" y="3314205"/>
            <a:ext cx="1445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pace Grotesk" pitchFamily="2" charset="0"/>
              </a:rPr>
              <a:t>Singapore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0C39C7-E7D5-F1E9-3E0F-5169EF94E3E1}"/>
              </a:ext>
            </a:extLst>
          </p:cNvPr>
          <p:cNvSpPr txBox="1"/>
          <p:nvPr/>
        </p:nvSpPr>
        <p:spPr>
          <a:xfrm>
            <a:off x="9469288" y="3959228"/>
            <a:ext cx="1418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pace Grotesk" pitchFamily="2" charset="0"/>
              </a:rPr>
              <a:t>Germany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922A12-3643-742A-26EC-600ADA2D1520}"/>
              </a:ext>
            </a:extLst>
          </p:cNvPr>
          <p:cNvSpPr txBox="1"/>
          <p:nvPr/>
        </p:nvSpPr>
        <p:spPr>
          <a:xfrm>
            <a:off x="9469288" y="4584302"/>
            <a:ext cx="1636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pace Grotesk" pitchFamily="2" charset="0"/>
              </a:rPr>
              <a:t>Swiss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5256AC-82D1-904E-BBA4-D1949E709ADD}"/>
              </a:ext>
            </a:extLst>
          </p:cNvPr>
          <p:cNvSpPr txBox="1"/>
          <p:nvPr/>
        </p:nvSpPr>
        <p:spPr>
          <a:xfrm>
            <a:off x="9460219" y="5176127"/>
            <a:ext cx="1182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pace Grotesk" pitchFamily="2" charset="0"/>
              </a:rPr>
              <a:t>Spain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47F8C5-98D1-76C7-CD1B-0791EB1EE68C}"/>
              </a:ext>
            </a:extLst>
          </p:cNvPr>
          <p:cNvSpPr txBox="1"/>
          <p:nvPr/>
        </p:nvSpPr>
        <p:spPr>
          <a:xfrm>
            <a:off x="4487648" y="2729029"/>
            <a:ext cx="1618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pace Grotesk" pitchFamily="2" charset="0"/>
              </a:rPr>
              <a:t>2,453(37%)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02361C-4FFA-3342-425D-DDB6543FEC75}"/>
              </a:ext>
            </a:extLst>
          </p:cNvPr>
          <p:cNvSpPr txBox="1"/>
          <p:nvPr/>
        </p:nvSpPr>
        <p:spPr>
          <a:xfrm>
            <a:off x="4487647" y="3314205"/>
            <a:ext cx="1445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pace Grotesk" pitchFamily="2" charset="0"/>
              </a:rPr>
              <a:t>1,233(20,5%)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5E0436-25E0-F91F-1688-BAF82FEA3AA0}"/>
              </a:ext>
            </a:extLst>
          </p:cNvPr>
          <p:cNvSpPr txBox="1"/>
          <p:nvPr/>
        </p:nvSpPr>
        <p:spPr>
          <a:xfrm>
            <a:off x="4487648" y="3959228"/>
            <a:ext cx="1418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pace Grotesk" pitchFamily="2" charset="0"/>
              </a:rPr>
              <a:t>455(3.29%)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D46390-1668-1C74-0DF9-975AD9CE3F14}"/>
              </a:ext>
            </a:extLst>
          </p:cNvPr>
          <p:cNvSpPr txBox="1"/>
          <p:nvPr/>
        </p:nvSpPr>
        <p:spPr>
          <a:xfrm>
            <a:off x="4487648" y="4584302"/>
            <a:ext cx="1636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pace Grotesk" pitchFamily="2" charset="0"/>
              </a:rPr>
              <a:t>340(2.90%)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7A1018-9BF1-3EC1-60B2-04BB975D4094}"/>
              </a:ext>
            </a:extLst>
          </p:cNvPr>
          <p:cNvSpPr txBox="1"/>
          <p:nvPr/>
        </p:nvSpPr>
        <p:spPr>
          <a:xfrm>
            <a:off x="4478579" y="5176127"/>
            <a:ext cx="1182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pace Grotesk" pitchFamily="2" charset="0"/>
              </a:rPr>
              <a:t>128(1,47%)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FB19DA-5052-6EE7-E8AA-4CF4331DA4CD}"/>
              </a:ext>
            </a:extLst>
          </p:cNvPr>
          <p:cNvSpPr txBox="1"/>
          <p:nvPr/>
        </p:nvSpPr>
        <p:spPr>
          <a:xfrm>
            <a:off x="6703037" y="2729029"/>
            <a:ext cx="1618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cs typeface="Space Grotesk" pitchFamily="2" charset="0"/>
              </a:rPr>
              <a:t>0,53%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BA1C1D-5F69-4B3B-A8FD-E41F0E7E5D95}"/>
              </a:ext>
            </a:extLst>
          </p:cNvPr>
          <p:cNvSpPr txBox="1"/>
          <p:nvPr/>
        </p:nvSpPr>
        <p:spPr>
          <a:xfrm>
            <a:off x="6703037" y="3314205"/>
            <a:ext cx="1445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cs typeface="Space Grotesk" pitchFamily="2" charset="0"/>
              </a:rPr>
              <a:t>1,62%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AB1B1E-7891-8F3E-61CF-6387DBC5132B}"/>
              </a:ext>
            </a:extLst>
          </p:cNvPr>
          <p:cNvSpPr txBox="1"/>
          <p:nvPr/>
        </p:nvSpPr>
        <p:spPr>
          <a:xfrm>
            <a:off x="6703037" y="3959228"/>
            <a:ext cx="1418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cs typeface="Space Grotesk" pitchFamily="2" charset="0"/>
              </a:rPr>
              <a:t>4,60%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755689-6E7D-8E40-68BE-50EA411FB642}"/>
              </a:ext>
            </a:extLst>
          </p:cNvPr>
          <p:cNvSpPr txBox="1"/>
          <p:nvPr/>
        </p:nvSpPr>
        <p:spPr>
          <a:xfrm>
            <a:off x="6703037" y="4584302"/>
            <a:ext cx="1636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cs typeface="Space Grotesk" pitchFamily="2" charset="0"/>
              </a:rPr>
              <a:t>0,21%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A5BA02-2326-1230-26CD-626FB960D5CD}"/>
              </a:ext>
            </a:extLst>
          </p:cNvPr>
          <p:cNvSpPr txBox="1"/>
          <p:nvPr/>
        </p:nvSpPr>
        <p:spPr>
          <a:xfrm>
            <a:off x="6703037" y="5176127"/>
            <a:ext cx="1182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cs typeface="Space Grotesk" pitchFamily="2" charset="0"/>
              </a:rPr>
              <a:t>6,10%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367266F-2EE0-1861-2459-66BA45336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742" y="2696605"/>
            <a:ext cx="518205" cy="30482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152400" dist="50800" dir="3600000" algn="t" rotWithShape="0">
              <a:prstClr val="black">
                <a:alpha val="21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3503B0E-29BB-4AD6-8A5A-4C457A9AA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8304" y="3294075"/>
            <a:ext cx="530398" cy="31092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152400" dist="50800" dir="3600000" algn="t" rotWithShape="0">
              <a:prstClr val="black">
                <a:alpha val="21000"/>
              </a:prst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462221D-62C3-2D10-D4DB-3A7D30FDFE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6848" y="3923120"/>
            <a:ext cx="512108" cy="29873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152400" dist="50800" dir="3600000" algn="t" rotWithShape="0">
              <a:prstClr val="black">
                <a:alpha val="21000"/>
              </a:prstClr>
            </a:outerShd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FE0DBE2-EA3E-2718-24B6-411CE2199D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8804" y="4545662"/>
            <a:ext cx="518205" cy="29873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152400" dist="50800" dir="3600000" algn="t" rotWithShape="0">
              <a:prstClr val="black">
                <a:alpha val="21000"/>
              </a:prstClr>
            </a:outerShdw>
          </a:effectLst>
        </p:spPr>
      </p:pic>
      <p:pic>
        <p:nvPicPr>
          <p:cNvPr id="43" name="Picture 2" descr="Spain | Facts, Culture, History, &amp;amp; Points of Interest | Britannica">
            <a:extLst>
              <a:ext uri="{FF2B5EF4-FFF2-40B4-BE49-F238E27FC236}">
                <a16:creationId xmlns:a16="http://schemas.microsoft.com/office/drawing/2014/main" id="{02C296CD-7BEE-21B0-3BA6-154033683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002" y="5157647"/>
            <a:ext cx="516945" cy="34473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152400" dist="50800" dir="3600000" algn="t" rotWithShape="0">
              <a:prstClr val="black">
                <a:alpha val="21000"/>
              </a:prstClr>
            </a:outerShdw>
          </a:effec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C88BDA4-1476-6579-41C7-C7E85CEE943D}"/>
              </a:ext>
            </a:extLst>
          </p:cNvPr>
          <p:cNvSpPr txBox="1"/>
          <p:nvPr/>
        </p:nvSpPr>
        <p:spPr>
          <a:xfrm>
            <a:off x="1808841" y="2693864"/>
            <a:ext cx="2052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Insert Your Statement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  <a:cs typeface="Segoe UI Light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4E97C1-2C5A-01D9-0D8F-2F01B104FE84}"/>
              </a:ext>
            </a:extLst>
          </p:cNvPr>
          <p:cNvSpPr txBox="1"/>
          <p:nvPr/>
        </p:nvSpPr>
        <p:spPr>
          <a:xfrm>
            <a:off x="1808841" y="1968763"/>
            <a:ext cx="2054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+mj-lt"/>
                <a:cs typeface="Space Grotesk" pitchFamily="2" charset="0"/>
              </a:rPr>
              <a:t>Name Airport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D86F3A-AB0F-C618-A482-C2DBBDE8DF17}"/>
              </a:ext>
            </a:extLst>
          </p:cNvPr>
          <p:cNvSpPr txBox="1"/>
          <p:nvPr/>
        </p:nvSpPr>
        <p:spPr>
          <a:xfrm>
            <a:off x="1808841" y="3280687"/>
            <a:ext cx="2052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Insert Your Statement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  <a:cs typeface="Segoe UI Light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63B642-C1B8-8C98-237D-94CDC3C3B319}"/>
              </a:ext>
            </a:extLst>
          </p:cNvPr>
          <p:cNvSpPr txBox="1"/>
          <p:nvPr/>
        </p:nvSpPr>
        <p:spPr>
          <a:xfrm>
            <a:off x="1808841" y="3959228"/>
            <a:ext cx="2052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Insert Your Statement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  <a:cs typeface="Segoe UI Light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A46E93-9288-7B98-015B-CA7FF17CB219}"/>
              </a:ext>
            </a:extLst>
          </p:cNvPr>
          <p:cNvSpPr txBox="1"/>
          <p:nvPr/>
        </p:nvSpPr>
        <p:spPr>
          <a:xfrm>
            <a:off x="1808841" y="4553437"/>
            <a:ext cx="2052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Insert Your Statement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  <a:cs typeface="Segoe UI Light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189BF0-037C-BEFA-7340-2C61D34C37F9}"/>
              </a:ext>
            </a:extLst>
          </p:cNvPr>
          <p:cNvSpPr txBox="1"/>
          <p:nvPr/>
        </p:nvSpPr>
        <p:spPr>
          <a:xfrm>
            <a:off x="1808841" y="5171981"/>
            <a:ext cx="2052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Insert Your Statement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765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71E3D1-5AC1-B9A3-2670-12E635BAF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808257"/>
              </p:ext>
            </p:extLst>
          </p:nvPr>
        </p:nvGraphicFramePr>
        <p:xfrm>
          <a:off x="1248227" y="1651466"/>
          <a:ext cx="9695542" cy="310468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14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6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5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6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6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8938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Product</a:t>
                      </a:r>
                      <a:r>
                        <a:rPr lang="en-IN" sz="1200" b="1" baseline="0" dirty="0">
                          <a:solidFill>
                            <a:schemeClr val="bg1"/>
                          </a:solidFill>
                          <a:latin typeface="+mj-lt"/>
                        </a:rPr>
                        <a:t>  Description</a:t>
                      </a:r>
                      <a:endParaRPr lang="en-IN" sz="1200" b="1" i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2194" marR="82194" marT="41097" marB="410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Price #1</a:t>
                      </a:r>
                      <a:endParaRPr lang="en-IN" sz="1200" b="1" i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2194" marR="82194" marT="41097" marB="410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kern="1200">
                          <a:solidFill>
                            <a:schemeClr val="bg1"/>
                          </a:solidFill>
                          <a:latin typeface="+mj-lt"/>
                        </a:rPr>
                        <a:t>Price #2</a:t>
                      </a:r>
                      <a:endParaRPr lang="en-IN" sz="1200" b="1" i="0" kern="120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2194" marR="82194" marT="41097" marB="410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kern="1200" dirty="0">
                          <a:solidFill>
                            <a:schemeClr val="bg1"/>
                          </a:solidFill>
                          <a:latin typeface="+mj-lt"/>
                        </a:rPr>
                        <a:t>Price #3</a:t>
                      </a:r>
                      <a:endParaRPr lang="en-IN" sz="1200" b="1" i="0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2194" marR="82194" marT="41097" marB="410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kern="1200" dirty="0">
                          <a:solidFill>
                            <a:schemeClr val="bg1"/>
                          </a:solidFill>
                          <a:latin typeface="+mj-lt"/>
                        </a:rPr>
                        <a:t>Price #4</a:t>
                      </a:r>
                      <a:endParaRPr lang="en-IN" sz="1200" b="1" i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2194" marR="82194" marT="41097" marB="410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kern="1200" dirty="0">
                          <a:solidFill>
                            <a:schemeClr val="bg1"/>
                          </a:solidFill>
                          <a:latin typeface="+mj-lt"/>
                        </a:rPr>
                        <a:t>Price #5</a:t>
                      </a:r>
                      <a:endParaRPr lang="en-IN" sz="1200" b="1" i="0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2194" marR="82194" marT="41097" marB="410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</a:rPr>
                        <a:t>Product #1</a:t>
                      </a:r>
                      <a:endParaRPr lang="en-IN" sz="12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82194" marR="82194" marT="41097" marB="4109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$200</a:t>
                      </a:r>
                      <a:endParaRPr lang="en-IN" sz="12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82194" marR="82194" marT="41097" marB="4109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$50</a:t>
                      </a:r>
                      <a:endParaRPr lang="en-IN" sz="12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82194" marR="82194" marT="41097" marB="4109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$369</a:t>
                      </a:r>
                      <a:endParaRPr lang="en-IN" sz="12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82194" marR="82194" marT="41097" marB="4109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$458</a:t>
                      </a:r>
                      <a:endParaRPr lang="en-IN" sz="12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82194" marR="82194" marT="41097" marB="4109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$5000</a:t>
                      </a:r>
                      <a:endParaRPr lang="en-IN" sz="12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82194" marR="82194" marT="41097" marB="4109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</a:rPr>
                        <a:t>Product #2</a:t>
                      </a:r>
                      <a:endParaRPr lang="en-IN" sz="12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82194" marR="82194" marT="41097" marB="4109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$5897</a:t>
                      </a:r>
                      <a:endParaRPr lang="en-IN" sz="12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82194" marR="82194" marT="41097" marB="4109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$5412</a:t>
                      </a:r>
                      <a:endParaRPr lang="en-IN" sz="12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82194" marR="82194" marT="41097" marB="4109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$5789</a:t>
                      </a:r>
                      <a:endParaRPr lang="en-IN" sz="12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82194" marR="82194" marT="41097" marB="4109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$2978</a:t>
                      </a:r>
                      <a:endParaRPr lang="en-IN" sz="12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82194" marR="82194" marT="41097" marB="4109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$125</a:t>
                      </a:r>
                      <a:endParaRPr lang="en-IN" sz="12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82194" marR="82194" marT="41097" marB="4109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4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</a:rPr>
                        <a:t>Product #3</a:t>
                      </a:r>
                      <a:endParaRPr lang="en-IN" sz="12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82194" marR="82194" marT="41097" marB="4109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$897</a:t>
                      </a:r>
                      <a:endParaRPr lang="en-IN" sz="12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82194" marR="82194" marT="41097" marB="4109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$892</a:t>
                      </a:r>
                      <a:endParaRPr lang="en-IN" sz="12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82194" marR="82194" marT="41097" marB="4109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$7458</a:t>
                      </a:r>
                      <a:endParaRPr lang="en-IN" sz="12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82194" marR="82194" marT="41097" marB="4109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$1235</a:t>
                      </a:r>
                      <a:endParaRPr lang="en-IN" sz="12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82194" marR="82194" marT="41097" marB="4109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$4512</a:t>
                      </a:r>
                      <a:endParaRPr lang="en-IN" sz="12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82194" marR="82194" marT="41097" marB="4109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4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</a:rPr>
                        <a:t>Product #4</a:t>
                      </a:r>
                      <a:endParaRPr lang="en-IN" sz="12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82194" marR="82194" marT="41097" marB="4109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$1026978</a:t>
                      </a:r>
                      <a:endParaRPr lang="en-IN" sz="12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82194" marR="82194" marT="41097" marB="4109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$2103</a:t>
                      </a:r>
                      <a:endParaRPr lang="en-IN" sz="12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82194" marR="82194" marT="41097" marB="4109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$365</a:t>
                      </a:r>
                      <a:endParaRPr lang="en-IN" sz="12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82194" marR="82194" marT="41097" marB="4109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$5412</a:t>
                      </a:r>
                      <a:endParaRPr lang="en-IN" sz="12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82194" marR="82194" marT="41097" marB="4109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$5412</a:t>
                      </a:r>
                      <a:endParaRPr lang="en-IN" sz="12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82194" marR="82194" marT="41097" marB="4109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4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</a:rPr>
                        <a:t>Product #5</a:t>
                      </a:r>
                      <a:endParaRPr lang="en-IN" sz="12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82194" marR="82194" marT="41097" marB="4109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$5980</a:t>
                      </a:r>
                      <a:endParaRPr lang="en-IN" sz="12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82194" marR="82194" marT="41097" marB="4109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$50</a:t>
                      </a:r>
                      <a:endParaRPr lang="en-IN" sz="12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82194" marR="82194" marT="41097" marB="4109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$50</a:t>
                      </a:r>
                      <a:endParaRPr lang="en-IN" sz="12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82194" marR="82194" marT="41097" marB="4109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$478</a:t>
                      </a:r>
                      <a:endParaRPr lang="en-IN" sz="12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82194" marR="82194" marT="41097" marB="4109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$54</a:t>
                      </a:r>
                      <a:endParaRPr lang="en-IN" sz="12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82194" marR="82194" marT="41097" marB="4109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7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</a:rPr>
                        <a:t>Product #6</a:t>
                      </a:r>
                      <a:endParaRPr lang="en-IN" sz="12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82194" marR="82194" marT="41097" marB="4109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$478980</a:t>
                      </a:r>
                      <a:endParaRPr lang="en-IN" sz="12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82194" marR="82194" marT="41097" marB="4109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$5480</a:t>
                      </a:r>
                      <a:endParaRPr lang="en-IN" sz="12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82194" marR="82194" marT="41097" marB="4109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$478</a:t>
                      </a:r>
                      <a:endParaRPr lang="en-IN" sz="12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82194" marR="82194" marT="41097" marB="4109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$5412</a:t>
                      </a:r>
                      <a:endParaRPr lang="en-IN" sz="12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82194" marR="82194" marT="41097" marB="4109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$5412</a:t>
                      </a:r>
                      <a:endParaRPr lang="en-IN" sz="12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82194" marR="82194" marT="41097" marB="4109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2820">
                <a:tc>
                  <a:txBody>
                    <a:bodyPr/>
                    <a:lstStyle/>
                    <a:p>
                      <a:pPr lvl="0" algn="ctr">
                        <a:lnSpc>
                          <a:spcPct val="80000"/>
                        </a:lnSpc>
                      </a:pPr>
                      <a:r>
                        <a:rPr lang="en-I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Grand</a:t>
                      </a:r>
                      <a:r>
                        <a:rPr lang="en-IN" sz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N" sz="120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Total</a:t>
                      </a:r>
                      <a:endParaRPr lang="en-IN" sz="1200" i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82194" marR="82194" marT="41097" marB="4109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i="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410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410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410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$20515</a:t>
                      </a:r>
                      <a:endParaRPr lang="en-IN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410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3773022-0C39-0838-8F1C-E45000562178}"/>
              </a:ext>
            </a:extLst>
          </p:cNvPr>
          <p:cNvSpPr txBox="1"/>
          <p:nvPr/>
        </p:nvSpPr>
        <p:spPr>
          <a:xfrm>
            <a:off x="1055687" y="545815"/>
            <a:ext cx="100806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11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Like this table slide.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D4E6B9-884D-8B03-B4D6-DCD5FD30162A}"/>
              </a:ext>
            </a:extLst>
          </p:cNvPr>
          <p:cNvGrpSpPr/>
          <p:nvPr/>
        </p:nvGrpSpPr>
        <p:grpSpPr>
          <a:xfrm>
            <a:off x="8039179" y="4361893"/>
            <a:ext cx="1790891" cy="1802564"/>
            <a:chOff x="8026479" y="3703317"/>
            <a:chExt cx="1790891" cy="1802564"/>
          </a:xfrm>
        </p:grpSpPr>
        <p:sp>
          <p:nvSpPr>
            <p:cNvPr id="9" name="Graphic 18">
              <a:extLst>
                <a:ext uri="{FF2B5EF4-FFF2-40B4-BE49-F238E27FC236}">
                  <a16:creationId xmlns:a16="http://schemas.microsoft.com/office/drawing/2014/main" id="{129AD644-23AD-48A5-C2D9-46C8447B08BC}"/>
                </a:ext>
              </a:extLst>
            </p:cNvPr>
            <p:cNvSpPr/>
            <p:nvPr/>
          </p:nvSpPr>
          <p:spPr>
            <a:xfrm rot="20700000">
              <a:off x="8082397" y="3703317"/>
              <a:ext cx="1655158" cy="1802564"/>
            </a:xfrm>
            <a:custGeom>
              <a:avLst/>
              <a:gdLst>
                <a:gd name="connsiteX0" fmla="*/ 1238039 w 3142829"/>
                <a:gd name="connsiteY0" fmla="*/ 89328 h 3422732"/>
                <a:gd name="connsiteX1" fmla="*/ 1904789 w 3142829"/>
                <a:gd name="connsiteY1" fmla="*/ 89328 h 3422732"/>
                <a:gd name="connsiteX2" fmla="*/ 2809455 w 3142829"/>
                <a:gd name="connsiteY2" fmla="*/ 611635 h 3422732"/>
                <a:gd name="connsiteX3" fmla="*/ 3142830 w 3142829"/>
                <a:gd name="connsiteY3" fmla="*/ 1189063 h 3422732"/>
                <a:gd name="connsiteX4" fmla="*/ 3142830 w 3142829"/>
                <a:gd name="connsiteY4" fmla="*/ 2233669 h 3422732"/>
                <a:gd name="connsiteX5" fmla="*/ 2809455 w 3142829"/>
                <a:gd name="connsiteY5" fmla="*/ 2811094 h 3422732"/>
                <a:gd name="connsiteX6" fmla="*/ 1904789 w 3142829"/>
                <a:gd name="connsiteY6" fmla="*/ 3333407 h 3422732"/>
                <a:gd name="connsiteX7" fmla="*/ 1238039 w 3142829"/>
                <a:gd name="connsiteY7" fmla="*/ 3333407 h 3422732"/>
                <a:gd name="connsiteX8" fmla="*/ 333375 w 3142829"/>
                <a:gd name="connsiteY8" fmla="*/ 2811094 h 3422732"/>
                <a:gd name="connsiteX9" fmla="*/ 0 w 3142829"/>
                <a:gd name="connsiteY9" fmla="*/ 2233669 h 3422732"/>
                <a:gd name="connsiteX10" fmla="*/ 0 w 3142829"/>
                <a:gd name="connsiteY10" fmla="*/ 1189063 h 3422732"/>
                <a:gd name="connsiteX11" fmla="*/ 333375 w 3142829"/>
                <a:gd name="connsiteY11" fmla="*/ 611635 h 3422732"/>
                <a:gd name="connsiteX12" fmla="*/ 1238039 w 3142829"/>
                <a:gd name="connsiteY12" fmla="*/ 89328 h 342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42829" h="3422732">
                  <a:moveTo>
                    <a:pt x="1238039" y="89328"/>
                  </a:moveTo>
                  <a:cubicBezTo>
                    <a:pt x="1444332" y="-29776"/>
                    <a:pt x="1698497" y="-29776"/>
                    <a:pt x="1904789" y="89328"/>
                  </a:cubicBezTo>
                  <a:lnTo>
                    <a:pt x="2809455" y="611635"/>
                  </a:lnTo>
                  <a:cubicBezTo>
                    <a:pt x="3015747" y="730738"/>
                    <a:pt x="3142830" y="950852"/>
                    <a:pt x="3142830" y="1189063"/>
                  </a:cubicBezTo>
                  <a:lnTo>
                    <a:pt x="3142830" y="2233669"/>
                  </a:lnTo>
                  <a:cubicBezTo>
                    <a:pt x="3142830" y="2471880"/>
                    <a:pt x="3015747" y="2691993"/>
                    <a:pt x="2809455" y="2811094"/>
                  </a:cubicBezTo>
                  <a:lnTo>
                    <a:pt x="1904789" y="3333407"/>
                  </a:lnTo>
                  <a:cubicBezTo>
                    <a:pt x="1698497" y="3452507"/>
                    <a:pt x="1444332" y="3452507"/>
                    <a:pt x="1238039" y="3333407"/>
                  </a:cubicBezTo>
                  <a:lnTo>
                    <a:pt x="333375" y="2811094"/>
                  </a:lnTo>
                  <a:cubicBezTo>
                    <a:pt x="127082" y="2691993"/>
                    <a:pt x="0" y="2471880"/>
                    <a:pt x="0" y="2233669"/>
                  </a:cubicBezTo>
                  <a:lnTo>
                    <a:pt x="0" y="1189063"/>
                  </a:lnTo>
                  <a:cubicBezTo>
                    <a:pt x="0" y="950852"/>
                    <a:pt x="127082" y="730738"/>
                    <a:pt x="333375" y="611635"/>
                  </a:cubicBezTo>
                  <a:lnTo>
                    <a:pt x="1238039" y="893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0" dist="901700" dir="2700000" algn="tl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2442F32-F29D-6A6C-08F9-224E45FED909}"/>
                </a:ext>
              </a:extLst>
            </p:cNvPr>
            <p:cNvGrpSpPr/>
            <p:nvPr/>
          </p:nvGrpSpPr>
          <p:grpSpPr>
            <a:xfrm rot="20700000">
              <a:off x="8026479" y="4197565"/>
              <a:ext cx="1790891" cy="903254"/>
              <a:chOff x="9099353" y="3820954"/>
              <a:chExt cx="1790891" cy="903254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978A49-4040-EBA0-0891-0A4E61BE8806}"/>
                  </a:ext>
                </a:extLst>
              </p:cNvPr>
              <p:cNvSpPr txBox="1"/>
              <p:nvPr/>
            </p:nvSpPr>
            <p:spPr>
              <a:xfrm>
                <a:off x="9104438" y="3820954"/>
                <a:ext cx="17858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2400" b="1" spc="-150">
                    <a:gradFill>
                      <a:gsLst>
                        <a:gs pos="15000">
                          <a:schemeClr val="accent2"/>
                        </a:gs>
                        <a:gs pos="85000">
                          <a:schemeClr val="accent1"/>
                        </a:gs>
                      </a:gsLst>
                      <a:path path="circle">
                        <a:fillToRect l="100000" t="100000"/>
                      </a:path>
                    </a:gradFill>
                    <a:latin typeface="+mj-lt"/>
                    <a:ea typeface="Inter UI Black" panose="020B0A02050000000004" pitchFamily="34" charset="0"/>
                    <a:cs typeface="Poppins SemiBold" panose="00000700000000000000" pitchFamily="2" charset="0"/>
                  </a:defRPr>
                </a:lvl1pPr>
              </a:lstStyle>
              <a:p>
                <a:r>
                  <a:rPr lang="en-US" sz="3200" dirty="0"/>
                  <a:t>$50K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FB2FA8-DE78-74B3-08F4-3E2AE08E1332}"/>
                  </a:ext>
                </a:extLst>
              </p:cNvPr>
              <p:cNvSpPr txBox="1"/>
              <p:nvPr/>
            </p:nvSpPr>
            <p:spPr>
              <a:xfrm>
                <a:off x="9099353" y="4416431"/>
                <a:ext cx="17858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cs typeface="Poppins" panose="00000500000000000000" pitchFamily="2" charset="0"/>
                  </a:rPr>
                  <a:t>Calculation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F25FEE-5B29-CE6A-9566-ADF1D9EE6E01}"/>
              </a:ext>
            </a:extLst>
          </p:cNvPr>
          <p:cNvGrpSpPr/>
          <p:nvPr/>
        </p:nvGrpSpPr>
        <p:grpSpPr>
          <a:xfrm>
            <a:off x="1248227" y="5002982"/>
            <a:ext cx="5608025" cy="1161475"/>
            <a:chOff x="6610350" y="3992666"/>
            <a:chExt cx="5388767" cy="116147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28F54FE-01D8-A5C2-DB51-97111646A919}"/>
                </a:ext>
              </a:extLst>
            </p:cNvPr>
            <p:cNvSpPr/>
            <p:nvPr/>
          </p:nvSpPr>
          <p:spPr>
            <a:xfrm>
              <a:off x="6610350" y="4804430"/>
              <a:ext cx="5388767" cy="3497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consectetuer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adispicing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elit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24BD83E-A6DD-A5A5-A37A-3D943A9A7F47}"/>
                </a:ext>
              </a:extLst>
            </p:cNvPr>
            <p:cNvSpPr/>
            <p:nvPr/>
          </p:nvSpPr>
          <p:spPr>
            <a:xfrm>
              <a:off x="6610350" y="3992666"/>
              <a:ext cx="4057652" cy="7016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111029"/>
                  </a:solidFill>
                  <a:cs typeface="Arial" panose="020B0604020202020204" pitchFamily="34" charset="0"/>
                </a:rPr>
                <a:t>Lorem Ipsum </a:t>
              </a:r>
              <a:r>
                <a:rPr lang="en-US" sz="1600" b="1" dirty="0">
                  <a:gradFill>
                    <a:gsLst>
                      <a:gs pos="15000">
                        <a:schemeClr val="accent2"/>
                      </a:gs>
                      <a:gs pos="85000">
                        <a:schemeClr val="accent1"/>
                      </a:gs>
                    </a:gsLst>
                    <a:path path="circle">
                      <a:fillToRect l="100000" t="100000"/>
                    </a:path>
                  </a:gradFill>
                  <a:latin typeface="+mj-lt"/>
                  <a:cs typeface="Arial" panose="020B0604020202020204" pitchFamily="34" charset="0"/>
                </a:rPr>
                <a:t>decided to leave </a:t>
              </a:r>
              <a:r>
                <a:rPr lang="en-US" sz="1600" dirty="0">
                  <a:solidFill>
                    <a:srgbClr val="111029"/>
                  </a:solidFill>
                  <a:cs typeface="Arial" panose="020B0604020202020204" pitchFamily="34" charset="0"/>
                </a:rPr>
                <a:t>for the far World of Grammar.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8323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5EA3B5-D3A1-5D0C-3096-3AE270D87602}"/>
              </a:ext>
            </a:extLst>
          </p:cNvPr>
          <p:cNvSpPr/>
          <p:nvPr/>
        </p:nvSpPr>
        <p:spPr>
          <a:xfrm>
            <a:off x="619744" y="1478041"/>
            <a:ext cx="3437260" cy="5408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Options One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C0DF55-2A92-7D55-2A33-B71B6D211E0E}"/>
              </a:ext>
            </a:extLst>
          </p:cNvPr>
          <p:cNvSpPr/>
          <p:nvPr/>
        </p:nvSpPr>
        <p:spPr>
          <a:xfrm>
            <a:off x="4199853" y="1478041"/>
            <a:ext cx="2854090" cy="5408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Options Two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4C09F6-48D8-8918-590C-BF0873402981}"/>
              </a:ext>
            </a:extLst>
          </p:cNvPr>
          <p:cNvSpPr/>
          <p:nvPr/>
        </p:nvSpPr>
        <p:spPr>
          <a:xfrm>
            <a:off x="7193680" y="1478041"/>
            <a:ext cx="2169763" cy="5408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Options Three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751941-79A7-7B62-CDA0-6B27F2FC91CF}"/>
              </a:ext>
            </a:extLst>
          </p:cNvPr>
          <p:cNvSpPr/>
          <p:nvPr/>
        </p:nvSpPr>
        <p:spPr>
          <a:xfrm>
            <a:off x="9503182" y="1478041"/>
            <a:ext cx="2065051" cy="5408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Options Four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DBC999-4000-510F-3421-47AA6A7DD11E}"/>
              </a:ext>
            </a:extLst>
          </p:cNvPr>
          <p:cNvSpPr/>
          <p:nvPr/>
        </p:nvSpPr>
        <p:spPr>
          <a:xfrm>
            <a:off x="619744" y="2100234"/>
            <a:ext cx="3437260" cy="1262012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66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CE15E5-A3BA-1A21-421B-151805C33196}"/>
              </a:ext>
            </a:extLst>
          </p:cNvPr>
          <p:cNvSpPr/>
          <p:nvPr/>
        </p:nvSpPr>
        <p:spPr>
          <a:xfrm>
            <a:off x="4199853" y="2100234"/>
            <a:ext cx="2854090" cy="126201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66000">
                <a:schemeClr val="accent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A97595-CAE3-260C-B573-E780A98E1B34}"/>
              </a:ext>
            </a:extLst>
          </p:cNvPr>
          <p:cNvSpPr/>
          <p:nvPr/>
        </p:nvSpPr>
        <p:spPr>
          <a:xfrm>
            <a:off x="7193679" y="2100234"/>
            <a:ext cx="2169764" cy="1262012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66000">
                <a:schemeClr val="accent3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8F3B51-D553-5A7E-B7C1-6C9E332B388B}"/>
              </a:ext>
            </a:extLst>
          </p:cNvPr>
          <p:cNvSpPr/>
          <p:nvPr/>
        </p:nvSpPr>
        <p:spPr>
          <a:xfrm>
            <a:off x="9503179" y="2100234"/>
            <a:ext cx="2065054" cy="1262012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66000">
                <a:schemeClr val="accent4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4E42C4-6C77-2986-9618-CC2D15C8A518}"/>
              </a:ext>
            </a:extLst>
          </p:cNvPr>
          <p:cNvSpPr/>
          <p:nvPr/>
        </p:nvSpPr>
        <p:spPr>
          <a:xfrm>
            <a:off x="619744" y="3439896"/>
            <a:ext cx="3437260" cy="1262012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66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D8A1C8-0AD0-A019-1CFC-55AB09EED02D}"/>
              </a:ext>
            </a:extLst>
          </p:cNvPr>
          <p:cNvSpPr/>
          <p:nvPr/>
        </p:nvSpPr>
        <p:spPr>
          <a:xfrm>
            <a:off x="4199853" y="3439896"/>
            <a:ext cx="2854090" cy="126201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66000">
                <a:schemeClr val="accent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110000-FA29-FB0D-C076-C348EB5EB5BA}"/>
              </a:ext>
            </a:extLst>
          </p:cNvPr>
          <p:cNvSpPr/>
          <p:nvPr/>
        </p:nvSpPr>
        <p:spPr>
          <a:xfrm>
            <a:off x="7193679" y="3439896"/>
            <a:ext cx="2169764" cy="1262012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66000">
                <a:schemeClr val="accent3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E8D086-2B0F-DBF1-7F0C-36948D56A5EE}"/>
              </a:ext>
            </a:extLst>
          </p:cNvPr>
          <p:cNvSpPr/>
          <p:nvPr/>
        </p:nvSpPr>
        <p:spPr>
          <a:xfrm>
            <a:off x="9503179" y="3439896"/>
            <a:ext cx="2065054" cy="1262012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66000">
                <a:schemeClr val="accent4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EAB29-1489-3EA8-E443-E7D6ED7543AC}"/>
              </a:ext>
            </a:extLst>
          </p:cNvPr>
          <p:cNvSpPr/>
          <p:nvPr/>
        </p:nvSpPr>
        <p:spPr>
          <a:xfrm>
            <a:off x="619744" y="4779559"/>
            <a:ext cx="3437260" cy="1262012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66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A987A8-0738-DFF9-71E1-52A578BEB8ED}"/>
              </a:ext>
            </a:extLst>
          </p:cNvPr>
          <p:cNvSpPr/>
          <p:nvPr/>
        </p:nvSpPr>
        <p:spPr>
          <a:xfrm>
            <a:off x="4199853" y="4779559"/>
            <a:ext cx="2854090" cy="126201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66000">
                <a:schemeClr val="accent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C3A38B-A2B8-BD20-11C3-416810D23AE5}"/>
              </a:ext>
            </a:extLst>
          </p:cNvPr>
          <p:cNvSpPr/>
          <p:nvPr/>
        </p:nvSpPr>
        <p:spPr>
          <a:xfrm>
            <a:off x="7193679" y="4779559"/>
            <a:ext cx="2169764" cy="1262012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66000">
                <a:schemeClr val="accent3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A4F57A-4A1A-F803-0738-8B5ECDAEE555}"/>
              </a:ext>
            </a:extLst>
          </p:cNvPr>
          <p:cNvSpPr/>
          <p:nvPr/>
        </p:nvSpPr>
        <p:spPr>
          <a:xfrm>
            <a:off x="9503179" y="4779559"/>
            <a:ext cx="2065054" cy="1262012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66000">
                <a:schemeClr val="accent4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CE280D-A5AE-37C5-392A-77FFAE776907}"/>
              </a:ext>
            </a:extLst>
          </p:cNvPr>
          <p:cNvSpPr/>
          <p:nvPr/>
        </p:nvSpPr>
        <p:spPr>
          <a:xfrm>
            <a:off x="740978" y="2212332"/>
            <a:ext cx="3076282" cy="90550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Arial" panose="020B0604020202020204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cs typeface="Arial" panose="020B0604020202020204" pitchFamily="34" charset="0"/>
              </a:rPr>
              <a:t>amet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Arial" panose="020B0604020202020204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cs typeface="Arial" panose="020B0604020202020204" pitchFamily="34" charset="0"/>
              </a:rPr>
              <a:t>amet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Arial" panose="020B0604020202020204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cs typeface="Arial" panose="020B0604020202020204" pitchFamily="34" charset="0"/>
              </a:rPr>
              <a:t>amet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84C181-35F7-61A3-1F86-324ABCB40984}"/>
              </a:ext>
            </a:extLst>
          </p:cNvPr>
          <p:cNvSpPr/>
          <p:nvPr/>
        </p:nvSpPr>
        <p:spPr>
          <a:xfrm>
            <a:off x="740978" y="3577435"/>
            <a:ext cx="3076282" cy="90550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Arial" panose="020B0604020202020204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cs typeface="Arial" panose="020B0604020202020204" pitchFamily="34" charset="0"/>
              </a:rPr>
              <a:t>amet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Arial" panose="020B0604020202020204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cs typeface="Arial" panose="020B0604020202020204" pitchFamily="34" charset="0"/>
              </a:rPr>
              <a:t>amet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Arial" panose="020B0604020202020204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cs typeface="Arial" panose="020B0604020202020204" pitchFamily="34" charset="0"/>
              </a:rPr>
              <a:t>amet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96F3C0-7977-6764-137E-F87055EB0A6B}"/>
              </a:ext>
            </a:extLst>
          </p:cNvPr>
          <p:cNvSpPr txBox="1"/>
          <p:nvPr/>
        </p:nvSpPr>
        <p:spPr>
          <a:xfrm>
            <a:off x="1055687" y="478800"/>
            <a:ext cx="10080626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Table Slide Section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222EEA-7C10-1836-16F7-0019B946DD49}"/>
              </a:ext>
            </a:extLst>
          </p:cNvPr>
          <p:cNvSpPr/>
          <p:nvPr/>
        </p:nvSpPr>
        <p:spPr>
          <a:xfrm>
            <a:off x="740978" y="4942497"/>
            <a:ext cx="3076282" cy="90550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Arial" panose="020B0604020202020204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cs typeface="Arial" panose="020B0604020202020204" pitchFamily="34" charset="0"/>
              </a:rPr>
              <a:t>amet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Arial" panose="020B0604020202020204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cs typeface="Arial" panose="020B0604020202020204" pitchFamily="34" charset="0"/>
              </a:rPr>
              <a:t>amet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Arial" panose="020B0604020202020204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cs typeface="Arial" panose="020B0604020202020204" pitchFamily="34" charset="0"/>
              </a:rPr>
              <a:t>amet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34BC40-013A-EC01-D881-BC465D4CED4A}"/>
              </a:ext>
            </a:extLst>
          </p:cNvPr>
          <p:cNvSpPr/>
          <p:nvPr/>
        </p:nvSpPr>
        <p:spPr>
          <a:xfrm>
            <a:off x="4368119" y="2212332"/>
            <a:ext cx="2515282" cy="90550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Arial" panose="020B0604020202020204" pitchFamily="34" charset="0"/>
              </a:rPr>
              <a:t>Lorem ipsum dolor sit</a:t>
            </a:r>
          </a:p>
          <a:p>
            <a:pPr marL="285750" indent="-285750">
              <a:lnSpc>
                <a:spcPct val="13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Arial" panose="020B0604020202020204" pitchFamily="34" charset="0"/>
              </a:rPr>
              <a:t>Lorem Ipsum dolor sit</a:t>
            </a:r>
          </a:p>
          <a:p>
            <a:pPr marL="285750" indent="-285750">
              <a:lnSpc>
                <a:spcPct val="13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A48197-244F-7E84-9F10-9F95BCE3609F}"/>
              </a:ext>
            </a:extLst>
          </p:cNvPr>
          <p:cNvSpPr/>
          <p:nvPr/>
        </p:nvSpPr>
        <p:spPr>
          <a:xfrm>
            <a:off x="4368118" y="3577435"/>
            <a:ext cx="2515283" cy="90550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Arial" panose="020B0604020202020204" pitchFamily="34" charset="0"/>
              </a:rPr>
              <a:t>Lorem ipsum dolor sit</a:t>
            </a:r>
          </a:p>
          <a:p>
            <a:pPr marL="285750" indent="-285750">
              <a:lnSpc>
                <a:spcPct val="13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Arial" panose="020B0604020202020204" pitchFamily="34" charset="0"/>
              </a:rPr>
              <a:t>Lorem Ipsum dolor sit</a:t>
            </a:r>
          </a:p>
          <a:p>
            <a:pPr marL="285750" indent="-285750">
              <a:lnSpc>
                <a:spcPct val="13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34E746-518B-D235-BC4C-E1F3BB067864}"/>
              </a:ext>
            </a:extLst>
          </p:cNvPr>
          <p:cNvSpPr/>
          <p:nvPr/>
        </p:nvSpPr>
        <p:spPr>
          <a:xfrm>
            <a:off x="4368118" y="4942336"/>
            <a:ext cx="2515283" cy="90550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Arial" panose="020B0604020202020204" pitchFamily="34" charset="0"/>
              </a:rPr>
              <a:t>Lorem ipsum dolor sit</a:t>
            </a:r>
          </a:p>
          <a:p>
            <a:pPr marL="285750" indent="-285750">
              <a:lnSpc>
                <a:spcPct val="13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Arial" panose="020B0604020202020204" pitchFamily="34" charset="0"/>
              </a:rPr>
              <a:t>Lorem Ipsum dolor sit</a:t>
            </a:r>
          </a:p>
          <a:p>
            <a:pPr marL="285750" indent="-285750">
              <a:lnSpc>
                <a:spcPct val="13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4A24CC-19BB-0377-7BA6-4BDF8C6CD3F2}"/>
              </a:ext>
            </a:extLst>
          </p:cNvPr>
          <p:cNvSpPr txBox="1"/>
          <p:nvPr/>
        </p:nvSpPr>
        <p:spPr>
          <a:xfrm>
            <a:off x="7554683" y="2316748"/>
            <a:ext cx="1447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gradFill>
                  <a:gsLst>
                    <a:gs pos="100000">
                      <a:schemeClr val="accent3"/>
                    </a:gs>
                    <a:gs pos="60000">
                      <a:schemeClr val="accent2"/>
                    </a:gs>
                    <a:gs pos="5000">
                      <a:schemeClr val="accent1"/>
                    </a:gs>
                  </a:gsLst>
                  <a:path path="circle">
                    <a:fillToRect r="100000" b="100000"/>
                  </a:path>
                </a:gradFill>
                <a:latin typeface="+mj-lt"/>
                <a:cs typeface="Sora ExtraBold" pitchFamily="2" charset="0"/>
              </a:defRPr>
            </a:lvl1pPr>
          </a:lstStyle>
          <a:p>
            <a:pPr algn="ctr"/>
            <a:r>
              <a:rPr lang="en-US" b="0" dirty="0">
                <a:solidFill>
                  <a:schemeClr val="bg1"/>
                </a:solidFill>
              </a:rPr>
              <a:t>320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ED31CE-50AA-4CBB-A3C9-8924A739B378}"/>
              </a:ext>
            </a:extLst>
          </p:cNvPr>
          <p:cNvSpPr txBox="1"/>
          <p:nvPr/>
        </p:nvSpPr>
        <p:spPr>
          <a:xfrm>
            <a:off x="7630983" y="2826227"/>
            <a:ext cx="1295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  <a:cs typeface="Sora ExtraBold" pitchFamily="2" charset="0"/>
              </a:rPr>
              <a:t>Sales 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F1D7E9-D7C8-F9E3-80F4-D9B1D443567E}"/>
              </a:ext>
            </a:extLst>
          </p:cNvPr>
          <p:cNvSpPr txBox="1"/>
          <p:nvPr/>
        </p:nvSpPr>
        <p:spPr>
          <a:xfrm>
            <a:off x="9811828" y="3656410"/>
            <a:ext cx="1447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gradFill>
                  <a:gsLst>
                    <a:gs pos="100000">
                      <a:schemeClr val="accent3"/>
                    </a:gs>
                    <a:gs pos="60000">
                      <a:schemeClr val="accent2"/>
                    </a:gs>
                    <a:gs pos="5000">
                      <a:schemeClr val="accent1"/>
                    </a:gs>
                  </a:gsLst>
                  <a:path path="circle">
                    <a:fillToRect r="100000" b="100000"/>
                  </a:path>
                </a:gradFill>
                <a:latin typeface="+mj-lt"/>
                <a:cs typeface="Sora ExtraBold" pitchFamily="2" charset="0"/>
              </a:defRPr>
            </a:lvl1pPr>
          </a:lstStyle>
          <a:p>
            <a:pPr algn="ctr"/>
            <a:r>
              <a:rPr lang="en-US" b="0" dirty="0">
                <a:solidFill>
                  <a:schemeClr val="bg1"/>
                </a:solidFill>
              </a:rPr>
              <a:t>120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645C1A-E4CA-D3CF-B185-241721BA7C56}"/>
              </a:ext>
            </a:extLst>
          </p:cNvPr>
          <p:cNvSpPr txBox="1"/>
          <p:nvPr/>
        </p:nvSpPr>
        <p:spPr>
          <a:xfrm>
            <a:off x="9888128" y="4165889"/>
            <a:ext cx="1295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  <a:cs typeface="Sora ExtraBold" pitchFamily="2" charset="0"/>
              </a:rPr>
              <a:t>Sales !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6DA57E-F6B7-7AF2-F30D-5F8C66CA7519}"/>
              </a:ext>
            </a:extLst>
          </p:cNvPr>
          <p:cNvSpPr txBox="1"/>
          <p:nvPr/>
        </p:nvSpPr>
        <p:spPr>
          <a:xfrm>
            <a:off x="7554683" y="4961386"/>
            <a:ext cx="1447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gradFill>
                  <a:gsLst>
                    <a:gs pos="100000">
                      <a:schemeClr val="accent3"/>
                    </a:gs>
                    <a:gs pos="60000">
                      <a:schemeClr val="accent2"/>
                    </a:gs>
                    <a:gs pos="5000">
                      <a:schemeClr val="accent1"/>
                    </a:gs>
                  </a:gsLst>
                  <a:path path="circle">
                    <a:fillToRect r="100000" b="100000"/>
                  </a:path>
                </a:gradFill>
                <a:latin typeface="+mj-lt"/>
                <a:cs typeface="Sora ExtraBold" pitchFamily="2" charset="0"/>
              </a:defRPr>
            </a:lvl1pPr>
          </a:lstStyle>
          <a:p>
            <a:pPr algn="ctr"/>
            <a:r>
              <a:rPr lang="en-US" b="0" dirty="0">
                <a:solidFill>
                  <a:schemeClr val="bg1"/>
                </a:solidFill>
              </a:rPr>
              <a:t>110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6E87F2-5035-4025-869D-5CBDCB777068}"/>
              </a:ext>
            </a:extLst>
          </p:cNvPr>
          <p:cNvSpPr txBox="1"/>
          <p:nvPr/>
        </p:nvSpPr>
        <p:spPr>
          <a:xfrm>
            <a:off x="7630983" y="5470865"/>
            <a:ext cx="1295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  <a:cs typeface="Sora ExtraBold" pitchFamily="2" charset="0"/>
              </a:rPr>
              <a:t>Sales !</a:t>
            </a:r>
          </a:p>
        </p:txBody>
      </p:sp>
    </p:spTree>
    <p:extLst>
      <p:ext uri="{BB962C8B-B14F-4D97-AF65-F5344CB8AC3E}">
        <p14:creationId xmlns:p14="http://schemas.microsoft.com/office/powerpoint/2010/main" val="939482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47C05D-13AA-EE6F-3B5F-D26A3960AA51}"/>
              </a:ext>
            </a:extLst>
          </p:cNvPr>
          <p:cNvCxnSpPr>
            <a:cxnSpLocks/>
          </p:cNvCxnSpPr>
          <p:nvPr/>
        </p:nvCxnSpPr>
        <p:spPr>
          <a:xfrm>
            <a:off x="1220111" y="2675003"/>
            <a:ext cx="10024152" cy="0"/>
          </a:xfrm>
          <a:prstGeom prst="line">
            <a:avLst/>
          </a:prstGeom>
          <a:ln w="6350">
            <a:gradFill flip="none" rotWithShape="1">
              <a:gsLst>
                <a:gs pos="49000">
                  <a:schemeClr val="accent6">
                    <a:alpha val="26000"/>
                  </a:schemeClr>
                </a:gs>
                <a:gs pos="100000">
                  <a:schemeClr val="accent5">
                    <a:alpha val="3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36DCD01-A1B5-9BA6-69D7-2988C671E44B}"/>
              </a:ext>
            </a:extLst>
          </p:cNvPr>
          <p:cNvSpPr txBox="1"/>
          <p:nvPr/>
        </p:nvSpPr>
        <p:spPr>
          <a:xfrm>
            <a:off x="1152017" y="209848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F814C2-3649-6259-56DF-55FC4219CAB5}"/>
              </a:ext>
            </a:extLst>
          </p:cNvPr>
          <p:cNvSpPr txBox="1"/>
          <p:nvPr/>
        </p:nvSpPr>
        <p:spPr>
          <a:xfrm>
            <a:off x="2197740" y="2021539"/>
            <a:ext cx="1907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j-lt"/>
              </a:rPr>
              <a:t>Insert Name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5B30E-8A9D-4261-E0C9-4EE006E7BF7C}"/>
              </a:ext>
            </a:extLst>
          </p:cNvPr>
          <p:cNvSpPr txBox="1"/>
          <p:nvPr/>
        </p:nvSpPr>
        <p:spPr>
          <a:xfrm>
            <a:off x="2197740" y="2273022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Floor price:</a:t>
            </a:r>
          </a:p>
        </p:txBody>
      </p:sp>
      <p:sp>
        <p:nvSpPr>
          <p:cNvPr id="7" name="任意形状 670">
            <a:extLst>
              <a:ext uri="{FF2B5EF4-FFF2-40B4-BE49-F238E27FC236}">
                <a16:creationId xmlns:a16="http://schemas.microsoft.com/office/drawing/2014/main" id="{BE964057-168B-944C-D0B3-3E7FE2E0E804}"/>
              </a:ext>
            </a:extLst>
          </p:cNvPr>
          <p:cNvSpPr/>
          <p:nvPr/>
        </p:nvSpPr>
        <p:spPr>
          <a:xfrm>
            <a:off x="3279236" y="2326133"/>
            <a:ext cx="155388" cy="155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lose/>
                <a:moveTo>
                  <a:pt x="10800" y="19440"/>
                </a:moveTo>
                <a:cubicBezTo>
                  <a:pt x="15572" y="19440"/>
                  <a:pt x="19440" y="15572"/>
                  <a:pt x="19440" y="10800"/>
                </a:cubicBezTo>
                <a:cubicBezTo>
                  <a:pt x="19440" y="6028"/>
                  <a:pt x="15572" y="2160"/>
                  <a:pt x="10800" y="2160"/>
                </a:cubicBezTo>
                <a:cubicBezTo>
                  <a:pt x="6028" y="2160"/>
                  <a:pt x="2160" y="6028"/>
                  <a:pt x="2160" y="10800"/>
                </a:cubicBezTo>
                <a:cubicBezTo>
                  <a:pt x="2160" y="15572"/>
                  <a:pt x="6028" y="19440"/>
                  <a:pt x="10800" y="19440"/>
                </a:cubicBezTo>
                <a:close/>
                <a:moveTo>
                  <a:pt x="7560" y="6480"/>
                </a:moveTo>
                <a:lnTo>
                  <a:pt x="14040" y="6480"/>
                </a:lnTo>
                <a:lnTo>
                  <a:pt x="16740" y="10260"/>
                </a:lnTo>
                <a:lnTo>
                  <a:pt x="10800" y="16200"/>
                </a:lnTo>
                <a:lnTo>
                  <a:pt x="4860" y="10260"/>
                </a:lnTo>
                <a:lnTo>
                  <a:pt x="7560" y="6480"/>
                </a:lnTo>
                <a:close/>
                <a:moveTo>
                  <a:pt x="8672" y="8640"/>
                </a:moveTo>
                <a:lnTo>
                  <a:pt x="7679" y="10033"/>
                </a:lnTo>
                <a:lnTo>
                  <a:pt x="10800" y="13154"/>
                </a:lnTo>
                <a:lnTo>
                  <a:pt x="13921" y="10033"/>
                </a:lnTo>
                <a:lnTo>
                  <a:pt x="12928" y="8640"/>
                </a:lnTo>
                <a:lnTo>
                  <a:pt x="8672" y="864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endParaRPr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A39416-A884-733F-F742-98DEE9196415}"/>
              </a:ext>
            </a:extLst>
          </p:cNvPr>
          <p:cNvSpPr txBox="1"/>
          <p:nvPr/>
        </p:nvSpPr>
        <p:spPr>
          <a:xfrm>
            <a:off x="3370144" y="227302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1.67</a:t>
            </a:r>
          </a:p>
        </p:txBody>
      </p:sp>
      <p:sp>
        <p:nvSpPr>
          <p:cNvPr id="9" name="任意形状 670">
            <a:extLst>
              <a:ext uri="{FF2B5EF4-FFF2-40B4-BE49-F238E27FC236}">
                <a16:creationId xmlns:a16="http://schemas.microsoft.com/office/drawing/2014/main" id="{F055376F-8F4B-3AB7-BBAE-A56839554ED1}"/>
              </a:ext>
            </a:extLst>
          </p:cNvPr>
          <p:cNvSpPr/>
          <p:nvPr/>
        </p:nvSpPr>
        <p:spPr>
          <a:xfrm>
            <a:off x="9933567" y="2316836"/>
            <a:ext cx="173982" cy="173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lose/>
                <a:moveTo>
                  <a:pt x="10800" y="19440"/>
                </a:moveTo>
                <a:cubicBezTo>
                  <a:pt x="15572" y="19440"/>
                  <a:pt x="19440" y="15572"/>
                  <a:pt x="19440" y="10800"/>
                </a:cubicBezTo>
                <a:cubicBezTo>
                  <a:pt x="19440" y="6028"/>
                  <a:pt x="15572" y="2160"/>
                  <a:pt x="10800" y="2160"/>
                </a:cubicBezTo>
                <a:cubicBezTo>
                  <a:pt x="6028" y="2160"/>
                  <a:pt x="2160" y="6028"/>
                  <a:pt x="2160" y="10800"/>
                </a:cubicBezTo>
                <a:cubicBezTo>
                  <a:pt x="2160" y="15572"/>
                  <a:pt x="6028" y="19440"/>
                  <a:pt x="10800" y="19440"/>
                </a:cubicBezTo>
                <a:close/>
                <a:moveTo>
                  <a:pt x="7560" y="6480"/>
                </a:moveTo>
                <a:lnTo>
                  <a:pt x="14040" y="6480"/>
                </a:lnTo>
                <a:lnTo>
                  <a:pt x="16740" y="10260"/>
                </a:lnTo>
                <a:lnTo>
                  <a:pt x="10800" y="16200"/>
                </a:lnTo>
                <a:lnTo>
                  <a:pt x="4860" y="10260"/>
                </a:lnTo>
                <a:lnTo>
                  <a:pt x="7560" y="6480"/>
                </a:lnTo>
                <a:close/>
                <a:moveTo>
                  <a:pt x="8672" y="8640"/>
                </a:moveTo>
                <a:lnTo>
                  <a:pt x="7679" y="10033"/>
                </a:lnTo>
                <a:lnTo>
                  <a:pt x="10800" y="13154"/>
                </a:lnTo>
                <a:lnTo>
                  <a:pt x="13921" y="10033"/>
                </a:lnTo>
                <a:lnTo>
                  <a:pt x="12928" y="8640"/>
                </a:lnTo>
                <a:lnTo>
                  <a:pt x="8672" y="864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endParaRPr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FE7996-1CB2-0720-A10C-EC999B0E0504}"/>
              </a:ext>
            </a:extLst>
          </p:cNvPr>
          <p:cNvSpPr txBox="1"/>
          <p:nvPr/>
        </p:nvSpPr>
        <p:spPr>
          <a:xfrm>
            <a:off x="10059459" y="2273022"/>
            <a:ext cx="912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1,586.02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E6709-A351-D4AC-A4BC-6B420C673AF8}"/>
              </a:ext>
            </a:extLst>
          </p:cNvPr>
          <p:cNvSpPr txBox="1"/>
          <p:nvPr/>
        </p:nvSpPr>
        <p:spPr>
          <a:xfrm>
            <a:off x="10104343" y="2041902"/>
            <a:ext cx="867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>
                <a:solidFill>
                  <a:srgbClr val="00B050"/>
                </a:solidFill>
              </a:rPr>
              <a:t>+78.06%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1F3171-539A-BDAF-D559-17F618B1EA71}"/>
              </a:ext>
            </a:extLst>
          </p:cNvPr>
          <p:cNvCxnSpPr>
            <a:cxnSpLocks/>
          </p:cNvCxnSpPr>
          <p:nvPr/>
        </p:nvCxnSpPr>
        <p:spPr>
          <a:xfrm>
            <a:off x="1220111" y="3479015"/>
            <a:ext cx="10024152" cy="0"/>
          </a:xfrm>
          <a:prstGeom prst="line">
            <a:avLst/>
          </a:prstGeom>
          <a:ln w="6350">
            <a:gradFill flip="none" rotWithShape="1">
              <a:gsLst>
                <a:gs pos="49000">
                  <a:schemeClr val="accent6">
                    <a:alpha val="26000"/>
                  </a:schemeClr>
                </a:gs>
                <a:gs pos="100000">
                  <a:schemeClr val="accent5">
                    <a:alpha val="3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A66143C-4C49-D182-4FC1-195D472F9BD1}"/>
              </a:ext>
            </a:extLst>
          </p:cNvPr>
          <p:cNvSpPr txBox="1"/>
          <p:nvPr/>
        </p:nvSpPr>
        <p:spPr>
          <a:xfrm>
            <a:off x="1152017" y="290396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3180D9-B696-3831-C063-FE5A4D3A4F0F}"/>
              </a:ext>
            </a:extLst>
          </p:cNvPr>
          <p:cNvSpPr txBox="1"/>
          <p:nvPr/>
        </p:nvSpPr>
        <p:spPr>
          <a:xfrm>
            <a:off x="2197740" y="2819769"/>
            <a:ext cx="1907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latin typeface="+mj-lt"/>
              </a:rPr>
              <a:t>Insert Name 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69AE37-ECF5-3A60-7421-16ED22577842}"/>
              </a:ext>
            </a:extLst>
          </p:cNvPr>
          <p:cNvSpPr txBox="1"/>
          <p:nvPr/>
        </p:nvSpPr>
        <p:spPr>
          <a:xfrm>
            <a:off x="2197740" y="3071252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Floor price:</a:t>
            </a:r>
          </a:p>
        </p:txBody>
      </p:sp>
      <p:sp>
        <p:nvSpPr>
          <p:cNvPr id="17" name="任意形状 670">
            <a:extLst>
              <a:ext uri="{FF2B5EF4-FFF2-40B4-BE49-F238E27FC236}">
                <a16:creationId xmlns:a16="http://schemas.microsoft.com/office/drawing/2014/main" id="{75457FAD-FF37-5B0E-0D2E-CFC82BC4007B}"/>
              </a:ext>
            </a:extLst>
          </p:cNvPr>
          <p:cNvSpPr/>
          <p:nvPr/>
        </p:nvSpPr>
        <p:spPr>
          <a:xfrm>
            <a:off x="3279236" y="3124363"/>
            <a:ext cx="155388" cy="155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lose/>
                <a:moveTo>
                  <a:pt x="10800" y="19440"/>
                </a:moveTo>
                <a:cubicBezTo>
                  <a:pt x="15572" y="19440"/>
                  <a:pt x="19440" y="15572"/>
                  <a:pt x="19440" y="10800"/>
                </a:cubicBezTo>
                <a:cubicBezTo>
                  <a:pt x="19440" y="6028"/>
                  <a:pt x="15572" y="2160"/>
                  <a:pt x="10800" y="2160"/>
                </a:cubicBezTo>
                <a:cubicBezTo>
                  <a:pt x="6028" y="2160"/>
                  <a:pt x="2160" y="6028"/>
                  <a:pt x="2160" y="10800"/>
                </a:cubicBezTo>
                <a:cubicBezTo>
                  <a:pt x="2160" y="15572"/>
                  <a:pt x="6028" y="19440"/>
                  <a:pt x="10800" y="19440"/>
                </a:cubicBezTo>
                <a:close/>
                <a:moveTo>
                  <a:pt x="7560" y="6480"/>
                </a:moveTo>
                <a:lnTo>
                  <a:pt x="14040" y="6480"/>
                </a:lnTo>
                <a:lnTo>
                  <a:pt x="16740" y="10260"/>
                </a:lnTo>
                <a:lnTo>
                  <a:pt x="10800" y="16200"/>
                </a:lnTo>
                <a:lnTo>
                  <a:pt x="4860" y="10260"/>
                </a:lnTo>
                <a:lnTo>
                  <a:pt x="7560" y="6480"/>
                </a:lnTo>
                <a:close/>
                <a:moveTo>
                  <a:pt x="8672" y="8640"/>
                </a:moveTo>
                <a:lnTo>
                  <a:pt x="7679" y="10033"/>
                </a:lnTo>
                <a:lnTo>
                  <a:pt x="10800" y="13154"/>
                </a:lnTo>
                <a:lnTo>
                  <a:pt x="13921" y="10033"/>
                </a:lnTo>
                <a:lnTo>
                  <a:pt x="12928" y="8640"/>
                </a:lnTo>
                <a:lnTo>
                  <a:pt x="8672" y="864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endParaRPr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4EA817-6C5B-3F9D-878F-F3EB5D803DC0}"/>
              </a:ext>
            </a:extLst>
          </p:cNvPr>
          <p:cNvSpPr txBox="1"/>
          <p:nvPr/>
        </p:nvSpPr>
        <p:spPr>
          <a:xfrm>
            <a:off x="3370144" y="3071252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4.098</a:t>
            </a:r>
          </a:p>
        </p:txBody>
      </p:sp>
      <p:sp>
        <p:nvSpPr>
          <p:cNvPr id="19" name="任意形状 670">
            <a:extLst>
              <a:ext uri="{FF2B5EF4-FFF2-40B4-BE49-F238E27FC236}">
                <a16:creationId xmlns:a16="http://schemas.microsoft.com/office/drawing/2014/main" id="{7C11BE8B-40CE-7984-A816-5C5B4F0BFD0C}"/>
              </a:ext>
            </a:extLst>
          </p:cNvPr>
          <p:cNvSpPr/>
          <p:nvPr/>
        </p:nvSpPr>
        <p:spPr>
          <a:xfrm>
            <a:off x="9933567" y="3115066"/>
            <a:ext cx="173982" cy="173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lose/>
                <a:moveTo>
                  <a:pt x="10800" y="19440"/>
                </a:moveTo>
                <a:cubicBezTo>
                  <a:pt x="15572" y="19440"/>
                  <a:pt x="19440" y="15572"/>
                  <a:pt x="19440" y="10800"/>
                </a:cubicBezTo>
                <a:cubicBezTo>
                  <a:pt x="19440" y="6028"/>
                  <a:pt x="15572" y="2160"/>
                  <a:pt x="10800" y="2160"/>
                </a:cubicBezTo>
                <a:cubicBezTo>
                  <a:pt x="6028" y="2160"/>
                  <a:pt x="2160" y="6028"/>
                  <a:pt x="2160" y="10800"/>
                </a:cubicBezTo>
                <a:cubicBezTo>
                  <a:pt x="2160" y="15572"/>
                  <a:pt x="6028" y="19440"/>
                  <a:pt x="10800" y="19440"/>
                </a:cubicBezTo>
                <a:close/>
                <a:moveTo>
                  <a:pt x="7560" y="6480"/>
                </a:moveTo>
                <a:lnTo>
                  <a:pt x="14040" y="6480"/>
                </a:lnTo>
                <a:lnTo>
                  <a:pt x="16740" y="10260"/>
                </a:lnTo>
                <a:lnTo>
                  <a:pt x="10800" y="16200"/>
                </a:lnTo>
                <a:lnTo>
                  <a:pt x="4860" y="10260"/>
                </a:lnTo>
                <a:lnTo>
                  <a:pt x="7560" y="6480"/>
                </a:lnTo>
                <a:close/>
                <a:moveTo>
                  <a:pt x="8672" y="8640"/>
                </a:moveTo>
                <a:lnTo>
                  <a:pt x="7679" y="10033"/>
                </a:lnTo>
                <a:lnTo>
                  <a:pt x="10800" y="13154"/>
                </a:lnTo>
                <a:lnTo>
                  <a:pt x="13921" y="10033"/>
                </a:lnTo>
                <a:lnTo>
                  <a:pt x="12928" y="8640"/>
                </a:lnTo>
                <a:lnTo>
                  <a:pt x="8672" y="864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endParaRPr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B9652C-7ADE-0F71-B054-82B129CB0BAC}"/>
              </a:ext>
            </a:extLst>
          </p:cNvPr>
          <p:cNvSpPr txBox="1"/>
          <p:nvPr/>
        </p:nvSpPr>
        <p:spPr>
          <a:xfrm>
            <a:off x="10029002" y="3071252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4,589,52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37F6AF-F5F9-7619-28C8-F9A9CB15E6CF}"/>
              </a:ext>
            </a:extLst>
          </p:cNvPr>
          <p:cNvSpPr txBox="1"/>
          <p:nvPr/>
        </p:nvSpPr>
        <p:spPr>
          <a:xfrm>
            <a:off x="10155639" y="2840132"/>
            <a:ext cx="816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>
                <a:solidFill>
                  <a:srgbClr val="FF0000"/>
                </a:solidFill>
              </a:rPr>
              <a:t>-65.56%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DC5BA4-E7B7-9A51-1F62-00ADBFB98968}"/>
              </a:ext>
            </a:extLst>
          </p:cNvPr>
          <p:cNvCxnSpPr>
            <a:cxnSpLocks/>
          </p:cNvCxnSpPr>
          <p:nvPr/>
        </p:nvCxnSpPr>
        <p:spPr>
          <a:xfrm>
            <a:off x="1220111" y="4283027"/>
            <a:ext cx="10024152" cy="0"/>
          </a:xfrm>
          <a:prstGeom prst="line">
            <a:avLst/>
          </a:prstGeom>
          <a:ln w="6350">
            <a:gradFill flip="none" rotWithShape="1">
              <a:gsLst>
                <a:gs pos="49000">
                  <a:schemeClr val="accent6">
                    <a:alpha val="26000"/>
                  </a:schemeClr>
                </a:gs>
                <a:gs pos="100000">
                  <a:schemeClr val="accent5">
                    <a:alpha val="3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C46FCBA-F39A-166C-1CD4-1FE3F17F0A77}"/>
              </a:ext>
            </a:extLst>
          </p:cNvPr>
          <p:cNvSpPr txBox="1"/>
          <p:nvPr/>
        </p:nvSpPr>
        <p:spPr>
          <a:xfrm>
            <a:off x="1152017" y="370945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9099B4-CFDE-F111-4128-43C094BF91BA}"/>
              </a:ext>
            </a:extLst>
          </p:cNvPr>
          <p:cNvSpPr txBox="1"/>
          <p:nvPr/>
        </p:nvSpPr>
        <p:spPr>
          <a:xfrm>
            <a:off x="2197740" y="3618805"/>
            <a:ext cx="1907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latin typeface="+mj-lt"/>
              </a:rPr>
              <a:t>Insert Name Here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B97449-8C81-C114-8228-A64B91EF7AB3}"/>
              </a:ext>
            </a:extLst>
          </p:cNvPr>
          <p:cNvSpPr txBox="1"/>
          <p:nvPr/>
        </p:nvSpPr>
        <p:spPr>
          <a:xfrm>
            <a:off x="2197740" y="3870288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Floor price:</a:t>
            </a:r>
          </a:p>
        </p:txBody>
      </p:sp>
      <p:sp>
        <p:nvSpPr>
          <p:cNvPr id="27" name="任意形状 670">
            <a:extLst>
              <a:ext uri="{FF2B5EF4-FFF2-40B4-BE49-F238E27FC236}">
                <a16:creationId xmlns:a16="http://schemas.microsoft.com/office/drawing/2014/main" id="{6970BE45-CD5D-4DC8-E152-6535969060C2}"/>
              </a:ext>
            </a:extLst>
          </p:cNvPr>
          <p:cNvSpPr/>
          <p:nvPr/>
        </p:nvSpPr>
        <p:spPr>
          <a:xfrm>
            <a:off x="3279236" y="3923399"/>
            <a:ext cx="155388" cy="155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lose/>
                <a:moveTo>
                  <a:pt x="10800" y="19440"/>
                </a:moveTo>
                <a:cubicBezTo>
                  <a:pt x="15572" y="19440"/>
                  <a:pt x="19440" y="15572"/>
                  <a:pt x="19440" y="10800"/>
                </a:cubicBezTo>
                <a:cubicBezTo>
                  <a:pt x="19440" y="6028"/>
                  <a:pt x="15572" y="2160"/>
                  <a:pt x="10800" y="2160"/>
                </a:cubicBezTo>
                <a:cubicBezTo>
                  <a:pt x="6028" y="2160"/>
                  <a:pt x="2160" y="6028"/>
                  <a:pt x="2160" y="10800"/>
                </a:cubicBezTo>
                <a:cubicBezTo>
                  <a:pt x="2160" y="15572"/>
                  <a:pt x="6028" y="19440"/>
                  <a:pt x="10800" y="19440"/>
                </a:cubicBezTo>
                <a:close/>
                <a:moveTo>
                  <a:pt x="7560" y="6480"/>
                </a:moveTo>
                <a:lnTo>
                  <a:pt x="14040" y="6480"/>
                </a:lnTo>
                <a:lnTo>
                  <a:pt x="16740" y="10260"/>
                </a:lnTo>
                <a:lnTo>
                  <a:pt x="10800" y="16200"/>
                </a:lnTo>
                <a:lnTo>
                  <a:pt x="4860" y="10260"/>
                </a:lnTo>
                <a:lnTo>
                  <a:pt x="7560" y="6480"/>
                </a:lnTo>
                <a:close/>
                <a:moveTo>
                  <a:pt x="8672" y="8640"/>
                </a:moveTo>
                <a:lnTo>
                  <a:pt x="7679" y="10033"/>
                </a:lnTo>
                <a:lnTo>
                  <a:pt x="10800" y="13154"/>
                </a:lnTo>
                <a:lnTo>
                  <a:pt x="13921" y="10033"/>
                </a:lnTo>
                <a:lnTo>
                  <a:pt x="12928" y="8640"/>
                </a:lnTo>
                <a:lnTo>
                  <a:pt x="8672" y="864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endParaRPr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6EDF9D-641C-DE4A-84A0-1A07A331A9AE}"/>
              </a:ext>
            </a:extLst>
          </p:cNvPr>
          <p:cNvSpPr txBox="1"/>
          <p:nvPr/>
        </p:nvSpPr>
        <p:spPr>
          <a:xfrm>
            <a:off x="3370144" y="387028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1.67</a:t>
            </a:r>
          </a:p>
        </p:txBody>
      </p:sp>
      <p:sp>
        <p:nvSpPr>
          <p:cNvPr id="29" name="任意形状 670">
            <a:extLst>
              <a:ext uri="{FF2B5EF4-FFF2-40B4-BE49-F238E27FC236}">
                <a16:creationId xmlns:a16="http://schemas.microsoft.com/office/drawing/2014/main" id="{FA94BF9D-EC7C-E6C9-5AFE-2FEBAD15A8D3}"/>
              </a:ext>
            </a:extLst>
          </p:cNvPr>
          <p:cNvSpPr/>
          <p:nvPr/>
        </p:nvSpPr>
        <p:spPr>
          <a:xfrm>
            <a:off x="9933567" y="3914102"/>
            <a:ext cx="173982" cy="173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lose/>
                <a:moveTo>
                  <a:pt x="10800" y="19440"/>
                </a:moveTo>
                <a:cubicBezTo>
                  <a:pt x="15572" y="19440"/>
                  <a:pt x="19440" y="15572"/>
                  <a:pt x="19440" y="10800"/>
                </a:cubicBezTo>
                <a:cubicBezTo>
                  <a:pt x="19440" y="6028"/>
                  <a:pt x="15572" y="2160"/>
                  <a:pt x="10800" y="2160"/>
                </a:cubicBezTo>
                <a:cubicBezTo>
                  <a:pt x="6028" y="2160"/>
                  <a:pt x="2160" y="6028"/>
                  <a:pt x="2160" y="10800"/>
                </a:cubicBezTo>
                <a:cubicBezTo>
                  <a:pt x="2160" y="15572"/>
                  <a:pt x="6028" y="19440"/>
                  <a:pt x="10800" y="19440"/>
                </a:cubicBezTo>
                <a:close/>
                <a:moveTo>
                  <a:pt x="7560" y="6480"/>
                </a:moveTo>
                <a:lnTo>
                  <a:pt x="14040" y="6480"/>
                </a:lnTo>
                <a:lnTo>
                  <a:pt x="16740" y="10260"/>
                </a:lnTo>
                <a:lnTo>
                  <a:pt x="10800" y="16200"/>
                </a:lnTo>
                <a:lnTo>
                  <a:pt x="4860" y="10260"/>
                </a:lnTo>
                <a:lnTo>
                  <a:pt x="7560" y="6480"/>
                </a:lnTo>
                <a:close/>
                <a:moveTo>
                  <a:pt x="8672" y="8640"/>
                </a:moveTo>
                <a:lnTo>
                  <a:pt x="7679" y="10033"/>
                </a:lnTo>
                <a:lnTo>
                  <a:pt x="10800" y="13154"/>
                </a:lnTo>
                <a:lnTo>
                  <a:pt x="13921" y="10033"/>
                </a:lnTo>
                <a:lnTo>
                  <a:pt x="12928" y="8640"/>
                </a:lnTo>
                <a:lnTo>
                  <a:pt x="8672" y="864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endParaRPr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A4145D-EFBD-EFC1-FA62-4CA12D402163}"/>
              </a:ext>
            </a:extLst>
          </p:cNvPr>
          <p:cNvSpPr txBox="1"/>
          <p:nvPr/>
        </p:nvSpPr>
        <p:spPr>
          <a:xfrm>
            <a:off x="10059459" y="3870288"/>
            <a:ext cx="912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1,586.02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56D1FF-D346-AD8C-DD91-241528CCDB53}"/>
              </a:ext>
            </a:extLst>
          </p:cNvPr>
          <p:cNvSpPr txBox="1"/>
          <p:nvPr/>
        </p:nvSpPr>
        <p:spPr>
          <a:xfrm>
            <a:off x="10737529" y="3639168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>
                <a:solidFill>
                  <a:schemeClr val="accent6">
                    <a:lumMod val="50000"/>
                    <a:lumOff val="50000"/>
                  </a:schemeClr>
                </a:solidFill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93D34A-4CFD-1595-9DF4-0E965F7CAD95}"/>
              </a:ext>
            </a:extLst>
          </p:cNvPr>
          <p:cNvSpPr txBox="1"/>
          <p:nvPr/>
        </p:nvSpPr>
        <p:spPr>
          <a:xfrm>
            <a:off x="2197740" y="4427433"/>
            <a:ext cx="1907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latin typeface="+mj-lt"/>
              </a:rPr>
              <a:t>Insert Name Here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8CEF28-DDBB-83A3-107E-01DCAA3F46F5}"/>
              </a:ext>
            </a:extLst>
          </p:cNvPr>
          <p:cNvCxnSpPr>
            <a:cxnSpLocks/>
          </p:cNvCxnSpPr>
          <p:nvPr/>
        </p:nvCxnSpPr>
        <p:spPr>
          <a:xfrm>
            <a:off x="1220111" y="5087039"/>
            <a:ext cx="10024152" cy="0"/>
          </a:xfrm>
          <a:prstGeom prst="line">
            <a:avLst/>
          </a:prstGeom>
          <a:ln w="6350">
            <a:gradFill flip="none" rotWithShape="1">
              <a:gsLst>
                <a:gs pos="49000">
                  <a:schemeClr val="accent6">
                    <a:alpha val="26000"/>
                  </a:schemeClr>
                </a:gs>
                <a:gs pos="100000">
                  <a:schemeClr val="accent5">
                    <a:alpha val="3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423F920-741C-0A5F-DAAF-68BCDB1AC37B}"/>
              </a:ext>
            </a:extLst>
          </p:cNvPr>
          <p:cNvSpPr txBox="1"/>
          <p:nvPr/>
        </p:nvSpPr>
        <p:spPr>
          <a:xfrm>
            <a:off x="1152017" y="4514941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E839C2A-857A-B7E5-6752-975F06F80D8D}"/>
              </a:ext>
            </a:extLst>
          </p:cNvPr>
          <p:cNvSpPr txBox="1"/>
          <p:nvPr/>
        </p:nvSpPr>
        <p:spPr>
          <a:xfrm>
            <a:off x="2197740" y="4678916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Floor price:</a:t>
            </a:r>
          </a:p>
        </p:txBody>
      </p:sp>
      <p:sp>
        <p:nvSpPr>
          <p:cNvPr id="37" name="任意形状 670">
            <a:extLst>
              <a:ext uri="{FF2B5EF4-FFF2-40B4-BE49-F238E27FC236}">
                <a16:creationId xmlns:a16="http://schemas.microsoft.com/office/drawing/2014/main" id="{533BEBC2-0D80-FD1D-6DFE-A132F00E1BEE}"/>
              </a:ext>
            </a:extLst>
          </p:cNvPr>
          <p:cNvSpPr/>
          <p:nvPr/>
        </p:nvSpPr>
        <p:spPr>
          <a:xfrm>
            <a:off x="3279236" y="4732027"/>
            <a:ext cx="155388" cy="155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lose/>
                <a:moveTo>
                  <a:pt x="10800" y="19440"/>
                </a:moveTo>
                <a:cubicBezTo>
                  <a:pt x="15572" y="19440"/>
                  <a:pt x="19440" y="15572"/>
                  <a:pt x="19440" y="10800"/>
                </a:cubicBezTo>
                <a:cubicBezTo>
                  <a:pt x="19440" y="6028"/>
                  <a:pt x="15572" y="2160"/>
                  <a:pt x="10800" y="2160"/>
                </a:cubicBezTo>
                <a:cubicBezTo>
                  <a:pt x="6028" y="2160"/>
                  <a:pt x="2160" y="6028"/>
                  <a:pt x="2160" y="10800"/>
                </a:cubicBezTo>
                <a:cubicBezTo>
                  <a:pt x="2160" y="15572"/>
                  <a:pt x="6028" y="19440"/>
                  <a:pt x="10800" y="19440"/>
                </a:cubicBezTo>
                <a:close/>
                <a:moveTo>
                  <a:pt x="7560" y="6480"/>
                </a:moveTo>
                <a:lnTo>
                  <a:pt x="14040" y="6480"/>
                </a:lnTo>
                <a:lnTo>
                  <a:pt x="16740" y="10260"/>
                </a:lnTo>
                <a:lnTo>
                  <a:pt x="10800" y="16200"/>
                </a:lnTo>
                <a:lnTo>
                  <a:pt x="4860" y="10260"/>
                </a:lnTo>
                <a:lnTo>
                  <a:pt x="7560" y="6480"/>
                </a:lnTo>
                <a:close/>
                <a:moveTo>
                  <a:pt x="8672" y="8640"/>
                </a:moveTo>
                <a:lnTo>
                  <a:pt x="7679" y="10033"/>
                </a:lnTo>
                <a:lnTo>
                  <a:pt x="10800" y="13154"/>
                </a:lnTo>
                <a:lnTo>
                  <a:pt x="13921" y="10033"/>
                </a:lnTo>
                <a:lnTo>
                  <a:pt x="12928" y="8640"/>
                </a:lnTo>
                <a:lnTo>
                  <a:pt x="8672" y="864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endParaRPr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EA0254-E69E-3703-A959-E10BAA3A7829}"/>
              </a:ext>
            </a:extLst>
          </p:cNvPr>
          <p:cNvSpPr txBox="1"/>
          <p:nvPr/>
        </p:nvSpPr>
        <p:spPr>
          <a:xfrm>
            <a:off x="3370144" y="467891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1.67</a:t>
            </a:r>
          </a:p>
        </p:txBody>
      </p:sp>
      <p:sp>
        <p:nvSpPr>
          <p:cNvPr id="39" name="任意形状 670">
            <a:extLst>
              <a:ext uri="{FF2B5EF4-FFF2-40B4-BE49-F238E27FC236}">
                <a16:creationId xmlns:a16="http://schemas.microsoft.com/office/drawing/2014/main" id="{FD3461CE-C07E-4110-B296-C040C2C129D5}"/>
              </a:ext>
            </a:extLst>
          </p:cNvPr>
          <p:cNvSpPr/>
          <p:nvPr/>
        </p:nvSpPr>
        <p:spPr>
          <a:xfrm>
            <a:off x="9933567" y="4722730"/>
            <a:ext cx="173982" cy="173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lose/>
                <a:moveTo>
                  <a:pt x="10800" y="19440"/>
                </a:moveTo>
                <a:cubicBezTo>
                  <a:pt x="15572" y="19440"/>
                  <a:pt x="19440" y="15572"/>
                  <a:pt x="19440" y="10800"/>
                </a:cubicBezTo>
                <a:cubicBezTo>
                  <a:pt x="19440" y="6028"/>
                  <a:pt x="15572" y="2160"/>
                  <a:pt x="10800" y="2160"/>
                </a:cubicBezTo>
                <a:cubicBezTo>
                  <a:pt x="6028" y="2160"/>
                  <a:pt x="2160" y="6028"/>
                  <a:pt x="2160" y="10800"/>
                </a:cubicBezTo>
                <a:cubicBezTo>
                  <a:pt x="2160" y="15572"/>
                  <a:pt x="6028" y="19440"/>
                  <a:pt x="10800" y="19440"/>
                </a:cubicBezTo>
                <a:close/>
                <a:moveTo>
                  <a:pt x="7560" y="6480"/>
                </a:moveTo>
                <a:lnTo>
                  <a:pt x="14040" y="6480"/>
                </a:lnTo>
                <a:lnTo>
                  <a:pt x="16740" y="10260"/>
                </a:lnTo>
                <a:lnTo>
                  <a:pt x="10800" y="16200"/>
                </a:lnTo>
                <a:lnTo>
                  <a:pt x="4860" y="10260"/>
                </a:lnTo>
                <a:lnTo>
                  <a:pt x="7560" y="6480"/>
                </a:lnTo>
                <a:close/>
                <a:moveTo>
                  <a:pt x="8672" y="8640"/>
                </a:moveTo>
                <a:lnTo>
                  <a:pt x="7679" y="10033"/>
                </a:lnTo>
                <a:lnTo>
                  <a:pt x="10800" y="13154"/>
                </a:lnTo>
                <a:lnTo>
                  <a:pt x="13921" y="10033"/>
                </a:lnTo>
                <a:lnTo>
                  <a:pt x="12928" y="8640"/>
                </a:lnTo>
                <a:lnTo>
                  <a:pt x="8672" y="864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endParaRPr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285F2F-641D-687C-CBAA-8CA5DC665EA6}"/>
              </a:ext>
            </a:extLst>
          </p:cNvPr>
          <p:cNvSpPr txBox="1"/>
          <p:nvPr/>
        </p:nvSpPr>
        <p:spPr>
          <a:xfrm>
            <a:off x="10059459" y="4678916"/>
            <a:ext cx="912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1,586.02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B32904-75B8-8E84-86FF-D1961F7FE641}"/>
              </a:ext>
            </a:extLst>
          </p:cNvPr>
          <p:cNvSpPr txBox="1"/>
          <p:nvPr/>
        </p:nvSpPr>
        <p:spPr>
          <a:xfrm>
            <a:off x="10155639" y="4447796"/>
            <a:ext cx="816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>
                <a:solidFill>
                  <a:srgbClr val="FF0000"/>
                </a:solidFill>
              </a:rPr>
              <a:t>-59.55%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9E42C03-1FFE-4E8F-A0F5-1912CCE49916}"/>
              </a:ext>
            </a:extLst>
          </p:cNvPr>
          <p:cNvCxnSpPr>
            <a:cxnSpLocks/>
          </p:cNvCxnSpPr>
          <p:nvPr/>
        </p:nvCxnSpPr>
        <p:spPr>
          <a:xfrm>
            <a:off x="1220111" y="5891050"/>
            <a:ext cx="10024152" cy="0"/>
          </a:xfrm>
          <a:prstGeom prst="line">
            <a:avLst/>
          </a:prstGeom>
          <a:ln w="6350">
            <a:gradFill flip="none" rotWithShape="1">
              <a:gsLst>
                <a:gs pos="49000">
                  <a:schemeClr val="accent6">
                    <a:alpha val="26000"/>
                  </a:schemeClr>
                </a:gs>
                <a:gs pos="100000">
                  <a:schemeClr val="accent5">
                    <a:alpha val="3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662177A-F0CB-3ECB-B555-82D0ABC4F719}"/>
              </a:ext>
            </a:extLst>
          </p:cNvPr>
          <p:cNvSpPr txBox="1"/>
          <p:nvPr/>
        </p:nvSpPr>
        <p:spPr>
          <a:xfrm>
            <a:off x="1152017" y="532042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657F33-8EEB-2111-2AD6-EB49292AAF0B}"/>
              </a:ext>
            </a:extLst>
          </p:cNvPr>
          <p:cNvSpPr txBox="1"/>
          <p:nvPr/>
        </p:nvSpPr>
        <p:spPr>
          <a:xfrm>
            <a:off x="2197740" y="5236817"/>
            <a:ext cx="1907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latin typeface="+mj-lt"/>
              </a:rPr>
              <a:t>Insert Name Here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E54DFF-3D37-026C-3EF7-7FEE0EC51EBE}"/>
              </a:ext>
            </a:extLst>
          </p:cNvPr>
          <p:cNvSpPr txBox="1"/>
          <p:nvPr/>
        </p:nvSpPr>
        <p:spPr>
          <a:xfrm>
            <a:off x="2197740" y="5488300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Floor price:</a:t>
            </a:r>
          </a:p>
        </p:txBody>
      </p:sp>
      <p:sp>
        <p:nvSpPr>
          <p:cNvPr id="47" name="任意形状 670">
            <a:extLst>
              <a:ext uri="{FF2B5EF4-FFF2-40B4-BE49-F238E27FC236}">
                <a16:creationId xmlns:a16="http://schemas.microsoft.com/office/drawing/2014/main" id="{1713698B-AFEA-36C6-AB20-AC722FBE8B0C}"/>
              </a:ext>
            </a:extLst>
          </p:cNvPr>
          <p:cNvSpPr/>
          <p:nvPr/>
        </p:nvSpPr>
        <p:spPr>
          <a:xfrm>
            <a:off x="3279236" y="5541411"/>
            <a:ext cx="155388" cy="155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lose/>
                <a:moveTo>
                  <a:pt x="10800" y="19440"/>
                </a:moveTo>
                <a:cubicBezTo>
                  <a:pt x="15572" y="19440"/>
                  <a:pt x="19440" y="15572"/>
                  <a:pt x="19440" y="10800"/>
                </a:cubicBezTo>
                <a:cubicBezTo>
                  <a:pt x="19440" y="6028"/>
                  <a:pt x="15572" y="2160"/>
                  <a:pt x="10800" y="2160"/>
                </a:cubicBezTo>
                <a:cubicBezTo>
                  <a:pt x="6028" y="2160"/>
                  <a:pt x="2160" y="6028"/>
                  <a:pt x="2160" y="10800"/>
                </a:cubicBezTo>
                <a:cubicBezTo>
                  <a:pt x="2160" y="15572"/>
                  <a:pt x="6028" y="19440"/>
                  <a:pt x="10800" y="19440"/>
                </a:cubicBezTo>
                <a:close/>
                <a:moveTo>
                  <a:pt x="7560" y="6480"/>
                </a:moveTo>
                <a:lnTo>
                  <a:pt x="14040" y="6480"/>
                </a:lnTo>
                <a:lnTo>
                  <a:pt x="16740" y="10260"/>
                </a:lnTo>
                <a:lnTo>
                  <a:pt x="10800" y="16200"/>
                </a:lnTo>
                <a:lnTo>
                  <a:pt x="4860" y="10260"/>
                </a:lnTo>
                <a:lnTo>
                  <a:pt x="7560" y="6480"/>
                </a:lnTo>
                <a:close/>
                <a:moveTo>
                  <a:pt x="8672" y="8640"/>
                </a:moveTo>
                <a:lnTo>
                  <a:pt x="7679" y="10033"/>
                </a:lnTo>
                <a:lnTo>
                  <a:pt x="10800" y="13154"/>
                </a:lnTo>
                <a:lnTo>
                  <a:pt x="13921" y="10033"/>
                </a:lnTo>
                <a:lnTo>
                  <a:pt x="12928" y="8640"/>
                </a:lnTo>
                <a:lnTo>
                  <a:pt x="8672" y="864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endParaRPr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F0A951-5D00-8F0F-D4B5-65E5E3574EFD}"/>
              </a:ext>
            </a:extLst>
          </p:cNvPr>
          <p:cNvSpPr txBox="1"/>
          <p:nvPr/>
        </p:nvSpPr>
        <p:spPr>
          <a:xfrm>
            <a:off x="3370144" y="548830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1.67</a:t>
            </a:r>
          </a:p>
        </p:txBody>
      </p:sp>
      <p:sp>
        <p:nvSpPr>
          <p:cNvPr id="49" name="任意形状 670">
            <a:extLst>
              <a:ext uri="{FF2B5EF4-FFF2-40B4-BE49-F238E27FC236}">
                <a16:creationId xmlns:a16="http://schemas.microsoft.com/office/drawing/2014/main" id="{BD02A7CA-6825-8A86-8390-8F73FD5019BB}"/>
              </a:ext>
            </a:extLst>
          </p:cNvPr>
          <p:cNvSpPr/>
          <p:nvPr/>
        </p:nvSpPr>
        <p:spPr>
          <a:xfrm>
            <a:off x="9933567" y="5532114"/>
            <a:ext cx="173982" cy="173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lose/>
                <a:moveTo>
                  <a:pt x="10800" y="19440"/>
                </a:moveTo>
                <a:cubicBezTo>
                  <a:pt x="15572" y="19440"/>
                  <a:pt x="19440" y="15572"/>
                  <a:pt x="19440" y="10800"/>
                </a:cubicBezTo>
                <a:cubicBezTo>
                  <a:pt x="19440" y="6028"/>
                  <a:pt x="15572" y="2160"/>
                  <a:pt x="10800" y="2160"/>
                </a:cubicBezTo>
                <a:cubicBezTo>
                  <a:pt x="6028" y="2160"/>
                  <a:pt x="2160" y="6028"/>
                  <a:pt x="2160" y="10800"/>
                </a:cubicBezTo>
                <a:cubicBezTo>
                  <a:pt x="2160" y="15572"/>
                  <a:pt x="6028" y="19440"/>
                  <a:pt x="10800" y="19440"/>
                </a:cubicBezTo>
                <a:close/>
                <a:moveTo>
                  <a:pt x="7560" y="6480"/>
                </a:moveTo>
                <a:lnTo>
                  <a:pt x="14040" y="6480"/>
                </a:lnTo>
                <a:lnTo>
                  <a:pt x="16740" y="10260"/>
                </a:lnTo>
                <a:lnTo>
                  <a:pt x="10800" y="16200"/>
                </a:lnTo>
                <a:lnTo>
                  <a:pt x="4860" y="10260"/>
                </a:lnTo>
                <a:lnTo>
                  <a:pt x="7560" y="6480"/>
                </a:lnTo>
                <a:close/>
                <a:moveTo>
                  <a:pt x="8672" y="8640"/>
                </a:moveTo>
                <a:lnTo>
                  <a:pt x="7679" y="10033"/>
                </a:lnTo>
                <a:lnTo>
                  <a:pt x="10800" y="13154"/>
                </a:lnTo>
                <a:lnTo>
                  <a:pt x="13921" y="10033"/>
                </a:lnTo>
                <a:lnTo>
                  <a:pt x="12928" y="8640"/>
                </a:lnTo>
                <a:lnTo>
                  <a:pt x="8672" y="864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endParaRPr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9F09BB4-19E9-3573-8D6A-551E7F3ED47B}"/>
              </a:ext>
            </a:extLst>
          </p:cNvPr>
          <p:cNvSpPr txBox="1"/>
          <p:nvPr/>
        </p:nvSpPr>
        <p:spPr>
          <a:xfrm>
            <a:off x="10059459" y="5488300"/>
            <a:ext cx="912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1,586.02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42E0B9-7791-23B5-CE49-AA19C3B62F5D}"/>
              </a:ext>
            </a:extLst>
          </p:cNvPr>
          <p:cNvSpPr txBox="1"/>
          <p:nvPr/>
        </p:nvSpPr>
        <p:spPr>
          <a:xfrm>
            <a:off x="10104343" y="5257180"/>
            <a:ext cx="867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>
                <a:solidFill>
                  <a:srgbClr val="00B050"/>
                </a:solidFill>
              </a:rPr>
              <a:t>+79.65%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C5C8B8-9915-671A-65C9-D953D636D21A}"/>
              </a:ext>
            </a:extLst>
          </p:cNvPr>
          <p:cNvSpPr txBox="1"/>
          <p:nvPr/>
        </p:nvSpPr>
        <p:spPr>
          <a:xfrm>
            <a:off x="2082106" y="696549"/>
            <a:ext cx="80277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Table Slide Section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F8ECC194-B808-7F40-7238-1F49759D06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954274AF-A266-CDE7-F0AB-C3C2BE63C02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725DF398-E66C-850C-F8A8-325868B1AD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9315D126-E666-B279-C025-E4751BF0AF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41D226DE-EA94-7D71-4D7D-925BA3911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2422568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8643B7-AAFC-170D-7EBB-B8649FAA9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449223"/>
              </p:ext>
            </p:extLst>
          </p:nvPr>
        </p:nvGraphicFramePr>
        <p:xfrm>
          <a:off x="1281001" y="1936200"/>
          <a:ext cx="9629999" cy="23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246">
                  <a:extLst>
                    <a:ext uri="{9D8B030D-6E8A-4147-A177-3AD203B41FA5}">
                      <a16:colId xmlns:a16="http://schemas.microsoft.com/office/drawing/2014/main" val="2533504739"/>
                    </a:ext>
                  </a:extLst>
                </a:gridCol>
                <a:gridCol w="2707367">
                  <a:extLst>
                    <a:ext uri="{9D8B030D-6E8A-4147-A177-3AD203B41FA5}">
                      <a16:colId xmlns:a16="http://schemas.microsoft.com/office/drawing/2014/main" val="3890514717"/>
                    </a:ext>
                  </a:extLst>
                </a:gridCol>
                <a:gridCol w="1130925">
                  <a:extLst>
                    <a:ext uri="{9D8B030D-6E8A-4147-A177-3AD203B41FA5}">
                      <a16:colId xmlns:a16="http://schemas.microsoft.com/office/drawing/2014/main" val="3708644974"/>
                    </a:ext>
                  </a:extLst>
                </a:gridCol>
                <a:gridCol w="1130925">
                  <a:extLst>
                    <a:ext uri="{9D8B030D-6E8A-4147-A177-3AD203B41FA5}">
                      <a16:colId xmlns:a16="http://schemas.microsoft.com/office/drawing/2014/main" val="1768383295"/>
                    </a:ext>
                  </a:extLst>
                </a:gridCol>
                <a:gridCol w="1130925">
                  <a:extLst>
                    <a:ext uri="{9D8B030D-6E8A-4147-A177-3AD203B41FA5}">
                      <a16:colId xmlns:a16="http://schemas.microsoft.com/office/drawing/2014/main" val="3507416604"/>
                    </a:ext>
                  </a:extLst>
                </a:gridCol>
                <a:gridCol w="993843">
                  <a:extLst>
                    <a:ext uri="{9D8B030D-6E8A-4147-A177-3AD203B41FA5}">
                      <a16:colId xmlns:a16="http://schemas.microsoft.com/office/drawing/2014/main" val="3810941923"/>
                    </a:ext>
                  </a:extLst>
                </a:gridCol>
                <a:gridCol w="1130925">
                  <a:extLst>
                    <a:ext uri="{9D8B030D-6E8A-4147-A177-3AD203B41FA5}">
                      <a16:colId xmlns:a16="http://schemas.microsoft.com/office/drawing/2014/main" val="1245514683"/>
                    </a:ext>
                  </a:extLst>
                </a:gridCol>
                <a:gridCol w="993843">
                  <a:extLst>
                    <a:ext uri="{9D8B030D-6E8A-4147-A177-3AD203B41FA5}">
                      <a16:colId xmlns:a16="http://schemas.microsoft.com/office/drawing/2014/main" val="2441510848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j-lt"/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j-lt"/>
                        </a:rPr>
                        <a:t>Title here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Title here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Title here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Title here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Title here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1473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Your Amazing Text Goes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$240.560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John Doe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Q1-Q4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011140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+18%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1294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Your Cool Text Goes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$240.560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John Doe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Q1-Q4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011140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+0.77%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57348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Your Amazing Text Goes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$240.560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John Doe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Q1-Q4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011140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+25%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33389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Your Cool Text Goes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$240.560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John Doe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28207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Your Cool Text Goes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$240.560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John Doe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87248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11800D4-01EF-C214-DEE7-640AA5A97D2E}"/>
              </a:ext>
            </a:extLst>
          </p:cNvPr>
          <p:cNvSpPr txBox="1"/>
          <p:nvPr/>
        </p:nvSpPr>
        <p:spPr>
          <a:xfrm>
            <a:off x="1055687" y="696549"/>
            <a:ext cx="100806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Table Slide Section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9E4AF66-228D-D3D7-98AB-71B7DC14015A}"/>
              </a:ext>
            </a:extLst>
          </p:cNvPr>
          <p:cNvGrpSpPr/>
          <p:nvPr/>
        </p:nvGrpSpPr>
        <p:grpSpPr>
          <a:xfrm>
            <a:off x="1288006" y="4782410"/>
            <a:ext cx="9615988" cy="1185703"/>
            <a:chOff x="1038000" y="4782410"/>
            <a:chExt cx="9615988" cy="118570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26B31C-58FE-8555-E5D5-ACDC796EEE77}"/>
                </a:ext>
              </a:extLst>
            </p:cNvPr>
            <p:cNvSpPr txBox="1"/>
            <p:nvPr/>
          </p:nvSpPr>
          <p:spPr>
            <a:xfrm>
              <a:off x="1038000" y="4782410"/>
              <a:ext cx="3637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Value 1: </a:t>
              </a:r>
              <a:r>
                <a:rPr lang="en-US" sz="1200" dirty="0">
                  <a:solidFill>
                    <a:schemeClr val="accent1"/>
                  </a:solidFill>
                  <a:cs typeface="Arial" panose="020B0604020202020204" pitchFamily="34" charset="0"/>
                </a:rPr>
                <a:t>Project Meetup London, 2022 - 2023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8283073-16AD-1CD8-9243-66848DEB982D}"/>
                </a:ext>
              </a:extLst>
            </p:cNvPr>
            <p:cNvSpPr txBox="1"/>
            <p:nvPr/>
          </p:nvSpPr>
          <p:spPr>
            <a:xfrm>
              <a:off x="4892739" y="4782410"/>
              <a:ext cx="7032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25%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9EDEBB-0CBE-1684-5EA1-49A1E1193EA6}"/>
                </a:ext>
              </a:extLst>
            </p:cNvPr>
            <p:cNvSpPr txBox="1"/>
            <p:nvPr/>
          </p:nvSpPr>
          <p:spPr>
            <a:xfrm>
              <a:off x="1038000" y="5236762"/>
              <a:ext cx="3637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Value 2: </a:t>
              </a:r>
              <a:r>
                <a:rPr lang="en-US" sz="1200" dirty="0">
                  <a:solidFill>
                    <a:schemeClr val="accent1"/>
                  </a:solidFill>
                  <a:cs typeface="Arial" panose="020B0604020202020204" pitchFamily="34" charset="0"/>
                </a:rPr>
                <a:t>Project Paris, 2022 - 2023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149BEF-CC73-BDE4-8775-26E95B4A6115}"/>
                </a:ext>
              </a:extLst>
            </p:cNvPr>
            <p:cNvSpPr txBox="1"/>
            <p:nvPr/>
          </p:nvSpPr>
          <p:spPr>
            <a:xfrm>
              <a:off x="4892739" y="5236762"/>
              <a:ext cx="7032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25%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55DD3C-3138-EE2A-49BD-C69682909E96}"/>
                </a:ext>
              </a:extLst>
            </p:cNvPr>
            <p:cNvSpPr txBox="1"/>
            <p:nvPr/>
          </p:nvSpPr>
          <p:spPr>
            <a:xfrm>
              <a:off x="1038000" y="5691114"/>
              <a:ext cx="3637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Value 3: </a:t>
              </a:r>
              <a:r>
                <a:rPr lang="en-US" sz="1200" dirty="0">
                  <a:solidFill>
                    <a:schemeClr val="accent1"/>
                  </a:solidFill>
                  <a:cs typeface="Arial" panose="020B0604020202020204" pitchFamily="34" charset="0"/>
                </a:rPr>
                <a:t>Project Meetup London, 2022 - 2023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BF75B6-9984-6D9E-454A-19073F2688E6}"/>
                </a:ext>
              </a:extLst>
            </p:cNvPr>
            <p:cNvSpPr txBox="1"/>
            <p:nvPr/>
          </p:nvSpPr>
          <p:spPr>
            <a:xfrm>
              <a:off x="4892739" y="5691114"/>
              <a:ext cx="7032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25%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1325AD-54C1-E355-641F-BF300416F7D8}"/>
                </a:ext>
              </a:extLst>
            </p:cNvPr>
            <p:cNvSpPr txBox="1"/>
            <p:nvPr/>
          </p:nvSpPr>
          <p:spPr>
            <a:xfrm>
              <a:off x="6096000" y="4782410"/>
              <a:ext cx="3637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Value 4: </a:t>
              </a:r>
              <a:r>
                <a:rPr lang="en-US" sz="1200" dirty="0">
                  <a:solidFill>
                    <a:schemeClr val="accent1"/>
                  </a:solidFill>
                  <a:cs typeface="Arial" panose="020B0604020202020204" pitchFamily="34" charset="0"/>
                </a:rPr>
                <a:t>Project Meetup London, 2022 - 2023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EC4001-59E7-6143-8C60-AD992F0C1B19}"/>
                </a:ext>
              </a:extLst>
            </p:cNvPr>
            <p:cNvSpPr txBox="1"/>
            <p:nvPr/>
          </p:nvSpPr>
          <p:spPr>
            <a:xfrm>
              <a:off x="9950739" y="4782410"/>
              <a:ext cx="7032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25%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D97DDF-A0D4-F156-EAC7-390781433DC0}"/>
                </a:ext>
              </a:extLst>
            </p:cNvPr>
            <p:cNvSpPr txBox="1"/>
            <p:nvPr/>
          </p:nvSpPr>
          <p:spPr>
            <a:xfrm>
              <a:off x="6096000" y="5236762"/>
              <a:ext cx="3637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Value 5: </a:t>
              </a:r>
              <a:r>
                <a:rPr lang="en-US" sz="1200" dirty="0">
                  <a:solidFill>
                    <a:schemeClr val="accent1"/>
                  </a:solidFill>
                  <a:cs typeface="Arial" panose="020B0604020202020204" pitchFamily="34" charset="0"/>
                </a:rPr>
                <a:t>Project Paris, 2022 - 2023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241322F-5F2F-3039-7C49-E5B735A79622}"/>
                </a:ext>
              </a:extLst>
            </p:cNvPr>
            <p:cNvSpPr txBox="1"/>
            <p:nvPr/>
          </p:nvSpPr>
          <p:spPr>
            <a:xfrm>
              <a:off x="9950739" y="5236762"/>
              <a:ext cx="7032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25%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2914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5BBAFA4-68EE-F443-9639-BAE88032FCCF}"/>
              </a:ext>
            </a:extLst>
          </p:cNvPr>
          <p:cNvSpPr/>
          <p:nvPr/>
        </p:nvSpPr>
        <p:spPr>
          <a:xfrm>
            <a:off x="2097692" y="960120"/>
            <a:ext cx="2057400" cy="4940300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66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33E731E-DEC8-7A42-9236-8B6F222901D2}"/>
              </a:ext>
            </a:extLst>
          </p:cNvPr>
          <p:cNvSpPr/>
          <p:nvPr/>
        </p:nvSpPr>
        <p:spPr>
          <a:xfrm>
            <a:off x="2097692" y="3469046"/>
            <a:ext cx="2061318" cy="661480"/>
          </a:xfrm>
          <a:prstGeom prst="rect">
            <a:avLst/>
          </a:prstGeom>
          <a:gradFill flip="none" rotWithShape="1">
            <a:gsLst>
              <a:gs pos="15000">
                <a:schemeClr val="bg1">
                  <a:alpha val="30000"/>
                </a:schemeClr>
              </a:gs>
              <a:gs pos="85000">
                <a:schemeClr val="bg1">
                  <a:alpha val="7000"/>
                </a:schemeClr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Option 01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A6EB6D-B306-3383-9360-463D1515084F}"/>
              </a:ext>
            </a:extLst>
          </p:cNvPr>
          <p:cNvSpPr/>
          <p:nvPr/>
        </p:nvSpPr>
        <p:spPr>
          <a:xfrm>
            <a:off x="2097692" y="4131986"/>
            <a:ext cx="2061318" cy="661480"/>
          </a:xfrm>
          <a:prstGeom prst="rect">
            <a:avLst/>
          </a:prstGeom>
          <a:gradFill flip="none" rotWithShape="1">
            <a:gsLst>
              <a:gs pos="15000">
                <a:schemeClr val="bg1">
                  <a:alpha val="30000"/>
                </a:schemeClr>
              </a:gs>
              <a:gs pos="85000">
                <a:schemeClr val="bg1">
                  <a:alpha val="7000"/>
                </a:schemeClr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Option 02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9E125AE-1EFD-4A20-DB45-67F062A990F6}"/>
              </a:ext>
            </a:extLst>
          </p:cNvPr>
          <p:cNvSpPr/>
          <p:nvPr/>
        </p:nvSpPr>
        <p:spPr>
          <a:xfrm>
            <a:off x="2097692" y="4794926"/>
            <a:ext cx="2061318" cy="661480"/>
          </a:xfrm>
          <a:prstGeom prst="rect">
            <a:avLst/>
          </a:prstGeom>
          <a:gradFill flip="none" rotWithShape="1">
            <a:gsLst>
              <a:gs pos="15000">
                <a:schemeClr val="bg1">
                  <a:alpha val="30000"/>
                </a:schemeClr>
              </a:gs>
              <a:gs pos="85000">
                <a:schemeClr val="bg1">
                  <a:alpha val="7000"/>
                </a:schemeClr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Option 03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B06E4FA-0A59-3471-F5B0-441C801FE48E}"/>
              </a:ext>
            </a:extLst>
          </p:cNvPr>
          <p:cNvSpPr/>
          <p:nvPr/>
        </p:nvSpPr>
        <p:spPr>
          <a:xfrm>
            <a:off x="2097692" y="957580"/>
            <a:ext cx="2057400" cy="2362901"/>
          </a:xfrm>
          <a:custGeom>
            <a:avLst/>
            <a:gdLst>
              <a:gd name="connsiteX0" fmla="*/ 325973 w 2057400"/>
              <a:gd name="connsiteY0" fmla="*/ 0 h 2362901"/>
              <a:gd name="connsiteX1" fmla="*/ 1731427 w 2057400"/>
              <a:gd name="connsiteY1" fmla="*/ 0 h 2362901"/>
              <a:gd name="connsiteX2" fmla="*/ 2057400 w 2057400"/>
              <a:gd name="connsiteY2" fmla="*/ 325973 h 2362901"/>
              <a:gd name="connsiteX3" fmla="*/ 2057400 w 2057400"/>
              <a:gd name="connsiteY3" fmla="*/ 1955800 h 2362901"/>
              <a:gd name="connsiteX4" fmla="*/ 1257199 w 2057400"/>
              <a:gd name="connsiteY4" fmla="*/ 1955800 h 2362901"/>
              <a:gd name="connsiteX5" fmla="*/ 1021080 w 2057400"/>
              <a:gd name="connsiteY5" fmla="*/ 2362901 h 2362901"/>
              <a:gd name="connsiteX6" fmla="*/ 784962 w 2057400"/>
              <a:gd name="connsiteY6" fmla="*/ 1955800 h 2362901"/>
              <a:gd name="connsiteX7" fmla="*/ 0 w 2057400"/>
              <a:gd name="connsiteY7" fmla="*/ 1955800 h 2362901"/>
              <a:gd name="connsiteX8" fmla="*/ 0 w 2057400"/>
              <a:gd name="connsiteY8" fmla="*/ 325973 h 2362901"/>
              <a:gd name="connsiteX9" fmla="*/ 325973 w 2057400"/>
              <a:gd name="connsiteY9" fmla="*/ 0 h 236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57400" h="2362901">
                <a:moveTo>
                  <a:pt x="325973" y="0"/>
                </a:moveTo>
                <a:lnTo>
                  <a:pt x="1731427" y="0"/>
                </a:lnTo>
                <a:cubicBezTo>
                  <a:pt x="1911457" y="0"/>
                  <a:pt x="2057400" y="145943"/>
                  <a:pt x="2057400" y="325973"/>
                </a:cubicBezTo>
                <a:lnTo>
                  <a:pt x="2057400" y="1955800"/>
                </a:lnTo>
                <a:lnTo>
                  <a:pt x="1257199" y="1955800"/>
                </a:lnTo>
                <a:lnTo>
                  <a:pt x="1021080" y="2362901"/>
                </a:lnTo>
                <a:lnTo>
                  <a:pt x="784962" y="1955800"/>
                </a:lnTo>
                <a:lnTo>
                  <a:pt x="0" y="1955800"/>
                </a:lnTo>
                <a:lnTo>
                  <a:pt x="0" y="325973"/>
                </a:lnTo>
                <a:cubicBezTo>
                  <a:pt x="0" y="145943"/>
                  <a:pt x="145943" y="0"/>
                  <a:pt x="325973" y="0"/>
                </a:cubicBezTo>
                <a:close/>
              </a:path>
            </a:pathLst>
          </a:custGeom>
          <a:solidFill>
            <a:schemeClr val="bg1"/>
          </a:solidFill>
          <a:ln w="77086" cap="flat">
            <a:noFill/>
            <a:prstDash val="solid"/>
            <a:miter/>
          </a:ln>
          <a:effectLst>
            <a:outerShdw blurRad="584200" dir="5400000" algn="t" rotWithShape="0">
              <a:prstClr val="black">
                <a:alpha val="12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chemeClr val="tx1"/>
                </a:solidFill>
                <a:latin typeface="+mj-lt"/>
              </a:rPr>
              <a:t>Pricing table</a:t>
            </a:r>
            <a:endParaRPr lang="en-ID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A67A8B61-19A1-EBB0-B7B3-097B0F291F23}"/>
              </a:ext>
            </a:extLst>
          </p:cNvPr>
          <p:cNvSpPr/>
          <p:nvPr/>
        </p:nvSpPr>
        <p:spPr>
          <a:xfrm>
            <a:off x="4029112" y="960120"/>
            <a:ext cx="2057400" cy="4940300"/>
          </a:xfrm>
          <a:prstGeom prst="roundRect">
            <a:avLst/>
          </a:prstGeom>
          <a:solidFill>
            <a:schemeClr val="bg1"/>
          </a:solidFill>
          <a:ln w="77086" cap="flat">
            <a:noFill/>
            <a:prstDash val="solid"/>
            <a:miter/>
          </a:ln>
          <a:effectLst>
            <a:outerShdw blurRad="584200" dir="5400000" algn="t" rotWithShape="0">
              <a:prstClr val="black">
                <a:alpha val="12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D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E53A47F-739D-E827-4F3B-6742C0E6557F}"/>
              </a:ext>
            </a:extLst>
          </p:cNvPr>
          <p:cNvCxnSpPr>
            <a:cxnSpLocks/>
          </p:cNvCxnSpPr>
          <p:nvPr/>
        </p:nvCxnSpPr>
        <p:spPr>
          <a:xfrm>
            <a:off x="4030359" y="5455920"/>
            <a:ext cx="205490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407928E-85FD-2F17-9146-D7676139891E}"/>
              </a:ext>
            </a:extLst>
          </p:cNvPr>
          <p:cNvCxnSpPr>
            <a:cxnSpLocks/>
          </p:cNvCxnSpPr>
          <p:nvPr/>
        </p:nvCxnSpPr>
        <p:spPr>
          <a:xfrm>
            <a:off x="4030359" y="4795520"/>
            <a:ext cx="205490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B86467A-BC99-AAD9-2B12-5A96D2C7D7F0}"/>
              </a:ext>
            </a:extLst>
          </p:cNvPr>
          <p:cNvCxnSpPr>
            <a:cxnSpLocks/>
          </p:cNvCxnSpPr>
          <p:nvPr/>
        </p:nvCxnSpPr>
        <p:spPr>
          <a:xfrm>
            <a:off x="4030359" y="4135120"/>
            <a:ext cx="205490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A021FEC-E23F-EA8E-BB84-8C1D0BC05F94}"/>
              </a:ext>
            </a:extLst>
          </p:cNvPr>
          <p:cNvCxnSpPr>
            <a:cxnSpLocks/>
          </p:cNvCxnSpPr>
          <p:nvPr/>
        </p:nvCxnSpPr>
        <p:spPr>
          <a:xfrm>
            <a:off x="4030359" y="3468370"/>
            <a:ext cx="205490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1265FA9-DF8C-F799-88C5-C98BCB2FADFB}"/>
              </a:ext>
            </a:extLst>
          </p:cNvPr>
          <p:cNvSpPr txBox="1"/>
          <p:nvPr/>
        </p:nvSpPr>
        <p:spPr>
          <a:xfrm>
            <a:off x="4156113" y="2370056"/>
            <a:ext cx="180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rgbClr val="111029"/>
                </a:solidFill>
                <a:latin typeface="+mj-lt"/>
                <a:cs typeface="Poppins" panose="00000500000000000000" pitchFamily="2" charset="0"/>
              </a:rPr>
              <a:t>Personal</a:t>
            </a:r>
          </a:p>
        </p:txBody>
      </p:sp>
      <p:sp>
        <p:nvSpPr>
          <p:cNvPr id="64" name="Graphic 18">
            <a:extLst>
              <a:ext uri="{FF2B5EF4-FFF2-40B4-BE49-F238E27FC236}">
                <a16:creationId xmlns:a16="http://schemas.microsoft.com/office/drawing/2014/main" id="{4E0A47EF-E077-97BE-76FC-57763AEE8CE0}"/>
              </a:ext>
            </a:extLst>
          </p:cNvPr>
          <p:cNvSpPr/>
          <p:nvPr/>
        </p:nvSpPr>
        <p:spPr>
          <a:xfrm>
            <a:off x="4623472" y="1362523"/>
            <a:ext cx="868680" cy="871336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66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3245EBB-22C3-30B5-04C1-3D25D34B6886}"/>
              </a:ext>
            </a:extLst>
          </p:cNvPr>
          <p:cNvSpPr/>
          <p:nvPr/>
        </p:nvSpPr>
        <p:spPr>
          <a:xfrm>
            <a:off x="4843848" y="1584226"/>
            <a:ext cx="427929" cy="427929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4281BB4-7042-7D26-515B-D65C7AA6EF73}"/>
              </a:ext>
            </a:extLst>
          </p:cNvPr>
          <p:cNvSpPr/>
          <p:nvPr/>
        </p:nvSpPr>
        <p:spPr>
          <a:xfrm>
            <a:off x="4950808" y="3692782"/>
            <a:ext cx="214009" cy="214009"/>
          </a:xfrm>
          <a:prstGeom prst="ellipse">
            <a:avLst/>
          </a:prstGeom>
          <a:gradFill flip="none" rotWithShape="1">
            <a:gsLst>
              <a:gs pos="15000">
                <a:schemeClr val="accent1">
                  <a:lumMod val="60000"/>
                  <a:lumOff val="40000"/>
                </a:schemeClr>
              </a:gs>
              <a:gs pos="75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 w="9525" cap="flat">
            <a:noFill/>
            <a:prstDash val="solid"/>
            <a:miter/>
          </a:ln>
          <a:effectLst>
            <a:outerShdw blurRad="571500" dist="381000" dir="5400000" sx="85000" sy="85000" algn="t" rotWithShape="0">
              <a:schemeClr val="accent1">
                <a:alpha val="30000"/>
              </a:schemeClr>
            </a:outerShdw>
          </a:effectLst>
        </p:spPr>
        <p:txBody>
          <a:bodyPr rtlCol="0" anchor="ctr"/>
          <a:lstStyle/>
          <a:p>
            <a:pPr algn="ctr"/>
            <a:endParaRPr lang="en-ID" sz="28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3B04291-2240-FE3F-5A4C-F6813CB45386}"/>
              </a:ext>
            </a:extLst>
          </p:cNvPr>
          <p:cNvSpPr/>
          <p:nvPr/>
        </p:nvSpPr>
        <p:spPr>
          <a:xfrm>
            <a:off x="4957158" y="5007232"/>
            <a:ext cx="214009" cy="214009"/>
          </a:xfrm>
          <a:prstGeom prst="ellipse">
            <a:avLst/>
          </a:prstGeom>
          <a:gradFill flip="none" rotWithShape="1">
            <a:gsLst>
              <a:gs pos="15000">
                <a:schemeClr val="accent1">
                  <a:lumMod val="60000"/>
                  <a:lumOff val="40000"/>
                </a:schemeClr>
              </a:gs>
              <a:gs pos="75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 w="9525" cap="flat">
            <a:noFill/>
            <a:prstDash val="solid"/>
            <a:miter/>
          </a:ln>
          <a:effectLst>
            <a:outerShdw blurRad="571500" dist="381000" dir="5400000" sx="85000" sy="85000" algn="t" rotWithShape="0">
              <a:schemeClr val="accent1">
                <a:alpha val="30000"/>
              </a:schemeClr>
            </a:outerShdw>
          </a:effectLst>
        </p:spPr>
        <p:txBody>
          <a:bodyPr rtlCol="0" anchor="ctr"/>
          <a:lstStyle/>
          <a:p>
            <a:pPr algn="ctr"/>
            <a:endParaRPr lang="en-ID" sz="28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5334AC0-4997-E7C2-D6A8-4723F958499E}"/>
              </a:ext>
            </a:extLst>
          </p:cNvPr>
          <p:cNvSpPr/>
          <p:nvPr/>
        </p:nvSpPr>
        <p:spPr>
          <a:xfrm>
            <a:off x="4911468" y="4450080"/>
            <a:ext cx="274320" cy="457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491C4476-1931-9E9E-8339-CA748B0FCFD3}"/>
              </a:ext>
            </a:extLst>
          </p:cNvPr>
          <p:cNvSpPr/>
          <p:nvPr/>
        </p:nvSpPr>
        <p:spPr>
          <a:xfrm>
            <a:off x="6042738" y="960120"/>
            <a:ext cx="2057400" cy="4940300"/>
          </a:xfrm>
          <a:prstGeom prst="roundRect">
            <a:avLst/>
          </a:prstGeom>
          <a:solidFill>
            <a:schemeClr val="bg1"/>
          </a:solidFill>
          <a:ln w="77086" cap="flat">
            <a:noFill/>
            <a:prstDash val="solid"/>
            <a:miter/>
          </a:ln>
          <a:effectLst>
            <a:outerShdw blurRad="584200" dir="5400000" algn="t" rotWithShape="0">
              <a:prstClr val="black">
                <a:alpha val="12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D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92D71EE-B48C-639A-D682-BAF3769DCE18}"/>
              </a:ext>
            </a:extLst>
          </p:cNvPr>
          <p:cNvCxnSpPr>
            <a:cxnSpLocks/>
          </p:cNvCxnSpPr>
          <p:nvPr/>
        </p:nvCxnSpPr>
        <p:spPr>
          <a:xfrm>
            <a:off x="6043985" y="5455920"/>
            <a:ext cx="205490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CB90B03-ADE7-A280-E0F7-D9CD17892ED7}"/>
              </a:ext>
            </a:extLst>
          </p:cNvPr>
          <p:cNvCxnSpPr>
            <a:cxnSpLocks/>
          </p:cNvCxnSpPr>
          <p:nvPr/>
        </p:nvCxnSpPr>
        <p:spPr>
          <a:xfrm>
            <a:off x="6043985" y="4795520"/>
            <a:ext cx="205490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C3987E3-69B8-71D2-F571-236F33193C2B}"/>
              </a:ext>
            </a:extLst>
          </p:cNvPr>
          <p:cNvCxnSpPr>
            <a:cxnSpLocks/>
          </p:cNvCxnSpPr>
          <p:nvPr/>
        </p:nvCxnSpPr>
        <p:spPr>
          <a:xfrm>
            <a:off x="6043985" y="4135120"/>
            <a:ext cx="205490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0BED2B2-0B65-EE77-47AA-7522747C4A84}"/>
              </a:ext>
            </a:extLst>
          </p:cNvPr>
          <p:cNvCxnSpPr>
            <a:cxnSpLocks/>
          </p:cNvCxnSpPr>
          <p:nvPr/>
        </p:nvCxnSpPr>
        <p:spPr>
          <a:xfrm>
            <a:off x="6043985" y="3468370"/>
            <a:ext cx="205490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CED4DA3-18D7-A689-A432-233E43FFCB90}"/>
              </a:ext>
            </a:extLst>
          </p:cNvPr>
          <p:cNvSpPr txBox="1"/>
          <p:nvPr/>
        </p:nvSpPr>
        <p:spPr>
          <a:xfrm>
            <a:off x="6169739" y="2370056"/>
            <a:ext cx="180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rgbClr val="111029"/>
                </a:solidFill>
                <a:latin typeface="+mj-lt"/>
                <a:cs typeface="Poppins" panose="00000500000000000000" pitchFamily="2" charset="0"/>
              </a:rPr>
              <a:t>Small team</a:t>
            </a:r>
          </a:p>
        </p:txBody>
      </p:sp>
      <p:sp>
        <p:nvSpPr>
          <p:cNvPr id="79" name="Graphic 18">
            <a:extLst>
              <a:ext uri="{FF2B5EF4-FFF2-40B4-BE49-F238E27FC236}">
                <a16:creationId xmlns:a16="http://schemas.microsoft.com/office/drawing/2014/main" id="{C6C4DCDD-E29C-8C53-38A2-141F97E7D5D4}"/>
              </a:ext>
            </a:extLst>
          </p:cNvPr>
          <p:cNvSpPr/>
          <p:nvPr/>
        </p:nvSpPr>
        <p:spPr>
          <a:xfrm>
            <a:off x="6637098" y="1362523"/>
            <a:ext cx="868680" cy="871336"/>
          </a:xfrm>
          <a:prstGeom prst="ellipse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66000">
                <a:schemeClr val="accent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2ACCC74-5000-DAE3-B84A-3CC025B77995}"/>
              </a:ext>
            </a:extLst>
          </p:cNvPr>
          <p:cNvSpPr/>
          <p:nvPr/>
        </p:nvSpPr>
        <p:spPr>
          <a:xfrm>
            <a:off x="6857474" y="1584226"/>
            <a:ext cx="427929" cy="427929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D450224-2221-E7DD-DE88-E73C1E77E42D}"/>
              </a:ext>
            </a:extLst>
          </p:cNvPr>
          <p:cNvSpPr/>
          <p:nvPr/>
        </p:nvSpPr>
        <p:spPr>
          <a:xfrm>
            <a:off x="6964434" y="4356992"/>
            <a:ext cx="214009" cy="214009"/>
          </a:xfrm>
          <a:prstGeom prst="ellipse">
            <a:avLst/>
          </a:prstGeom>
          <a:gradFill flip="none" rotWithShape="1">
            <a:gsLst>
              <a:gs pos="15000">
                <a:schemeClr val="accent1">
                  <a:lumMod val="60000"/>
                  <a:lumOff val="40000"/>
                </a:schemeClr>
              </a:gs>
              <a:gs pos="75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 w="9525" cap="flat">
            <a:noFill/>
            <a:prstDash val="solid"/>
            <a:miter/>
          </a:ln>
          <a:effectLst>
            <a:outerShdw blurRad="571500" dist="381000" dir="5400000" sx="85000" sy="85000" algn="t" rotWithShape="0">
              <a:schemeClr val="accent1">
                <a:alpha val="30000"/>
              </a:schemeClr>
            </a:outerShdw>
          </a:effectLst>
        </p:spPr>
        <p:txBody>
          <a:bodyPr rtlCol="0" anchor="ctr"/>
          <a:lstStyle/>
          <a:p>
            <a:pPr algn="ctr"/>
            <a:endParaRPr lang="en-ID" sz="28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77806CC-F975-E69A-F47D-679D91598B2C}"/>
              </a:ext>
            </a:extLst>
          </p:cNvPr>
          <p:cNvSpPr/>
          <p:nvPr/>
        </p:nvSpPr>
        <p:spPr>
          <a:xfrm>
            <a:off x="6970784" y="5007232"/>
            <a:ext cx="214009" cy="214009"/>
          </a:xfrm>
          <a:prstGeom prst="ellipse">
            <a:avLst/>
          </a:prstGeom>
          <a:gradFill flip="none" rotWithShape="1">
            <a:gsLst>
              <a:gs pos="15000">
                <a:schemeClr val="accent1">
                  <a:lumMod val="60000"/>
                  <a:lumOff val="40000"/>
                </a:schemeClr>
              </a:gs>
              <a:gs pos="75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 w="9525" cap="flat">
            <a:noFill/>
            <a:prstDash val="solid"/>
            <a:miter/>
          </a:ln>
          <a:effectLst>
            <a:outerShdw blurRad="571500" dist="381000" dir="5400000" sx="85000" sy="85000" algn="t" rotWithShape="0">
              <a:schemeClr val="accent1">
                <a:alpha val="30000"/>
              </a:schemeClr>
            </a:outerShdw>
          </a:effectLst>
        </p:spPr>
        <p:txBody>
          <a:bodyPr rtlCol="0" anchor="ctr"/>
          <a:lstStyle/>
          <a:p>
            <a:pPr algn="ctr"/>
            <a:endParaRPr lang="en-ID" sz="28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FA51C78-D938-DFF2-619E-7B297BDC4BB8}"/>
              </a:ext>
            </a:extLst>
          </p:cNvPr>
          <p:cNvSpPr/>
          <p:nvPr/>
        </p:nvSpPr>
        <p:spPr>
          <a:xfrm>
            <a:off x="6892668" y="3764280"/>
            <a:ext cx="274320" cy="457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039B408B-EB68-0C5B-C011-AC4FFAF2B310}"/>
              </a:ext>
            </a:extLst>
          </p:cNvPr>
          <p:cNvSpPr/>
          <p:nvPr/>
        </p:nvSpPr>
        <p:spPr>
          <a:xfrm>
            <a:off x="8036908" y="960120"/>
            <a:ext cx="2057400" cy="4940300"/>
          </a:xfrm>
          <a:prstGeom prst="roundRect">
            <a:avLst/>
          </a:prstGeom>
          <a:solidFill>
            <a:schemeClr val="bg1"/>
          </a:solidFill>
          <a:ln w="77086" cap="flat">
            <a:noFill/>
            <a:prstDash val="solid"/>
            <a:miter/>
          </a:ln>
          <a:effectLst>
            <a:outerShdw blurRad="584200" dir="5400000" algn="t" rotWithShape="0">
              <a:prstClr val="black">
                <a:alpha val="12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D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C61B9AD-0F30-2905-C7D9-1F72D79A73E6}"/>
              </a:ext>
            </a:extLst>
          </p:cNvPr>
          <p:cNvCxnSpPr>
            <a:cxnSpLocks/>
          </p:cNvCxnSpPr>
          <p:nvPr/>
        </p:nvCxnSpPr>
        <p:spPr>
          <a:xfrm>
            <a:off x="8038155" y="5455920"/>
            <a:ext cx="205490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3293CF7-5130-2A92-C0D2-649ADC83E78A}"/>
              </a:ext>
            </a:extLst>
          </p:cNvPr>
          <p:cNvCxnSpPr>
            <a:cxnSpLocks/>
          </p:cNvCxnSpPr>
          <p:nvPr/>
        </p:nvCxnSpPr>
        <p:spPr>
          <a:xfrm>
            <a:off x="8038155" y="4795520"/>
            <a:ext cx="205490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CA44109-9F37-AEAB-D12E-1697089F63D7}"/>
              </a:ext>
            </a:extLst>
          </p:cNvPr>
          <p:cNvCxnSpPr>
            <a:cxnSpLocks/>
          </p:cNvCxnSpPr>
          <p:nvPr/>
        </p:nvCxnSpPr>
        <p:spPr>
          <a:xfrm>
            <a:off x="8038155" y="4135120"/>
            <a:ext cx="205490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5C3287C-B02E-DD27-59BD-210C519BAE1E}"/>
              </a:ext>
            </a:extLst>
          </p:cNvPr>
          <p:cNvCxnSpPr>
            <a:cxnSpLocks/>
          </p:cNvCxnSpPr>
          <p:nvPr/>
        </p:nvCxnSpPr>
        <p:spPr>
          <a:xfrm>
            <a:off x="8038155" y="3468370"/>
            <a:ext cx="205490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0051228-52FC-74C2-64D2-9D84F447017B}"/>
              </a:ext>
            </a:extLst>
          </p:cNvPr>
          <p:cNvSpPr txBox="1"/>
          <p:nvPr/>
        </p:nvSpPr>
        <p:spPr>
          <a:xfrm>
            <a:off x="8163909" y="2370056"/>
            <a:ext cx="180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rgbClr val="111029"/>
                </a:solidFill>
                <a:latin typeface="+mj-lt"/>
                <a:cs typeface="Poppins" panose="00000500000000000000" pitchFamily="2" charset="0"/>
              </a:rPr>
              <a:t>Company</a:t>
            </a:r>
          </a:p>
        </p:txBody>
      </p:sp>
      <p:sp>
        <p:nvSpPr>
          <p:cNvPr id="94" name="Graphic 18">
            <a:extLst>
              <a:ext uri="{FF2B5EF4-FFF2-40B4-BE49-F238E27FC236}">
                <a16:creationId xmlns:a16="http://schemas.microsoft.com/office/drawing/2014/main" id="{44C9327F-25E8-7FED-5733-8EC2D9728245}"/>
              </a:ext>
            </a:extLst>
          </p:cNvPr>
          <p:cNvSpPr/>
          <p:nvPr/>
        </p:nvSpPr>
        <p:spPr>
          <a:xfrm>
            <a:off x="8631268" y="1362523"/>
            <a:ext cx="868680" cy="871336"/>
          </a:xfrm>
          <a:prstGeom prst="ellipse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66000">
                <a:schemeClr val="accent3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52D53B0-8ED3-B5AC-2265-6E1D9BE1E43E}"/>
              </a:ext>
            </a:extLst>
          </p:cNvPr>
          <p:cNvSpPr/>
          <p:nvPr/>
        </p:nvSpPr>
        <p:spPr>
          <a:xfrm>
            <a:off x="8851644" y="1584226"/>
            <a:ext cx="427929" cy="427929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3637597-54AF-49EB-737E-D3C86E394097}"/>
              </a:ext>
            </a:extLst>
          </p:cNvPr>
          <p:cNvSpPr/>
          <p:nvPr/>
        </p:nvSpPr>
        <p:spPr>
          <a:xfrm>
            <a:off x="8958604" y="3692782"/>
            <a:ext cx="214009" cy="214009"/>
          </a:xfrm>
          <a:prstGeom prst="ellipse">
            <a:avLst/>
          </a:prstGeom>
          <a:gradFill flip="none" rotWithShape="1">
            <a:gsLst>
              <a:gs pos="15000">
                <a:schemeClr val="accent1">
                  <a:lumMod val="60000"/>
                  <a:lumOff val="40000"/>
                </a:schemeClr>
              </a:gs>
              <a:gs pos="75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 w="9525" cap="flat">
            <a:noFill/>
            <a:prstDash val="solid"/>
            <a:miter/>
          </a:ln>
          <a:effectLst>
            <a:outerShdw blurRad="571500" dist="381000" dir="5400000" sx="85000" sy="85000" algn="t" rotWithShape="0">
              <a:schemeClr val="accent1">
                <a:alpha val="30000"/>
              </a:schemeClr>
            </a:outerShdw>
          </a:effectLst>
        </p:spPr>
        <p:txBody>
          <a:bodyPr rtlCol="0" anchor="ctr"/>
          <a:lstStyle/>
          <a:p>
            <a:pPr algn="ctr"/>
            <a:endParaRPr lang="en-ID" sz="28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37BC1D9-6517-D4CE-E0F5-0E75A7032DDE}"/>
              </a:ext>
            </a:extLst>
          </p:cNvPr>
          <p:cNvSpPr/>
          <p:nvPr/>
        </p:nvSpPr>
        <p:spPr>
          <a:xfrm>
            <a:off x="8958604" y="4356992"/>
            <a:ext cx="214009" cy="214009"/>
          </a:xfrm>
          <a:prstGeom prst="ellipse">
            <a:avLst/>
          </a:prstGeom>
          <a:gradFill flip="none" rotWithShape="1">
            <a:gsLst>
              <a:gs pos="15000">
                <a:schemeClr val="accent1">
                  <a:lumMod val="60000"/>
                  <a:lumOff val="40000"/>
                </a:schemeClr>
              </a:gs>
              <a:gs pos="75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 w="9525" cap="flat">
            <a:noFill/>
            <a:prstDash val="solid"/>
            <a:miter/>
          </a:ln>
          <a:effectLst>
            <a:outerShdw blurRad="571500" dist="381000" dir="5400000" sx="85000" sy="85000" algn="t" rotWithShape="0">
              <a:schemeClr val="accent1">
                <a:alpha val="30000"/>
              </a:schemeClr>
            </a:outerShdw>
          </a:effectLst>
        </p:spPr>
        <p:txBody>
          <a:bodyPr rtlCol="0" anchor="ctr"/>
          <a:lstStyle/>
          <a:p>
            <a:pPr algn="ctr"/>
            <a:endParaRPr lang="en-ID" sz="28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1DBDE1B-8EC8-FD57-94DD-039BEB9E02D7}"/>
              </a:ext>
            </a:extLst>
          </p:cNvPr>
          <p:cNvSpPr/>
          <p:nvPr/>
        </p:nvSpPr>
        <p:spPr>
          <a:xfrm>
            <a:off x="8919588" y="5105400"/>
            <a:ext cx="274320" cy="457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DDC4DA1-9700-FF02-A70D-AB3792417B15}"/>
              </a:ext>
            </a:extLst>
          </p:cNvPr>
          <p:cNvSpPr txBox="1"/>
          <p:nvPr/>
        </p:nvSpPr>
        <p:spPr>
          <a:xfrm>
            <a:off x="4156113" y="2699228"/>
            <a:ext cx="1803399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Poppins" panose="00000500000000000000" pitchFamily="2" charset="0"/>
              </a:rPr>
              <a:t>$48 / Month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988A18F-6B19-2364-9FC3-DFFAA790D2F3}"/>
              </a:ext>
            </a:extLst>
          </p:cNvPr>
          <p:cNvSpPr txBox="1"/>
          <p:nvPr/>
        </p:nvSpPr>
        <p:spPr>
          <a:xfrm>
            <a:off x="6169739" y="2699228"/>
            <a:ext cx="1803399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Poppins" panose="00000500000000000000" pitchFamily="2" charset="0"/>
              </a:rPr>
              <a:t>$58 / Month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AB99AD7-B9F2-4E06-0C70-CA22C4567DBF}"/>
              </a:ext>
            </a:extLst>
          </p:cNvPr>
          <p:cNvSpPr txBox="1"/>
          <p:nvPr/>
        </p:nvSpPr>
        <p:spPr>
          <a:xfrm>
            <a:off x="8163909" y="2699228"/>
            <a:ext cx="1803399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Poppins" panose="00000500000000000000" pitchFamily="2" charset="0"/>
              </a:rPr>
              <a:t>$68 / Month</a:t>
            </a:r>
          </a:p>
        </p:txBody>
      </p:sp>
    </p:spTree>
    <p:extLst>
      <p:ext uri="{BB962C8B-B14F-4D97-AF65-F5344CB8AC3E}">
        <p14:creationId xmlns:p14="http://schemas.microsoft.com/office/powerpoint/2010/main" val="3697850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2E15C0A-59AB-A6FF-7B14-25D23595E549}"/>
              </a:ext>
            </a:extLst>
          </p:cNvPr>
          <p:cNvSpPr/>
          <p:nvPr/>
        </p:nvSpPr>
        <p:spPr>
          <a:xfrm flipH="1">
            <a:off x="-52295" y="869950"/>
            <a:ext cx="12244295" cy="5997286"/>
          </a:xfrm>
          <a:custGeom>
            <a:avLst/>
            <a:gdLst>
              <a:gd name="connsiteX0" fmla="*/ 12225338 w 12225338"/>
              <a:gd name="connsiteY0" fmla="*/ 0 h 5988050"/>
              <a:gd name="connsiteX1" fmla="*/ 12194949 w 12225338"/>
              <a:gd name="connsiteY1" fmla="*/ 5988050 h 5988050"/>
              <a:gd name="connsiteX2" fmla="*/ 2921 w 12225338"/>
              <a:gd name="connsiteY2" fmla="*/ 5988050 h 5988050"/>
              <a:gd name="connsiteX3" fmla="*/ 0 w 12225338"/>
              <a:gd name="connsiteY3" fmla="*/ 5476353 h 5988050"/>
              <a:gd name="connsiteX4" fmla="*/ 12225338 w 12225338"/>
              <a:gd name="connsiteY4" fmla="*/ 0 h 5988050"/>
              <a:gd name="connsiteX0" fmla="*/ 12225338 w 12225338"/>
              <a:gd name="connsiteY0" fmla="*/ 0 h 5988050"/>
              <a:gd name="connsiteX1" fmla="*/ 12194949 w 12225338"/>
              <a:gd name="connsiteY1" fmla="*/ 5988050 h 5988050"/>
              <a:gd name="connsiteX2" fmla="*/ 2921 w 12225338"/>
              <a:gd name="connsiteY2" fmla="*/ 5988050 h 5988050"/>
              <a:gd name="connsiteX3" fmla="*/ 0 w 12225338"/>
              <a:gd name="connsiteY3" fmla="*/ 5476353 h 5988050"/>
              <a:gd name="connsiteX4" fmla="*/ 12225338 w 12225338"/>
              <a:gd name="connsiteY4" fmla="*/ 0 h 5988050"/>
              <a:gd name="connsiteX0" fmla="*/ 12225338 w 12225338"/>
              <a:gd name="connsiteY0" fmla="*/ 0 h 5988050"/>
              <a:gd name="connsiteX1" fmla="*/ 12194949 w 12225338"/>
              <a:gd name="connsiteY1" fmla="*/ 5988050 h 5988050"/>
              <a:gd name="connsiteX2" fmla="*/ 2921 w 12225338"/>
              <a:gd name="connsiteY2" fmla="*/ 5988050 h 5988050"/>
              <a:gd name="connsiteX3" fmla="*/ 0 w 12225338"/>
              <a:gd name="connsiteY3" fmla="*/ 5476353 h 5988050"/>
              <a:gd name="connsiteX4" fmla="*/ 12225338 w 12225338"/>
              <a:gd name="connsiteY4" fmla="*/ 0 h 5988050"/>
              <a:gd name="connsiteX0" fmla="*/ 12225338 w 12225338"/>
              <a:gd name="connsiteY0" fmla="*/ 0 h 5988050"/>
              <a:gd name="connsiteX1" fmla="*/ 12194949 w 12225338"/>
              <a:gd name="connsiteY1" fmla="*/ 5988050 h 5988050"/>
              <a:gd name="connsiteX2" fmla="*/ 2921 w 12225338"/>
              <a:gd name="connsiteY2" fmla="*/ 5988050 h 5988050"/>
              <a:gd name="connsiteX3" fmla="*/ 0 w 12225338"/>
              <a:gd name="connsiteY3" fmla="*/ 5476353 h 5988050"/>
              <a:gd name="connsiteX4" fmla="*/ 12225338 w 12225338"/>
              <a:gd name="connsiteY4" fmla="*/ 0 h 5988050"/>
              <a:gd name="connsiteX0" fmla="*/ 12225338 w 12225338"/>
              <a:gd name="connsiteY0" fmla="*/ 0 h 5988050"/>
              <a:gd name="connsiteX1" fmla="*/ 12194949 w 12225338"/>
              <a:gd name="connsiteY1" fmla="*/ 5988050 h 5988050"/>
              <a:gd name="connsiteX2" fmla="*/ 2921 w 12225338"/>
              <a:gd name="connsiteY2" fmla="*/ 5988050 h 5988050"/>
              <a:gd name="connsiteX3" fmla="*/ 0 w 12225338"/>
              <a:gd name="connsiteY3" fmla="*/ 5476353 h 5988050"/>
              <a:gd name="connsiteX4" fmla="*/ 12225338 w 12225338"/>
              <a:gd name="connsiteY4" fmla="*/ 0 h 5988050"/>
              <a:gd name="connsiteX0" fmla="*/ 12225338 w 12271357"/>
              <a:gd name="connsiteY0" fmla="*/ 0 h 5988050"/>
              <a:gd name="connsiteX1" fmla="*/ 12271357 w 12271357"/>
              <a:gd name="connsiteY1" fmla="*/ 5988050 h 5988050"/>
              <a:gd name="connsiteX2" fmla="*/ 2921 w 12271357"/>
              <a:gd name="connsiteY2" fmla="*/ 5988050 h 5988050"/>
              <a:gd name="connsiteX3" fmla="*/ 0 w 12271357"/>
              <a:gd name="connsiteY3" fmla="*/ 5476353 h 5988050"/>
              <a:gd name="connsiteX4" fmla="*/ 12225338 w 12271357"/>
              <a:gd name="connsiteY4" fmla="*/ 0 h 5988050"/>
              <a:gd name="connsiteX0" fmla="*/ 12231757 w 12277776"/>
              <a:gd name="connsiteY0" fmla="*/ 0 h 5997286"/>
              <a:gd name="connsiteX1" fmla="*/ 12277776 w 12277776"/>
              <a:gd name="connsiteY1" fmla="*/ 5988050 h 5997286"/>
              <a:gd name="connsiteX2" fmla="*/ 79 w 12277776"/>
              <a:gd name="connsiteY2" fmla="*/ 5997286 h 5997286"/>
              <a:gd name="connsiteX3" fmla="*/ 6419 w 12277776"/>
              <a:gd name="connsiteY3" fmla="*/ 5476353 h 5997286"/>
              <a:gd name="connsiteX4" fmla="*/ 12231757 w 12277776"/>
              <a:gd name="connsiteY4" fmla="*/ 0 h 599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77776" h="5997286">
                <a:moveTo>
                  <a:pt x="12231757" y="0"/>
                </a:moveTo>
                <a:lnTo>
                  <a:pt x="12277776" y="5988050"/>
                </a:lnTo>
                <a:lnTo>
                  <a:pt x="79" y="5997286"/>
                </a:lnTo>
                <a:cubicBezTo>
                  <a:pt x="-895" y="5775353"/>
                  <a:pt x="7393" y="5698286"/>
                  <a:pt x="6419" y="5476353"/>
                </a:cubicBezTo>
                <a:cubicBezTo>
                  <a:pt x="4772443" y="5250595"/>
                  <a:pt x="10524058" y="4717884"/>
                  <a:pt x="12231757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66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1270000" dist="1143000" dir="5400000" sx="87000" sy="87000" algn="t" rotWithShape="0">
              <a:schemeClr val="accent1">
                <a:alpha val="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dirty="0">
                <a:latin typeface="+mj-lt"/>
              </a:rPr>
              <a:t>6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2F7847-E8E5-40D1-48C0-CD2D0DFF0C29}"/>
              </a:ext>
            </a:extLst>
          </p:cNvPr>
          <p:cNvGrpSpPr/>
          <p:nvPr/>
        </p:nvGrpSpPr>
        <p:grpSpPr>
          <a:xfrm>
            <a:off x="1002484" y="789534"/>
            <a:ext cx="5284016" cy="1089846"/>
            <a:chOff x="595339" y="673516"/>
            <a:chExt cx="8650804" cy="108984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C0E7714-7604-1FDD-5969-BA2EFF07387A}"/>
                </a:ext>
              </a:extLst>
            </p:cNvPr>
            <p:cNvSpPr txBox="1"/>
            <p:nvPr/>
          </p:nvSpPr>
          <p:spPr>
            <a:xfrm>
              <a:off x="595339" y="673516"/>
              <a:ext cx="86508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cs typeface="Arial" panose="020B0604020202020204" pitchFamily="34" charset="0"/>
                </a:rPr>
                <a:t>Your Title Text Here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FCCE4B2-64AF-45E1-D5B4-9DE3542AE8A8}"/>
                </a:ext>
              </a:extLst>
            </p:cNvPr>
            <p:cNvSpPr txBox="1"/>
            <p:nvPr/>
          </p:nvSpPr>
          <p:spPr>
            <a:xfrm>
              <a:off x="595339" y="1394030"/>
              <a:ext cx="8073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cs typeface="Arial" panose="020B0604020202020204" pitchFamily="34" charset="0"/>
                </a:rPr>
                <a:t>Our Brand has Over 8.000 Customer</a:t>
              </a:r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AF1943C-0A1E-2E8C-F1A4-313E4BA4A922}"/>
              </a:ext>
            </a:extLst>
          </p:cNvPr>
          <p:cNvSpPr/>
          <p:nvPr/>
        </p:nvSpPr>
        <p:spPr>
          <a:xfrm>
            <a:off x="1002484" y="2315427"/>
            <a:ext cx="2832916" cy="3567847"/>
          </a:xfrm>
          <a:prstGeom prst="roundRect">
            <a:avLst>
              <a:gd name="adj" fmla="val 4430"/>
            </a:avLst>
          </a:prstGeom>
          <a:solidFill>
            <a:schemeClr val="bg1"/>
          </a:solidFill>
          <a:ln w="77086" cap="flat">
            <a:noFill/>
            <a:prstDash val="solid"/>
            <a:miter/>
          </a:ln>
          <a:effectLst>
            <a:outerShdw blurRad="584200" dir="5400000" algn="t" rotWithShape="0">
              <a:prstClr val="black">
                <a:alpha val="12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8B1B7F6-2B6E-958A-22A2-4F02A20EBB35}"/>
              </a:ext>
            </a:extLst>
          </p:cNvPr>
          <p:cNvSpPr/>
          <p:nvPr/>
        </p:nvSpPr>
        <p:spPr>
          <a:xfrm>
            <a:off x="3835400" y="2315427"/>
            <a:ext cx="1371600" cy="3567847"/>
          </a:xfrm>
          <a:prstGeom prst="roundRect">
            <a:avLst>
              <a:gd name="adj" fmla="val 9060"/>
            </a:avLst>
          </a:prstGeom>
          <a:solidFill>
            <a:schemeClr val="bg1"/>
          </a:solidFill>
          <a:ln w="77086" cap="flat">
            <a:noFill/>
            <a:prstDash val="solid"/>
            <a:miter/>
          </a:ln>
          <a:effectLst>
            <a:outerShdw blurRad="584200" dir="5400000" algn="t" rotWithShape="0">
              <a:prstClr val="black">
                <a:alpha val="12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F6BF4C-3E9A-CAE6-73AE-E7019B826629}"/>
              </a:ext>
            </a:extLst>
          </p:cNvPr>
          <p:cNvSpPr/>
          <p:nvPr/>
        </p:nvSpPr>
        <p:spPr>
          <a:xfrm>
            <a:off x="5207000" y="2315427"/>
            <a:ext cx="1371600" cy="3567847"/>
          </a:xfrm>
          <a:prstGeom prst="roundRect">
            <a:avLst>
              <a:gd name="adj" fmla="val 9060"/>
            </a:avLst>
          </a:prstGeom>
          <a:solidFill>
            <a:schemeClr val="bg1"/>
          </a:solidFill>
          <a:ln w="77086" cap="flat">
            <a:noFill/>
            <a:prstDash val="solid"/>
            <a:miter/>
          </a:ln>
          <a:effectLst>
            <a:outerShdw blurRad="584200" dir="5400000" algn="t" rotWithShape="0">
              <a:prstClr val="black">
                <a:alpha val="12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A617191-31D6-000D-5EDF-D9D97A937F44}"/>
              </a:ext>
            </a:extLst>
          </p:cNvPr>
          <p:cNvSpPr/>
          <p:nvPr/>
        </p:nvSpPr>
        <p:spPr>
          <a:xfrm>
            <a:off x="6578600" y="2315427"/>
            <a:ext cx="1371600" cy="3567847"/>
          </a:xfrm>
          <a:prstGeom prst="roundRect">
            <a:avLst>
              <a:gd name="adj" fmla="val 9060"/>
            </a:avLst>
          </a:prstGeom>
          <a:solidFill>
            <a:schemeClr val="bg1"/>
          </a:solidFill>
          <a:ln w="77086" cap="flat">
            <a:noFill/>
            <a:prstDash val="solid"/>
            <a:miter/>
          </a:ln>
          <a:effectLst>
            <a:outerShdw blurRad="584200" dir="5400000" algn="t" rotWithShape="0">
              <a:prstClr val="black">
                <a:alpha val="12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BAE4C99-9720-59EC-07AF-FE4727F4BE6B}"/>
              </a:ext>
            </a:extLst>
          </p:cNvPr>
          <p:cNvSpPr/>
          <p:nvPr/>
        </p:nvSpPr>
        <p:spPr>
          <a:xfrm>
            <a:off x="1123134" y="3221168"/>
            <a:ext cx="2591616" cy="470227"/>
          </a:xfrm>
          <a:prstGeom prst="roundRect">
            <a:avLst>
              <a:gd name="adj" fmla="val 9060"/>
            </a:avLst>
          </a:prstGeom>
          <a:solidFill>
            <a:schemeClr val="bg1"/>
          </a:solidFill>
          <a:ln w="77086" cap="flat">
            <a:noFill/>
            <a:prstDash val="solid"/>
            <a:miter/>
          </a:ln>
          <a:effectLst>
            <a:outerShdw blurRad="584200" dir="5400000" algn="t" rotWithShape="0">
              <a:prstClr val="black">
                <a:alpha val="12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amet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2F30AD1-D659-F3C5-1249-A88478D4F87F}"/>
              </a:ext>
            </a:extLst>
          </p:cNvPr>
          <p:cNvSpPr/>
          <p:nvPr/>
        </p:nvSpPr>
        <p:spPr>
          <a:xfrm>
            <a:off x="1123134" y="3848638"/>
            <a:ext cx="2591616" cy="470227"/>
          </a:xfrm>
          <a:prstGeom prst="roundRect">
            <a:avLst>
              <a:gd name="adj" fmla="val 9060"/>
            </a:avLst>
          </a:prstGeom>
          <a:solidFill>
            <a:schemeClr val="bg1"/>
          </a:solidFill>
          <a:ln w="77086" cap="flat">
            <a:noFill/>
            <a:prstDash val="solid"/>
            <a:miter/>
          </a:ln>
          <a:effectLst>
            <a:outerShdw blurRad="584200" dir="5400000" algn="t" rotWithShape="0">
              <a:prstClr val="black">
                <a:alpha val="12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amet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DA09F45-FB89-0481-CF95-992E34E3D69C}"/>
              </a:ext>
            </a:extLst>
          </p:cNvPr>
          <p:cNvSpPr/>
          <p:nvPr/>
        </p:nvSpPr>
        <p:spPr>
          <a:xfrm>
            <a:off x="1123134" y="4476108"/>
            <a:ext cx="2591616" cy="470227"/>
          </a:xfrm>
          <a:prstGeom prst="roundRect">
            <a:avLst>
              <a:gd name="adj" fmla="val 9060"/>
            </a:avLst>
          </a:prstGeom>
          <a:solidFill>
            <a:schemeClr val="bg1"/>
          </a:solidFill>
          <a:ln w="77086" cap="flat">
            <a:noFill/>
            <a:prstDash val="solid"/>
            <a:miter/>
          </a:ln>
          <a:effectLst>
            <a:outerShdw blurRad="584200" dir="5400000" algn="t" rotWithShape="0">
              <a:prstClr val="black">
                <a:alpha val="12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468969-415C-6E0E-6F15-750E264C949A}"/>
              </a:ext>
            </a:extLst>
          </p:cNvPr>
          <p:cNvSpPr/>
          <p:nvPr/>
        </p:nvSpPr>
        <p:spPr>
          <a:xfrm>
            <a:off x="3956050" y="3221168"/>
            <a:ext cx="1130300" cy="470227"/>
          </a:xfrm>
          <a:prstGeom prst="roundRect">
            <a:avLst>
              <a:gd name="adj" fmla="val 9060"/>
            </a:avLst>
          </a:prstGeom>
          <a:solidFill>
            <a:schemeClr val="bg1"/>
          </a:solidFill>
          <a:ln w="77086" cap="flat">
            <a:noFill/>
            <a:prstDash val="solid"/>
            <a:miter/>
          </a:ln>
          <a:effectLst>
            <a:outerShdw blurRad="584200" dir="5400000" algn="t" rotWithShape="0">
              <a:prstClr val="black">
                <a:alpha val="12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658422-EB28-9742-6A1B-1B22CAAEB087}"/>
              </a:ext>
            </a:extLst>
          </p:cNvPr>
          <p:cNvSpPr/>
          <p:nvPr/>
        </p:nvSpPr>
        <p:spPr>
          <a:xfrm>
            <a:off x="3956050" y="3848638"/>
            <a:ext cx="1130300" cy="470227"/>
          </a:xfrm>
          <a:prstGeom prst="roundRect">
            <a:avLst>
              <a:gd name="adj" fmla="val 9060"/>
            </a:avLst>
          </a:prstGeom>
          <a:solidFill>
            <a:schemeClr val="bg1"/>
          </a:solidFill>
          <a:ln w="77086" cap="flat">
            <a:noFill/>
            <a:prstDash val="solid"/>
            <a:miter/>
          </a:ln>
          <a:effectLst>
            <a:outerShdw blurRad="584200" dir="5400000" algn="t" rotWithShape="0">
              <a:prstClr val="black">
                <a:alpha val="12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1D9A5BB-C373-885B-DD77-7468FD0D34D5}"/>
              </a:ext>
            </a:extLst>
          </p:cNvPr>
          <p:cNvSpPr/>
          <p:nvPr/>
        </p:nvSpPr>
        <p:spPr>
          <a:xfrm>
            <a:off x="3956050" y="4476108"/>
            <a:ext cx="1130300" cy="470227"/>
          </a:xfrm>
          <a:prstGeom prst="roundRect">
            <a:avLst>
              <a:gd name="adj" fmla="val 9060"/>
            </a:avLst>
          </a:prstGeom>
          <a:solidFill>
            <a:schemeClr val="bg1"/>
          </a:solidFill>
          <a:ln w="77086" cap="flat">
            <a:noFill/>
            <a:prstDash val="solid"/>
            <a:miter/>
          </a:ln>
          <a:effectLst>
            <a:outerShdw blurRad="584200" dir="5400000" algn="t" rotWithShape="0">
              <a:prstClr val="black">
                <a:alpha val="12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1AC00F6-0A5F-C384-296B-9D7049346B07}"/>
              </a:ext>
            </a:extLst>
          </p:cNvPr>
          <p:cNvSpPr/>
          <p:nvPr/>
        </p:nvSpPr>
        <p:spPr>
          <a:xfrm>
            <a:off x="3956050" y="5103578"/>
            <a:ext cx="1130300" cy="657917"/>
          </a:xfrm>
          <a:prstGeom prst="roundRect">
            <a:avLst>
              <a:gd name="adj" fmla="val 9060"/>
            </a:avLst>
          </a:prstGeom>
          <a:solidFill>
            <a:schemeClr val="bg1"/>
          </a:solidFill>
          <a:ln w="77086" cap="flat">
            <a:noFill/>
            <a:prstDash val="solid"/>
            <a:miter/>
          </a:ln>
          <a:effectLst>
            <a:outerShdw blurRad="584200" dir="5400000" algn="t" rotWithShape="0">
              <a:prstClr val="black">
                <a:alpha val="12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+mj-lt"/>
              </a:rPr>
              <a:t>$23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3268538-2C33-FCDD-E798-B4274EE4F5DC}"/>
              </a:ext>
            </a:extLst>
          </p:cNvPr>
          <p:cNvSpPr/>
          <p:nvPr/>
        </p:nvSpPr>
        <p:spPr>
          <a:xfrm>
            <a:off x="3956050" y="2437206"/>
            <a:ext cx="1130300" cy="626719"/>
          </a:xfrm>
          <a:prstGeom prst="roundRect">
            <a:avLst>
              <a:gd name="adj" fmla="val 9060"/>
            </a:avLst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66000">
                <a:schemeClr val="accent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lt1"/>
                </a:solidFill>
                <a:latin typeface="+mj-lt"/>
              </a:rPr>
              <a:t>Starter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38EF328-F73E-33ED-EEA5-F0FE0EE447EC}"/>
              </a:ext>
            </a:extLst>
          </p:cNvPr>
          <p:cNvSpPr/>
          <p:nvPr/>
        </p:nvSpPr>
        <p:spPr>
          <a:xfrm>
            <a:off x="5327650" y="3221168"/>
            <a:ext cx="1130300" cy="470227"/>
          </a:xfrm>
          <a:prstGeom prst="roundRect">
            <a:avLst>
              <a:gd name="adj" fmla="val 9060"/>
            </a:avLst>
          </a:prstGeom>
          <a:solidFill>
            <a:schemeClr val="bg1"/>
          </a:solidFill>
          <a:ln w="77086" cap="flat">
            <a:noFill/>
            <a:prstDash val="solid"/>
            <a:miter/>
          </a:ln>
          <a:effectLst>
            <a:outerShdw blurRad="584200" dir="5400000" algn="t" rotWithShape="0">
              <a:prstClr val="black">
                <a:alpha val="12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74763CF-3720-BDE3-C512-19D12F1D0F1A}"/>
              </a:ext>
            </a:extLst>
          </p:cNvPr>
          <p:cNvSpPr/>
          <p:nvPr/>
        </p:nvSpPr>
        <p:spPr>
          <a:xfrm>
            <a:off x="5327650" y="3848638"/>
            <a:ext cx="1130300" cy="470227"/>
          </a:xfrm>
          <a:prstGeom prst="roundRect">
            <a:avLst>
              <a:gd name="adj" fmla="val 9060"/>
            </a:avLst>
          </a:prstGeom>
          <a:solidFill>
            <a:schemeClr val="bg1"/>
          </a:solidFill>
          <a:ln w="77086" cap="flat">
            <a:noFill/>
            <a:prstDash val="solid"/>
            <a:miter/>
          </a:ln>
          <a:effectLst>
            <a:outerShdw blurRad="584200" dir="5400000" algn="t" rotWithShape="0">
              <a:prstClr val="black">
                <a:alpha val="12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E5D9EF3-AD0C-ABD2-EC75-3CC25CE5C849}"/>
              </a:ext>
            </a:extLst>
          </p:cNvPr>
          <p:cNvSpPr/>
          <p:nvPr/>
        </p:nvSpPr>
        <p:spPr>
          <a:xfrm>
            <a:off x="5327650" y="4476108"/>
            <a:ext cx="1130300" cy="470227"/>
          </a:xfrm>
          <a:prstGeom prst="roundRect">
            <a:avLst>
              <a:gd name="adj" fmla="val 9060"/>
            </a:avLst>
          </a:prstGeom>
          <a:solidFill>
            <a:schemeClr val="bg1"/>
          </a:solidFill>
          <a:ln w="77086" cap="flat">
            <a:noFill/>
            <a:prstDash val="solid"/>
            <a:miter/>
          </a:ln>
          <a:effectLst>
            <a:outerShdw blurRad="584200" dir="5400000" algn="t" rotWithShape="0">
              <a:prstClr val="black">
                <a:alpha val="12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48F254D-6462-7ED2-5581-D8631D08836C}"/>
              </a:ext>
            </a:extLst>
          </p:cNvPr>
          <p:cNvSpPr/>
          <p:nvPr/>
        </p:nvSpPr>
        <p:spPr>
          <a:xfrm>
            <a:off x="5327650" y="5103578"/>
            <a:ext cx="1130300" cy="657917"/>
          </a:xfrm>
          <a:prstGeom prst="roundRect">
            <a:avLst>
              <a:gd name="adj" fmla="val 9060"/>
            </a:avLst>
          </a:prstGeom>
          <a:solidFill>
            <a:schemeClr val="bg1"/>
          </a:solidFill>
          <a:ln w="77086" cap="flat">
            <a:noFill/>
            <a:prstDash val="solid"/>
            <a:miter/>
          </a:ln>
          <a:effectLst>
            <a:outerShdw blurRad="584200" dir="5400000" algn="t" rotWithShape="0">
              <a:prstClr val="black">
                <a:alpha val="12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  <a:latin typeface="+mj-lt"/>
              </a:rPr>
              <a:t>$45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21970B9-E811-5A83-E35C-DD73E9C564C3}"/>
              </a:ext>
            </a:extLst>
          </p:cNvPr>
          <p:cNvSpPr/>
          <p:nvPr/>
        </p:nvSpPr>
        <p:spPr>
          <a:xfrm>
            <a:off x="5327650" y="2437206"/>
            <a:ext cx="1130300" cy="626719"/>
          </a:xfrm>
          <a:prstGeom prst="roundRect">
            <a:avLst>
              <a:gd name="adj" fmla="val 9060"/>
            </a:avLst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66000">
                <a:schemeClr val="accent3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+mj-lt"/>
              </a:rPr>
              <a:t>Basic</a:t>
            </a:r>
            <a:endParaRPr lang="en-US" sz="1400" b="1" dirty="0">
              <a:solidFill>
                <a:schemeClr val="lt1"/>
              </a:solidFill>
              <a:latin typeface="+mj-lt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46D5650-DE2F-6800-2192-03A0FD03DD1D}"/>
              </a:ext>
            </a:extLst>
          </p:cNvPr>
          <p:cNvSpPr/>
          <p:nvPr/>
        </p:nvSpPr>
        <p:spPr>
          <a:xfrm>
            <a:off x="6699250" y="3221168"/>
            <a:ext cx="1130300" cy="470227"/>
          </a:xfrm>
          <a:prstGeom prst="roundRect">
            <a:avLst>
              <a:gd name="adj" fmla="val 9060"/>
            </a:avLst>
          </a:prstGeom>
          <a:solidFill>
            <a:schemeClr val="bg1"/>
          </a:solidFill>
          <a:ln w="77086" cap="flat">
            <a:noFill/>
            <a:prstDash val="solid"/>
            <a:miter/>
          </a:ln>
          <a:effectLst>
            <a:outerShdw blurRad="584200" dir="5400000" algn="t" rotWithShape="0">
              <a:prstClr val="black">
                <a:alpha val="12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C06A65A-E65A-D927-0B65-73D30C683447}"/>
              </a:ext>
            </a:extLst>
          </p:cNvPr>
          <p:cNvSpPr/>
          <p:nvPr/>
        </p:nvSpPr>
        <p:spPr>
          <a:xfrm>
            <a:off x="6699250" y="3848638"/>
            <a:ext cx="1130300" cy="470227"/>
          </a:xfrm>
          <a:prstGeom prst="roundRect">
            <a:avLst>
              <a:gd name="adj" fmla="val 9060"/>
            </a:avLst>
          </a:prstGeom>
          <a:solidFill>
            <a:schemeClr val="bg1"/>
          </a:solidFill>
          <a:ln w="77086" cap="flat">
            <a:noFill/>
            <a:prstDash val="solid"/>
            <a:miter/>
          </a:ln>
          <a:effectLst>
            <a:outerShdw blurRad="584200" dir="5400000" algn="t" rotWithShape="0">
              <a:prstClr val="black">
                <a:alpha val="12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8A99FB5-39A3-CE29-241F-B685AFA9593F}"/>
              </a:ext>
            </a:extLst>
          </p:cNvPr>
          <p:cNvSpPr/>
          <p:nvPr/>
        </p:nvSpPr>
        <p:spPr>
          <a:xfrm>
            <a:off x="6699250" y="4476108"/>
            <a:ext cx="1130300" cy="470227"/>
          </a:xfrm>
          <a:prstGeom prst="roundRect">
            <a:avLst>
              <a:gd name="adj" fmla="val 9060"/>
            </a:avLst>
          </a:prstGeom>
          <a:solidFill>
            <a:schemeClr val="bg1"/>
          </a:solidFill>
          <a:ln w="77086" cap="flat">
            <a:noFill/>
            <a:prstDash val="solid"/>
            <a:miter/>
          </a:ln>
          <a:effectLst>
            <a:outerShdw blurRad="584200" dir="5400000" algn="t" rotWithShape="0">
              <a:prstClr val="black">
                <a:alpha val="12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361F9F6-5A91-E861-D774-17F93C4A809E}"/>
              </a:ext>
            </a:extLst>
          </p:cNvPr>
          <p:cNvSpPr/>
          <p:nvPr/>
        </p:nvSpPr>
        <p:spPr>
          <a:xfrm>
            <a:off x="6699250" y="5103578"/>
            <a:ext cx="1130300" cy="657917"/>
          </a:xfrm>
          <a:prstGeom prst="roundRect">
            <a:avLst>
              <a:gd name="adj" fmla="val 9060"/>
            </a:avLst>
          </a:prstGeom>
          <a:solidFill>
            <a:schemeClr val="bg1"/>
          </a:solidFill>
          <a:ln w="77086" cap="flat">
            <a:noFill/>
            <a:prstDash val="solid"/>
            <a:miter/>
          </a:ln>
          <a:effectLst>
            <a:outerShdw blurRad="584200" dir="5400000" algn="t" rotWithShape="0">
              <a:prstClr val="black">
                <a:alpha val="12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  <a:latin typeface="+mj-lt"/>
              </a:rPr>
              <a:t>$55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4CE533D-0A54-A27F-9DC9-D46D55E8127C}"/>
              </a:ext>
            </a:extLst>
          </p:cNvPr>
          <p:cNvSpPr/>
          <p:nvPr/>
        </p:nvSpPr>
        <p:spPr>
          <a:xfrm>
            <a:off x="6699250" y="2437206"/>
            <a:ext cx="1130300" cy="626719"/>
          </a:xfrm>
          <a:prstGeom prst="roundRect">
            <a:avLst>
              <a:gd name="adj" fmla="val 9060"/>
            </a:avLst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66000">
                <a:schemeClr val="accent5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+mj-lt"/>
              </a:rPr>
              <a:t>Personal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5BDA0D2-7E45-B6CC-5965-84A0E474A22D}"/>
              </a:ext>
            </a:extLst>
          </p:cNvPr>
          <p:cNvSpPr/>
          <p:nvPr/>
        </p:nvSpPr>
        <p:spPr>
          <a:xfrm>
            <a:off x="1123134" y="2437206"/>
            <a:ext cx="2591616" cy="626719"/>
          </a:xfrm>
          <a:prstGeom prst="roundRect">
            <a:avLst>
              <a:gd name="adj" fmla="val 9060"/>
            </a:avLst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66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lt1"/>
                </a:solidFill>
                <a:latin typeface="+mj-lt"/>
              </a:rPr>
              <a:t>Pricing Plans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E60AFCE-B60D-A1A6-1C9D-B29C8CB7625C}"/>
              </a:ext>
            </a:extLst>
          </p:cNvPr>
          <p:cNvSpPr/>
          <p:nvPr/>
        </p:nvSpPr>
        <p:spPr>
          <a:xfrm>
            <a:off x="4414196" y="3349277"/>
            <a:ext cx="214009" cy="214009"/>
          </a:xfrm>
          <a:prstGeom prst="ellipse">
            <a:avLst/>
          </a:prstGeom>
          <a:gradFill flip="none" rotWithShape="1">
            <a:gsLst>
              <a:gs pos="15000">
                <a:schemeClr val="accent1">
                  <a:lumMod val="60000"/>
                  <a:lumOff val="40000"/>
                </a:schemeClr>
              </a:gs>
              <a:gs pos="75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 w="9525" cap="flat">
            <a:noFill/>
            <a:prstDash val="solid"/>
            <a:miter/>
          </a:ln>
          <a:effectLst>
            <a:outerShdw blurRad="571500" dist="381000" dir="5400000" sx="85000" sy="85000" algn="t" rotWithShape="0">
              <a:schemeClr val="accent1">
                <a:alpha val="30000"/>
              </a:schemeClr>
            </a:outerShdw>
          </a:effectLst>
        </p:spPr>
        <p:txBody>
          <a:bodyPr rtlCol="0" anchor="ctr"/>
          <a:lstStyle/>
          <a:p>
            <a:pPr algn="ctr"/>
            <a:endParaRPr lang="en-ID" sz="28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CB52F85-DD94-2E0B-6A02-ED5A27275C96}"/>
              </a:ext>
            </a:extLst>
          </p:cNvPr>
          <p:cNvSpPr/>
          <p:nvPr/>
        </p:nvSpPr>
        <p:spPr>
          <a:xfrm>
            <a:off x="4384040" y="4688362"/>
            <a:ext cx="274320" cy="457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2EC383-546B-CFD3-E185-384585E4CF0F}"/>
              </a:ext>
            </a:extLst>
          </p:cNvPr>
          <p:cNvSpPr/>
          <p:nvPr/>
        </p:nvSpPr>
        <p:spPr>
          <a:xfrm>
            <a:off x="4384040" y="4060892"/>
            <a:ext cx="274320" cy="457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CCE8B2F-D714-39EC-F758-B4AA59660033}"/>
              </a:ext>
            </a:extLst>
          </p:cNvPr>
          <p:cNvSpPr/>
          <p:nvPr/>
        </p:nvSpPr>
        <p:spPr>
          <a:xfrm>
            <a:off x="5785796" y="3349277"/>
            <a:ext cx="214009" cy="214009"/>
          </a:xfrm>
          <a:prstGeom prst="ellipse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66000">
                <a:schemeClr val="accent3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400" b="1">
              <a:solidFill>
                <a:schemeClr val="lt1"/>
              </a:solidFill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09ABE9D-B4AC-6431-A2FD-3F5C4ECC68C2}"/>
              </a:ext>
            </a:extLst>
          </p:cNvPr>
          <p:cNvSpPr/>
          <p:nvPr/>
        </p:nvSpPr>
        <p:spPr>
          <a:xfrm>
            <a:off x="5755640" y="4688362"/>
            <a:ext cx="274320" cy="457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3A6EB55-6F22-7B29-8ED1-B0B1CDA51430}"/>
              </a:ext>
            </a:extLst>
          </p:cNvPr>
          <p:cNvSpPr/>
          <p:nvPr/>
        </p:nvSpPr>
        <p:spPr>
          <a:xfrm>
            <a:off x="5785796" y="3976747"/>
            <a:ext cx="214009" cy="214009"/>
          </a:xfrm>
          <a:prstGeom prst="ellipse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66000">
                <a:schemeClr val="accent3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400" b="1">
              <a:solidFill>
                <a:schemeClr val="lt1"/>
              </a:solidFill>
              <a:latin typeface="+mj-lt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E948AD2-A7E8-DE4F-D12B-8DC551CE10F3}"/>
              </a:ext>
            </a:extLst>
          </p:cNvPr>
          <p:cNvSpPr/>
          <p:nvPr/>
        </p:nvSpPr>
        <p:spPr>
          <a:xfrm>
            <a:off x="7157396" y="3349277"/>
            <a:ext cx="214009" cy="214009"/>
          </a:xfrm>
          <a:prstGeom prst="ellips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66000">
                <a:schemeClr val="accent5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400" b="1">
              <a:latin typeface="+mj-lt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9A8BAF6-5B74-EE38-4A67-7855BAC52514}"/>
              </a:ext>
            </a:extLst>
          </p:cNvPr>
          <p:cNvSpPr/>
          <p:nvPr/>
        </p:nvSpPr>
        <p:spPr>
          <a:xfrm>
            <a:off x="7157396" y="3976747"/>
            <a:ext cx="214009" cy="214009"/>
          </a:xfrm>
          <a:prstGeom prst="ellips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66000">
                <a:schemeClr val="accent5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400" b="1">
              <a:latin typeface="+mj-lt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C3B721B-9EBB-D5E2-438B-F470318B2D32}"/>
              </a:ext>
            </a:extLst>
          </p:cNvPr>
          <p:cNvSpPr/>
          <p:nvPr/>
        </p:nvSpPr>
        <p:spPr>
          <a:xfrm>
            <a:off x="7157396" y="4604217"/>
            <a:ext cx="214009" cy="214009"/>
          </a:xfrm>
          <a:prstGeom prst="ellips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66000">
                <a:schemeClr val="accent5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400" b="1">
              <a:latin typeface="+mj-lt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E3EF73F4-8B66-B0A0-A4D0-98AEFB85AC86}"/>
              </a:ext>
            </a:extLst>
          </p:cNvPr>
          <p:cNvSpPr/>
          <p:nvPr/>
        </p:nvSpPr>
        <p:spPr>
          <a:xfrm>
            <a:off x="8287696" y="2315427"/>
            <a:ext cx="2901820" cy="3567847"/>
          </a:xfrm>
          <a:prstGeom prst="roundRect">
            <a:avLst>
              <a:gd name="adj" fmla="val 5010"/>
            </a:avLst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66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D29B4614-B0D6-D3AD-2D40-9A4E7FC8B983}"/>
              </a:ext>
            </a:extLst>
          </p:cNvPr>
          <p:cNvSpPr/>
          <p:nvPr/>
        </p:nvSpPr>
        <p:spPr>
          <a:xfrm>
            <a:off x="8608780" y="4106611"/>
            <a:ext cx="1776061" cy="398865"/>
          </a:xfrm>
          <a:prstGeom prst="roundRect">
            <a:avLst>
              <a:gd name="adj" fmla="val 3105"/>
            </a:avLst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dirty="0">
                <a:solidFill>
                  <a:schemeClr val="bg1"/>
                </a:solidFill>
                <a:latin typeface="+mj-lt"/>
                <a:cs typeface="Poppins" panose="00000500000000000000" pitchFamily="2" charset="0"/>
              </a:rPr>
              <a:t>Personal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24F3B05-40BD-0A28-98F8-2EC60B98E715}"/>
              </a:ext>
            </a:extLst>
          </p:cNvPr>
          <p:cNvSpPr/>
          <p:nvPr/>
        </p:nvSpPr>
        <p:spPr>
          <a:xfrm>
            <a:off x="8608780" y="4530697"/>
            <a:ext cx="2268770" cy="905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dirty="0">
                <a:solidFill>
                  <a:schemeClr val="bg1"/>
                </a:solidFill>
                <a:ea typeface="Roboto Light" panose="02000000000000000000" pitchFamily="2" charset="0"/>
                <a:cs typeface="Open Sans" panose="020B0606030504020204" pitchFamily="34" charset="0"/>
              </a:rPr>
              <a:t>Lorem ipsum dolor sit amet, </a:t>
            </a:r>
            <a:r>
              <a:rPr lang="en-US" sz="1400" dirty="0" err="1">
                <a:solidFill>
                  <a:schemeClr val="bg1"/>
                </a:solidFill>
                <a:ea typeface="Roboto Light" panose="02000000000000000000" pitchFamily="2" charset="0"/>
                <a:cs typeface="Open Sans" panose="020B0606030504020204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ea typeface="Roboto Light" panose="02000000000000000000" pitchFamily="2" charset="0"/>
                <a:cs typeface="Open Sans" panose="020B0606030504020204" pitchFamily="34" charset="0"/>
              </a:rPr>
              <a:t> elit. Maecenas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027EBCD-AA1D-3AB2-F9B4-5491BC29713F}"/>
              </a:ext>
            </a:extLst>
          </p:cNvPr>
          <p:cNvSpPr/>
          <p:nvPr/>
        </p:nvSpPr>
        <p:spPr>
          <a:xfrm>
            <a:off x="8608780" y="2902475"/>
            <a:ext cx="1776061" cy="933749"/>
          </a:xfrm>
          <a:prstGeom prst="roundRect">
            <a:avLst>
              <a:gd name="adj" fmla="val 3105"/>
            </a:avLst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6600" b="1" dirty="0">
                <a:solidFill>
                  <a:schemeClr val="bg1"/>
                </a:solidFill>
                <a:latin typeface="+mj-lt"/>
                <a:cs typeface="Poppins" panose="00000500000000000000" pitchFamily="2" charset="0"/>
              </a:rPr>
              <a:t>67</a:t>
            </a:r>
            <a:r>
              <a:rPr lang="en-US" sz="6600" b="1" baseline="30000" dirty="0">
                <a:solidFill>
                  <a:schemeClr val="bg1"/>
                </a:solidFill>
                <a:latin typeface="+mj-lt"/>
                <a:cs typeface="Poppins" panose="00000500000000000000" pitchFamily="2" charset="0"/>
              </a:rPr>
              <a:t>%</a:t>
            </a:r>
            <a:endParaRPr lang="en-US" sz="6600" b="1" baseline="30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08431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EBAB7396-AC46-350F-10A4-1F550C317F77}"/>
              </a:ext>
            </a:extLst>
          </p:cNvPr>
          <p:cNvSpPr txBox="1"/>
          <p:nvPr/>
        </p:nvSpPr>
        <p:spPr>
          <a:xfrm rot="16200000">
            <a:off x="-958065" y="2105564"/>
            <a:ext cx="559641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spc="-300" dirty="0">
                <a:solidFill>
                  <a:srgbClr val="111029">
                    <a:alpha val="5000"/>
                  </a:srgbClr>
                </a:solidFill>
                <a:latin typeface="+mj-lt"/>
              </a:rPr>
              <a:t>2023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0BDFB3-CCB9-72E9-BDEB-0D90CD5DE3C6}"/>
              </a:ext>
            </a:extLst>
          </p:cNvPr>
          <p:cNvSpPr txBox="1"/>
          <p:nvPr/>
        </p:nvSpPr>
        <p:spPr>
          <a:xfrm>
            <a:off x="952501" y="2718036"/>
            <a:ext cx="32512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Poppins" panose="00000500000000000000" pitchFamily="2" charset="0"/>
              </a:rPr>
              <a:t>Change this title.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A811B1B-B88F-298A-A77F-53BD144E6655}"/>
              </a:ext>
            </a:extLst>
          </p:cNvPr>
          <p:cNvGrpSpPr/>
          <p:nvPr/>
        </p:nvGrpSpPr>
        <p:grpSpPr>
          <a:xfrm>
            <a:off x="4292600" y="1263650"/>
            <a:ext cx="7175500" cy="4330700"/>
            <a:chOff x="4292600" y="1263650"/>
            <a:chExt cx="7175500" cy="433070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5379EB0-7AFE-5D25-6BA4-752C29DB6D8D}"/>
                </a:ext>
              </a:extLst>
            </p:cNvPr>
            <p:cNvGrpSpPr/>
            <p:nvPr/>
          </p:nvGrpSpPr>
          <p:grpSpPr>
            <a:xfrm>
              <a:off x="4292600" y="1263650"/>
              <a:ext cx="7175500" cy="4330700"/>
              <a:chOff x="4470400" y="1295400"/>
              <a:chExt cx="7175500" cy="4330700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973799E2-BFDE-FA7D-A0A3-B287B3BB4EEE}"/>
                  </a:ext>
                </a:extLst>
              </p:cNvPr>
              <p:cNvSpPr/>
              <p:nvPr/>
            </p:nvSpPr>
            <p:spPr>
              <a:xfrm>
                <a:off x="4470400" y="1295400"/>
                <a:ext cx="1727200" cy="952500"/>
              </a:xfrm>
              <a:prstGeom prst="roundRect">
                <a:avLst>
                  <a:gd name="adj" fmla="val 9140"/>
                </a:avLst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6000">
                    <a:schemeClr val="accent1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+mj-lt"/>
                  </a:rPr>
                  <a:t>Subtitle </a:t>
                </a:r>
              </a:p>
              <a:p>
                <a:pPr algn="ctr"/>
                <a:r>
                  <a:rPr lang="en-US" b="1" dirty="0">
                    <a:latin typeface="+mj-lt"/>
                  </a:rPr>
                  <a:t>Here</a:t>
                </a:r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709279B7-4C9A-AABF-65F3-DF5945C8AB41}"/>
                  </a:ext>
                </a:extLst>
              </p:cNvPr>
              <p:cNvSpPr/>
              <p:nvPr/>
            </p:nvSpPr>
            <p:spPr>
              <a:xfrm>
                <a:off x="4470400" y="2421467"/>
                <a:ext cx="1727200" cy="952500"/>
              </a:xfrm>
              <a:prstGeom prst="roundRect">
                <a:avLst>
                  <a:gd name="adj" fmla="val 9140"/>
                </a:avLst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66000">
                    <a:schemeClr val="accent2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+mj-lt"/>
                  </a:rPr>
                  <a:t>Subtitle </a:t>
                </a:r>
              </a:p>
              <a:p>
                <a:pPr algn="ctr"/>
                <a:r>
                  <a:rPr lang="en-US" b="1" dirty="0">
                    <a:latin typeface="+mj-lt"/>
                  </a:rPr>
                  <a:t>Here</a:t>
                </a: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E9365AD0-C3C2-2369-AC2B-210CD5442EA2}"/>
                  </a:ext>
                </a:extLst>
              </p:cNvPr>
              <p:cNvSpPr/>
              <p:nvPr/>
            </p:nvSpPr>
            <p:spPr>
              <a:xfrm>
                <a:off x="4470400" y="3547534"/>
                <a:ext cx="1727200" cy="952500"/>
              </a:xfrm>
              <a:prstGeom prst="roundRect">
                <a:avLst>
                  <a:gd name="adj" fmla="val 9140"/>
                </a:avLst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66000">
                    <a:schemeClr val="accent3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+mj-lt"/>
                  </a:rPr>
                  <a:t>Subtitle </a:t>
                </a:r>
              </a:p>
              <a:p>
                <a:pPr algn="ctr"/>
                <a:r>
                  <a:rPr lang="en-US" b="1" dirty="0">
                    <a:latin typeface="+mj-lt"/>
                  </a:rPr>
                  <a:t>Here</a:t>
                </a: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951AA5D3-E6C6-C7CD-A0A6-317C1AFD1734}"/>
                  </a:ext>
                </a:extLst>
              </p:cNvPr>
              <p:cNvSpPr/>
              <p:nvPr/>
            </p:nvSpPr>
            <p:spPr>
              <a:xfrm>
                <a:off x="4470400" y="4673600"/>
                <a:ext cx="1727200" cy="952500"/>
              </a:xfrm>
              <a:prstGeom prst="roundRect">
                <a:avLst>
                  <a:gd name="adj" fmla="val 9140"/>
                </a:avLst>
              </a:prstGeom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66000">
                    <a:schemeClr val="accent4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+mj-lt"/>
                  </a:rPr>
                  <a:t>Subtitle </a:t>
                </a:r>
              </a:p>
              <a:p>
                <a:pPr algn="ctr"/>
                <a:r>
                  <a:rPr lang="en-US" b="1" dirty="0">
                    <a:latin typeface="+mj-lt"/>
                  </a:rPr>
                  <a:t>Here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46BCFC57-8EBA-D1AF-C651-409F71425BAE}"/>
                  </a:ext>
                </a:extLst>
              </p:cNvPr>
              <p:cNvSpPr/>
              <p:nvPr/>
            </p:nvSpPr>
            <p:spPr>
              <a:xfrm>
                <a:off x="6286500" y="1295400"/>
                <a:ext cx="1727200" cy="952500"/>
              </a:xfrm>
              <a:prstGeom prst="roundRect">
                <a:avLst>
                  <a:gd name="adj" fmla="val 9140"/>
                </a:avLst>
              </a:prstGeom>
              <a:solidFill>
                <a:schemeClr val="bg1"/>
              </a:solidFill>
              <a:ln w="77086" cap="flat">
                <a:noFill/>
                <a:prstDash val="solid"/>
                <a:miter/>
              </a:ln>
              <a:effectLst>
                <a:outerShdw blurRad="584200" dir="5400000" algn="t" rotWithShape="0">
                  <a:prstClr val="black">
                    <a:alpha val="12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$45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BC588C49-EAF3-F8A2-7EE2-806E9588D09F}"/>
                  </a:ext>
                </a:extLst>
              </p:cNvPr>
              <p:cNvSpPr/>
              <p:nvPr/>
            </p:nvSpPr>
            <p:spPr>
              <a:xfrm>
                <a:off x="6286500" y="2421467"/>
                <a:ext cx="5359400" cy="952500"/>
              </a:xfrm>
              <a:prstGeom prst="roundRect">
                <a:avLst>
                  <a:gd name="adj" fmla="val 9140"/>
                </a:avLst>
              </a:prstGeom>
              <a:solidFill>
                <a:schemeClr val="bg1"/>
              </a:solidFill>
              <a:ln w="77086" cap="flat">
                <a:noFill/>
                <a:prstDash val="solid"/>
                <a:miter/>
              </a:ln>
              <a:effectLst>
                <a:outerShdw blurRad="584200" dir="5400000" algn="t" rotWithShape="0">
                  <a:prstClr val="black">
                    <a:alpha val="12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30000"/>
                  </a:lnSpc>
                </a:pPr>
                <a:endParaRPr lang="en-US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C266AEA7-C6FD-8636-6999-C9193D975D1A}"/>
                  </a:ext>
                </a:extLst>
              </p:cNvPr>
              <p:cNvSpPr/>
              <p:nvPr/>
            </p:nvSpPr>
            <p:spPr>
              <a:xfrm>
                <a:off x="6286500" y="3547534"/>
                <a:ext cx="3543300" cy="952500"/>
              </a:xfrm>
              <a:prstGeom prst="roundRect">
                <a:avLst>
                  <a:gd name="adj" fmla="val 9140"/>
                </a:avLst>
              </a:prstGeom>
              <a:solidFill>
                <a:schemeClr val="bg1"/>
              </a:solidFill>
              <a:ln w="77086" cap="flat">
                <a:noFill/>
                <a:prstDash val="solid"/>
                <a:miter/>
              </a:ln>
              <a:effectLst>
                <a:outerShdw blurRad="584200" dir="5400000" algn="t" rotWithShape="0">
                  <a:prstClr val="black">
                    <a:alpha val="12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F8024E62-ADBF-0190-ECEA-795D44C1C788}"/>
                  </a:ext>
                </a:extLst>
              </p:cNvPr>
              <p:cNvSpPr/>
              <p:nvPr/>
            </p:nvSpPr>
            <p:spPr>
              <a:xfrm>
                <a:off x="6286499" y="4673600"/>
                <a:ext cx="5359399" cy="952500"/>
              </a:xfrm>
              <a:prstGeom prst="roundRect">
                <a:avLst>
                  <a:gd name="adj" fmla="val 9140"/>
                </a:avLst>
              </a:prstGeom>
              <a:solidFill>
                <a:schemeClr val="bg1"/>
              </a:solidFill>
              <a:ln w="77086" cap="flat">
                <a:noFill/>
                <a:prstDash val="solid"/>
                <a:miter/>
              </a:ln>
              <a:effectLst>
                <a:outerShdw blurRad="584200" dir="5400000" algn="t" rotWithShape="0">
                  <a:prstClr val="black">
                    <a:alpha val="12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EC9E0DED-1B17-6FBA-A937-2025016D8AC7}"/>
                  </a:ext>
                </a:extLst>
              </p:cNvPr>
              <p:cNvSpPr/>
              <p:nvPr/>
            </p:nvSpPr>
            <p:spPr>
              <a:xfrm>
                <a:off x="8102600" y="1295400"/>
                <a:ext cx="1727200" cy="952500"/>
              </a:xfrm>
              <a:prstGeom prst="roundRect">
                <a:avLst>
                  <a:gd name="adj" fmla="val 9140"/>
                </a:avLst>
              </a:prstGeom>
              <a:solidFill>
                <a:schemeClr val="bg1"/>
              </a:solidFill>
              <a:ln w="77086" cap="flat">
                <a:noFill/>
                <a:prstDash val="solid"/>
                <a:miter/>
              </a:ln>
              <a:effectLst>
                <a:outerShdw blurRad="584200" dir="5400000" algn="t" rotWithShape="0">
                  <a:prstClr val="black">
                    <a:alpha val="12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$36</a:t>
                </a: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FF40DF65-18BF-33EC-0F08-A7B5AA845EF9}"/>
                  </a:ext>
                </a:extLst>
              </p:cNvPr>
              <p:cNvSpPr/>
              <p:nvPr/>
            </p:nvSpPr>
            <p:spPr>
              <a:xfrm>
                <a:off x="9918700" y="1295400"/>
                <a:ext cx="1727200" cy="952500"/>
              </a:xfrm>
              <a:prstGeom prst="roundRect">
                <a:avLst>
                  <a:gd name="adj" fmla="val 9140"/>
                </a:avLst>
              </a:prstGeom>
              <a:solidFill>
                <a:schemeClr val="bg1"/>
              </a:solidFill>
              <a:ln w="77086" cap="flat">
                <a:noFill/>
                <a:prstDash val="solid"/>
                <a:miter/>
              </a:ln>
              <a:effectLst>
                <a:outerShdw blurRad="584200" dir="5400000" algn="t" rotWithShape="0">
                  <a:prstClr val="black">
                    <a:alpha val="12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$56</a:t>
                </a: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96E05CAC-2130-63E5-A5CE-FEB2C5B32124}"/>
                  </a:ext>
                </a:extLst>
              </p:cNvPr>
              <p:cNvSpPr/>
              <p:nvPr/>
            </p:nvSpPr>
            <p:spPr>
              <a:xfrm>
                <a:off x="9918700" y="3547534"/>
                <a:ext cx="1727200" cy="952500"/>
              </a:xfrm>
              <a:prstGeom prst="roundRect">
                <a:avLst>
                  <a:gd name="adj" fmla="val 9140"/>
                </a:avLst>
              </a:prstGeom>
              <a:solidFill>
                <a:schemeClr val="bg1"/>
              </a:solidFill>
              <a:ln w="77086" cap="flat">
                <a:noFill/>
                <a:prstDash val="solid"/>
                <a:miter/>
              </a:ln>
              <a:effectLst>
                <a:outerShdw blurRad="584200" dir="5400000" algn="t" rotWithShape="0">
                  <a:prstClr val="black">
                    <a:alpha val="12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$45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5D89EBD-780B-C9EC-C4FD-083279AC5230}"/>
                </a:ext>
              </a:extLst>
            </p:cNvPr>
            <p:cNvSpPr txBox="1"/>
            <p:nvPr/>
          </p:nvSpPr>
          <p:spPr>
            <a:xfrm>
              <a:off x="6304186" y="2553253"/>
              <a:ext cx="4968429" cy="625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consectetuer adipiscing elit. Maecenas porttitor congue massa.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Fusce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posuere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1041569-6FA7-2E08-18A4-DC0087CC2CDD}"/>
                </a:ext>
              </a:extLst>
            </p:cNvPr>
            <p:cNvSpPr txBox="1"/>
            <p:nvPr/>
          </p:nvSpPr>
          <p:spPr>
            <a:xfrm>
              <a:off x="6281960" y="3679320"/>
              <a:ext cx="3196780" cy="625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adipiscing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elit. Maecenas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porttitor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2022805-7523-86F8-44B2-880DE46C9E04}"/>
                </a:ext>
              </a:extLst>
            </p:cNvPr>
            <p:cNvSpPr txBox="1"/>
            <p:nvPr/>
          </p:nvSpPr>
          <p:spPr>
            <a:xfrm>
              <a:off x="6304186" y="4805386"/>
              <a:ext cx="4968429" cy="625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consectetuer adipiscing elit. Maecenas porttitor congue massa.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Fusce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posuere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576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34726F8-5289-2157-5001-E9DFBE729CA7}"/>
              </a:ext>
            </a:extLst>
          </p:cNvPr>
          <p:cNvSpPr/>
          <p:nvPr/>
        </p:nvSpPr>
        <p:spPr>
          <a:xfrm>
            <a:off x="2170916" y="2590928"/>
            <a:ext cx="10021084" cy="3428871"/>
          </a:xfrm>
          <a:prstGeom prst="roundRect">
            <a:avLst>
              <a:gd name="adj" fmla="val 12800"/>
            </a:avLst>
          </a:prstGeom>
          <a:solidFill>
            <a:schemeClr val="bg1"/>
          </a:solidFill>
          <a:ln>
            <a:noFill/>
          </a:ln>
          <a:effectLst>
            <a:outerShdw blurRad="508000" dist="2286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03A6D5-EC04-8DF9-301B-0C878BFFCF05}"/>
              </a:ext>
            </a:extLst>
          </p:cNvPr>
          <p:cNvGrpSpPr/>
          <p:nvPr/>
        </p:nvGrpSpPr>
        <p:grpSpPr>
          <a:xfrm>
            <a:off x="0" y="2590929"/>
            <a:ext cx="4244935" cy="3426512"/>
            <a:chOff x="0" y="3429000"/>
            <a:chExt cx="4244935" cy="2889250"/>
          </a:xfrm>
          <a:solidFill>
            <a:schemeClr val="accent1"/>
          </a:solid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C2FCDA7-A140-4FC2-5387-2C9F230BE541}"/>
                </a:ext>
              </a:extLst>
            </p:cNvPr>
            <p:cNvSpPr/>
            <p:nvPr/>
          </p:nvSpPr>
          <p:spPr>
            <a:xfrm>
              <a:off x="0" y="3429000"/>
              <a:ext cx="4064000" cy="2889250"/>
            </a:xfrm>
            <a:prstGeom prst="roundRect">
              <a:avLst>
                <a:gd name="adj" fmla="val 12231"/>
              </a:avLst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66000">
                  <a:schemeClr val="accent1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" name="Freeform 46">
              <a:extLst>
                <a:ext uri="{FF2B5EF4-FFF2-40B4-BE49-F238E27FC236}">
                  <a16:creationId xmlns:a16="http://schemas.microsoft.com/office/drawing/2014/main" id="{B69DF5C6-0D62-845C-DA88-6EBCFD2C2B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55175" y="4774297"/>
              <a:ext cx="89760" cy="198656"/>
            </a:xfrm>
            <a:custGeom>
              <a:avLst/>
              <a:gdLst>
                <a:gd name="T0" fmla="*/ 147571 w 96"/>
                <a:gd name="T1" fmla="*/ 33734 h 168"/>
                <a:gd name="T2" fmla="*/ 46517 w 96"/>
                <a:gd name="T3" fmla="*/ 134938 h 168"/>
                <a:gd name="T4" fmla="*/ 149175 w 96"/>
                <a:gd name="T5" fmla="*/ 237747 h 168"/>
                <a:gd name="T6" fmla="*/ 149175 w 96"/>
                <a:gd name="T7" fmla="*/ 237747 h 168"/>
                <a:gd name="T8" fmla="*/ 153987 w 96"/>
                <a:gd name="T9" fmla="*/ 250598 h 168"/>
                <a:gd name="T10" fmla="*/ 134739 w 96"/>
                <a:gd name="T11" fmla="*/ 269875 h 168"/>
                <a:gd name="T12" fmla="*/ 121906 w 96"/>
                <a:gd name="T13" fmla="*/ 265056 h 168"/>
                <a:gd name="T14" fmla="*/ 121906 w 96"/>
                <a:gd name="T15" fmla="*/ 265056 h 168"/>
                <a:gd name="T16" fmla="*/ 6416 w 96"/>
                <a:gd name="T17" fmla="*/ 149395 h 168"/>
                <a:gd name="T18" fmla="*/ 6416 w 96"/>
                <a:gd name="T19" fmla="*/ 149395 h 168"/>
                <a:gd name="T20" fmla="*/ 0 w 96"/>
                <a:gd name="T21" fmla="*/ 134938 h 168"/>
                <a:gd name="T22" fmla="*/ 0 w 96"/>
                <a:gd name="T23" fmla="*/ 134938 h 168"/>
                <a:gd name="T24" fmla="*/ 0 w 96"/>
                <a:gd name="T25" fmla="*/ 134938 h 168"/>
                <a:gd name="T26" fmla="*/ 6416 w 96"/>
                <a:gd name="T27" fmla="*/ 120480 h 168"/>
                <a:gd name="T28" fmla="*/ 6416 w 96"/>
                <a:gd name="T29" fmla="*/ 120480 h 168"/>
                <a:gd name="T30" fmla="*/ 121906 w 96"/>
                <a:gd name="T31" fmla="*/ 4819 h 168"/>
                <a:gd name="T32" fmla="*/ 121906 w 96"/>
                <a:gd name="T33" fmla="*/ 4819 h 168"/>
                <a:gd name="T34" fmla="*/ 134739 w 96"/>
                <a:gd name="T35" fmla="*/ 0 h 168"/>
                <a:gd name="T36" fmla="*/ 153987 w 96"/>
                <a:gd name="T37" fmla="*/ 19277 h 168"/>
                <a:gd name="T38" fmla="*/ 147571 w 96"/>
                <a:gd name="T39" fmla="*/ 33734 h 16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6" h="168">
                  <a:moveTo>
                    <a:pt x="92" y="21"/>
                  </a:moveTo>
                  <a:cubicBezTo>
                    <a:pt x="29" y="84"/>
                    <a:pt x="29" y="84"/>
                    <a:pt x="29" y="84"/>
                  </a:cubicBezTo>
                  <a:cubicBezTo>
                    <a:pt x="93" y="148"/>
                    <a:pt x="93" y="148"/>
                    <a:pt x="93" y="148"/>
                  </a:cubicBezTo>
                  <a:cubicBezTo>
                    <a:pt x="93" y="148"/>
                    <a:pt x="93" y="148"/>
                    <a:pt x="93" y="148"/>
                  </a:cubicBezTo>
                  <a:cubicBezTo>
                    <a:pt x="95" y="150"/>
                    <a:pt x="96" y="153"/>
                    <a:pt x="96" y="156"/>
                  </a:cubicBezTo>
                  <a:cubicBezTo>
                    <a:pt x="96" y="163"/>
                    <a:pt x="91" y="168"/>
                    <a:pt x="84" y="168"/>
                  </a:cubicBezTo>
                  <a:cubicBezTo>
                    <a:pt x="81" y="168"/>
                    <a:pt x="78" y="167"/>
                    <a:pt x="76" y="165"/>
                  </a:cubicBezTo>
                  <a:cubicBezTo>
                    <a:pt x="76" y="165"/>
                    <a:pt x="76" y="165"/>
                    <a:pt x="76" y="165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1" y="90"/>
                    <a:pt x="0" y="87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1"/>
                    <a:pt x="1" y="77"/>
                    <a:pt x="4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8" y="1"/>
                    <a:pt x="81" y="0"/>
                    <a:pt x="84" y="0"/>
                  </a:cubicBezTo>
                  <a:cubicBezTo>
                    <a:pt x="91" y="0"/>
                    <a:pt x="96" y="5"/>
                    <a:pt x="96" y="12"/>
                  </a:cubicBezTo>
                  <a:cubicBezTo>
                    <a:pt x="96" y="16"/>
                    <a:pt x="94" y="19"/>
                    <a:pt x="92" y="21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</p:grpSp>
      <p:sp>
        <p:nvSpPr>
          <p:cNvPr id="8" name="Arrow: Up 7">
            <a:extLst>
              <a:ext uri="{FF2B5EF4-FFF2-40B4-BE49-F238E27FC236}">
                <a16:creationId xmlns:a16="http://schemas.microsoft.com/office/drawing/2014/main" id="{2B09D49E-FBBB-BB15-5683-B0296F445FF6}"/>
              </a:ext>
            </a:extLst>
          </p:cNvPr>
          <p:cNvSpPr/>
          <p:nvPr/>
        </p:nvSpPr>
        <p:spPr>
          <a:xfrm>
            <a:off x="1866934" y="3461207"/>
            <a:ext cx="303982" cy="432725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+mj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2A70FE-AC8B-3CB5-77D2-9499EF34C929}"/>
              </a:ext>
            </a:extLst>
          </p:cNvPr>
          <p:cNvGrpSpPr/>
          <p:nvPr/>
        </p:nvGrpSpPr>
        <p:grpSpPr>
          <a:xfrm>
            <a:off x="384172" y="3236922"/>
            <a:ext cx="1130608" cy="881294"/>
            <a:chOff x="384172" y="3693993"/>
            <a:chExt cx="1130608" cy="88129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CF946C2-901E-6348-2A52-10C7D2174DF8}"/>
                </a:ext>
              </a:extLst>
            </p:cNvPr>
            <p:cNvGrpSpPr/>
            <p:nvPr/>
          </p:nvGrpSpPr>
          <p:grpSpPr>
            <a:xfrm>
              <a:off x="508829" y="3693993"/>
              <a:ext cx="881294" cy="881294"/>
              <a:chOff x="7240651" y="3977291"/>
              <a:chExt cx="1266392" cy="1266392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8779D2A-DCA3-6C8E-D19C-DB1E10C2E74B}"/>
                  </a:ext>
                </a:extLst>
              </p:cNvPr>
              <p:cNvSpPr/>
              <p:nvPr/>
            </p:nvSpPr>
            <p:spPr>
              <a:xfrm>
                <a:off x="7240651" y="3977291"/>
                <a:ext cx="1266392" cy="1266392"/>
              </a:xfrm>
              <a:prstGeom prst="ellipse">
                <a:avLst/>
              </a:prstGeom>
              <a:noFill/>
              <a:ln w="50800">
                <a:solidFill>
                  <a:schemeClr val="bg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35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59BBB49B-4439-335F-3BB5-8B1E7A14EBC2}"/>
                  </a:ext>
                </a:extLst>
              </p:cNvPr>
              <p:cNvSpPr/>
              <p:nvPr/>
            </p:nvSpPr>
            <p:spPr>
              <a:xfrm>
                <a:off x="7240651" y="3977291"/>
                <a:ext cx="1266392" cy="1266392"/>
              </a:xfrm>
              <a:prstGeom prst="arc">
                <a:avLst>
                  <a:gd name="adj1" fmla="val 5142864"/>
                  <a:gd name="adj2" fmla="val 21356867"/>
                </a:avLst>
              </a:prstGeom>
              <a:ln w="50800" cap="rnd">
                <a:solidFill>
                  <a:schemeClr val="bg1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sz="210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94C4E1-AA8C-BB1E-B747-1D1757B3D464}"/>
                </a:ext>
              </a:extLst>
            </p:cNvPr>
            <p:cNvSpPr/>
            <p:nvPr/>
          </p:nvSpPr>
          <p:spPr>
            <a:xfrm>
              <a:off x="384172" y="3934008"/>
              <a:ext cx="1130608" cy="4012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b="1" dirty="0">
                  <a:solidFill>
                    <a:schemeClr val="bg1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75%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DC3F77-D15C-27EF-6EF2-8F50D9152F4A}"/>
              </a:ext>
            </a:extLst>
          </p:cNvPr>
          <p:cNvSpPr/>
          <p:nvPr/>
        </p:nvSpPr>
        <p:spPr>
          <a:xfrm>
            <a:off x="444909" y="4498257"/>
            <a:ext cx="1776061" cy="392973"/>
          </a:xfrm>
          <a:prstGeom prst="roundRect">
            <a:avLst>
              <a:gd name="adj" fmla="val 3105"/>
            </a:avLst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  <a:latin typeface="+mj-lt"/>
                <a:cs typeface="Poppins" panose="00000500000000000000" pitchFamily="2" charset="0"/>
              </a:rPr>
              <a:t>Personal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580814-6784-A886-5F26-0D1F1A7B903D}"/>
              </a:ext>
            </a:extLst>
          </p:cNvPr>
          <p:cNvSpPr/>
          <p:nvPr/>
        </p:nvSpPr>
        <p:spPr>
          <a:xfrm>
            <a:off x="444909" y="4922343"/>
            <a:ext cx="3053034" cy="627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dirty="0">
                <a:solidFill>
                  <a:schemeClr val="bg1"/>
                </a:solidFill>
                <a:ea typeface="Roboto Light" panose="02000000000000000000" pitchFamily="2" charset="0"/>
                <a:cs typeface="Open Sans" panose="020B0606030504020204" pitchFamily="34" charset="0"/>
              </a:rPr>
              <a:t>To an English person, it will seem like simplified English, 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FECB788-0403-4CF9-E381-C9722A897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082414"/>
              </p:ext>
            </p:extLst>
          </p:nvPr>
        </p:nvGraphicFramePr>
        <p:xfrm>
          <a:off x="4747639" y="2703985"/>
          <a:ext cx="6896777" cy="3009901"/>
        </p:xfrm>
        <a:graphic>
          <a:graphicData uri="http://schemas.openxmlformats.org/drawingml/2006/table">
            <a:tbl>
              <a:tblPr firstRow="1">
                <a:effectLst/>
                <a:tableStyleId>{21E4AEA4-8DFA-4A89-87EB-49C32662AFE0}</a:tableStyleId>
              </a:tblPr>
              <a:tblGrid>
                <a:gridCol w="1688796">
                  <a:extLst>
                    <a:ext uri="{9D8B030D-6E8A-4147-A177-3AD203B41FA5}">
                      <a16:colId xmlns:a16="http://schemas.microsoft.com/office/drawing/2014/main" val="314510615"/>
                    </a:ext>
                  </a:extLst>
                </a:gridCol>
                <a:gridCol w="1194915">
                  <a:extLst>
                    <a:ext uri="{9D8B030D-6E8A-4147-A177-3AD203B41FA5}">
                      <a16:colId xmlns:a16="http://schemas.microsoft.com/office/drawing/2014/main" val="2706256133"/>
                    </a:ext>
                  </a:extLst>
                </a:gridCol>
                <a:gridCol w="1282620">
                  <a:extLst>
                    <a:ext uri="{9D8B030D-6E8A-4147-A177-3AD203B41FA5}">
                      <a16:colId xmlns:a16="http://schemas.microsoft.com/office/drawing/2014/main" val="1047663874"/>
                    </a:ext>
                  </a:extLst>
                </a:gridCol>
                <a:gridCol w="1388679">
                  <a:extLst>
                    <a:ext uri="{9D8B030D-6E8A-4147-A177-3AD203B41FA5}">
                      <a16:colId xmlns:a16="http://schemas.microsoft.com/office/drawing/2014/main" val="2614700032"/>
                    </a:ext>
                  </a:extLst>
                </a:gridCol>
                <a:gridCol w="1341767">
                  <a:extLst>
                    <a:ext uri="{9D8B030D-6E8A-4147-A177-3AD203B41FA5}">
                      <a16:colId xmlns:a16="http://schemas.microsoft.com/office/drawing/2014/main" val="3427647695"/>
                    </a:ext>
                  </a:extLst>
                </a:gridCol>
              </a:tblGrid>
              <a:tr h="98263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+mj-lt"/>
                          <a:cs typeface="Aharoni" panose="02010803020104030203" pitchFamily="2" charset="-79"/>
                        </a:rPr>
                        <a:t>Various</a:t>
                      </a:r>
                      <a:r>
                        <a:rPr lang="en-US" sz="1600" b="1" baseline="0" dirty="0">
                          <a:solidFill>
                            <a:schemeClr val="accent1"/>
                          </a:solidFill>
                          <a:latin typeface="+mj-lt"/>
                          <a:cs typeface="Aharoni" panose="02010803020104030203" pitchFamily="2" charset="-79"/>
                        </a:rPr>
                        <a:t> </a:t>
                      </a:r>
                    </a:p>
                    <a:p>
                      <a:pPr algn="ctr"/>
                      <a:r>
                        <a:rPr lang="en-US" sz="1600" b="1" baseline="0" dirty="0">
                          <a:solidFill>
                            <a:schemeClr val="accent1"/>
                          </a:solidFill>
                          <a:latin typeface="+mj-lt"/>
                          <a:cs typeface="Aharoni" panose="02010803020104030203" pitchFamily="2" charset="-79"/>
                        </a:rPr>
                        <a:t>Content Title</a:t>
                      </a:r>
                      <a:endParaRPr lang="en-US" sz="1600" b="1" dirty="0">
                        <a:solidFill>
                          <a:schemeClr val="accent1"/>
                        </a:solidFill>
                        <a:latin typeface="+mj-lt"/>
                        <a:cs typeface="Aharoni" panose="02010803020104030203" pitchFamily="2" charset="-79"/>
                      </a:endParaRPr>
                    </a:p>
                  </a:txBody>
                  <a:tcPr marL="149790" marR="149790" marT="74895" marB="7489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+mj-lt"/>
                          <a:cs typeface="Aharoni" panose="02010803020104030203" pitchFamily="2" charset="-79"/>
                        </a:rPr>
                        <a:t>Colum </a:t>
                      </a:r>
                      <a:r>
                        <a:rPr lang="en-US" sz="1600" b="1" baseline="0" dirty="0">
                          <a:solidFill>
                            <a:schemeClr val="accent1"/>
                          </a:solidFill>
                          <a:latin typeface="+mj-lt"/>
                          <a:cs typeface="Aharoni" panose="02010803020104030203" pitchFamily="2" charset="-79"/>
                        </a:rPr>
                        <a:t>One</a:t>
                      </a:r>
                      <a:endParaRPr lang="en-US" sz="1600" b="1" dirty="0">
                        <a:solidFill>
                          <a:schemeClr val="accent1"/>
                        </a:solidFill>
                        <a:latin typeface="+mj-lt"/>
                        <a:cs typeface="Aharoni" panose="02010803020104030203" pitchFamily="2" charset="-79"/>
                      </a:endParaRPr>
                    </a:p>
                  </a:txBody>
                  <a:tcPr marL="149790" marR="149790" marT="74895" marB="748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+mj-lt"/>
                          <a:cs typeface="Aharoni" panose="02010803020104030203" pitchFamily="2" charset="-79"/>
                        </a:rPr>
                        <a:t>Column</a:t>
                      </a:r>
                      <a:r>
                        <a:rPr lang="en-US" sz="1600" b="1" baseline="0" dirty="0">
                          <a:solidFill>
                            <a:schemeClr val="accent1"/>
                          </a:solidFill>
                          <a:latin typeface="+mj-lt"/>
                          <a:cs typeface="Aharoni" panose="02010803020104030203" pitchFamily="2" charset="-79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haroni" panose="02010803020104030203" pitchFamily="2" charset="-79"/>
                        </a:rPr>
                        <a:t>Two</a:t>
                      </a:r>
                    </a:p>
                  </a:txBody>
                  <a:tcPr marL="149790" marR="149790" marT="74895" marB="748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+mj-lt"/>
                          <a:cs typeface="Aharoni" panose="02010803020104030203" pitchFamily="2" charset="-79"/>
                        </a:rPr>
                        <a:t>Column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haroni" panose="02010803020104030203" pitchFamily="2" charset="-79"/>
                        </a:rPr>
                        <a:t>Three</a:t>
                      </a:r>
                    </a:p>
                  </a:txBody>
                  <a:tcPr marL="149790" marR="149790" marT="74895" marB="748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+mj-lt"/>
                          <a:cs typeface="Aharoni" panose="02010803020104030203" pitchFamily="2" charset="-79"/>
                        </a:rPr>
                        <a:t>Column</a:t>
                      </a:r>
                      <a:r>
                        <a:rPr lang="en-US" sz="1600" b="1" baseline="0" dirty="0">
                          <a:solidFill>
                            <a:schemeClr val="accent1"/>
                          </a:solidFill>
                          <a:latin typeface="+mj-lt"/>
                          <a:cs typeface="Aharoni" panose="02010803020104030203" pitchFamily="2" charset="-79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haroni" panose="02010803020104030203" pitchFamily="2" charset="-79"/>
                        </a:rPr>
                        <a:t>Four</a:t>
                      </a:r>
                    </a:p>
                  </a:txBody>
                  <a:tcPr marL="149790" marR="149790" marT="74895" marB="748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079977"/>
                  </a:ext>
                </a:extLst>
              </a:tr>
              <a:tr h="67575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Heading</a:t>
                      </a:r>
                    </a:p>
                  </a:txBody>
                  <a:tcPr marL="149790" marR="149790" marT="74895" marB="7489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+mj-lt"/>
                          <a:sym typeface="Wingdings" panose="05000000000000000000" pitchFamily="2" charset="2"/>
                        </a:rPr>
                        <a:t></a:t>
                      </a:r>
                      <a:endParaRPr lang="en-US" sz="1600" b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marL="149790" marR="149790" marT="74895" marB="748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-</a:t>
                      </a:r>
                    </a:p>
                  </a:txBody>
                  <a:tcPr marL="149790" marR="149790" marT="74895" marB="748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+mj-lt"/>
                          <a:sym typeface="Wingdings" panose="05000000000000000000" pitchFamily="2" charset="2"/>
                        </a:rPr>
                        <a:t></a:t>
                      </a:r>
                      <a:endParaRPr lang="en-US" sz="1600" b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marL="149790" marR="149790" marT="74895" marB="748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+mj-lt"/>
                          <a:sym typeface="Wingdings" panose="05000000000000000000" pitchFamily="2" charset="2"/>
                        </a:rPr>
                        <a:t></a:t>
                      </a:r>
                      <a:endParaRPr lang="en-US" sz="1600" b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marL="149790" marR="149790" marT="74895" marB="748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777150"/>
                  </a:ext>
                </a:extLst>
              </a:tr>
              <a:tr h="67575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Content</a:t>
                      </a:r>
                    </a:p>
                  </a:txBody>
                  <a:tcPr marL="149790" marR="149790" marT="74895" marB="7489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-</a:t>
                      </a:r>
                    </a:p>
                  </a:txBody>
                  <a:tcPr marL="149790" marR="149790" marT="74895" marB="748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4607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49790" marR="149790" marT="74895" marB="748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-</a:t>
                      </a:r>
                    </a:p>
                  </a:txBody>
                  <a:tcPr marL="149790" marR="149790" marT="74895" marB="748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-</a:t>
                      </a:r>
                    </a:p>
                  </a:txBody>
                  <a:tcPr marL="149790" marR="149790" marT="74895" marB="748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2269595"/>
                  </a:ext>
                </a:extLst>
              </a:tr>
              <a:tr h="67575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Picture </a:t>
                      </a:r>
                    </a:p>
                  </a:txBody>
                  <a:tcPr marL="149790" marR="149790" marT="74895" marB="7489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+mj-lt"/>
                          <a:sym typeface="Wingdings" panose="05000000000000000000" pitchFamily="2" charset="2"/>
                        </a:rPr>
                        <a:t></a:t>
                      </a:r>
                      <a:endParaRPr lang="en-US" sz="1600" b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marL="149790" marR="149790" marT="74895" marB="748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4607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49790" marR="149790" marT="74895" marB="748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+mj-lt"/>
                          <a:sym typeface="Wingdings" panose="05000000000000000000" pitchFamily="2" charset="2"/>
                        </a:rPr>
                        <a:t></a:t>
                      </a:r>
                      <a:endParaRPr lang="en-US" sz="1600" b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marL="149790" marR="149790" marT="74895" marB="748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-</a:t>
                      </a:r>
                    </a:p>
                  </a:txBody>
                  <a:tcPr marL="149790" marR="149790" marT="74895" marB="748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24543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3A2E6A7-B45B-4E5A-EAD7-BDE2047E3DC9}"/>
              </a:ext>
            </a:extLst>
          </p:cNvPr>
          <p:cNvSpPr txBox="1"/>
          <p:nvPr/>
        </p:nvSpPr>
        <p:spPr>
          <a:xfrm>
            <a:off x="952501" y="683994"/>
            <a:ext cx="355205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Poppins" panose="00000500000000000000" pitchFamily="2" charset="0"/>
              </a:rPr>
              <a:t>Table for Company.</a:t>
            </a:r>
            <a:endParaRPr lang="en-US" sz="48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Poppins" panose="00000500000000000000" pitchFamily="2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851A9DD-AD88-D8CF-5F9C-3336B366B53B}"/>
              </a:ext>
            </a:extLst>
          </p:cNvPr>
          <p:cNvSpPr/>
          <p:nvPr/>
        </p:nvSpPr>
        <p:spPr>
          <a:xfrm>
            <a:off x="6589485" y="595639"/>
            <a:ext cx="4526990" cy="1421928"/>
          </a:xfrm>
          <a:prstGeom prst="roundRect">
            <a:avLst>
              <a:gd name="adj" fmla="val 16952"/>
            </a:avLst>
          </a:prstGeom>
          <a:solidFill>
            <a:schemeClr val="bg1"/>
          </a:solidFill>
          <a:ln>
            <a:noFill/>
          </a:ln>
          <a:effectLst>
            <a:outerShdw blurRad="508000" dist="2286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01A64FA-1476-400B-A838-8593DDA0F46E}"/>
              </a:ext>
            </a:extLst>
          </p:cNvPr>
          <p:cNvGrpSpPr/>
          <p:nvPr/>
        </p:nvGrpSpPr>
        <p:grpSpPr>
          <a:xfrm>
            <a:off x="6882242" y="794715"/>
            <a:ext cx="3869668" cy="1019416"/>
            <a:chOff x="680206" y="741374"/>
            <a:chExt cx="3869668" cy="101941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FE7F24-4CDA-FB9C-DCED-98ACE1D8A211}"/>
                </a:ext>
              </a:extLst>
            </p:cNvPr>
            <p:cNvSpPr txBox="1"/>
            <p:nvPr/>
          </p:nvSpPr>
          <p:spPr>
            <a:xfrm>
              <a:off x="680207" y="741374"/>
              <a:ext cx="2149298" cy="42005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id-ID"/>
              </a:defPPr>
              <a:lvl1pPr>
                <a:lnSpc>
                  <a:spcPct val="130000"/>
                </a:lnSpc>
                <a:defRPr sz="140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r>
                <a:rPr lang="en-US" sz="1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cs typeface="+mn-cs"/>
                </a:rPr>
                <a:t>Subtitle Text Here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9B06F35-E478-4FC2-F3CB-631C7E425861}"/>
                </a:ext>
              </a:extLst>
            </p:cNvPr>
            <p:cNvSpPr txBox="1"/>
            <p:nvPr/>
          </p:nvSpPr>
          <p:spPr>
            <a:xfrm>
              <a:off x="680206" y="1135362"/>
              <a:ext cx="3869668" cy="62542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id-ID"/>
              </a:defPPr>
              <a:lvl1pPr>
                <a:lnSpc>
                  <a:spcPct val="130000"/>
                </a:lnSpc>
                <a:defRPr sz="140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Lorem ipsum dolor sit amet, consectetuer adipiscing elit. Maecenas </a:t>
              </a:r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porttitor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137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46513E-BF5D-FB34-63C3-8EB695FCE9F5}"/>
              </a:ext>
            </a:extLst>
          </p:cNvPr>
          <p:cNvSpPr/>
          <p:nvPr/>
        </p:nvSpPr>
        <p:spPr>
          <a:xfrm>
            <a:off x="5" y="1126173"/>
            <a:ext cx="12191992" cy="29844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939800" dist="431800" dir="5400000" sx="90000" sy="90000" algn="t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B0924DD-A95A-CF4B-5AC6-250E0BFB5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3622"/>
              </p:ext>
            </p:extLst>
          </p:nvPr>
        </p:nvGraphicFramePr>
        <p:xfrm>
          <a:off x="3" y="1126173"/>
          <a:ext cx="12192002" cy="2984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2490">
                  <a:extLst>
                    <a:ext uri="{9D8B030D-6E8A-4147-A177-3AD203B41FA5}">
                      <a16:colId xmlns:a16="http://schemas.microsoft.com/office/drawing/2014/main" val="2444757647"/>
                    </a:ext>
                  </a:extLst>
                </a:gridCol>
                <a:gridCol w="841626">
                  <a:extLst>
                    <a:ext uri="{9D8B030D-6E8A-4147-A177-3AD203B41FA5}">
                      <a16:colId xmlns:a16="http://schemas.microsoft.com/office/drawing/2014/main" val="2683767900"/>
                    </a:ext>
                  </a:extLst>
                </a:gridCol>
                <a:gridCol w="841626">
                  <a:extLst>
                    <a:ext uri="{9D8B030D-6E8A-4147-A177-3AD203B41FA5}">
                      <a16:colId xmlns:a16="http://schemas.microsoft.com/office/drawing/2014/main" val="2133382213"/>
                    </a:ext>
                  </a:extLst>
                </a:gridCol>
                <a:gridCol w="841626">
                  <a:extLst>
                    <a:ext uri="{9D8B030D-6E8A-4147-A177-3AD203B41FA5}">
                      <a16:colId xmlns:a16="http://schemas.microsoft.com/office/drawing/2014/main" val="3118553397"/>
                    </a:ext>
                  </a:extLst>
                </a:gridCol>
                <a:gridCol w="841626">
                  <a:extLst>
                    <a:ext uri="{9D8B030D-6E8A-4147-A177-3AD203B41FA5}">
                      <a16:colId xmlns:a16="http://schemas.microsoft.com/office/drawing/2014/main" val="3340495117"/>
                    </a:ext>
                  </a:extLst>
                </a:gridCol>
                <a:gridCol w="841626">
                  <a:extLst>
                    <a:ext uri="{9D8B030D-6E8A-4147-A177-3AD203B41FA5}">
                      <a16:colId xmlns:a16="http://schemas.microsoft.com/office/drawing/2014/main" val="275104874"/>
                    </a:ext>
                  </a:extLst>
                </a:gridCol>
                <a:gridCol w="841626">
                  <a:extLst>
                    <a:ext uri="{9D8B030D-6E8A-4147-A177-3AD203B41FA5}">
                      <a16:colId xmlns:a16="http://schemas.microsoft.com/office/drawing/2014/main" val="6599678"/>
                    </a:ext>
                  </a:extLst>
                </a:gridCol>
                <a:gridCol w="841626">
                  <a:extLst>
                    <a:ext uri="{9D8B030D-6E8A-4147-A177-3AD203B41FA5}">
                      <a16:colId xmlns:a16="http://schemas.microsoft.com/office/drawing/2014/main" val="278645212"/>
                    </a:ext>
                  </a:extLst>
                </a:gridCol>
                <a:gridCol w="841626">
                  <a:extLst>
                    <a:ext uri="{9D8B030D-6E8A-4147-A177-3AD203B41FA5}">
                      <a16:colId xmlns:a16="http://schemas.microsoft.com/office/drawing/2014/main" val="3925350043"/>
                    </a:ext>
                  </a:extLst>
                </a:gridCol>
                <a:gridCol w="841626">
                  <a:extLst>
                    <a:ext uri="{9D8B030D-6E8A-4147-A177-3AD203B41FA5}">
                      <a16:colId xmlns:a16="http://schemas.microsoft.com/office/drawing/2014/main" val="129193175"/>
                    </a:ext>
                  </a:extLst>
                </a:gridCol>
                <a:gridCol w="841626">
                  <a:extLst>
                    <a:ext uri="{9D8B030D-6E8A-4147-A177-3AD203B41FA5}">
                      <a16:colId xmlns:a16="http://schemas.microsoft.com/office/drawing/2014/main" val="3925980678"/>
                    </a:ext>
                  </a:extLst>
                </a:gridCol>
                <a:gridCol w="841626">
                  <a:extLst>
                    <a:ext uri="{9D8B030D-6E8A-4147-A177-3AD203B41FA5}">
                      <a16:colId xmlns:a16="http://schemas.microsoft.com/office/drawing/2014/main" val="2179348303"/>
                    </a:ext>
                  </a:extLst>
                </a:gridCol>
                <a:gridCol w="841626">
                  <a:extLst>
                    <a:ext uri="{9D8B030D-6E8A-4147-A177-3AD203B41FA5}">
                      <a16:colId xmlns:a16="http://schemas.microsoft.com/office/drawing/2014/main" val="535518949"/>
                    </a:ext>
                  </a:extLst>
                </a:gridCol>
              </a:tblGrid>
              <a:tr h="596886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j-lt"/>
                        </a:rPr>
                        <a:t>Jan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j-lt"/>
                        </a:rPr>
                        <a:t>Feb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j-lt"/>
                        </a:rPr>
                        <a:t>Mar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j-lt"/>
                        </a:rPr>
                        <a:t>Apr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j-lt"/>
                        </a:rPr>
                        <a:t>May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j-lt"/>
                        </a:rPr>
                        <a:t>Jun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j-lt"/>
                        </a:rPr>
                        <a:t>Jul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j-lt"/>
                        </a:rPr>
                        <a:t>Aug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j-lt"/>
                        </a:rPr>
                        <a:t>Sep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j-lt"/>
                        </a:rPr>
                        <a:t>Oct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j-lt"/>
                        </a:rPr>
                        <a:t>Nov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j-lt"/>
                        </a:rPr>
                        <a:t>Des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55575"/>
                  </a:ext>
                </a:extLst>
              </a:tr>
              <a:tr h="59688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Step 01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430139"/>
                  </a:ext>
                </a:extLst>
              </a:tr>
              <a:tr h="5968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Step 02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033396"/>
                  </a:ext>
                </a:extLst>
              </a:tr>
              <a:tr h="5968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Step 03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33569"/>
                  </a:ext>
                </a:extLst>
              </a:tr>
              <a:tr h="5968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Step 04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504934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8178E9-F4AA-F0AB-15F1-4F0309F1A1DA}"/>
              </a:ext>
            </a:extLst>
          </p:cNvPr>
          <p:cNvCxnSpPr/>
          <p:nvPr/>
        </p:nvCxnSpPr>
        <p:spPr>
          <a:xfrm>
            <a:off x="3066243" y="2019461"/>
            <a:ext cx="2138766" cy="0"/>
          </a:xfrm>
          <a:prstGeom prst="line">
            <a:avLst/>
          </a:prstGeom>
          <a:ln w="31750">
            <a:solidFill>
              <a:schemeClr val="accent1"/>
            </a:solidFill>
            <a:headEnd type="oval"/>
            <a:tailEnd type="oval"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71F900-1AEA-0524-12E5-D24F305D940D}"/>
              </a:ext>
            </a:extLst>
          </p:cNvPr>
          <p:cNvCxnSpPr/>
          <p:nvPr/>
        </p:nvCxnSpPr>
        <p:spPr>
          <a:xfrm>
            <a:off x="4480706" y="2605248"/>
            <a:ext cx="2138766" cy="0"/>
          </a:xfrm>
          <a:prstGeom prst="line">
            <a:avLst/>
          </a:prstGeom>
          <a:ln w="31750">
            <a:solidFill>
              <a:schemeClr val="accent2"/>
            </a:solidFill>
            <a:headEnd type="oval"/>
            <a:tailEnd type="oval"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F5E23B-5C92-06B6-1238-16810790DC64}"/>
              </a:ext>
            </a:extLst>
          </p:cNvPr>
          <p:cNvCxnSpPr>
            <a:cxnSpLocks/>
          </p:cNvCxnSpPr>
          <p:nvPr/>
        </p:nvCxnSpPr>
        <p:spPr>
          <a:xfrm>
            <a:off x="6619472" y="3205322"/>
            <a:ext cx="3515952" cy="0"/>
          </a:xfrm>
          <a:prstGeom prst="line">
            <a:avLst/>
          </a:prstGeom>
          <a:ln w="31750">
            <a:solidFill>
              <a:schemeClr val="accent3"/>
            </a:solidFill>
            <a:prstDash val="dash"/>
            <a:headEnd type="oval"/>
            <a:tailEnd type="oval"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A37DA491-99FA-2F5B-C34E-8FE87747EAF3}"/>
              </a:ext>
            </a:extLst>
          </p:cNvPr>
          <p:cNvSpPr/>
          <p:nvPr/>
        </p:nvSpPr>
        <p:spPr>
          <a:xfrm>
            <a:off x="806934" y="4436915"/>
            <a:ext cx="1542365" cy="355841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81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508000" dist="2286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+mj-lt"/>
              </a:rPr>
              <a:t>27 Sep 2023</a:t>
            </a:r>
            <a:endParaRPr lang="id-ID" sz="1400" b="1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45694C-1216-9B19-33FF-E1DC58CD194A}"/>
              </a:ext>
            </a:extLst>
          </p:cNvPr>
          <p:cNvSpPr/>
          <p:nvPr/>
        </p:nvSpPr>
        <p:spPr>
          <a:xfrm>
            <a:off x="713199" y="5398968"/>
            <a:ext cx="3272610" cy="789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Lorem ipsum dolor sit amet, consectetuer adipiscing elit. Maecenas porttitor congue massa. Fusce posuere, magna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216446C-F223-0E5A-D8EA-5A68859B5D1A}"/>
              </a:ext>
            </a:extLst>
          </p:cNvPr>
          <p:cNvSpPr txBox="1">
            <a:spLocks/>
          </p:cNvSpPr>
          <p:nvPr/>
        </p:nvSpPr>
        <p:spPr>
          <a:xfrm>
            <a:off x="713199" y="4994706"/>
            <a:ext cx="2740282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Your Title Here #1</a:t>
            </a:r>
            <a:endParaRPr lang="id-ID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1" name="Rectangle: Single Corner Rounded 10">
            <a:extLst>
              <a:ext uri="{FF2B5EF4-FFF2-40B4-BE49-F238E27FC236}">
                <a16:creationId xmlns:a16="http://schemas.microsoft.com/office/drawing/2014/main" id="{3B3599A9-12B1-A986-164F-927E37CC2CDE}"/>
              </a:ext>
            </a:extLst>
          </p:cNvPr>
          <p:cNvSpPr/>
          <p:nvPr/>
        </p:nvSpPr>
        <p:spPr>
          <a:xfrm>
            <a:off x="4699997" y="4436915"/>
            <a:ext cx="1542365" cy="355841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2">
                  <a:lumMod val="75000"/>
                </a:schemeClr>
              </a:gs>
              <a:gs pos="81000">
                <a:schemeClr val="accent2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508000" dist="2286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latin typeface="+mj-lt"/>
              </a:rPr>
              <a:t>27 Sep 2023</a:t>
            </a:r>
            <a:endParaRPr lang="id-ID" sz="1400" b="1" dirty="0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36C89D-5E1C-BC5E-F663-465D17A87D0E}"/>
              </a:ext>
            </a:extLst>
          </p:cNvPr>
          <p:cNvSpPr/>
          <p:nvPr/>
        </p:nvSpPr>
        <p:spPr>
          <a:xfrm>
            <a:off x="4606262" y="5398968"/>
            <a:ext cx="3272610" cy="795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consectetuer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elit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. Maecenas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porttitor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congue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massa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Fusce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posuere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, magna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6B6BB42-35B1-CDCF-6E23-CB58A34F0C62}"/>
              </a:ext>
            </a:extLst>
          </p:cNvPr>
          <p:cNvSpPr txBox="1">
            <a:spLocks/>
          </p:cNvSpPr>
          <p:nvPr/>
        </p:nvSpPr>
        <p:spPr>
          <a:xfrm>
            <a:off x="4606262" y="4994706"/>
            <a:ext cx="2740282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Your Title Here #2</a:t>
            </a:r>
            <a:endParaRPr lang="id-ID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5" name="Rectangle: Single Corner Rounded 14">
            <a:extLst>
              <a:ext uri="{FF2B5EF4-FFF2-40B4-BE49-F238E27FC236}">
                <a16:creationId xmlns:a16="http://schemas.microsoft.com/office/drawing/2014/main" id="{95EC8EB7-0FAD-658C-C3E0-3F597AB4267B}"/>
              </a:ext>
            </a:extLst>
          </p:cNvPr>
          <p:cNvSpPr/>
          <p:nvPr/>
        </p:nvSpPr>
        <p:spPr>
          <a:xfrm>
            <a:off x="8593059" y="4436915"/>
            <a:ext cx="1542365" cy="355841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3">
                  <a:lumMod val="75000"/>
                </a:schemeClr>
              </a:gs>
              <a:gs pos="81000">
                <a:schemeClr val="accent3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508000" dist="2286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+mj-lt"/>
              </a:rPr>
              <a:t>27 Sep 2023</a:t>
            </a:r>
            <a:endParaRPr lang="id-ID" sz="1400" b="1" dirty="0"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9CF153-58C8-10EC-D294-2E9CEB69557E}"/>
              </a:ext>
            </a:extLst>
          </p:cNvPr>
          <p:cNvSpPr/>
          <p:nvPr/>
        </p:nvSpPr>
        <p:spPr>
          <a:xfrm>
            <a:off x="8499324" y="5398968"/>
            <a:ext cx="3272610" cy="795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consectetuer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elit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. Maecenas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porttitor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congue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massa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Fusce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posuere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, magna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F2DCC13F-1C64-F774-2F93-6DC118FFB233}"/>
              </a:ext>
            </a:extLst>
          </p:cNvPr>
          <p:cNvSpPr txBox="1">
            <a:spLocks/>
          </p:cNvSpPr>
          <p:nvPr/>
        </p:nvSpPr>
        <p:spPr>
          <a:xfrm>
            <a:off x="8499324" y="4994706"/>
            <a:ext cx="2740282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Your Title Here #1</a:t>
            </a:r>
            <a:endParaRPr lang="id-ID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A026F77-5EA4-044D-81BE-B97B1B55A219}"/>
              </a:ext>
            </a:extLst>
          </p:cNvPr>
          <p:cNvGrpSpPr/>
          <p:nvPr/>
        </p:nvGrpSpPr>
        <p:grpSpPr>
          <a:xfrm>
            <a:off x="9524566" y="2526668"/>
            <a:ext cx="1221715" cy="476704"/>
            <a:chOff x="10075699" y="3014271"/>
            <a:chExt cx="1221715" cy="476704"/>
          </a:xfrm>
          <a:effectLst>
            <a:outerShdw blurRad="381000" dist="38100" dir="5400000" algn="t" rotWithShape="0">
              <a:schemeClr val="accent2">
                <a:alpha val="9000"/>
              </a:schemeClr>
            </a:outerShdw>
          </a:effectLst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BE9247B-F051-D7B0-8E3A-F1E78A0F89A3}"/>
                </a:ext>
              </a:extLst>
            </p:cNvPr>
            <p:cNvGrpSpPr/>
            <p:nvPr/>
          </p:nvGrpSpPr>
          <p:grpSpPr>
            <a:xfrm>
              <a:off x="10075699" y="3014271"/>
              <a:ext cx="1221715" cy="476704"/>
              <a:chOff x="10075699" y="3014271"/>
              <a:chExt cx="1221715" cy="476704"/>
            </a:xfrm>
          </p:grpSpPr>
          <p:sp>
            <p:nvSpPr>
              <p:cNvPr id="22" name="Rectangle: Rounded Corners 5">
                <a:extLst>
                  <a:ext uri="{FF2B5EF4-FFF2-40B4-BE49-F238E27FC236}">
                    <a16:creationId xmlns:a16="http://schemas.microsoft.com/office/drawing/2014/main" id="{281208C6-A1A3-05F8-80A0-A8DEB76FE810}"/>
                  </a:ext>
                </a:extLst>
              </p:cNvPr>
              <p:cNvSpPr/>
              <p:nvPr/>
            </p:nvSpPr>
            <p:spPr>
              <a:xfrm>
                <a:off x="10079486" y="3014271"/>
                <a:ext cx="1217928" cy="356492"/>
              </a:xfrm>
              <a:prstGeom prst="roundRect">
                <a:avLst>
                  <a:gd name="adj" fmla="val 21822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B03D3ECB-8C4E-B1C8-C180-7769A6DE7A05}"/>
                  </a:ext>
                </a:extLst>
              </p:cNvPr>
              <p:cNvSpPr/>
              <p:nvPr/>
            </p:nvSpPr>
            <p:spPr>
              <a:xfrm rot="13862599">
                <a:off x="10177574" y="3231524"/>
                <a:ext cx="157576" cy="361326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3C637EE-B30F-88A5-9976-A960AB67CC08}"/>
                </a:ext>
              </a:extLst>
            </p:cNvPr>
            <p:cNvSpPr txBox="1"/>
            <p:nvPr/>
          </p:nvSpPr>
          <p:spPr>
            <a:xfrm>
              <a:off x="10079486" y="3054017"/>
              <a:ext cx="1217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cs typeface="Arial" panose="020B0604020202020204" pitchFamily="34" charset="0"/>
                </a:rPr>
                <a:t>Highlights!</a:t>
              </a:r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E3C7C52-A173-D13A-C68F-0E868C46E7C8}"/>
              </a:ext>
            </a:extLst>
          </p:cNvPr>
          <p:cNvSpPr/>
          <p:nvPr/>
        </p:nvSpPr>
        <p:spPr>
          <a:xfrm>
            <a:off x="9307216" y="660089"/>
            <a:ext cx="828208" cy="279544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81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508000" dist="2286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+mj-lt"/>
              </a:rPr>
              <a:t>2023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EC93697-8350-7FBC-5E73-A8077C9FF9D8}"/>
              </a:ext>
            </a:extLst>
          </p:cNvPr>
          <p:cNvSpPr/>
          <p:nvPr/>
        </p:nvSpPr>
        <p:spPr>
          <a:xfrm>
            <a:off x="10241846" y="660089"/>
            <a:ext cx="828208" cy="27954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0" dist="2286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+mj-lt"/>
              </a:rPr>
              <a:t>2024</a:t>
            </a:r>
            <a:endParaRPr lang="en-US" sz="1200" b="1" dirty="0">
              <a:latin typeface="+mj-lt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CCD1C28-0E82-7CE2-93C6-F53710D7B304}"/>
              </a:ext>
            </a:extLst>
          </p:cNvPr>
          <p:cNvSpPr/>
          <p:nvPr/>
        </p:nvSpPr>
        <p:spPr>
          <a:xfrm>
            <a:off x="11176476" y="660089"/>
            <a:ext cx="828208" cy="27954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0" dist="2286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+mj-lt"/>
              </a:rPr>
              <a:t>2025</a:t>
            </a:r>
            <a:endParaRPr lang="en-US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1854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527DDA6-076F-7F81-A81F-F5120BF13765}"/>
              </a:ext>
            </a:extLst>
          </p:cNvPr>
          <p:cNvSpPr/>
          <p:nvPr/>
        </p:nvSpPr>
        <p:spPr>
          <a:xfrm>
            <a:off x="771525" y="1815410"/>
            <a:ext cx="10648950" cy="4159292"/>
          </a:xfrm>
          <a:prstGeom prst="roundRect">
            <a:avLst>
              <a:gd name="adj" fmla="val 7888"/>
            </a:avLst>
          </a:prstGeom>
          <a:solidFill>
            <a:schemeClr val="bg1"/>
          </a:solidFill>
          <a:ln>
            <a:noFill/>
          </a:ln>
          <a:effectLst>
            <a:outerShdw blurRad="508000" dist="2286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dirty="0"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0EE7207-C6BF-1976-0FD3-97E91DA2C657}"/>
              </a:ext>
            </a:extLst>
          </p:cNvPr>
          <p:cNvCxnSpPr>
            <a:cxnSpLocks/>
          </p:cNvCxnSpPr>
          <p:nvPr/>
        </p:nvCxnSpPr>
        <p:spPr>
          <a:xfrm>
            <a:off x="1913841" y="2965129"/>
            <a:ext cx="0" cy="2423913"/>
          </a:xfrm>
          <a:prstGeom prst="line">
            <a:avLst/>
          </a:prstGeom>
          <a:ln>
            <a:solidFill>
              <a:schemeClr val="bg1">
                <a:lumMod val="8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AE5A31-8348-3B0B-C18D-0EBD7DBB91DC}"/>
              </a:ext>
            </a:extLst>
          </p:cNvPr>
          <p:cNvSpPr/>
          <p:nvPr/>
        </p:nvSpPr>
        <p:spPr>
          <a:xfrm>
            <a:off x="1171574" y="2136741"/>
            <a:ext cx="2233606" cy="34831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81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508000" dist="2286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+mj-lt"/>
              </a:rPr>
              <a:t>Listed Table 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3E7DAA-349B-35CF-29F9-17AF8787A054}"/>
              </a:ext>
            </a:extLst>
          </p:cNvPr>
          <p:cNvSpPr txBox="1"/>
          <p:nvPr/>
        </p:nvSpPr>
        <p:spPr>
          <a:xfrm>
            <a:off x="1989302" y="4298230"/>
            <a:ext cx="1415878" cy="51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Type Your Best Point Here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29B928-880E-9071-9A33-ACFCD444B3D5}"/>
              </a:ext>
            </a:extLst>
          </p:cNvPr>
          <p:cNvSpPr/>
          <p:nvPr/>
        </p:nvSpPr>
        <p:spPr>
          <a:xfrm>
            <a:off x="1886457" y="4548131"/>
            <a:ext cx="59531" cy="595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2D4260-92C8-51F9-D5AC-EE3004D796B9}"/>
              </a:ext>
            </a:extLst>
          </p:cNvPr>
          <p:cNvSpPr/>
          <p:nvPr/>
        </p:nvSpPr>
        <p:spPr>
          <a:xfrm>
            <a:off x="1257412" y="2767559"/>
            <a:ext cx="428480" cy="42847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0" sx="90000" sy="9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9C2CE6-619A-D682-B603-8C3BC439A6AF}"/>
              </a:ext>
            </a:extLst>
          </p:cNvPr>
          <p:cNvSpPr/>
          <p:nvPr/>
        </p:nvSpPr>
        <p:spPr>
          <a:xfrm>
            <a:off x="1239919" y="2843299"/>
            <a:ext cx="4634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Segoe UI" panose="020B0502040204020203" pitchFamily="34" charset="0"/>
              </a:rPr>
              <a:t>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DB71C-B6FD-67E4-D9E6-889DAF30F589}"/>
              </a:ext>
            </a:extLst>
          </p:cNvPr>
          <p:cNvSpPr txBox="1"/>
          <p:nvPr/>
        </p:nvSpPr>
        <p:spPr>
          <a:xfrm>
            <a:off x="1989302" y="2702132"/>
            <a:ext cx="1415878" cy="51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Type Your Best Point Here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596786B-23FD-6F83-D9A4-3D3A8D70F35F}"/>
              </a:ext>
            </a:extLst>
          </p:cNvPr>
          <p:cNvSpPr/>
          <p:nvPr/>
        </p:nvSpPr>
        <p:spPr>
          <a:xfrm>
            <a:off x="1886457" y="2952033"/>
            <a:ext cx="59531" cy="595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3DA3446-81B7-FC06-E86B-1FAD72F32970}"/>
              </a:ext>
            </a:extLst>
          </p:cNvPr>
          <p:cNvSpPr/>
          <p:nvPr/>
        </p:nvSpPr>
        <p:spPr>
          <a:xfrm>
            <a:off x="1257412" y="3565608"/>
            <a:ext cx="428480" cy="42847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0" sx="90000" sy="9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6BCF7D-E397-4850-EFA1-FAFCD678B636}"/>
              </a:ext>
            </a:extLst>
          </p:cNvPr>
          <p:cNvSpPr/>
          <p:nvPr/>
        </p:nvSpPr>
        <p:spPr>
          <a:xfrm>
            <a:off x="1239919" y="3641348"/>
            <a:ext cx="4634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Segoe UI" panose="020B0502040204020203" pitchFamily="34" charset="0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3CD2A4-C4A7-2B55-5CB7-3E5A42E0727B}"/>
              </a:ext>
            </a:extLst>
          </p:cNvPr>
          <p:cNvSpPr txBox="1"/>
          <p:nvPr/>
        </p:nvSpPr>
        <p:spPr>
          <a:xfrm>
            <a:off x="1989302" y="3500181"/>
            <a:ext cx="1415878" cy="51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Type Your Best Point Here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F67981E-9333-A742-F29C-3549B078058F}"/>
              </a:ext>
            </a:extLst>
          </p:cNvPr>
          <p:cNvSpPr/>
          <p:nvPr/>
        </p:nvSpPr>
        <p:spPr>
          <a:xfrm>
            <a:off x="1886457" y="3750082"/>
            <a:ext cx="59531" cy="595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C6BBF6-41BC-DF5B-D190-4F37742BFAA0}"/>
              </a:ext>
            </a:extLst>
          </p:cNvPr>
          <p:cNvSpPr/>
          <p:nvPr/>
        </p:nvSpPr>
        <p:spPr>
          <a:xfrm>
            <a:off x="1257412" y="5161706"/>
            <a:ext cx="428480" cy="42847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0" sx="90000" sy="9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138DDB-1865-E758-0CE3-0684A1815590}"/>
              </a:ext>
            </a:extLst>
          </p:cNvPr>
          <p:cNvSpPr/>
          <p:nvPr/>
        </p:nvSpPr>
        <p:spPr>
          <a:xfrm>
            <a:off x="1239919" y="5237446"/>
            <a:ext cx="4634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Segoe UI" panose="020B0502040204020203" pitchFamily="34" charset="0"/>
              </a:rPr>
              <a:t>04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A4FC6B-6D9F-313D-F3D8-A5B30EBE4DFB}"/>
              </a:ext>
            </a:extLst>
          </p:cNvPr>
          <p:cNvSpPr txBox="1"/>
          <p:nvPr/>
        </p:nvSpPr>
        <p:spPr>
          <a:xfrm>
            <a:off x="1989302" y="5096279"/>
            <a:ext cx="1415878" cy="51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Type Your Best Point Here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DC5CAC-B769-D1A5-5D62-BF6FF64633A2}"/>
              </a:ext>
            </a:extLst>
          </p:cNvPr>
          <p:cNvSpPr/>
          <p:nvPr/>
        </p:nvSpPr>
        <p:spPr>
          <a:xfrm>
            <a:off x="1886457" y="5346180"/>
            <a:ext cx="59531" cy="595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7C4F902-321E-0DD5-CBF9-F13759A2D09C}"/>
              </a:ext>
            </a:extLst>
          </p:cNvPr>
          <p:cNvCxnSpPr>
            <a:cxnSpLocks/>
          </p:cNvCxnSpPr>
          <p:nvPr/>
        </p:nvCxnSpPr>
        <p:spPr>
          <a:xfrm>
            <a:off x="4423679" y="2965129"/>
            <a:ext cx="0" cy="2423913"/>
          </a:xfrm>
          <a:prstGeom prst="line">
            <a:avLst/>
          </a:prstGeom>
          <a:ln>
            <a:solidFill>
              <a:schemeClr val="bg1">
                <a:lumMod val="8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73A19E5-A89F-480D-643C-0D951E76A3F2}"/>
              </a:ext>
            </a:extLst>
          </p:cNvPr>
          <p:cNvSpPr/>
          <p:nvPr/>
        </p:nvSpPr>
        <p:spPr>
          <a:xfrm>
            <a:off x="3681412" y="2136741"/>
            <a:ext cx="2233606" cy="34831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>
                  <a:lumMod val="75000"/>
                </a:schemeClr>
              </a:gs>
              <a:gs pos="81000">
                <a:schemeClr val="accent2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508000" dist="2286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+mj-lt"/>
              </a:rPr>
              <a:t>Listed Table Two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0799026-52FE-B1E1-5790-D2A6450D19C6}"/>
              </a:ext>
            </a:extLst>
          </p:cNvPr>
          <p:cNvSpPr/>
          <p:nvPr/>
        </p:nvSpPr>
        <p:spPr>
          <a:xfrm>
            <a:off x="3767250" y="4363657"/>
            <a:ext cx="428480" cy="42847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0" sx="90000" sy="9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70387E-AAF6-BA2F-E48E-266F3AA9F032}"/>
              </a:ext>
            </a:extLst>
          </p:cNvPr>
          <p:cNvSpPr/>
          <p:nvPr/>
        </p:nvSpPr>
        <p:spPr>
          <a:xfrm>
            <a:off x="3749757" y="4439397"/>
            <a:ext cx="4634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Segoe UI" panose="020B0502040204020203" pitchFamily="34" charset="0"/>
              </a:rPr>
              <a:t>03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C66FB5-1BD8-9897-9F7F-75B8F929A359}"/>
              </a:ext>
            </a:extLst>
          </p:cNvPr>
          <p:cNvSpPr txBox="1"/>
          <p:nvPr/>
        </p:nvSpPr>
        <p:spPr>
          <a:xfrm>
            <a:off x="4499140" y="4298230"/>
            <a:ext cx="1415878" cy="51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Type Your Best Point Here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AE02D6A-F163-C131-EC98-E4AB8AC8328B}"/>
              </a:ext>
            </a:extLst>
          </p:cNvPr>
          <p:cNvSpPr/>
          <p:nvPr/>
        </p:nvSpPr>
        <p:spPr>
          <a:xfrm>
            <a:off x="4396295" y="4548131"/>
            <a:ext cx="59531" cy="595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99715E8-02C8-24C9-5657-DA3569C1485D}"/>
              </a:ext>
            </a:extLst>
          </p:cNvPr>
          <p:cNvSpPr/>
          <p:nvPr/>
        </p:nvSpPr>
        <p:spPr>
          <a:xfrm>
            <a:off x="3767250" y="2767559"/>
            <a:ext cx="428480" cy="42847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0" sx="90000" sy="9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564C489-E16F-EDC5-FD17-9A20C6A28625}"/>
              </a:ext>
            </a:extLst>
          </p:cNvPr>
          <p:cNvSpPr/>
          <p:nvPr/>
        </p:nvSpPr>
        <p:spPr>
          <a:xfrm>
            <a:off x="3749757" y="2843299"/>
            <a:ext cx="4634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Segoe UI" panose="020B0502040204020203" pitchFamily="34" charset="0"/>
              </a:rPr>
              <a:t>01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363B43-5833-1E8F-0CB1-4FB3CA6F434C}"/>
              </a:ext>
            </a:extLst>
          </p:cNvPr>
          <p:cNvSpPr txBox="1"/>
          <p:nvPr/>
        </p:nvSpPr>
        <p:spPr>
          <a:xfrm>
            <a:off x="4499140" y="2702132"/>
            <a:ext cx="1415878" cy="51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Type Your Best Point Here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D4B31D-9EA2-6AA3-35B8-45221C5CAC11}"/>
              </a:ext>
            </a:extLst>
          </p:cNvPr>
          <p:cNvSpPr/>
          <p:nvPr/>
        </p:nvSpPr>
        <p:spPr>
          <a:xfrm>
            <a:off x="4396295" y="2952033"/>
            <a:ext cx="59531" cy="595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6FDE6C2-0405-8655-DE4C-0A2E26D4C558}"/>
              </a:ext>
            </a:extLst>
          </p:cNvPr>
          <p:cNvSpPr/>
          <p:nvPr/>
        </p:nvSpPr>
        <p:spPr>
          <a:xfrm>
            <a:off x="3767250" y="3565608"/>
            <a:ext cx="428480" cy="42847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0" sx="90000" sy="9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5CCF6DB-CB2A-BEBB-D9D4-F491D9B7FF22}"/>
              </a:ext>
            </a:extLst>
          </p:cNvPr>
          <p:cNvSpPr/>
          <p:nvPr/>
        </p:nvSpPr>
        <p:spPr>
          <a:xfrm>
            <a:off x="3749757" y="3641348"/>
            <a:ext cx="4634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Segoe UI" panose="020B0502040204020203" pitchFamily="34" charset="0"/>
              </a:rPr>
              <a:t>02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107621-6F77-26DB-1D86-5251C4001798}"/>
              </a:ext>
            </a:extLst>
          </p:cNvPr>
          <p:cNvSpPr txBox="1"/>
          <p:nvPr/>
        </p:nvSpPr>
        <p:spPr>
          <a:xfrm>
            <a:off x="4499140" y="3500181"/>
            <a:ext cx="1415878" cy="51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Type Your Best Point Here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4EC4411-ED4C-230E-060C-5A7DC01A925E}"/>
              </a:ext>
            </a:extLst>
          </p:cNvPr>
          <p:cNvSpPr/>
          <p:nvPr/>
        </p:nvSpPr>
        <p:spPr>
          <a:xfrm>
            <a:off x="4396295" y="3750082"/>
            <a:ext cx="59531" cy="595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8ADDB52-F0DD-B10A-EAC4-BE95E452196B}"/>
              </a:ext>
            </a:extLst>
          </p:cNvPr>
          <p:cNvSpPr/>
          <p:nvPr/>
        </p:nvSpPr>
        <p:spPr>
          <a:xfrm>
            <a:off x="3767250" y="5161706"/>
            <a:ext cx="428480" cy="42847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0" sx="90000" sy="9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24FB038-B6DA-709D-F3EE-45D6913BBE53}"/>
              </a:ext>
            </a:extLst>
          </p:cNvPr>
          <p:cNvSpPr/>
          <p:nvPr/>
        </p:nvSpPr>
        <p:spPr>
          <a:xfrm>
            <a:off x="3749757" y="5237446"/>
            <a:ext cx="4634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Segoe UI" panose="020B0502040204020203" pitchFamily="34" charset="0"/>
              </a:rPr>
              <a:t>04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02278A1-5997-0E7F-27C1-1CA40120AE68}"/>
              </a:ext>
            </a:extLst>
          </p:cNvPr>
          <p:cNvSpPr txBox="1"/>
          <p:nvPr/>
        </p:nvSpPr>
        <p:spPr>
          <a:xfrm>
            <a:off x="4499140" y="5096279"/>
            <a:ext cx="1415878" cy="51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Type Your Best Point Here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592D544-9678-2C1C-8B42-57F703F54C64}"/>
              </a:ext>
            </a:extLst>
          </p:cNvPr>
          <p:cNvSpPr/>
          <p:nvPr/>
        </p:nvSpPr>
        <p:spPr>
          <a:xfrm>
            <a:off x="4396295" y="5346180"/>
            <a:ext cx="59531" cy="595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4BF79BD-834E-C975-9C46-983EC6D3B246}"/>
              </a:ext>
            </a:extLst>
          </p:cNvPr>
          <p:cNvCxnSpPr>
            <a:cxnSpLocks/>
          </p:cNvCxnSpPr>
          <p:nvPr/>
        </p:nvCxnSpPr>
        <p:spPr>
          <a:xfrm>
            <a:off x="6933516" y="2965129"/>
            <a:ext cx="0" cy="2423913"/>
          </a:xfrm>
          <a:prstGeom prst="line">
            <a:avLst/>
          </a:prstGeom>
          <a:ln>
            <a:solidFill>
              <a:schemeClr val="bg1">
                <a:lumMod val="8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EFA24D8-17BD-0AA8-AF56-4E2ECDEABB95}"/>
              </a:ext>
            </a:extLst>
          </p:cNvPr>
          <p:cNvSpPr/>
          <p:nvPr/>
        </p:nvSpPr>
        <p:spPr>
          <a:xfrm>
            <a:off x="6191249" y="2136741"/>
            <a:ext cx="2233606" cy="34831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>
                  <a:lumMod val="75000"/>
                </a:schemeClr>
              </a:gs>
              <a:gs pos="81000">
                <a:schemeClr val="accent3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508000" dist="2286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latin typeface="+mj-lt"/>
              </a:rPr>
              <a:t>Listed</a:t>
            </a:r>
            <a:r>
              <a:rPr lang="en-US" sz="1400" b="1" dirty="0">
                <a:latin typeface="+mj-lt"/>
              </a:rPr>
              <a:t> Table Three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6A26C70-41BC-A337-F262-6FA7852EA84E}"/>
              </a:ext>
            </a:extLst>
          </p:cNvPr>
          <p:cNvSpPr/>
          <p:nvPr/>
        </p:nvSpPr>
        <p:spPr>
          <a:xfrm>
            <a:off x="6277087" y="4363657"/>
            <a:ext cx="428480" cy="42847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0" sx="90000" sy="9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1840D2-4FB1-2632-A827-D476ADA910C3}"/>
              </a:ext>
            </a:extLst>
          </p:cNvPr>
          <p:cNvSpPr/>
          <p:nvPr/>
        </p:nvSpPr>
        <p:spPr>
          <a:xfrm>
            <a:off x="6259594" y="4439397"/>
            <a:ext cx="4634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Segoe UI" panose="020B0502040204020203" pitchFamily="34" charset="0"/>
              </a:rPr>
              <a:t>03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D1095C-ECEB-B29A-4B4A-E0616A60004A}"/>
              </a:ext>
            </a:extLst>
          </p:cNvPr>
          <p:cNvSpPr txBox="1"/>
          <p:nvPr/>
        </p:nvSpPr>
        <p:spPr>
          <a:xfrm>
            <a:off x="7008977" y="4298230"/>
            <a:ext cx="1415878" cy="51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Type Your Best Point Here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2EE69D5-7B90-5D1D-F8FB-D84DDBB9E893}"/>
              </a:ext>
            </a:extLst>
          </p:cNvPr>
          <p:cNvSpPr/>
          <p:nvPr/>
        </p:nvSpPr>
        <p:spPr>
          <a:xfrm>
            <a:off x="6906132" y="4548131"/>
            <a:ext cx="59531" cy="5953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4255A77-78EA-FBE2-9B61-4D2D60A0D95B}"/>
              </a:ext>
            </a:extLst>
          </p:cNvPr>
          <p:cNvSpPr/>
          <p:nvPr/>
        </p:nvSpPr>
        <p:spPr>
          <a:xfrm>
            <a:off x="6277087" y="2767559"/>
            <a:ext cx="428480" cy="42847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0" sx="90000" sy="9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B68FA8C-AB24-3149-C245-4D85D552B6EA}"/>
              </a:ext>
            </a:extLst>
          </p:cNvPr>
          <p:cNvSpPr/>
          <p:nvPr/>
        </p:nvSpPr>
        <p:spPr>
          <a:xfrm>
            <a:off x="6259594" y="2843299"/>
            <a:ext cx="4634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Segoe UI" panose="020B0502040204020203" pitchFamily="34" charset="0"/>
              </a:rPr>
              <a:t>01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B2C98F4-8453-4CAE-3D39-963ED9966ABB}"/>
              </a:ext>
            </a:extLst>
          </p:cNvPr>
          <p:cNvSpPr txBox="1"/>
          <p:nvPr/>
        </p:nvSpPr>
        <p:spPr>
          <a:xfrm>
            <a:off x="7008977" y="2702132"/>
            <a:ext cx="1415878" cy="51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Type Your Best Point Here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0CC5F86-C3BD-9E7B-BEBA-8FD5959C0D5C}"/>
              </a:ext>
            </a:extLst>
          </p:cNvPr>
          <p:cNvSpPr/>
          <p:nvPr/>
        </p:nvSpPr>
        <p:spPr>
          <a:xfrm>
            <a:off x="6906132" y="2952033"/>
            <a:ext cx="59531" cy="5953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6E2EBAF-6777-512F-7C68-61A280173683}"/>
              </a:ext>
            </a:extLst>
          </p:cNvPr>
          <p:cNvSpPr txBox="1"/>
          <p:nvPr/>
        </p:nvSpPr>
        <p:spPr>
          <a:xfrm>
            <a:off x="7008977" y="3500181"/>
            <a:ext cx="1415878" cy="51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Type Your Best Point Here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FAE6230-7BB1-AE2B-FB60-D3CE31BFAB10}"/>
              </a:ext>
            </a:extLst>
          </p:cNvPr>
          <p:cNvSpPr/>
          <p:nvPr/>
        </p:nvSpPr>
        <p:spPr>
          <a:xfrm>
            <a:off x="6906132" y="3750082"/>
            <a:ext cx="59531" cy="5953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B345602-8377-89C0-6315-1A93CBA98EA8}"/>
              </a:ext>
            </a:extLst>
          </p:cNvPr>
          <p:cNvSpPr/>
          <p:nvPr/>
        </p:nvSpPr>
        <p:spPr>
          <a:xfrm>
            <a:off x="6277087" y="5161706"/>
            <a:ext cx="428480" cy="42847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0" sx="90000" sy="9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08672B4-84C7-2084-BCF8-C5E0CE94CEC4}"/>
              </a:ext>
            </a:extLst>
          </p:cNvPr>
          <p:cNvSpPr/>
          <p:nvPr/>
        </p:nvSpPr>
        <p:spPr>
          <a:xfrm>
            <a:off x="6259594" y="5237446"/>
            <a:ext cx="4634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Segoe UI" panose="020B0502040204020203" pitchFamily="34" charset="0"/>
              </a:rPr>
              <a:t>04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FC6A82D-9C34-40D3-D741-601AC52D4C46}"/>
              </a:ext>
            </a:extLst>
          </p:cNvPr>
          <p:cNvSpPr txBox="1"/>
          <p:nvPr/>
        </p:nvSpPr>
        <p:spPr>
          <a:xfrm>
            <a:off x="7008977" y="5096279"/>
            <a:ext cx="1415878" cy="51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Type Your Best Point Here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B24E0D8-D2A6-0E54-E8DD-158341BBCEFE}"/>
              </a:ext>
            </a:extLst>
          </p:cNvPr>
          <p:cNvSpPr/>
          <p:nvPr/>
        </p:nvSpPr>
        <p:spPr>
          <a:xfrm>
            <a:off x="6906132" y="5346180"/>
            <a:ext cx="59531" cy="5953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D46AB3C-AB93-2FBC-FD3D-04D9B309C6DE}"/>
              </a:ext>
            </a:extLst>
          </p:cNvPr>
          <p:cNvCxnSpPr>
            <a:cxnSpLocks/>
          </p:cNvCxnSpPr>
          <p:nvPr/>
        </p:nvCxnSpPr>
        <p:spPr>
          <a:xfrm>
            <a:off x="9443355" y="2965129"/>
            <a:ext cx="0" cy="2423913"/>
          </a:xfrm>
          <a:prstGeom prst="line">
            <a:avLst/>
          </a:prstGeom>
          <a:ln>
            <a:solidFill>
              <a:schemeClr val="bg1">
                <a:lumMod val="8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8CFF6C9-2FFC-B8B0-8F42-CD8DAE4E14FD}"/>
              </a:ext>
            </a:extLst>
          </p:cNvPr>
          <p:cNvSpPr/>
          <p:nvPr/>
        </p:nvSpPr>
        <p:spPr>
          <a:xfrm>
            <a:off x="8701088" y="2136741"/>
            <a:ext cx="2233606" cy="34831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4">
                  <a:lumMod val="75000"/>
                </a:schemeClr>
              </a:gs>
              <a:gs pos="81000">
                <a:schemeClr val="accent4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508000" dist="2286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+mj-lt"/>
              </a:rPr>
              <a:t>Listed Table Four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558460D-C446-EF6A-DDBC-0B3BE23C7850}"/>
              </a:ext>
            </a:extLst>
          </p:cNvPr>
          <p:cNvSpPr/>
          <p:nvPr/>
        </p:nvSpPr>
        <p:spPr>
          <a:xfrm>
            <a:off x="8786926" y="4363657"/>
            <a:ext cx="428480" cy="42847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0" sx="90000" sy="9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6BEAE54-AC97-8F43-F5E8-F23EFFAF7F65}"/>
              </a:ext>
            </a:extLst>
          </p:cNvPr>
          <p:cNvSpPr/>
          <p:nvPr/>
        </p:nvSpPr>
        <p:spPr>
          <a:xfrm>
            <a:off x="8769433" y="4439397"/>
            <a:ext cx="4634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Segoe UI" panose="020B0502040204020203" pitchFamily="34" charset="0"/>
              </a:rPr>
              <a:t>03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E52700C-8BA0-D86E-F89F-233D271F028D}"/>
              </a:ext>
            </a:extLst>
          </p:cNvPr>
          <p:cNvSpPr txBox="1"/>
          <p:nvPr/>
        </p:nvSpPr>
        <p:spPr>
          <a:xfrm>
            <a:off x="9518816" y="4298230"/>
            <a:ext cx="1415878" cy="51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Type Your Best Point Here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6718000-54DA-D223-C69C-709860053C69}"/>
              </a:ext>
            </a:extLst>
          </p:cNvPr>
          <p:cNvSpPr/>
          <p:nvPr/>
        </p:nvSpPr>
        <p:spPr>
          <a:xfrm>
            <a:off x="9415971" y="4548131"/>
            <a:ext cx="59531" cy="5953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621C6A0-975F-7677-2EA2-F9C9960370D9}"/>
              </a:ext>
            </a:extLst>
          </p:cNvPr>
          <p:cNvSpPr txBox="1"/>
          <p:nvPr/>
        </p:nvSpPr>
        <p:spPr>
          <a:xfrm>
            <a:off x="9518816" y="2702132"/>
            <a:ext cx="1415878" cy="51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Type Your Best Point Here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84AF0B3-9F4F-6A4E-FF5B-9DFA71A8A1B4}"/>
              </a:ext>
            </a:extLst>
          </p:cNvPr>
          <p:cNvSpPr/>
          <p:nvPr/>
        </p:nvSpPr>
        <p:spPr>
          <a:xfrm>
            <a:off x="9415971" y="2952033"/>
            <a:ext cx="59531" cy="5953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944A0F9-4699-AB07-4FF2-A0AF851BD69B}"/>
              </a:ext>
            </a:extLst>
          </p:cNvPr>
          <p:cNvSpPr txBox="1"/>
          <p:nvPr/>
        </p:nvSpPr>
        <p:spPr>
          <a:xfrm>
            <a:off x="9518816" y="3500181"/>
            <a:ext cx="1415878" cy="51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Type Your Best Point Here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DFF4735-78EA-FB3C-7533-B295A69FC907}"/>
              </a:ext>
            </a:extLst>
          </p:cNvPr>
          <p:cNvSpPr/>
          <p:nvPr/>
        </p:nvSpPr>
        <p:spPr>
          <a:xfrm>
            <a:off x="9415971" y="3750082"/>
            <a:ext cx="59531" cy="5953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12BE7B2-C3CA-3DB7-7B60-57F2D705D834}"/>
              </a:ext>
            </a:extLst>
          </p:cNvPr>
          <p:cNvSpPr/>
          <p:nvPr/>
        </p:nvSpPr>
        <p:spPr>
          <a:xfrm>
            <a:off x="8786926" y="5161706"/>
            <a:ext cx="428480" cy="42847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0" sx="90000" sy="9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3D83C2A-FE05-CD05-F252-482F3C251B7B}"/>
              </a:ext>
            </a:extLst>
          </p:cNvPr>
          <p:cNvSpPr/>
          <p:nvPr/>
        </p:nvSpPr>
        <p:spPr>
          <a:xfrm>
            <a:off x="8769433" y="5237446"/>
            <a:ext cx="4634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Segoe UI" panose="020B0502040204020203" pitchFamily="34" charset="0"/>
              </a:rPr>
              <a:t>04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8B96DCC-4F59-7920-B312-EEA1BB763380}"/>
              </a:ext>
            </a:extLst>
          </p:cNvPr>
          <p:cNvSpPr txBox="1"/>
          <p:nvPr/>
        </p:nvSpPr>
        <p:spPr>
          <a:xfrm>
            <a:off x="9518816" y="5096279"/>
            <a:ext cx="1415878" cy="51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" panose="020B0502040204020203" pitchFamily="34" charset="0"/>
              </a:rPr>
              <a:t>Type Your Best Point Here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6FE2FE7-3A2D-A2D5-8543-260BD5B86041}"/>
              </a:ext>
            </a:extLst>
          </p:cNvPr>
          <p:cNvSpPr/>
          <p:nvPr/>
        </p:nvSpPr>
        <p:spPr>
          <a:xfrm>
            <a:off x="9415971" y="5346180"/>
            <a:ext cx="59531" cy="5953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0AAD9A6-69E1-0D96-ECC3-B2B48FF1FC0F}"/>
              </a:ext>
            </a:extLst>
          </p:cNvPr>
          <p:cNvSpPr/>
          <p:nvPr/>
        </p:nvSpPr>
        <p:spPr>
          <a:xfrm>
            <a:off x="6277087" y="3565608"/>
            <a:ext cx="428480" cy="42847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0" sx="90000" sy="9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C47F1A8-E9A5-8BBC-CEFF-D1EDF1278582}"/>
              </a:ext>
            </a:extLst>
          </p:cNvPr>
          <p:cNvSpPr/>
          <p:nvPr/>
        </p:nvSpPr>
        <p:spPr>
          <a:xfrm>
            <a:off x="6259594" y="3641348"/>
            <a:ext cx="4634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02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2A3BC98-F13A-E570-5837-BAE2A701C74F}"/>
              </a:ext>
            </a:extLst>
          </p:cNvPr>
          <p:cNvSpPr/>
          <p:nvPr/>
        </p:nvSpPr>
        <p:spPr>
          <a:xfrm>
            <a:off x="6604012" y="3598447"/>
            <a:ext cx="78852" cy="7885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00" name="Freeform 45">
            <a:extLst>
              <a:ext uri="{FF2B5EF4-FFF2-40B4-BE49-F238E27FC236}">
                <a16:creationId xmlns:a16="http://schemas.microsoft.com/office/drawing/2014/main" id="{A9543C9D-CDD3-03DE-55E1-742AFB327704}"/>
              </a:ext>
            </a:extLst>
          </p:cNvPr>
          <p:cNvSpPr>
            <a:spLocks noEditPoints="1"/>
          </p:cNvSpPr>
          <p:nvPr/>
        </p:nvSpPr>
        <p:spPr bwMode="auto">
          <a:xfrm>
            <a:off x="6600595" y="3595030"/>
            <a:ext cx="85686" cy="8568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BBB2171D-4799-E9E4-D2E2-EE8162107D0E}"/>
              </a:ext>
            </a:extLst>
          </p:cNvPr>
          <p:cNvSpPr/>
          <p:nvPr/>
        </p:nvSpPr>
        <p:spPr>
          <a:xfrm>
            <a:off x="8786926" y="2767559"/>
            <a:ext cx="428480" cy="42847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0" sx="90000" sy="9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BBCC013-9F97-CC8B-EB30-27F3FDDD6730}"/>
              </a:ext>
            </a:extLst>
          </p:cNvPr>
          <p:cNvSpPr/>
          <p:nvPr/>
        </p:nvSpPr>
        <p:spPr>
          <a:xfrm>
            <a:off x="8769433" y="2843299"/>
            <a:ext cx="4634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01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346A235-92BE-66A5-6EC0-E54543A28369}"/>
              </a:ext>
            </a:extLst>
          </p:cNvPr>
          <p:cNvSpPr/>
          <p:nvPr/>
        </p:nvSpPr>
        <p:spPr>
          <a:xfrm>
            <a:off x="9113851" y="2800398"/>
            <a:ext cx="78852" cy="788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07" name="Freeform 45">
            <a:extLst>
              <a:ext uri="{FF2B5EF4-FFF2-40B4-BE49-F238E27FC236}">
                <a16:creationId xmlns:a16="http://schemas.microsoft.com/office/drawing/2014/main" id="{385E10CD-D3E8-A50F-6269-11166E35EB92}"/>
              </a:ext>
            </a:extLst>
          </p:cNvPr>
          <p:cNvSpPr>
            <a:spLocks noEditPoints="1"/>
          </p:cNvSpPr>
          <p:nvPr/>
        </p:nvSpPr>
        <p:spPr bwMode="auto">
          <a:xfrm>
            <a:off x="9110434" y="2796981"/>
            <a:ext cx="85686" cy="8568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F88AC6F-AACA-16D2-1B77-26ED019A0D12}"/>
              </a:ext>
            </a:extLst>
          </p:cNvPr>
          <p:cNvSpPr/>
          <p:nvPr/>
        </p:nvSpPr>
        <p:spPr>
          <a:xfrm>
            <a:off x="8786926" y="3565608"/>
            <a:ext cx="428480" cy="42847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0" sx="90000" sy="9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420419F-8449-655F-2831-0AAC5AA864DB}"/>
              </a:ext>
            </a:extLst>
          </p:cNvPr>
          <p:cNvSpPr/>
          <p:nvPr/>
        </p:nvSpPr>
        <p:spPr>
          <a:xfrm>
            <a:off x="8769433" y="3641348"/>
            <a:ext cx="4634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02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5A464E9-D0BA-F7C5-0979-455307B54C26}"/>
              </a:ext>
            </a:extLst>
          </p:cNvPr>
          <p:cNvSpPr/>
          <p:nvPr/>
        </p:nvSpPr>
        <p:spPr>
          <a:xfrm>
            <a:off x="9113851" y="3598447"/>
            <a:ext cx="78852" cy="788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14" name="Freeform 45">
            <a:extLst>
              <a:ext uri="{FF2B5EF4-FFF2-40B4-BE49-F238E27FC236}">
                <a16:creationId xmlns:a16="http://schemas.microsoft.com/office/drawing/2014/main" id="{4D30F7B2-8CEB-1D15-8868-4B9517E21DF9}"/>
              </a:ext>
            </a:extLst>
          </p:cNvPr>
          <p:cNvSpPr>
            <a:spLocks noEditPoints="1"/>
          </p:cNvSpPr>
          <p:nvPr/>
        </p:nvSpPr>
        <p:spPr bwMode="auto">
          <a:xfrm>
            <a:off x="9110434" y="3595030"/>
            <a:ext cx="85686" cy="8568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43405954-5D8D-F185-C427-A10889590556}"/>
              </a:ext>
            </a:extLst>
          </p:cNvPr>
          <p:cNvSpPr/>
          <p:nvPr/>
        </p:nvSpPr>
        <p:spPr>
          <a:xfrm>
            <a:off x="1257412" y="4363657"/>
            <a:ext cx="428480" cy="42847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0" sx="90000" sy="9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68C3050-1922-CFA5-FB13-54DD23ED5033}"/>
              </a:ext>
            </a:extLst>
          </p:cNvPr>
          <p:cNvSpPr/>
          <p:nvPr/>
        </p:nvSpPr>
        <p:spPr>
          <a:xfrm>
            <a:off x="1239919" y="4439397"/>
            <a:ext cx="4634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03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FA000AD4-8115-CC43-0D35-FAF4BC2EDBDE}"/>
              </a:ext>
            </a:extLst>
          </p:cNvPr>
          <p:cNvSpPr/>
          <p:nvPr/>
        </p:nvSpPr>
        <p:spPr>
          <a:xfrm>
            <a:off x="1584337" y="4396495"/>
            <a:ext cx="78852" cy="788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21" name="Freeform 45">
            <a:extLst>
              <a:ext uri="{FF2B5EF4-FFF2-40B4-BE49-F238E27FC236}">
                <a16:creationId xmlns:a16="http://schemas.microsoft.com/office/drawing/2014/main" id="{6EF065C5-A77B-C8DA-8BB1-F4D5BECBCEC2}"/>
              </a:ext>
            </a:extLst>
          </p:cNvPr>
          <p:cNvSpPr>
            <a:spLocks noEditPoints="1"/>
          </p:cNvSpPr>
          <p:nvPr/>
        </p:nvSpPr>
        <p:spPr bwMode="auto">
          <a:xfrm>
            <a:off x="1580921" y="4393079"/>
            <a:ext cx="85686" cy="8568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1603CF-4291-B74D-CA37-39FBD3DBE60F}"/>
              </a:ext>
            </a:extLst>
          </p:cNvPr>
          <p:cNvSpPr txBox="1"/>
          <p:nvPr/>
        </p:nvSpPr>
        <p:spPr>
          <a:xfrm>
            <a:off x="1055687" y="759924"/>
            <a:ext cx="100806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11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Like this table slide.</a:t>
            </a:r>
          </a:p>
        </p:txBody>
      </p:sp>
    </p:spTree>
    <p:extLst>
      <p:ext uri="{BB962C8B-B14F-4D97-AF65-F5344CB8AC3E}">
        <p14:creationId xmlns:p14="http://schemas.microsoft.com/office/powerpoint/2010/main" val="2529120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10FC5C27-6483-C092-6CE8-932E7A10E0ED}"/>
              </a:ext>
            </a:extLst>
          </p:cNvPr>
          <p:cNvSpPr/>
          <p:nvPr/>
        </p:nvSpPr>
        <p:spPr>
          <a:xfrm rot="5400000">
            <a:off x="2371727" y="2507177"/>
            <a:ext cx="1371596" cy="611505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419CC56-BAC4-0754-90FD-7AF40A6AA56D}"/>
              </a:ext>
            </a:extLst>
          </p:cNvPr>
          <p:cNvGrpSpPr/>
          <p:nvPr/>
        </p:nvGrpSpPr>
        <p:grpSpPr>
          <a:xfrm>
            <a:off x="1255556" y="2487039"/>
            <a:ext cx="9545794" cy="276999"/>
            <a:chOff x="1255556" y="2635904"/>
            <a:chExt cx="9545794" cy="276999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711B934-ED47-84A4-934D-E83B3D8D582F}"/>
                </a:ext>
              </a:extLst>
            </p:cNvPr>
            <p:cNvCxnSpPr>
              <a:cxnSpLocks/>
            </p:cNvCxnSpPr>
            <p:nvPr/>
          </p:nvCxnSpPr>
          <p:spPr>
            <a:xfrm>
              <a:off x="2978150" y="2787103"/>
              <a:ext cx="7823200" cy="0"/>
            </a:xfrm>
            <a:prstGeom prst="line">
              <a:avLst/>
            </a:prstGeom>
            <a:ln>
              <a:solidFill>
                <a:schemeClr val="bg1">
                  <a:lumMod val="6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27D3DB8-A556-426D-7699-2E3BADB56AE2}"/>
                </a:ext>
              </a:extLst>
            </p:cNvPr>
            <p:cNvSpPr txBox="1"/>
            <p:nvPr/>
          </p:nvSpPr>
          <p:spPr>
            <a:xfrm>
              <a:off x="1255556" y="2635904"/>
              <a:ext cx="18876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anose="020B0604020202020204" pitchFamily="34" charset="0"/>
                </a:rPr>
                <a:t>Table Number One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29663FC-36DC-F631-EBE4-220DD11CB163}"/>
              </a:ext>
            </a:extLst>
          </p:cNvPr>
          <p:cNvGrpSpPr/>
          <p:nvPr/>
        </p:nvGrpSpPr>
        <p:grpSpPr>
          <a:xfrm>
            <a:off x="1255556" y="4475387"/>
            <a:ext cx="9481270" cy="276999"/>
            <a:chOff x="1255556" y="2635904"/>
            <a:chExt cx="9481270" cy="27699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7D135B7-6CF6-A8EE-31E4-F4C9D8D67450}"/>
                </a:ext>
              </a:extLst>
            </p:cNvPr>
            <p:cNvCxnSpPr>
              <a:cxnSpLocks/>
            </p:cNvCxnSpPr>
            <p:nvPr/>
          </p:nvCxnSpPr>
          <p:spPr>
            <a:xfrm>
              <a:off x="2978150" y="2787103"/>
              <a:ext cx="7758676" cy="0"/>
            </a:xfrm>
            <a:prstGeom prst="line">
              <a:avLst/>
            </a:prstGeom>
            <a:ln>
              <a:solidFill>
                <a:schemeClr val="bg1">
                  <a:lumMod val="6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DCD6197-9BA1-A14F-753B-82873BBFF135}"/>
                </a:ext>
              </a:extLst>
            </p:cNvPr>
            <p:cNvSpPr txBox="1"/>
            <p:nvPr/>
          </p:nvSpPr>
          <p:spPr>
            <a:xfrm>
              <a:off x="1255556" y="2635904"/>
              <a:ext cx="18876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anose="020B0604020202020204" pitchFamily="34" charset="0"/>
                </a:rPr>
                <a:t>Table Number Two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CF13EA9-0DB4-787A-AC71-99721473366E}"/>
              </a:ext>
            </a:extLst>
          </p:cNvPr>
          <p:cNvGrpSpPr/>
          <p:nvPr/>
        </p:nvGrpSpPr>
        <p:grpSpPr>
          <a:xfrm>
            <a:off x="1371336" y="3061764"/>
            <a:ext cx="1002156" cy="998106"/>
            <a:chOff x="1371336" y="3077279"/>
            <a:chExt cx="1002156" cy="998106"/>
          </a:xfrm>
        </p:grpSpPr>
        <p:sp>
          <p:nvSpPr>
            <p:cNvPr id="10" name="Rectangle: Rounded Corners 5">
              <a:extLst>
                <a:ext uri="{FF2B5EF4-FFF2-40B4-BE49-F238E27FC236}">
                  <a16:creationId xmlns:a16="http://schemas.microsoft.com/office/drawing/2014/main" id="{9CFD13E8-BC5A-A85A-009E-C1C2CA999FA5}"/>
                </a:ext>
              </a:extLst>
            </p:cNvPr>
            <p:cNvSpPr/>
            <p:nvPr/>
          </p:nvSpPr>
          <p:spPr>
            <a:xfrm>
              <a:off x="1371336" y="3077279"/>
              <a:ext cx="1002156" cy="998106"/>
            </a:xfrm>
            <a:prstGeom prst="roundRect">
              <a:avLst>
                <a:gd name="adj" fmla="val 25010"/>
              </a:avLst>
            </a:prstGeom>
            <a:solidFill>
              <a:schemeClr val="bg1"/>
            </a:solidFill>
            <a:ln>
              <a:noFill/>
            </a:ln>
            <a:effectLst>
              <a:outerShdw blurRad="266700" dist="38100" dir="5400000" algn="t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>
                    <a:lumMod val="8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DEEEB8-F921-E818-48F0-53B4637A23E7}"/>
                </a:ext>
              </a:extLst>
            </p:cNvPr>
            <p:cNvSpPr txBox="1"/>
            <p:nvPr/>
          </p:nvSpPr>
          <p:spPr>
            <a:xfrm>
              <a:off x="1373717" y="3345500"/>
              <a:ext cx="99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85000"/>
                    </a:schemeClr>
                  </a:solidFill>
                  <a:latin typeface="+mj-lt"/>
                  <a:cs typeface="Arial" panose="020B0604020202020204" pitchFamily="34" charset="0"/>
                </a:rPr>
                <a:t>A1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424BE5-F9A1-B407-DCC1-BF576F703B45}"/>
              </a:ext>
            </a:extLst>
          </p:cNvPr>
          <p:cNvGrpSpPr/>
          <p:nvPr/>
        </p:nvGrpSpPr>
        <p:grpSpPr>
          <a:xfrm>
            <a:off x="2575902" y="3061764"/>
            <a:ext cx="1002156" cy="998106"/>
            <a:chOff x="2575902" y="3077279"/>
            <a:chExt cx="1002156" cy="998106"/>
          </a:xfrm>
        </p:grpSpPr>
        <p:sp>
          <p:nvSpPr>
            <p:cNvPr id="13" name="Rectangle: Rounded Corners 5">
              <a:extLst>
                <a:ext uri="{FF2B5EF4-FFF2-40B4-BE49-F238E27FC236}">
                  <a16:creationId xmlns:a16="http://schemas.microsoft.com/office/drawing/2014/main" id="{CC525882-F596-AE05-FDEC-1D6303F609CD}"/>
                </a:ext>
              </a:extLst>
            </p:cNvPr>
            <p:cNvSpPr/>
            <p:nvPr/>
          </p:nvSpPr>
          <p:spPr>
            <a:xfrm>
              <a:off x="2575902" y="3077279"/>
              <a:ext cx="1002156" cy="998106"/>
            </a:xfrm>
            <a:prstGeom prst="roundRect">
              <a:avLst>
                <a:gd name="adj" fmla="val 25010"/>
              </a:avLst>
            </a:prstGeom>
            <a:solidFill>
              <a:schemeClr val="bg1"/>
            </a:solidFill>
            <a:ln>
              <a:noFill/>
            </a:ln>
            <a:effectLst>
              <a:outerShdw blurRad="266700" dist="38100" dir="5400000" algn="t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>
                    <a:lumMod val="8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182984-5272-D2BC-CC60-BF81132085AF}"/>
                </a:ext>
              </a:extLst>
            </p:cNvPr>
            <p:cNvSpPr txBox="1"/>
            <p:nvPr/>
          </p:nvSpPr>
          <p:spPr>
            <a:xfrm>
              <a:off x="2578283" y="3345500"/>
              <a:ext cx="99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85000"/>
                    </a:schemeClr>
                  </a:solidFill>
                  <a:latin typeface="+mj-lt"/>
                  <a:cs typeface="Arial" panose="020B0604020202020204" pitchFamily="34" charset="0"/>
                </a:rPr>
                <a:t>A2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66067A1-CB4E-7616-17F1-AC27DAF05D6F}"/>
              </a:ext>
            </a:extLst>
          </p:cNvPr>
          <p:cNvGrpSpPr/>
          <p:nvPr/>
        </p:nvGrpSpPr>
        <p:grpSpPr>
          <a:xfrm>
            <a:off x="3780468" y="3061764"/>
            <a:ext cx="1002156" cy="998106"/>
            <a:chOff x="3780468" y="3077279"/>
            <a:chExt cx="1002156" cy="998106"/>
          </a:xfrm>
        </p:grpSpPr>
        <p:sp>
          <p:nvSpPr>
            <p:cNvPr id="16" name="Rectangle: Rounded Corners 5">
              <a:extLst>
                <a:ext uri="{FF2B5EF4-FFF2-40B4-BE49-F238E27FC236}">
                  <a16:creationId xmlns:a16="http://schemas.microsoft.com/office/drawing/2014/main" id="{D124578D-1337-AA80-D0EB-B144CEC31034}"/>
                </a:ext>
              </a:extLst>
            </p:cNvPr>
            <p:cNvSpPr/>
            <p:nvPr/>
          </p:nvSpPr>
          <p:spPr>
            <a:xfrm>
              <a:off x="3780468" y="3077279"/>
              <a:ext cx="1002156" cy="998106"/>
            </a:xfrm>
            <a:prstGeom prst="roundRect">
              <a:avLst>
                <a:gd name="adj" fmla="val 25010"/>
              </a:avLst>
            </a:prstGeom>
            <a:solidFill>
              <a:schemeClr val="bg1"/>
            </a:solidFill>
            <a:ln>
              <a:noFill/>
            </a:ln>
            <a:effectLst>
              <a:outerShdw blurRad="266700" dist="38100" dir="5400000" algn="t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>
                    <a:lumMod val="8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D468C4-64B0-6CBE-C477-7DB3B1601554}"/>
                </a:ext>
              </a:extLst>
            </p:cNvPr>
            <p:cNvSpPr txBox="1"/>
            <p:nvPr/>
          </p:nvSpPr>
          <p:spPr>
            <a:xfrm>
              <a:off x="3782849" y="3345500"/>
              <a:ext cx="99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85000"/>
                    </a:schemeClr>
                  </a:solidFill>
                  <a:latin typeface="+mj-lt"/>
                  <a:cs typeface="Arial" panose="020B0604020202020204" pitchFamily="34" charset="0"/>
                </a:rPr>
                <a:t>A3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53D7458-F13D-93B6-3B5C-E42031F90B9B}"/>
              </a:ext>
            </a:extLst>
          </p:cNvPr>
          <p:cNvGrpSpPr/>
          <p:nvPr/>
        </p:nvGrpSpPr>
        <p:grpSpPr>
          <a:xfrm>
            <a:off x="4985034" y="3061764"/>
            <a:ext cx="1002156" cy="998106"/>
            <a:chOff x="4985034" y="3077279"/>
            <a:chExt cx="1002156" cy="998106"/>
          </a:xfrm>
          <a:effectLst/>
        </p:grpSpPr>
        <p:sp>
          <p:nvSpPr>
            <p:cNvPr id="19" name="Rectangle: Rounded Corners 5">
              <a:extLst>
                <a:ext uri="{FF2B5EF4-FFF2-40B4-BE49-F238E27FC236}">
                  <a16:creationId xmlns:a16="http://schemas.microsoft.com/office/drawing/2014/main" id="{F31D91C3-BF9A-5C92-59B9-9C9594EF37B9}"/>
                </a:ext>
              </a:extLst>
            </p:cNvPr>
            <p:cNvSpPr/>
            <p:nvPr/>
          </p:nvSpPr>
          <p:spPr>
            <a:xfrm>
              <a:off x="4985034" y="3077279"/>
              <a:ext cx="1002156" cy="998106"/>
            </a:xfrm>
            <a:prstGeom prst="roundRect">
              <a:avLst>
                <a:gd name="adj" fmla="val 2501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266700" dist="38100" dir="5400000" algn="t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+mj-lt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0B38ACC-1382-F708-00AE-16309E40E7AC}"/>
                </a:ext>
              </a:extLst>
            </p:cNvPr>
            <p:cNvSpPr txBox="1"/>
            <p:nvPr/>
          </p:nvSpPr>
          <p:spPr>
            <a:xfrm>
              <a:off x="4987415" y="3345500"/>
              <a:ext cx="99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4"/>
                  </a:solidFill>
                  <a:latin typeface="+mj-lt"/>
                  <a:cs typeface="Arial" panose="020B0604020202020204" pitchFamily="34" charset="0"/>
                </a:rPr>
                <a:t>A4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F13609-FAD7-6FE2-4740-1CA108CA42CE}"/>
              </a:ext>
            </a:extLst>
          </p:cNvPr>
          <p:cNvGrpSpPr/>
          <p:nvPr/>
        </p:nvGrpSpPr>
        <p:grpSpPr>
          <a:xfrm>
            <a:off x="6189600" y="3061764"/>
            <a:ext cx="1002156" cy="998106"/>
            <a:chOff x="6189600" y="3077279"/>
            <a:chExt cx="1002156" cy="998106"/>
          </a:xfrm>
          <a:effectLst/>
        </p:grpSpPr>
        <p:sp>
          <p:nvSpPr>
            <p:cNvPr id="22" name="Rectangle: Rounded Corners 5">
              <a:extLst>
                <a:ext uri="{FF2B5EF4-FFF2-40B4-BE49-F238E27FC236}">
                  <a16:creationId xmlns:a16="http://schemas.microsoft.com/office/drawing/2014/main" id="{BF284637-1063-CE31-5D89-AD1FF52D399F}"/>
                </a:ext>
              </a:extLst>
            </p:cNvPr>
            <p:cNvSpPr/>
            <p:nvPr/>
          </p:nvSpPr>
          <p:spPr>
            <a:xfrm>
              <a:off x="6189600" y="3077279"/>
              <a:ext cx="1002156" cy="998106"/>
            </a:xfrm>
            <a:prstGeom prst="roundRect">
              <a:avLst>
                <a:gd name="adj" fmla="val 2501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266700" dist="38100" dir="5400000" algn="t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+mj-lt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F59970-25C0-3781-4981-C80140C4035A}"/>
                </a:ext>
              </a:extLst>
            </p:cNvPr>
            <p:cNvSpPr txBox="1"/>
            <p:nvPr/>
          </p:nvSpPr>
          <p:spPr>
            <a:xfrm>
              <a:off x="6191981" y="3345500"/>
              <a:ext cx="99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4"/>
                  </a:solidFill>
                  <a:latin typeface="+mj-lt"/>
                  <a:cs typeface="Arial" panose="020B0604020202020204" pitchFamily="34" charset="0"/>
                </a:rPr>
                <a:t>A5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13606D8-85D1-F3E2-006C-C537A72ED86A}"/>
              </a:ext>
            </a:extLst>
          </p:cNvPr>
          <p:cNvGrpSpPr/>
          <p:nvPr/>
        </p:nvGrpSpPr>
        <p:grpSpPr>
          <a:xfrm>
            <a:off x="7394166" y="3061764"/>
            <a:ext cx="1002156" cy="998106"/>
            <a:chOff x="7394166" y="3077279"/>
            <a:chExt cx="1002156" cy="998106"/>
          </a:xfrm>
          <a:effectLst/>
        </p:grpSpPr>
        <p:sp>
          <p:nvSpPr>
            <p:cNvPr id="25" name="Rectangle: Rounded Corners 5">
              <a:extLst>
                <a:ext uri="{FF2B5EF4-FFF2-40B4-BE49-F238E27FC236}">
                  <a16:creationId xmlns:a16="http://schemas.microsoft.com/office/drawing/2014/main" id="{58FF0226-32BB-61DA-4FCA-18BF77A823DA}"/>
                </a:ext>
              </a:extLst>
            </p:cNvPr>
            <p:cNvSpPr/>
            <p:nvPr/>
          </p:nvSpPr>
          <p:spPr>
            <a:xfrm>
              <a:off x="7394166" y="3077279"/>
              <a:ext cx="1002156" cy="998106"/>
            </a:xfrm>
            <a:prstGeom prst="roundRect">
              <a:avLst>
                <a:gd name="adj" fmla="val 2501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266700" dist="38100" dir="5400000" algn="t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+mj-lt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A597832-E46D-B114-12F0-C0FE87744C9B}"/>
                </a:ext>
              </a:extLst>
            </p:cNvPr>
            <p:cNvSpPr txBox="1"/>
            <p:nvPr/>
          </p:nvSpPr>
          <p:spPr>
            <a:xfrm>
              <a:off x="7396547" y="3345500"/>
              <a:ext cx="99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4"/>
                  </a:solidFill>
                  <a:latin typeface="+mj-lt"/>
                  <a:cs typeface="Arial" panose="020B0604020202020204" pitchFamily="34" charset="0"/>
                </a:rPr>
                <a:t>A6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F3D0C2F-6CFA-64BE-3882-95B0DF3786B7}"/>
              </a:ext>
            </a:extLst>
          </p:cNvPr>
          <p:cNvGrpSpPr/>
          <p:nvPr/>
        </p:nvGrpSpPr>
        <p:grpSpPr>
          <a:xfrm>
            <a:off x="8598732" y="3061764"/>
            <a:ext cx="1002156" cy="998106"/>
            <a:chOff x="8598732" y="3077279"/>
            <a:chExt cx="1002156" cy="998106"/>
          </a:xfrm>
          <a:effectLst/>
        </p:grpSpPr>
        <p:sp>
          <p:nvSpPr>
            <p:cNvPr id="28" name="Rectangle: Rounded Corners 5">
              <a:extLst>
                <a:ext uri="{FF2B5EF4-FFF2-40B4-BE49-F238E27FC236}">
                  <a16:creationId xmlns:a16="http://schemas.microsoft.com/office/drawing/2014/main" id="{1183E294-9CA3-6497-1C3B-B78AA5D71596}"/>
                </a:ext>
              </a:extLst>
            </p:cNvPr>
            <p:cNvSpPr/>
            <p:nvPr/>
          </p:nvSpPr>
          <p:spPr>
            <a:xfrm>
              <a:off x="8598732" y="3077279"/>
              <a:ext cx="1002156" cy="998106"/>
            </a:xfrm>
            <a:prstGeom prst="roundRect">
              <a:avLst>
                <a:gd name="adj" fmla="val 25010"/>
              </a:avLst>
            </a:prstGeom>
            <a:solidFill>
              <a:schemeClr val="accent4"/>
            </a:solidFill>
            <a:ln>
              <a:noFill/>
            </a:ln>
            <a:effectLst>
              <a:outerShdw blurRad="266700" dist="38100" dir="5400000" algn="t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+mj-lt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B3085FF-0120-5CDA-C54B-C3F6E0421BCA}"/>
                </a:ext>
              </a:extLst>
            </p:cNvPr>
            <p:cNvSpPr txBox="1"/>
            <p:nvPr/>
          </p:nvSpPr>
          <p:spPr>
            <a:xfrm>
              <a:off x="8601113" y="3345500"/>
              <a:ext cx="99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33</a:t>
              </a:r>
              <a:r>
                <a:rPr lang="en-US" sz="2000" b="1" baseline="300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%</a:t>
              </a:r>
              <a:endParaRPr lang="en-US" sz="2400" b="1" baseline="30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D6EA74-7F11-0B0B-B7FA-7A8C2292AFC9}"/>
              </a:ext>
            </a:extLst>
          </p:cNvPr>
          <p:cNvGrpSpPr/>
          <p:nvPr/>
        </p:nvGrpSpPr>
        <p:grpSpPr>
          <a:xfrm>
            <a:off x="9753291" y="3061764"/>
            <a:ext cx="1002156" cy="998106"/>
            <a:chOff x="9753291" y="3077279"/>
            <a:chExt cx="1002156" cy="998106"/>
          </a:xfrm>
          <a:effectLst/>
        </p:grpSpPr>
        <p:sp>
          <p:nvSpPr>
            <p:cNvPr id="31" name="Rectangle: Rounded Corners 5">
              <a:extLst>
                <a:ext uri="{FF2B5EF4-FFF2-40B4-BE49-F238E27FC236}">
                  <a16:creationId xmlns:a16="http://schemas.microsoft.com/office/drawing/2014/main" id="{0930FB6E-45EF-4D99-D6DE-A23DDFCA4E60}"/>
                </a:ext>
              </a:extLst>
            </p:cNvPr>
            <p:cNvSpPr/>
            <p:nvPr/>
          </p:nvSpPr>
          <p:spPr>
            <a:xfrm>
              <a:off x="9753291" y="3077279"/>
              <a:ext cx="1002156" cy="998106"/>
            </a:xfrm>
            <a:prstGeom prst="roundRect">
              <a:avLst>
                <a:gd name="adj" fmla="val 2501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266700" dist="38100" dir="5400000" algn="t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+mj-lt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C7117CD-3C5D-29A4-5C48-821BF421047E}"/>
                </a:ext>
              </a:extLst>
            </p:cNvPr>
            <p:cNvSpPr txBox="1"/>
            <p:nvPr/>
          </p:nvSpPr>
          <p:spPr>
            <a:xfrm>
              <a:off x="9755672" y="3345500"/>
              <a:ext cx="99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4"/>
                  </a:solidFill>
                  <a:latin typeface="+mj-lt"/>
                  <a:cs typeface="Arial" panose="020B0604020202020204" pitchFamily="34" charset="0"/>
                </a:rPr>
                <a:t>A8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F0DF0DE-D80D-76FA-F59D-D40391FECE7D}"/>
              </a:ext>
            </a:extLst>
          </p:cNvPr>
          <p:cNvGrpSpPr/>
          <p:nvPr/>
        </p:nvGrpSpPr>
        <p:grpSpPr>
          <a:xfrm>
            <a:off x="4985034" y="5050112"/>
            <a:ext cx="1002156" cy="998106"/>
            <a:chOff x="4985034" y="4900709"/>
            <a:chExt cx="1002156" cy="998106"/>
          </a:xfrm>
        </p:grpSpPr>
        <p:sp>
          <p:nvSpPr>
            <p:cNvPr id="34" name="Rectangle: Rounded Corners 5">
              <a:extLst>
                <a:ext uri="{FF2B5EF4-FFF2-40B4-BE49-F238E27FC236}">
                  <a16:creationId xmlns:a16="http://schemas.microsoft.com/office/drawing/2014/main" id="{FEBEEBDE-ED74-A652-E662-18363F90B870}"/>
                </a:ext>
              </a:extLst>
            </p:cNvPr>
            <p:cNvSpPr/>
            <p:nvPr/>
          </p:nvSpPr>
          <p:spPr>
            <a:xfrm>
              <a:off x="4985034" y="4900709"/>
              <a:ext cx="1002156" cy="998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11E58EB-7D28-833E-1EF4-A1E4D9CBB32E}"/>
                </a:ext>
              </a:extLst>
            </p:cNvPr>
            <p:cNvSpPr txBox="1"/>
            <p:nvPr/>
          </p:nvSpPr>
          <p:spPr>
            <a:xfrm>
              <a:off x="4987415" y="5168930"/>
              <a:ext cx="99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B4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135F0B5-CA14-1256-FB38-8490C97409B9}"/>
              </a:ext>
            </a:extLst>
          </p:cNvPr>
          <p:cNvGrpSpPr/>
          <p:nvPr/>
        </p:nvGrpSpPr>
        <p:grpSpPr>
          <a:xfrm>
            <a:off x="8598732" y="5050112"/>
            <a:ext cx="1002156" cy="998106"/>
            <a:chOff x="8598732" y="4900709"/>
            <a:chExt cx="1002156" cy="998106"/>
          </a:xfrm>
        </p:grpSpPr>
        <p:sp>
          <p:nvSpPr>
            <p:cNvPr id="37" name="Rectangle: Rounded Corners 5">
              <a:extLst>
                <a:ext uri="{FF2B5EF4-FFF2-40B4-BE49-F238E27FC236}">
                  <a16:creationId xmlns:a16="http://schemas.microsoft.com/office/drawing/2014/main" id="{8AAB9849-3763-6ED0-A430-849D4A246717}"/>
                </a:ext>
              </a:extLst>
            </p:cNvPr>
            <p:cNvSpPr/>
            <p:nvPr/>
          </p:nvSpPr>
          <p:spPr>
            <a:xfrm>
              <a:off x="8598732" y="4900709"/>
              <a:ext cx="1002156" cy="998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E823FC9-F1D0-6AB3-E08A-504029398BBC}"/>
                </a:ext>
              </a:extLst>
            </p:cNvPr>
            <p:cNvSpPr txBox="1"/>
            <p:nvPr/>
          </p:nvSpPr>
          <p:spPr>
            <a:xfrm>
              <a:off x="8601113" y="5168930"/>
              <a:ext cx="99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B7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B220050-B8D6-E910-64DB-C9C29E621BE3}"/>
              </a:ext>
            </a:extLst>
          </p:cNvPr>
          <p:cNvGrpSpPr/>
          <p:nvPr/>
        </p:nvGrpSpPr>
        <p:grpSpPr>
          <a:xfrm>
            <a:off x="1371336" y="5050112"/>
            <a:ext cx="1002156" cy="998106"/>
            <a:chOff x="1371336" y="4900709"/>
            <a:chExt cx="1002156" cy="998106"/>
          </a:xfrm>
        </p:grpSpPr>
        <p:sp>
          <p:nvSpPr>
            <p:cNvPr id="40" name="Rectangle: Rounded Corners 5">
              <a:extLst>
                <a:ext uri="{FF2B5EF4-FFF2-40B4-BE49-F238E27FC236}">
                  <a16:creationId xmlns:a16="http://schemas.microsoft.com/office/drawing/2014/main" id="{039982CA-6DF5-D06D-4EF6-CA1DDA5D76C0}"/>
                </a:ext>
              </a:extLst>
            </p:cNvPr>
            <p:cNvSpPr/>
            <p:nvPr/>
          </p:nvSpPr>
          <p:spPr>
            <a:xfrm>
              <a:off x="1371336" y="4900709"/>
              <a:ext cx="1002156" cy="998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4AA35E9-6901-70FB-0172-69AFDE295760}"/>
                </a:ext>
              </a:extLst>
            </p:cNvPr>
            <p:cNvSpPr txBox="1"/>
            <p:nvPr/>
          </p:nvSpPr>
          <p:spPr>
            <a:xfrm>
              <a:off x="1373717" y="5168930"/>
              <a:ext cx="99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B1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5BCB13A-69F7-0AFA-4AF0-14E567CF361A}"/>
              </a:ext>
            </a:extLst>
          </p:cNvPr>
          <p:cNvGrpSpPr/>
          <p:nvPr/>
        </p:nvGrpSpPr>
        <p:grpSpPr>
          <a:xfrm>
            <a:off x="2575902" y="5050112"/>
            <a:ext cx="1002156" cy="998106"/>
            <a:chOff x="2575902" y="4900709"/>
            <a:chExt cx="1002156" cy="998106"/>
          </a:xfrm>
        </p:grpSpPr>
        <p:sp>
          <p:nvSpPr>
            <p:cNvPr id="43" name="Rectangle: Rounded Corners 5">
              <a:extLst>
                <a:ext uri="{FF2B5EF4-FFF2-40B4-BE49-F238E27FC236}">
                  <a16:creationId xmlns:a16="http://schemas.microsoft.com/office/drawing/2014/main" id="{D575AA60-1D80-FB1A-DD5C-168D0DD1BFBE}"/>
                </a:ext>
              </a:extLst>
            </p:cNvPr>
            <p:cNvSpPr/>
            <p:nvPr/>
          </p:nvSpPr>
          <p:spPr>
            <a:xfrm>
              <a:off x="2575902" y="4900709"/>
              <a:ext cx="1002156" cy="998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6FB344B-27D9-DEBF-4087-9ADC34CC10E8}"/>
                </a:ext>
              </a:extLst>
            </p:cNvPr>
            <p:cNvSpPr txBox="1"/>
            <p:nvPr/>
          </p:nvSpPr>
          <p:spPr>
            <a:xfrm>
              <a:off x="2578283" y="5168930"/>
              <a:ext cx="99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B2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1AD2BF3-2119-616D-7A76-6A085DB90B8A}"/>
              </a:ext>
            </a:extLst>
          </p:cNvPr>
          <p:cNvGrpSpPr/>
          <p:nvPr/>
        </p:nvGrpSpPr>
        <p:grpSpPr>
          <a:xfrm>
            <a:off x="3780468" y="5050112"/>
            <a:ext cx="1002156" cy="998106"/>
            <a:chOff x="3780468" y="4900709"/>
            <a:chExt cx="1002156" cy="998106"/>
          </a:xfrm>
        </p:grpSpPr>
        <p:sp>
          <p:nvSpPr>
            <p:cNvPr id="46" name="Rectangle: Rounded Corners 5">
              <a:extLst>
                <a:ext uri="{FF2B5EF4-FFF2-40B4-BE49-F238E27FC236}">
                  <a16:creationId xmlns:a16="http://schemas.microsoft.com/office/drawing/2014/main" id="{35722543-1503-5989-1F79-D7FDCC937C0A}"/>
                </a:ext>
              </a:extLst>
            </p:cNvPr>
            <p:cNvSpPr/>
            <p:nvPr/>
          </p:nvSpPr>
          <p:spPr>
            <a:xfrm>
              <a:off x="3780468" y="4900709"/>
              <a:ext cx="1002156" cy="998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BFD2379-67B6-4A57-A8F9-B0AD4855BC80}"/>
                </a:ext>
              </a:extLst>
            </p:cNvPr>
            <p:cNvSpPr txBox="1"/>
            <p:nvPr/>
          </p:nvSpPr>
          <p:spPr>
            <a:xfrm>
              <a:off x="3782849" y="5168930"/>
              <a:ext cx="99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B3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009B241-B26A-6B3B-68E7-BBC0880DB936}"/>
              </a:ext>
            </a:extLst>
          </p:cNvPr>
          <p:cNvGrpSpPr/>
          <p:nvPr/>
        </p:nvGrpSpPr>
        <p:grpSpPr>
          <a:xfrm>
            <a:off x="6189600" y="5050112"/>
            <a:ext cx="1002156" cy="998106"/>
            <a:chOff x="6189600" y="4900709"/>
            <a:chExt cx="1002156" cy="998106"/>
          </a:xfrm>
        </p:grpSpPr>
        <p:sp>
          <p:nvSpPr>
            <p:cNvPr id="49" name="Rectangle: Rounded Corners 5">
              <a:extLst>
                <a:ext uri="{FF2B5EF4-FFF2-40B4-BE49-F238E27FC236}">
                  <a16:creationId xmlns:a16="http://schemas.microsoft.com/office/drawing/2014/main" id="{6585D144-0852-D294-128E-C8C6635A1DFF}"/>
                </a:ext>
              </a:extLst>
            </p:cNvPr>
            <p:cNvSpPr/>
            <p:nvPr/>
          </p:nvSpPr>
          <p:spPr>
            <a:xfrm>
              <a:off x="6189600" y="4900709"/>
              <a:ext cx="1002156" cy="99810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254000" dist="381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9AEFA56-0C86-3C52-47D2-6D58D8451139}"/>
                </a:ext>
              </a:extLst>
            </p:cNvPr>
            <p:cNvSpPr txBox="1"/>
            <p:nvPr/>
          </p:nvSpPr>
          <p:spPr>
            <a:xfrm>
              <a:off x="6191981" y="5168930"/>
              <a:ext cx="99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25</a:t>
              </a:r>
              <a:r>
                <a:rPr lang="en-US" sz="2000" b="1" baseline="30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%</a:t>
              </a:r>
              <a:endParaRPr lang="en-US" sz="2400" b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EAF208F-A1E6-FF7F-1CB9-995DDF1CD4D0}"/>
              </a:ext>
            </a:extLst>
          </p:cNvPr>
          <p:cNvGrpSpPr/>
          <p:nvPr/>
        </p:nvGrpSpPr>
        <p:grpSpPr>
          <a:xfrm>
            <a:off x="7394166" y="5050112"/>
            <a:ext cx="1002156" cy="998106"/>
            <a:chOff x="7394166" y="4900709"/>
            <a:chExt cx="1002156" cy="998106"/>
          </a:xfrm>
        </p:grpSpPr>
        <p:sp>
          <p:nvSpPr>
            <p:cNvPr id="52" name="Rectangle: Rounded Corners 5">
              <a:extLst>
                <a:ext uri="{FF2B5EF4-FFF2-40B4-BE49-F238E27FC236}">
                  <a16:creationId xmlns:a16="http://schemas.microsoft.com/office/drawing/2014/main" id="{81C70A48-CDFE-E23D-9DAA-4648B412C2CD}"/>
                </a:ext>
              </a:extLst>
            </p:cNvPr>
            <p:cNvSpPr/>
            <p:nvPr/>
          </p:nvSpPr>
          <p:spPr>
            <a:xfrm>
              <a:off x="7394166" y="4900709"/>
              <a:ext cx="1002156" cy="99810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254000" dist="381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59DB028-C97D-50FC-D034-D2D8CE082E98}"/>
                </a:ext>
              </a:extLst>
            </p:cNvPr>
            <p:cNvSpPr txBox="1"/>
            <p:nvPr/>
          </p:nvSpPr>
          <p:spPr>
            <a:xfrm>
              <a:off x="7396547" y="5168930"/>
              <a:ext cx="99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44</a:t>
              </a:r>
              <a:r>
                <a:rPr lang="en-US" sz="2000" b="1" baseline="30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%</a:t>
              </a:r>
              <a:endParaRPr lang="en-US" sz="2400" b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302A3B6-BE0A-EAAD-A67C-DAC3BD90D08F}"/>
              </a:ext>
            </a:extLst>
          </p:cNvPr>
          <p:cNvGrpSpPr/>
          <p:nvPr/>
        </p:nvGrpSpPr>
        <p:grpSpPr>
          <a:xfrm>
            <a:off x="9036440" y="2632613"/>
            <a:ext cx="1217928" cy="476703"/>
            <a:chOff x="10079486" y="3014271"/>
            <a:chExt cx="1217928" cy="476703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737F087-4185-BF51-06AD-29771D26042C}"/>
                </a:ext>
              </a:extLst>
            </p:cNvPr>
            <p:cNvGrpSpPr/>
            <p:nvPr/>
          </p:nvGrpSpPr>
          <p:grpSpPr>
            <a:xfrm>
              <a:off x="10079486" y="3014271"/>
              <a:ext cx="1217928" cy="476703"/>
              <a:chOff x="10079486" y="3014271"/>
              <a:chExt cx="1217928" cy="476703"/>
            </a:xfrm>
          </p:grpSpPr>
          <p:sp>
            <p:nvSpPr>
              <p:cNvPr id="57" name="Rectangle: Rounded Corners 5">
                <a:extLst>
                  <a:ext uri="{FF2B5EF4-FFF2-40B4-BE49-F238E27FC236}">
                    <a16:creationId xmlns:a16="http://schemas.microsoft.com/office/drawing/2014/main" id="{DAEF68BB-C264-6F22-4C84-D7EDA2AD5786}"/>
                  </a:ext>
                </a:extLst>
              </p:cNvPr>
              <p:cNvSpPr/>
              <p:nvPr/>
            </p:nvSpPr>
            <p:spPr>
              <a:xfrm>
                <a:off x="10079486" y="3014271"/>
                <a:ext cx="1217928" cy="356492"/>
              </a:xfrm>
              <a:prstGeom prst="roundRect">
                <a:avLst>
                  <a:gd name="adj" fmla="val 2182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87863D12-9AB0-0401-BB9C-14535B0C835C}"/>
                  </a:ext>
                </a:extLst>
              </p:cNvPr>
              <p:cNvSpPr/>
              <p:nvPr/>
            </p:nvSpPr>
            <p:spPr>
              <a:xfrm rot="13862599">
                <a:off x="10336324" y="3231523"/>
                <a:ext cx="157576" cy="361326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AF7D3EB-356B-F5DB-9289-42FAF302C0E6}"/>
                </a:ext>
              </a:extLst>
            </p:cNvPr>
            <p:cNvSpPr txBox="1"/>
            <p:nvPr/>
          </p:nvSpPr>
          <p:spPr>
            <a:xfrm>
              <a:off x="10079486" y="3054017"/>
              <a:ext cx="1217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cs typeface="Arial" panose="020B0604020202020204" pitchFamily="34" charset="0"/>
                </a:rPr>
                <a:t>Highlights!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083526A-F385-6F91-9718-0C3DFDD7E08B}"/>
              </a:ext>
            </a:extLst>
          </p:cNvPr>
          <p:cNvGrpSpPr/>
          <p:nvPr/>
        </p:nvGrpSpPr>
        <p:grpSpPr>
          <a:xfrm>
            <a:off x="6687823" y="4622912"/>
            <a:ext cx="1217928" cy="476703"/>
            <a:chOff x="10079486" y="3014271"/>
            <a:chExt cx="1217928" cy="476703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94FFC92-F68C-B320-2BCC-5D8CF78EA521}"/>
                </a:ext>
              </a:extLst>
            </p:cNvPr>
            <p:cNvGrpSpPr/>
            <p:nvPr/>
          </p:nvGrpSpPr>
          <p:grpSpPr>
            <a:xfrm>
              <a:off x="10079486" y="3014271"/>
              <a:ext cx="1217928" cy="476703"/>
              <a:chOff x="10079486" y="3014271"/>
              <a:chExt cx="1217928" cy="476703"/>
            </a:xfrm>
          </p:grpSpPr>
          <p:sp>
            <p:nvSpPr>
              <p:cNvPr id="62" name="Rectangle: Rounded Corners 5">
                <a:extLst>
                  <a:ext uri="{FF2B5EF4-FFF2-40B4-BE49-F238E27FC236}">
                    <a16:creationId xmlns:a16="http://schemas.microsoft.com/office/drawing/2014/main" id="{6FD2D7D0-6EE8-9A67-9EA7-04814A381B64}"/>
                  </a:ext>
                </a:extLst>
              </p:cNvPr>
              <p:cNvSpPr/>
              <p:nvPr/>
            </p:nvSpPr>
            <p:spPr>
              <a:xfrm>
                <a:off x="10079486" y="3014271"/>
                <a:ext cx="1217928" cy="356492"/>
              </a:xfrm>
              <a:prstGeom prst="roundRect">
                <a:avLst>
                  <a:gd name="adj" fmla="val 2182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Isosceles Triangle 62">
                <a:extLst>
                  <a:ext uri="{FF2B5EF4-FFF2-40B4-BE49-F238E27FC236}">
                    <a16:creationId xmlns:a16="http://schemas.microsoft.com/office/drawing/2014/main" id="{ACED11AD-28F6-7CD4-6A12-ABF0519712FB}"/>
                  </a:ext>
                </a:extLst>
              </p:cNvPr>
              <p:cNvSpPr/>
              <p:nvPr/>
            </p:nvSpPr>
            <p:spPr>
              <a:xfrm rot="13862599">
                <a:off x="10336324" y="3231523"/>
                <a:ext cx="157576" cy="361326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0111674-27BA-15CB-C9B2-7C206C5AE287}"/>
                </a:ext>
              </a:extLst>
            </p:cNvPr>
            <p:cNvSpPr txBox="1"/>
            <p:nvPr/>
          </p:nvSpPr>
          <p:spPr>
            <a:xfrm>
              <a:off x="10079486" y="3054017"/>
              <a:ext cx="1217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cs typeface="Arial" panose="020B0604020202020204" pitchFamily="34" charset="0"/>
                </a:rPr>
                <a:t>Highlights!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34B43F7-F87E-8A4E-B312-520D84E8DB06}"/>
              </a:ext>
            </a:extLst>
          </p:cNvPr>
          <p:cNvGrpSpPr/>
          <p:nvPr/>
        </p:nvGrpSpPr>
        <p:grpSpPr>
          <a:xfrm>
            <a:off x="10030191" y="5325893"/>
            <a:ext cx="448356" cy="446544"/>
            <a:chOff x="10030191" y="5076142"/>
            <a:chExt cx="448356" cy="446544"/>
          </a:xfrm>
        </p:grpSpPr>
        <p:sp>
          <p:nvSpPr>
            <p:cNvPr id="66" name="Rectangle: Rounded Corners 5">
              <a:extLst>
                <a:ext uri="{FF2B5EF4-FFF2-40B4-BE49-F238E27FC236}">
                  <a16:creationId xmlns:a16="http://schemas.microsoft.com/office/drawing/2014/main" id="{1340CF36-4295-9A9B-27DA-09C3A66668E5}"/>
                </a:ext>
              </a:extLst>
            </p:cNvPr>
            <p:cNvSpPr/>
            <p:nvPr/>
          </p:nvSpPr>
          <p:spPr>
            <a:xfrm>
              <a:off x="10030191" y="5076142"/>
              <a:ext cx="448356" cy="446544"/>
            </a:xfrm>
            <a:prstGeom prst="roundRect">
              <a:avLst>
                <a:gd name="adj" fmla="val 2501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67" name="Rectangle: Rounded Corners 5">
              <a:extLst>
                <a:ext uri="{FF2B5EF4-FFF2-40B4-BE49-F238E27FC236}">
                  <a16:creationId xmlns:a16="http://schemas.microsoft.com/office/drawing/2014/main" id="{0830E5F4-E11D-85C0-0B76-B431727FDEC7}"/>
                </a:ext>
              </a:extLst>
            </p:cNvPr>
            <p:cNvSpPr/>
            <p:nvPr/>
          </p:nvSpPr>
          <p:spPr>
            <a:xfrm>
              <a:off x="10135490" y="5181015"/>
              <a:ext cx="237759" cy="236798"/>
            </a:xfrm>
            <a:prstGeom prst="roundRect">
              <a:avLst>
                <a:gd name="adj" fmla="val 25010"/>
              </a:avLst>
            </a:prstGeom>
            <a:blipFill>
              <a:blip r:embed="rId2">
                <a:lum bright="70000" contrast="-70000"/>
              </a:blip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A2CABA4F-B62E-CBAE-4999-8DB050C5082B}"/>
              </a:ext>
            </a:extLst>
          </p:cNvPr>
          <p:cNvSpPr txBox="1"/>
          <p:nvPr/>
        </p:nvSpPr>
        <p:spPr>
          <a:xfrm>
            <a:off x="835683" y="607498"/>
            <a:ext cx="75582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-11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Research and create delightful ideas- </a:t>
            </a:r>
            <a:r>
              <a:rPr lang="en-US" sz="4400" b="1" spc="-110" dirty="0">
                <a:solidFill>
                  <a:schemeClr val="accent1"/>
                </a:solidFill>
                <a:latin typeface="+mj-lt"/>
              </a:rPr>
              <a:t>@JohnD</a:t>
            </a:r>
          </a:p>
        </p:txBody>
      </p:sp>
    </p:spTree>
    <p:extLst>
      <p:ext uri="{BB962C8B-B14F-4D97-AF65-F5344CB8AC3E}">
        <p14:creationId xmlns:p14="http://schemas.microsoft.com/office/powerpoint/2010/main" val="3675830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5">
            <a:extLst>
              <a:ext uri="{FF2B5EF4-FFF2-40B4-BE49-F238E27FC236}">
                <a16:creationId xmlns:a16="http://schemas.microsoft.com/office/drawing/2014/main" id="{CB03A89F-0051-E34D-B625-AC18C92F65DD}"/>
              </a:ext>
            </a:extLst>
          </p:cNvPr>
          <p:cNvSpPr/>
          <p:nvPr/>
        </p:nvSpPr>
        <p:spPr>
          <a:xfrm>
            <a:off x="800100" y="1794633"/>
            <a:ext cx="10591800" cy="4259580"/>
          </a:xfrm>
          <a:prstGeom prst="roundRect">
            <a:avLst>
              <a:gd name="adj" fmla="val 5665"/>
            </a:avLst>
          </a:prstGeom>
          <a:solidFill>
            <a:schemeClr val="bg1"/>
          </a:solidFill>
          <a:ln>
            <a:noFill/>
          </a:ln>
          <a:effectLst>
            <a:outerShdw blurRad="508000" dist="2286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D8983D-45AA-D980-3C08-5BAC5FB1672F}"/>
              </a:ext>
            </a:extLst>
          </p:cNvPr>
          <p:cNvGrpSpPr/>
          <p:nvPr/>
        </p:nvGrpSpPr>
        <p:grpSpPr>
          <a:xfrm>
            <a:off x="1524000" y="2459390"/>
            <a:ext cx="9144000" cy="604322"/>
            <a:chOff x="1524000" y="2611844"/>
            <a:chExt cx="9144000" cy="60432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EF95D46-7654-E6F3-9997-C6E178669B7F}"/>
                </a:ext>
              </a:extLst>
            </p:cNvPr>
            <p:cNvSpPr/>
            <p:nvPr/>
          </p:nvSpPr>
          <p:spPr>
            <a:xfrm>
              <a:off x="1524000" y="2611844"/>
              <a:ext cx="9144000" cy="604322"/>
            </a:xfrm>
            <a:prstGeom prst="roundRect">
              <a:avLst>
                <a:gd name="adj" fmla="val 17410"/>
              </a:avLst>
            </a:prstGeom>
            <a:solidFill>
              <a:schemeClr val="bg1"/>
            </a:solidFill>
            <a:ln>
              <a:noFill/>
            </a:ln>
            <a:effectLst>
              <a:outerShdw blurRad="457200" dist="76200" dir="5400000" sx="94000" sy="94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701B6F-3CD9-09E1-CE71-C3CB7663CC95}"/>
                </a:ext>
              </a:extLst>
            </p:cNvPr>
            <p:cNvSpPr txBox="1"/>
            <p:nvPr/>
          </p:nvSpPr>
          <p:spPr>
            <a:xfrm>
              <a:off x="2082359" y="2775506"/>
              <a:ext cx="2653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The Creative Project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89CFA9-1927-480F-A63E-4E3980EF1F8B}"/>
                </a:ext>
              </a:extLst>
            </p:cNvPr>
            <p:cNvSpPr txBox="1"/>
            <p:nvPr/>
          </p:nvSpPr>
          <p:spPr>
            <a:xfrm>
              <a:off x="4602374" y="2775506"/>
              <a:ext cx="677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250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E96150-23DD-AB73-FE44-4D56233F54DD}"/>
                </a:ext>
              </a:extLst>
            </p:cNvPr>
            <p:cNvSpPr txBox="1"/>
            <p:nvPr/>
          </p:nvSpPr>
          <p:spPr>
            <a:xfrm>
              <a:off x="5631203" y="2775506"/>
              <a:ext cx="677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88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F20D47-7451-0A0C-2F0C-F52BDA9A3DD1}"/>
                </a:ext>
              </a:extLst>
            </p:cNvPr>
            <p:cNvSpPr txBox="1"/>
            <p:nvPr/>
          </p:nvSpPr>
          <p:spPr>
            <a:xfrm>
              <a:off x="6670188" y="2775506"/>
              <a:ext cx="1387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$7526385.00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B5CF81F-8A73-2331-97FF-649E292F70A3}"/>
                </a:ext>
              </a:extLst>
            </p:cNvPr>
            <p:cNvGrpSpPr/>
            <p:nvPr/>
          </p:nvGrpSpPr>
          <p:grpSpPr>
            <a:xfrm>
              <a:off x="8183480" y="2874592"/>
              <a:ext cx="1109251" cy="78827"/>
              <a:chOff x="5186855" y="4319752"/>
              <a:chExt cx="3963723" cy="60432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D3522F1-6F96-3B3C-7E9C-13EDC5B09A24}"/>
                  </a:ext>
                </a:extLst>
              </p:cNvPr>
              <p:cNvSpPr/>
              <p:nvPr/>
            </p:nvSpPr>
            <p:spPr>
              <a:xfrm>
                <a:off x="5186855" y="4319752"/>
                <a:ext cx="3963723" cy="60432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3C1B07A7-BBA1-1CFC-06CF-BAC12B79F92B}"/>
                  </a:ext>
                </a:extLst>
              </p:cNvPr>
              <p:cNvSpPr/>
              <p:nvPr/>
            </p:nvSpPr>
            <p:spPr>
              <a:xfrm>
                <a:off x="5186855" y="4319760"/>
                <a:ext cx="2538814" cy="583814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94A190-853F-D620-AC94-F24E7825B773}"/>
                </a:ext>
              </a:extLst>
            </p:cNvPr>
            <p:cNvSpPr txBox="1"/>
            <p:nvPr/>
          </p:nvSpPr>
          <p:spPr>
            <a:xfrm>
              <a:off x="9421168" y="2775506"/>
              <a:ext cx="9877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schemeClr val="accent3"/>
                  </a:solidFill>
                  <a:cs typeface="Arial" panose="020B0604020202020204" pitchFamily="34" charset="0"/>
                </a:rPr>
                <a:t>12 (29%)</a:t>
              </a:r>
              <a:endParaRPr lang="en-US" sz="1200" dirty="0">
                <a:solidFill>
                  <a:schemeClr val="accent3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738A6E0-8368-5B0F-F389-66DBA655AE25}"/>
                </a:ext>
              </a:extLst>
            </p:cNvPr>
            <p:cNvSpPr/>
            <p:nvPr/>
          </p:nvSpPr>
          <p:spPr>
            <a:xfrm>
              <a:off x="1762624" y="2817778"/>
              <a:ext cx="192454" cy="19245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520D97-EED3-BADA-AC24-810B69076B33}"/>
              </a:ext>
            </a:extLst>
          </p:cNvPr>
          <p:cNvGrpSpPr/>
          <p:nvPr/>
        </p:nvGrpSpPr>
        <p:grpSpPr>
          <a:xfrm>
            <a:off x="1524000" y="3821540"/>
            <a:ext cx="9144000" cy="604322"/>
            <a:chOff x="1524000" y="4018662"/>
            <a:chExt cx="9144000" cy="604322"/>
          </a:xfrm>
        </p:grpSpPr>
        <p:sp>
          <p:nvSpPr>
            <p:cNvPr id="16" name="Rectangle: Rounded Corners 5">
              <a:extLst>
                <a:ext uri="{FF2B5EF4-FFF2-40B4-BE49-F238E27FC236}">
                  <a16:creationId xmlns:a16="http://schemas.microsoft.com/office/drawing/2014/main" id="{A8DBC47B-78E2-8074-7895-76355F57DD85}"/>
                </a:ext>
              </a:extLst>
            </p:cNvPr>
            <p:cNvSpPr/>
            <p:nvPr/>
          </p:nvSpPr>
          <p:spPr>
            <a:xfrm>
              <a:off x="1524000" y="4018662"/>
              <a:ext cx="9144000" cy="604322"/>
            </a:xfrm>
            <a:prstGeom prst="roundRect">
              <a:avLst>
                <a:gd name="adj" fmla="val 17410"/>
              </a:avLst>
            </a:prstGeom>
            <a:solidFill>
              <a:schemeClr val="bg1"/>
            </a:solidFill>
            <a:ln>
              <a:noFill/>
            </a:ln>
            <a:effectLst>
              <a:outerShdw blurRad="457200" dist="76200" dir="5400000" sx="94000" sy="94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96611C-B6EC-8FF1-6D22-896D87742802}"/>
                </a:ext>
              </a:extLst>
            </p:cNvPr>
            <p:cNvSpPr txBox="1"/>
            <p:nvPr/>
          </p:nvSpPr>
          <p:spPr>
            <a:xfrm>
              <a:off x="2082359" y="4182324"/>
              <a:ext cx="2653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The Creative Project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7F44330-EF86-3DDE-4246-C6AB68753DB1}"/>
                </a:ext>
              </a:extLst>
            </p:cNvPr>
            <p:cNvSpPr txBox="1"/>
            <p:nvPr/>
          </p:nvSpPr>
          <p:spPr>
            <a:xfrm>
              <a:off x="4602374" y="4182324"/>
              <a:ext cx="677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250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9BDBD1-7C58-6C24-6D0D-87B06D0BB653}"/>
                </a:ext>
              </a:extLst>
            </p:cNvPr>
            <p:cNvSpPr txBox="1"/>
            <p:nvPr/>
          </p:nvSpPr>
          <p:spPr>
            <a:xfrm>
              <a:off x="5631203" y="4182324"/>
              <a:ext cx="677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88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3D9F41C-2AE4-70AA-AA73-B92542DD67DE}"/>
                </a:ext>
              </a:extLst>
            </p:cNvPr>
            <p:cNvSpPr txBox="1"/>
            <p:nvPr/>
          </p:nvSpPr>
          <p:spPr>
            <a:xfrm>
              <a:off x="6670188" y="4182324"/>
              <a:ext cx="1387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$7526385.00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D95F5F8-1937-246F-5865-1F678DA28164}"/>
                </a:ext>
              </a:extLst>
            </p:cNvPr>
            <p:cNvGrpSpPr/>
            <p:nvPr/>
          </p:nvGrpSpPr>
          <p:grpSpPr>
            <a:xfrm>
              <a:off x="8183480" y="4281410"/>
              <a:ext cx="1109251" cy="78827"/>
              <a:chOff x="5186855" y="4319752"/>
              <a:chExt cx="3963723" cy="604322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D523CED5-04B9-4317-6C4E-82733F57AC5C}"/>
                  </a:ext>
                </a:extLst>
              </p:cNvPr>
              <p:cNvSpPr/>
              <p:nvPr/>
            </p:nvSpPr>
            <p:spPr>
              <a:xfrm>
                <a:off x="5186855" y="4319752"/>
                <a:ext cx="3963723" cy="60432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76402713-D192-83AB-6C08-397C198A9C86}"/>
                  </a:ext>
                </a:extLst>
              </p:cNvPr>
              <p:cNvSpPr/>
              <p:nvPr/>
            </p:nvSpPr>
            <p:spPr>
              <a:xfrm>
                <a:off x="5186855" y="4319760"/>
                <a:ext cx="1466678" cy="583807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B76D02-E8F8-3454-99EC-FE56CF4935A3}"/>
                </a:ext>
              </a:extLst>
            </p:cNvPr>
            <p:cNvSpPr txBox="1"/>
            <p:nvPr/>
          </p:nvSpPr>
          <p:spPr>
            <a:xfrm>
              <a:off x="9421168" y="4182324"/>
              <a:ext cx="9877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schemeClr val="accent2"/>
                  </a:solidFill>
                  <a:cs typeface="Arial" panose="020B0604020202020204" pitchFamily="34" charset="0"/>
                </a:rPr>
                <a:t>12 (29%)</a:t>
              </a:r>
              <a:endParaRPr lang="en-US" sz="1200" dirty="0">
                <a:solidFill>
                  <a:schemeClr val="accent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E8F87DA-CA03-B875-B891-1C8EC0C82F0D}"/>
                </a:ext>
              </a:extLst>
            </p:cNvPr>
            <p:cNvSpPr/>
            <p:nvPr/>
          </p:nvSpPr>
          <p:spPr>
            <a:xfrm>
              <a:off x="1762624" y="4224596"/>
              <a:ext cx="192454" cy="19245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2E2EFCB-76AB-322B-3B79-ED86AC48853E}"/>
              </a:ext>
            </a:extLst>
          </p:cNvPr>
          <p:cNvGrpSpPr/>
          <p:nvPr/>
        </p:nvGrpSpPr>
        <p:grpSpPr>
          <a:xfrm>
            <a:off x="1524000" y="4502615"/>
            <a:ext cx="9144000" cy="604322"/>
            <a:chOff x="1524000" y="4722071"/>
            <a:chExt cx="9144000" cy="604322"/>
          </a:xfrm>
        </p:grpSpPr>
        <p:sp>
          <p:nvSpPr>
            <p:cNvPr id="27" name="Rectangle: Rounded Corners 5">
              <a:extLst>
                <a:ext uri="{FF2B5EF4-FFF2-40B4-BE49-F238E27FC236}">
                  <a16:creationId xmlns:a16="http://schemas.microsoft.com/office/drawing/2014/main" id="{BB70AF8B-1E15-1604-3245-FEC459601E06}"/>
                </a:ext>
              </a:extLst>
            </p:cNvPr>
            <p:cNvSpPr/>
            <p:nvPr/>
          </p:nvSpPr>
          <p:spPr>
            <a:xfrm>
              <a:off x="1524000" y="4722071"/>
              <a:ext cx="9144000" cy="604322"/>
            </a:xfrm>
            <a:prstGeom prst="roundRect">
              <a:avLst>
                <a:gd name="adj" fmla="val 17410"/>
              </a:avLst>
            </a:prstGeom>
            <a:solidFill>
              <a:schemeClr val="bg1"/>
            </a:solidFill>
            <a:ln>
              <a:noFill/>
            </a:ln>
            <a:effectLst>
              <a:outerShdw blurRad="457200" dist="76200" dir="5400000" sx="94000" sy="94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428D21A-67C9-9124-61DE-E5BE5E6400B9}"/>
                </a:ext>
              </a:extLst>
            </p:cNvPr>
            <p:cNvSpPr txBox="1"/>
            <p:nvPr/>
          </p:nvSpPr>
          <p:spPr>
            <a:xfrm>
              <a:off x="2082359" y="4885733"/>
              <a:ext cx="2653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The Creative Project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7D54A37-41B6-692B-D24D-D6589D53909B}"/>
                </a:ext>
              </a:extLst>
            </p:cNvPr>
            <p:cNvSpPr txBox="1"/>
            <p:nvPr/>
          </p:nvSpPr>
          <p:spPr>
            <a:xfrm>
              <a:off x="4602374" y="4885733"/>
              <a:ext cx="677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250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85D7768-486D-78DD-8363-097CABFF6336}"/>
                </a:ext>
              </a:extLst>
            </p:cNvPr>
            <p:cNvSpPr txBox="1"/>
            <p:nvPr/>
          </p:nvSpPr>
          <p:spPr>
            <a:xfrm>
              <a:off x="5631203" y="4885733"/>
              <a:ext cx="677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88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5F8BEA7-2C30-F89F-E155-9C59F6E82DBF}"/>
                </a:ext>
              </a:extLst>
            </p:cNvPr>
            <p:cNvSpPr txBox="1"/>
            <p:nvPr/>
          </p:nvSpPr>
          <p:spPr>
            <a:xfrm>
              <a:off x="6670188" y="4885733"/>
              <a:ext cx="1387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$7526385.00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7F78293-9C3A-7537-47BD-90CC3879605F}"/>
                </a:ext>
              </a:extLst>
            </p:cNvPr>
            <p:cNvGrpSpPr/>
            <p:nvPr/>
          </p:nvGrpSpPr>
          <p:grpSpPr>
            <a:xfrm>
              <a:off x="8183480" y="4984819"/>
              <a:ext cx="1109251" cy="78827"/>
              <a:chOff x="5186855" y="4319752"/>
              <a:chExt cx="3963723" cy="604322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7F442ACF-6EC9-CD25-FA3D-7CFC808DFAB5}"/>
                  </a:ext>
                </a:extLst>
              </p:cNvPr>
              <p:cNvSpPr/>
              <p:nvPr/>
            </p:nvSpPr>
            <p:spPr>
              <a:xfrm>
                <a:off x="5186855" y="4319752"/>
                <a:ext cx="3963723" cy="60432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4D8CB82A-3A9E-A7A3-9D72-FFC890C71E5A}"/>
                  </a:ext>
                </a:extLst>
              </p:cNvPr>
              <p:cNvSpPr/>
              <p:nvPr/>
            </p:nvSpPr>
            <p:spPr>
              <a:xfrm>
                <a:off x="5186855" y="4319752"/>
                <a:ext cx="2995448" cy="604322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A3B3A1E-60D1-0DDE-0725-1CDEBAC1BB0F}"/>
                </a:ext>
              </a:extLst>
            </p:cNvPr>
            <p:cNvSpPr txBox="1"/>
            <p:nvPr/>
          </p:nvSpPr>
          <p:spPr>
            <a:xfrm>
              <a:off x="9421168" y="4885733"/>
              <a:ext cx="9877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schemeClr val="accent4"/>
                  </a:solidFill>
                  <a:cs typeface="Arial" panose="020B0604020202020204" pitchFamily="34" charset="0"/>
                </a:rPr>
                <a:t>12 (29%)</a:t>
              </a:r>
              <a:endParaRPr lang="en-US" sz="1200" dirty="0">
                <a:solidFill>
                  <a:schemeClr val="accent4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19612B6-1F43-FF8A-D8E8-C8DA23913DE8}"/>
                </a:ext>
              </a:extLst>
            </p:cNvPr>
            <p:cNvSpPr/>
            <p:nvPr/>
          </p:nvSpPr>
          <p:spPr>
            <a:xfrm>
              <a:off x="1762624" y="4928005"/>
              <a:ext cx="192454" cy="19245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03DC6C2-D19B-F8EF-F1F1-01770120F37F}"/>
              </a:ext>
            </a:extLst>
          </p:cNvPr>
          <p:cNvGrpSpPr/>
          <p:nvPr/>
        </p:nvGrpSpPr>
        <p:grpSpPr>
          <a:xfrm>
            <a:off x="1524000" y="5183690"/>
            <a:ext cx="9144000" cy="604322"/>
            <a:chOff x="1524000" y="5425480"/>
            <a:chExt cx="9144000" cy="604322"/>
          </a:xfrm>
        </p:grpSpPr>
        <p:sp>
          <p:nvSpPr>
            <p:cNvPr id="38" name="Rectangle: Rounded Corners 5">
              <a:extLst>
                <a:ext uri="{FF2B5EF4-FFF2-40B4-BE49-F238E27FC236}">
                  <a16:creationId xmlns:a16="http://schemas.microsoft.com/office/drawing/2014/main" id="{8CC5D24D-3EE7-A5C0-CC3D-0089FDD54ECD}"/>
                </a:ext>
              </a:extLst>
            </p:cNvPr>
            <p:cNvSpPr/>
            <p:nvPr/>
          </p:nvSpPr>
          <p:spPr>
            <a:xfrm>
              <a:off x="1524000" y="5425480"/>
              <a:ext cx="9144000" cy="604322"/>
            </a:xfrm>
            <a:prstGeom prst="roundRect">
              <a:avLst>
                <a:gd name="adj" fmla="val 17410"/>
              </a:avLst>
            </a:prstGeom>
            <a:solidFill>
              <a:schemeClr val="bg1"/>
            </a:solidFill>
            <a:ln>
              <a:noFill/>
            </a:ln>
            <a:effectLst>
              <a:outerShdw blurRad="457200" dist="76200" dir="5400000" sx="94000" sy="94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E5FA059-5A3B-70D7-8165-04EDBF67F68D}"/>
                </a:ext>
              </a:extLst>
            </p:cNvPr>
            <p:cNvSpPr txBox="1"/>
            <p:nvPr/>
          </p:nvSpPr>
          <p:spPr>
            <a:xfrm>
              <a:off x="2082359" y="5589142"/>
              <a:ext cx="2653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The Creative Project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63FF748-A6EA-5F61-1403-C3D795C0FE69}"/>
                </a:ext>
              </a:extLst>
            </p:cNvPr>
            <p:cNvSpPr txBox="1"/>
            <p:nvPr/>
          </p:nvSpPr>
          <p:spPr>
            <a:xfrm>
              <a:off x="4602374" y="5589142"/>
              <a:ext cx="677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250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81723A0-53D7-B94C-3E86-D77FFF2150AA}"/>
                </a:ext>
              </a:extLst>
            </p:cNvPr>
            <p:cNvSpPr txBox="1"/>
            <p:nvPr/>
          </p:nvSpPr>
          <p:spPr>
            <a:xfrm>
              <a:off x="5631203" y="5589142"/>
              <a:ext cx="677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88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DCBC70E-B890-6ADF-BDE9-4C347AFFA1D7}"/>
                </a:ext>
              </a:extLst>
            </p:cNvPr>
            <p:cNvSpPr txBox="1"/>
            <p:nvPr/>
          </p:nvSpPr>
          <p:spPr>
            <a:xfrm>
              <a:off x="6670188" y="5589142"/>
              <a:ext cx="1387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$7526385.00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0BB1406-EB94-DA9F-8DE7-A65A98045652}"/>
                </a:ext>
              </a:extLst>
            </p:cNvPr>
            <p:cNvGrpSpPr/>
            <p:nvPr/>
          </p:nvGrpSpPr>
          <p:grpSpPr>
            <a:xfrm>
              <a:off x="8183480" y="5688228"/>
              <a:ext cx="1109251" cy="78827"/>
              <a:chOff x="5186855" y="4319752"/>
              <a:chExt cx="3963723" cy="604322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88D164F2-37B4-723D-872A-2D39E9F3D92E}"/>
                  </a:ext>
                </a:extLst>
              </p:cNvPr>
              <p:cNvSpPr/>
              <p:nvPr/>
            </p:nvSpPr>
            <p:spPr>
              <a:xfrm>
                <a:off x="5186855" y="4319752"/>
                <a:ext cx="3963723" cy="60432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02E119FB-72CC-8C70-0934-71C3DF817556}"/>
                  </a:ext>
                </a:extLst>
              </p:cNvPr>
              <p:cNvSpPr/>
              <p:nvPr/>
            </p:nvSpPr>
            <p:spPr>
              <a:xfrm>
                <a:off x="5186855" y="4319760"/>
                <a:ext cx="2726010" cy="583807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E02C86-F4B5-5AB2-5D60-67AB5D642558}"/>
                </a:ext>
              </a:extLst>
            </p:cNvPr>
            <p:cNvSpPr txBox="1"/>
            <p:nvPr/>
          </p:nvSpPr>
          <p:spPr>
            <a:xfrm>
              <a:off x="9421168" y="5589142"/>
              <a:ext cx="9877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schemeClr val="accent5"/>
                  </a:solidFill>
                  <a:cs typeface="Arial" panose="020B0604020202020204" pitchFamily="34" charset="0"/>
                </a:rPr>
                <a:t>12 (29%)</a:t>
              </a:r>
              <a:endParaRPr lang="en-US" sz="1200" dirty="0">
                <a:solidFill>
                  <a:schemeClr val="accent5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2EA7A45-E207-AF45-B7BF-13D4B26F4FF3}"/>
                </a:ext>
              </a:extLst>
            </p:cNvPr>
            <p:cNvSpPr/>
            <p:nvPr/>
          </p:nvSpPr>
          <p:spPr>
            <a:xfrm>
              <a:off x="1762624" y="5631414"/>
              <a:ext cx="192454" cy="19245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23E65AC-F0E4-1704-527A-1BEF9CBB241E}"/>
              </a:ext>
            </a:extLst>
          </p:cNvPr>
          <p:cNvGrpSpPr/>
          <p:nvPr/>
        </p:nvGrpSpPr>
        <p:grpSpPr>
          <a:xfrm>
            <a:off x="1059203" y="3146115"/>
            <a:ext cx="9144000" cy="604322"/>
            <a:chOff x="1524000" y="0"/>
            <a:chExt cx="9144000" cy="604322"/>
          </a:xfrm>
        </p:grpSpPr>
        <p:sp>
          <p:nvSpPr>
            <p:cNvPr id="49" name="Rectangle: Rounded Corners 5">
              <a:extLst>
                <a:ext uri="{FF2B5EF4-FFF2-40B4-BE49-F238E27FC236}">
                  <a16:creationId xmlns:a16="http://schemas.microsoft.com/office/drawing/2014/main" id="{CD2D211A-7DC5-E61F-DCE9-D4E52BADD3FD}"/>
                </a:ext>
              </a:extLst>
            </p:cNvPr>
            <p:cNvSpPr/>
            <p:nvPr/>
          </p:nvSpPr>
          <p:spPr>
            <a:xfrm>
              <a:off x="1524000" y="0"/>
              <a:ext cx="9144000" cy="604322"/>
            </a:xfrm>
            <a:prstGeom prst="roundRect">
              <a:avLst>
                <a:gd name="adj" fmla="val 17410"/>
              </a:avLst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66000">
                  <a:schemeClr val="accent1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653EA51-F425-7075-E263-880653AC183E}"/>
                </a:ext>
              </a:extLst>
            </p:cNvPr>
            <p:cNvSpPr txBox="1"/>
            <p:nvPr/>
          </p:nvSpPr>
          <p:spPr>
            <a:xfrm>
              <a:off x="2082359" y="163662"/>
              <a:ext cx="2653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cs typeface="Arial" panose="020B0604020202020204" pitchFamily="34" charset="0"/>
                </a:rPr>
                <a:t>The Creative Project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13B2B08-EACF-996D-422D-649AAD5870A1}"/>
                </a:ext>
              </a:extLst>
            </p:cNvPr>
            <p:cNvSpPr txBox="1"/>
            <p:nvPr/>
          </p:nvSpPr>
          <p:spPr>
            <a:xfrm>
              <a:off x="4602374" y="163662"/>
              <a:ext cx="677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  <a:cs typeface="Arial" panose="020B0604020202020204" pitchFamily="34" charset="0"/>
                </a:rPr>
                <a:t>250</a:t>
              </a:r>
              <a:endParaRPr lang="en-US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27749DB-B0A3-984E-FABE-07742322092E}"/>
                </a:ext>
              </a:extLst>
            </p:cNvPr>
            <p:cNvSpPr txBox="1"/>
            <p:nvPr/>
          </p:nvSpPr>
          <p:spPr>
            <a:xfrm>
              <a:off x="5631203" y="163662"/>
              <a:ext cx="677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  <a:cs typeface="Arial" panose="020B0604020202020204" pitchFamily="34" charset="0"/>
                </a:rPr>
                <a:t>88</a:t>
              </a:r>
              <a:endParaRPr lang="en-US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02662BF-0006-869B-590D-651BDA71006A}"/>
                </a:ext>
              </a:extLst>
            </p:cNvPr>
            <p:cNvSpPr txBox="1"/>
            <p:nvPr/>
          </p:nvSpPr>
          <p:spPr>
            <a:xfrm>
              <a:off x="6670188" y="163662"/>
              <a:ext cx="1387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  <a:cs typeface="Arial" panose="020B0604020202020204" pitchFamily="34" charset="0"/>
                </a:rPr>
                <a:t>$7526385.00</a:t>
              </a:r>
              <a:endParaRPr lang="en-US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DBD3A18-D284-FD87-D72A-66BAD1306AB8}"/>
                </a:ext>
              </a:extLst>
            </p:cNvPr>
            <p:cNvGrpSpPr/>
            <p:nvPr/>
          </p:nvGrpSpPr>
          <p:grpSpPr>
            <a:xfrm>
              <a:off x="8183480" y="262748"/>
              <a:ext cx="1109251" cy="78827"/>
              <a:chOff x="5186855" y="4319752"/>
              <a:chExt cx="3963723" cy="604322"/>
            </a:xfrm>
          </p:grpSpPr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E6758D1E-5D91-3C6A-8D07-4B162483F09C}"/>
                  </a:ext>
                </a:extLst>
              </p:cNvPr>
              <p:cNvSpPr/>
              <p:nvPr/>
            </p:nvSpPr>
            <p:spPr>
              <a:xfrm>
                <a:off x="5186855" y="4319752"/>
                <a:ext cx="3963723" cy="60432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E54F1FA7-C4FA-4048-134C-28D63369F001}"/>
                  </a:ext>
                </a:extLst>
              </p:cNvPr>
              <p:cNvSpPr/>
              <p:nvPr/>
            </p:nvSpPr>
            <p:spPr>
              <a:xfrm>
                <a:off x="5186855" y="4319752"/>
                <a:ext cx="2995448" cy="60432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78DD255-890A-73FD-E2D8-22A2FCC63599}"/>
                </a:ext>
              </a:extLst>
            </p:cNvPr>
            <p:cNvSpPr txBox="1"/>
            <p:nvPr/>
          </p:nvSpPr>
          <p:spPr>
            <a:xfrm>
              <a:off x="9421168" y="163662"/>
              <a:ext cx="9877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  <a:cs typeface="Arial" panose="020B0604020202020204" pitchFamily="34" charset="0"/>
                </a:rPr>
                <a:t>12 (29%)</a:t>
              </a:r>
              <a:endParaRPr lang="en-US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0D0ACCA-5CA7-BACD-026C-787439928C3A}"/>
                </a:ext>
              </a:extLst>
            </p:cNvPr>
            <p:cNvSpPr/>
            <p:nvPr/>
          </p:nvSpPr>
          <p:spPr>
            <a:xfrm>
              <a:off x="1762624" y="205934"/>
              <a:ext cx="192454" cy="19245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B1236CB-685A-2000-1223-71847CDBA39F}"/>
              </a:ext>
            </a:extLst>
          </p:cNvPr>
          <p:cNvGrpSpPr/>
          <p:nvPr/>
        </p:nvGrpSpPr>
        <p:grpSpPr>
          <a:xfrm>
            <a:off x="2082359" y="1988095"/>
            <a:ext cx="8326567" cy="276999"/>
            <a:chOff x="2082359" y="2106082"/>
            <a:chExt cx="8326567" cy="276999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5E1CEEB-0409-F2B8-706A-942FB447AF7D}"/>
                </a:ext>
              </a:extLst>
            </p:cNvPr>
            <p:cNvSpPr txBox="1"/>
            <p:nvPr/>
          </p:nvSpPr>
          <p:spPr>
            <a:xfrm>
              <a:off x="2082359" y="2106082"/>
              <a:ext cx="23944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cs typeface="Arial" panose="020B0604020202020204" pitchFamily="34" charset="0"/>
                </a:rPr>
                <a:t>DATA TITLE HERE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8052BB6-AAC3-8B88-8EB8-08564BBF6CBB}"/>
                </a:ext>
              </a:extLst>
            </p:cNvPr>
            <p:cNvSpPr txBox="1"/>
            <p:nvPr/>
          </p:nvSpPr>
          <p:spPr>
            <a:xfrm>
              <a:off x="4602374" y="2106082"/>
              <a:ext cx="677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cs typeface="Arial" panose="020B0604020202020204" pitchFamily="34" charset="0"/>
                </a:rPr>
                <a:t>VAL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175B812-729E-C1A1-2271-EA109E3B885C}"/>
                </a:ext>
              </a:extLst>
            </p:cNvPr>
            <p:cNvSpPr txBox="1"/>
            <p:nvPr/>
          </p:nvSpPr>
          <p:spPr>
            <a:xfrm>
              <a:off x="5631203" y="2106082"/>
              <a:ext cx="677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cs typeface="Arial" panose="020B0604020202020204" pitchFamily="34" charset="0"/>
                </a:rPr>
                <a:t>VAL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A09A0A2-9BB8-1A14-3775-8F52123DA532}"/>
                </a:ext>
              </a:extLst>
            </p:cNvPr>
            <p:cNvSpPr txBox="1"/>
            <p:nvPr/>
          </p:nvSpPr>
          <p:spPr>
            <a:xfrm>
              <a:off x="6670188" y="2106082"/>
              <a:ext cx="1387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cs typeface="Arial" panose="020B0604020202020204" pitchFamily="34" charset="0"/>
                </a:rPr>
                <a:t>PROFIT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EA3745-CE64-D5C7-F55E-D472215FEC25}"/>
                </a:ext>
              </a:extLst>
            </p:cNvPr>
            <p:cNvSpPr txBox="1"/>
            <p:nvPr/>
          </p:nvSpPr>
          <p:spPr>
            <a:xfrm>
              <a:off x="9421168" y="2106082"/>
              <a:ext cx="9877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cs typeface="Arial" panose="020B0604020202020204" pitchFamily="34" charset="0"/>
                </a:rPr>
                <a:t>V%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6C56D489-A291-651C-E0BE-D2A2E1A2995D}"/>
              </a:ext>
            </a:extLst>
          </p:cNvPr>
          <p:cNvSpPr txBox="1"/>
          <p:nvPr/>
        </p:nvSpPr>
        <p:spPr>
          <a:xfrm>
            <a:off x="1055687" y="759924"/>
            <a:ext cx="100806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11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Like this table slide.</a:t>
            </a:r>
          </a:p>
        </p:txBody>
      </p:sp>
    </p:spTree>
    <p:extLst>
      <p:ext uri="{BB962C8B-B14F-4D97-AF65-F5344CB8AC3E}">
        <p14:creationId xmlns:p14="http://schemas.microsoft.com/office/powerpoint/2010/main" val="2171884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F3166C7-82FC-30C8-7858-593DF0373E20}"/>
              </a:ext>
            </a:extLst>
          </p:cNvPr>
          <p:cNvSpPr/>
          <p:nvPr/>
        </p:nvSpPr>
        <p:spPr>
          <a:xfrm>
            <a:off x="904875" y="2490904"/>
            <a:ext cx="10382250" cy="3520292"/>
          </a:xfrm>
          <a:prstGeom prst="roundRect">
            <a:avLst>
              <a:gd name="adj" fmla="val 4221"/>
            </a:avLst>
          </a:prstGeom>
          <a:solidFill>
            <a:schemeClr val="bg1"/>
          </a:solidFill>
          <a:ln>
            <a:noFill/>
          </a:ln>
          <a:effectLst>
            <a:outerShdw blurRad="508000" dist="2286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48B9C4-2694-E10F-C5C7-23D932753DC2}"/>
              </a:ext>
            </a:extLst>
          </p:cNvPr>
          <p:cNvGrpSpPr/>
          <p:nvPr/>
        </p:nvGrpSpPr>
        <p:grpSpPr>
          <a:xfrm>
            <a:off x="1243156" y="2648871"/>
            <a:ext cx="9767744" cy="307777"/>
            <a:chOff x="1214581" y="3429000"/>
            <a:chExt cx="9767744" cy="30777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6C0356D-0413-7275-DE08-88B692B0B682}"/>
                </a:ext>
              </a:extLst>
            </p:cNvPr>
            <p:cNvSpPr txBox="1"/>
            <p:nvPr/>
          </p:nvSpPr>
          <p:spPr>
            <a:xfrm>
              <a:off x="1876521" y="3429000"/>
              <a:ext cx="1552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Date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864D51-93E8-47A7-B916-558160A79898}"/>
                </a:ext>
              </a:extLst>
            </p:cNvPr>
            <p:cNvSpPr txBox="1"/>
            <p:nvPr/>
          </p:nvSpPr>
          <p:spPr>
            <a:xfrm>
              <a:off x="3562446" y="3429000"/>
              <a:ext cx="1552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Projects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F62CB0-DF4C-E597-051B-0CC28785AC37}"/>
                </a:ext>
              </a:extLst>
            </p:cNvPr>
            <p:cNvSpPr txBox="1"/>
            <p:nvPr/>
          </p:nvSpPr>
          <p:spPr>
            <a:xfrm>
              <a:off x="5610321" y="3429000"/>
              <a:ext cx="1552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Status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85605D3-01E5-AEC8-9643-0597AED3100B}"/>
                </a:ext>
              </a:extLst>
            </p:cNvPr>
            <p:cNvSpPr txBox="1"/>
            <p:nvPr/>
          </p:nvSpPr>
          <p:spPr>
            <a:xfrm>
              <a:off x="7543896" y="3429000"/>
              <a:ext cx="1552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Value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A52BF1-C3C9-5AD0-CD0F-CBA0A3E48B6C}"/>
                </a:ext>
              </a:extLst>
            </p:cNvPr>
            <p:cNvSpPr txBox="1"/>
            <p:nvPr/>
          </p:nvSpPr>
          <p:spPr>
            <a:xfrm>
              <a:off x="1214581" y="3429000"/>
              <a:ext cx="6619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No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F7FD4F-7DC1-A7FE-0394-91435AD93D01}"/>
                </a:ext>
              </a:extLst>
            </p:cNvPr>
            <p:cNvSpPr txBox="1"/>
            <p:nvPr/>
          </p:nvSpPr>
          <p:spPr>
            <a:xfrm>
              <a:off x="9429846" y="3429000"/>
              <a:ext cx="1552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Location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23B66A8-3DDB-8008-B014-0AF4802F6F8C}"/>
              </a:ext>
            </a:extLst>
          </p:cNvPr>
          <p:cNvGrpSpPr/>
          <p:nvPr/>
        </p:nvGrpSpPr>
        <p:grpSpPr>
          <a:xfrm>
            <a:off x="1095375" y="3099636"/>
            <a:ext cx="10001250" cy="480240"/>
            <a:chOff x="1095375" y="2269134"/>
            <a:chExt cx="10001250" cy="480240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5E7DD22-91C4-8807-FD5E-8D2AF5747C5B}"/>
                </a:ext>
              </a:extLst>
            </p:cNvPr>
            <p:cNvSpPr/>
            <p:nvPr/>
          </p:nvSpPr>
          <p:spPr>
            <a:xfrm>
              <a:off x="1095375" y="2269134"/>
              <a:ext cx="10001250" cy="480240"/>
            </a:xfrm>
            <a:prstGeom prst="roundRect">
              <a:avLst>
                <a:gd name="adj" fmla="val 21981"/>
              </a:avLst>
            </a:prstGeom>
            <a:solidFill>
              <a:schemeClr val="bg1"/>
            </a:solidFill>
            <a:ln>
              <a:noFill/>
            </a:ln>
            <a:effectLst>
              <a:outerShdw blurRad="457200" sx="90000" sy="90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0B844CC-D2BB-6380-5F76-1BD046B24107}"/>
                </a:ext>
              </a:extLst>
            </p:cNvPr>
            <p:cNvGrpSpPr/>
            <p:nvPr/>
          </p:nvGrpSpPr>
          <p:grpSpPr>
            <a:xfrm>
              <a:off x="1243156" y="2370755"/>
              <a:ext cx="9767744" cy="276999"/>
              <a:chOff x="1214581" y="2228850"/>
              <a:chExt cx="9767744" cy="27699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8527D4-C278-D40D-6C33-AC78A773B4D6}"/>
                  </a:ext>
                </a:extLst>
              </p:cNvPr>
              <p:cNvSpPr txBox="1"/>
              <p:nvPr/>
            </p:nvSpPr>
            <p:spPr>
              <a:xfrm>
                <a:off x="1876521" y="2228850"/>
                <a:ext cx="15524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Segoe UI" panose="020B0502040204020203" pitchFamily="34" charset="0"/>
                  </a:rPr>
                  <a:t>16 Feb</a:t>
                </a:r>
                <a:r>
                  <a:rPr 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Segoe UI" panose="020B0502040204020203" pitchFamily="34" charset="0"/>
                  </a:rPr>
                  <a:t>. 2023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" panose="020B060603050402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B5ABDF-14DE-951C-D3FA-A45F898BCACC}"/>
                  </a:ext>
                </a:extLst>
              </p:cNvPr>
              <p:cNvSpPr txBox="1"/>
              <p:nvPr/>
            </p:nvSpPr>
            <p:spPr>
              <a:xfrm>
                <a:off x="3562446" y="2228850"/>
                <a:ext cx="15524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Segoe UI" panose="020B0502040204020203" pitchFamily="34" charset="0"/>
                  </a:rPr>
                  <a:t>Blue projects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343E9E-F080-250D-6C4F-2C0D85810A9A}"/>
                  </a:ext>
                </a:extLst>
              </p:cNvPr>
              <p:cNvSpPr txBox="1"/>
              <p:nvPr/>
            </p:nvSpPr>
            <p:spPr>
              <a:xfrm>
                <a:off x="5610321" y="2228850"/>
                <a:ext cx="15524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1"/>
                    </a:solidFill>
                    <a:ea typeface="Open Sans" panose="020B0606030504020204" pitchFamily="34" charset="0"/>
                    <a:cs typeface="Segoe UI" panose="020B0502040204020203" pitchFamily="34" charset="0"/>
                  </a:rPr>
                  <a:t>80% </a:t>
                </a: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Segoe UI" panose="020B0502040204020203" pitchFamily="34" charset="0"/>
                  </a:rPr>
                  <a:t>(progress)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C65205-3C1A-23F2-12D9-096F168C03CE}"/>
                  </a:ext>
                </a:extLst>
              </p:cNvPr>
              <p:cNvSpPr txBox="1"/>
              <p:nvPr/>
            </p:nvSpPr>
            <p:spPr>
              <a:xfrm>
                <a:off x="7543896" y="2228850"/>
                <a:ext cx="15524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1"/>
                    </a:solidFill>
                    <a:ea typeface="Open Sans" panose="020B0606030504020204" pitchFamily="34" charset="0"/>
                    <a:cs typeface="Segoe UI" panose="020B0502040204020203" pitchFamily="34" charset="0"/>
                  </a:rPr>
                  <a:t>$420.600,00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BBA397-81DF-2FE5-AD89-4218B05249CE}"/>
                  </a:ext>
                </a:extLst>
              </p:cNvPr>
              <p:cNvSpPr txBox="1"/>
              <p:nvPr/>
            </p:nvSpPr>
            <p:spPr>
              <a:xfrm>
                <a:off x="1214581" y="2228850"/>
                <a:ext cx="6619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Segoe UI" panose="020B0502040204020203" pitchFamily="34" charset="0"/>
                  </a:rPr>
                  <a:t>01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A6139A-107A-1781-A534-1C5771D49890}"/>
                  </a:ext>
                </a:extLst>
              </p:cNvPr>
              <p:cNvSpPr txBox="1"/>
              <p:nvPr/>
            </p:nvSpPr>
            <p:spPr>
              <a:xfrm>
                <a:off x="9429846" y="2228850"/>
                <a:ext cx="15524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Segoe UI" panose="020B0502040204020203" pitchFamily="34" charset="0"/>
                  </a:rPr>
                  <a:t>London, UK</a:t>
                </a: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8DEBE9-F452-6039-C619-9B1AB7D379BB}"/>
              </a:ext>
            </a:extLst>
          </p:cNvPr>
          <p:cNvGrpSpPr/>
          <p:nvPr/>
        </p:nvGrpSpPr>
        <p:grpSpPr>
          <a:xfrm>
            <a:off x="1095375" y="3651305"/>
            <a:ext cx="10001250" cy="480240"/>
            <a:chOff x="1095375" y="2269134"/>
            <a:chExt cx="10001250" cy="48024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D4F6D0D-6CAF-E053-75C1-7D24E94A5C9E}"/>
                </a:ext>
              </a:extLst>
            </p:cNvPr>
            <p:cNvSpPr/>
            <p:nvPr/>
          </p:nvSpPr>
          <p:spPr>
            <a:xfrm>
              <a:off x="1095375" y="2269134"/>
              <a:ext cx="10001250" cy="480240"/>
            </a:xfrm>
            <a:prstGeom prst="roundRect">
              <a:avLst>
                <a:gd name="adj" fmla="val 21981"/>
              </a:avLst>
            </a:prstGeom>
            <a:solidFill>
              <a:schemeClr val="bg1"/>
            </a:solidFill>
            <a:ln>
              <a:noFill/>
            </a:ln>
            <a:effectLst>
              <a:outerShdw blurRad="457200" sx="90000" sy="90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3F5C380-0AFF-12FB-7901-670D820853FE}"/>
                </a:ext>
              </a:extLst>
            </p:cNvPr>
            <p:cNvGrpSpPr/>
            <p:nvPr/>
          </p:nvGrpSpPr>
          <p:grpSpPr>
            <a:xfrm>
              <a:off x="1243156" y="2370755"/>
              <a:ext cx="9767744" cy="276999"/>
              <a:chOff x="1214581" y="2228850"/>
              <a:chExt cx="9767744" cy="276999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9A7052-A421-AC1E-5957-7EDE99C28F87}"/>
                  </a:ext>
                </a:extLst>
              </p:cNvPr>
              <p:cNvSpPr txBox="1"/>
              <p:nvPr/>
            </p:nvSpPr>
            <p:spPr>
              <a:xfrm>
                <a:off x="1876521" y="2228850"/>
                <a:ext cx="15524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Segoe UI" panose="020B0502040204020203" pitchFamily="34" charset="0"/>
                  </a:rPr>
                  <a:t>22 Mar. 2023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B5661B8-3AEF-A0A8-CD89-823618316D83}"/>
                  </a:ext>
                </a:extLst>
              </p:cNvPr>
              <p:cNvSpPr txBox="1"/>
              <p:nvPr/>
            </p:nvSpPr>
            <p:spPr>
              <a:xfrm>
                <a:off x="3562446" y="2228850"/>
                <a:ext cx="15524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Segoe UI" panose="020B0502040204020203" pitchFamily="34" charset="0"/>
                  </a:rPr>
                  <a:t>Red-Grey projects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625A115-46D3-70CB-E8F4-444CC58E5B08}"/>
                  </a:ext>
                </a:extLst>
              </p:cNvPr>
              <p:cNvSpPr txBox="1"/>
              <p:nvPr/>
            </p:nvSpPr>
            <p:spPr>
              <a:xfrm>
                <a:off x="5610321" y="2228850"/>
                <a:ext cx="15524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1"/>
                    </a:solidFill>
                    <a:ea typeface="Open Sans" panose="020B0606030504020204" pitchFamily="34" charset="0"/>
                    <a:cs typeface="Segoe UI" panose="020B0502040204020203" pitchFamily="34" charset="0"/>
                  </a:rPr>
                  <a:t>45% </a:t>
                </a: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Segoe UI" panose="020B0502040204020203" pitchFamily="34" charset="0"/>
                  </a:rPr>
                  <a:t>(progress)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C00218-92AF-FD63-F4A9-4FCE8D41688A}"/>
                  </a:ext>
                </a:extLst>
              </p:cNvPr>
              <p:cNvSpPr txBox="1"/>
              <p:nvPr/>
            </p:nvSpPr>
            <p:spPr>
              <a:xfrm>
                <a:off x="7543896" y="2228850"/>
                <a:ext cx="15524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1"/>
                    </a:solidFill>
                    <a:ea typeface="Open Sans" panose="020B0606030504020204" pitchFamily="34" charset="0"/>
                    <a:cs typeface="Segoe UI" panose="020B0502040204020203" pitchFamily="34" charset="0"/>
                  </a:rPr>
                  <a:t>$33.400,00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6C928D2-4E3A-8E91-DA4A-863D235D06B9}"/>
                  </a:ext>
                </a:extLst>
              </p:cNvPr>
              <p:cNvSpPr txBox="1"/>
              <p:nvPr/>
            </p:nvSpPr>
            <p:spPr>
              <a:xfrm>
                <a:off x="1214581" y="2228850"/>
                <a:ext cx="6619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Segoe UI" panose="020B0502040204020203" pitchFamily="34" charset="0"/>
                  </a:rPr>
                  <a:t>02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5BC96E9-B851-FDF9-57BC-C8964CA30720}"/>
                  </a:ext>
                </a:extLst>
              </p:cNvPr>
              <p:cNvSpPr txBox="1"/>
              <p:nvPr/>
            </p:nvSpPr>
            <p:spPr>
              <a:xfrm>
                <a:off x="9429846" y="2228850"/>
                <a:ext cx="15524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Segoe UI" panose="020B0502040204020203" pitchFamily="34" charset="0"/>
                  </a:rPr>
                  <a:t>Paris, FR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141CA43-F709-769F-0B8F-786CA9FF6214}"/>
              </a:ext>
            </a:extLst>
          </p:cNvPr>
          <p:cNvGrpSpPr/>
          <p:nvPr/>
        </p:nvGrpSpPr>
        <p:grpSpPr>
          <a:xfrm>
            <a:off x="1095375" y="4202974"/>
            <a:ext cx="10001250" cy="480240"/>
            <a:chOff x="1095375" y="2269134"/>
            <a:chExt cx="10001250" cy="480240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1D326F5D-6BD2-C8F6-805E-6074EDF33C5D}"/>
                </a:ext>
              </a:extLst>
            </p:cNvPr>
            <p:cNvSpPr/>
            <p:nvPr/>
          </p:nvSpPr>
          <p:spPr>
            <a:xfrm>
              <a:off x="1095375" y="2269134"/>
              <a:ext cx="10001250" cy="480240"/>
            </a:xfrm>
            <a:prstGeom prst="roundRect">
              <a:avLst>
                <a:gd name="adj" fmla="val 21981"/>
              </a:avLst>
            </a:prstGeom>
            <a:solidFill>
              <a:schemeClr val="accent1"/>
            </a:solidFill>
            <a:ln>
              <a:noFill/>
            </a:ln>
            <a:effectLst>
              <a:outerShdw blurRad="457200" sx="90000" sy="90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bg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DE1C5F1-30C6-1F2D-74CF-7D42737829D5}"/>
                </a:ext>
              </a:extLst>
            </p:cNvPr>
            <p:cNvGrpSpPr/>
            <p:nvPr/>
          </p:nvGrpSpPr>
          <p:grpSpPr>
            <a:xfrm>
              <a:off x="1243156" y="2370755"/>
              <a:ext cx="9767744" cy="276999"/>
              <a:chOff x="1214581" y="2228850"/>
              <a:chExt cx="9767744" cy="276999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7EF4B0E-6977-CC92-F581-2A42C3776A26}"/>
                  </a:ext>
                </a:extLst>
              </p:cNvPr>
              <p:cNvSpPr txBox="1"/>
              <p:nvPr/>
            </p:nvSpPr>
            <p:spPr>
              <a:xfrm>
                <a:off x="1876521" y="2228850"/>
                <a:ext cx="15524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ea typeface="Open Sans" panose="020B0606030504020204" pitchFamily="34" charset="0"/>
                    <a:cs typeface="Segoe UI" panose="020B0502040204020203" pitchFamily="34" charset="0"/>
                  </a:rPr>
                  <a:t>22 Mar</a:t>
                </a:r>
                <a:r>
                  <a:rPr lang="en-US" sz="1200">
                    <a:solidFill>
                      <a:schemeClr val="bg1"/>
                    </a:solidFill>
                    <a:ea typeface="Open Sans" panose="020B0606030504020204" pitchFamily="34" charset="0"/>
                    <a:cs typeface="Segoe UI" panose="020B0502040204020203" pitchFamily="34" charset="0"/>
                  </a:rPr>
                  <a:t>. 2023</a:t>
                </a:r>
                <a:endParaRPr lang="en-US" sz="1200" dirty="0">
                  <a:solidFill>
                    <a:schemeClr val="bg1"/>
                  </a:solidFill>
                  <a:ea typeface="Open Sans" panose="020B060603050402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DB94F5B-22EF-1134-D91A-66BB87E941CA}"/>
                  </a:ext>
                </a:extLst>
              </p:cNvPr>
              <p:cNvSpPr txBox="1"/>
              <p:nvPr/>
            </p:nvSpPr>
            <p:spPr>
              <a:xfrm>
                <a:off x="3562446" y="2228850"/>
                <a:ext cx="15524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ea typeface="Open Sans" panose="020B0606030504020204" pitchFamily="34" charset="0"/>
                    <a:cs typeface="Segoe UI" panose="020B0502040204020203" pitchFamily="34" charset="0"/>
                  </a:rPr>
                  <a:t>Red-Grey projects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1989084-19FD-76EC-6E2C-56B01C01C914}"/>
                  </a:ext>
                </a:extLst>
              </p:cNvPr>
              <p:cNvSpPr txBox="1"/>
              <p:nvPr/>
            </p:nvSpPr>
            <p:spPr>
              <a:xfrm>
                <a:off x="5610321" y="2228850"/>
                <a:ext cx="15524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ea typeface="Open Sans" panose="020B0606030504020204" pitchFamily="34" charset="0"/>
                    <a:cs typeface="Segoe UI" panose="020B0502040204020203" pitchFamily="34" charset="0"/>
                  </a:rPr>
                  <a:t>45% (progress)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C9DFE07-B859-B13B-B7DD-336E7119847E}"/>
                  </a:ext>
                </a:extLst>
              </p:cNvPr>
              <p:cNvSpPr txBox="1"/>
              <p:nvPr/>
            </p:nvSpPr>
            <p:spPr>
              <a:xfrm>
                <a:off x="7543896" y="2228850"/>
                <a:ext cx="15524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ea typeface="Open Sans" panose="020B0606030504020204" pitchFamily="34" charset="0"/>
                    <a:cs typeface="Segoe UI" panose="020B0502040204020203" pitchFamily="34" charset="0"/>
                  </a:rPr>
                  <a:t>$33.400,00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C177A3E-9AF0-D39B-205D-FE0C59376469}"/>
                  </a:ext>
                </a:extLst>
              </p:cNvPr>
              <p:cNvSpPr txBox="1"/>
              <p:nvPr/>
            </p:nvSpPr>
            <p:spPr>
              <a:xfrm>
                <a:off x="1214581" y="2228850"/>
                <a:ext cx="6619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ea typeface="Open Sans" panose="020B0606030504020204" pitchFamily="34" charset="0"/>
                    <a:cs typeface="Segoe UI" panose="020B0502040204020203" pitchFamily="34" charset="0"/>
                  </a:rPr>
                  <a:t>03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7B2C21D-A3BC-4251-D274-B4242367293A}"/>
                  </a:ext>
                </a:extLst>
              </p:cNvPr>
              <p:cNvSpPr txBox="1"/>
              <p:nvPr/>
            </p:nvSpPr>
            <p:spPr>
              <a:xfrm>
                <a:off x="9429846" y="2228850"/>
                <a:ext cx="15524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ea typeface="Open Sans" panose="020B0606030504020204" pitchFamily="34" charset="0"/>
                    <a:cs typeface="Segoe UI" panose="020B0502040204020203" pitchFamily="34" charset="0"/>
                  </a:rPr>
                  <a:t>Paris, FR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A676F9-0200-AE18-C0CE-A2D86A0FF0F4}"/>
              </a:ext>
            </a:extLst>
          </p:cNvPr>
          <p:cNvGrpSpPr/>
          <p:nvPr/>
        </p:nvGrpSpPr>
        <p:grpSpPr>
          <a:xfrm>
            <a:off x="1095375" y="4754643"/>
            <a:ext cx="10001250" cy="480240"/>
            <a:chOff x="1095375" y="2269134"/>
            <a:chExt cx="10001250" cy="480240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B6EFD150-365F-C5FD-1268-7F80646AF578}"/>
                </a:ext>
              </a:extLst>
            </p:cNvPr>
            <p:cNvSpPr/>
            <p:nvPr/>
          </p:nvSpPr>
          <p:spPr>
            <a:xfrm>
              <a:off x="1095375" y="2269134"/>
              <a:ext cx="10001250" cy="480240"/>
            </a:xfrm>
            <a:prstGeom prst="roundRect">
              <a:avLst>
                <a:gd name="adj" fmla="val 21981"/>
              </a:avLst>
            </a:prstGeom>
            <a:solidFill>
              <a:schemeClr val="bg1"/>
            </a:solidFill>
            <a:ln>
              <a:noFill/>
            </a:ln>
            <a:effectLst>
              <a:outerShdw blurRad="457200" sx="90000" sy="90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E5658F5-8353-C720-43D6-CF2487B5DD03}"/>
                </a:ext>
              </a:extLst>
            </p:cNvPr>
            <p:cNvGrpSpPr/>
            <p:nvPr/>
          </p:nvGrpSpPr>
          <p:grpSpPr>
            <a:xfrm>
              <a:off x="1243156" y="2370755"/>
              <a:ext cx="9767744" cy="276999"/>
              <a:chOff x="1214581" y="2228850"/>
              <a:chExt cx="9767744" cy="276999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112015E-B0C7-8152-B8A6-7DE03B25D37B}"/>
                  </a:ext>
                </a:extLst>
              </p:cNvPr>
              <p:cNvSpPr txBox="1"/>
              <p:nvPr/>
            </p:nvSpPr>
            <p:spPr>
              <a:xfrm>
                <a:off x="1876521" y="2228850"/>
                <a:ext cx="15524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Segoe UI" panose="020B0502040204020203" pitchFamily="34" charset="0"/>
                  </a:rPr>
                  <a:t>16 Feb</a:t>
                </a:r>
                <a:r>
                  <a:rPr 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Segoe UI" panose="020B0502040204020203" pitchFamily="34" charset="0"/>
                  </a:rPr>
                  <a:t>. 2023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" panose="020B060603050402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84208FB-9B63-2006-0593-AFCEBFA6830F}"/>
                  </a:ext>
                </a:extLst>
              </p:cNvPr>
              <p:cNvSpPr txBox="1"/>
              <p:nvPr/>
            </p:nvSpPr>
            <p:spPr>
              <a:xfrm>
                <a:off x="3562446" y="2228850"/>
                <a:ext cx="15524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Segoe UI" panose="020B0502040204020203" pitchFamily="34" charset="0"/>
                  </a:rPr>
                  <a:t>Blue projects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48239D8-403E-F6C7-1B85-9A895A98FC85}"/>
                  </a:ext>
                </a:extLst>
              </p:cNvPr>
              <p:cNvSpPr txBox="1"/>
              <p:nvPr/>
            </p:nvSpPr>
            <p:spPr>
              <a:xfrm>
                <a:off x="5610321" y="2228850"/>
                <a:ext cx="15524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1"/>
                    </a:solidFill>
                    <a:ea typeface="Open Sans" panose="020B0606030504020204" pitchFamily="34" charset="0"/>
                    <a:cs typeface="Segoe UI" panose="020B0502040204020203" pitchFamily="34" charset="0"/>
                  </a:rPr>
                  <a:t>80% </a:t>
                </a: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Segoe UI" panose="020B0502040204020203" pitchFamily="34" charset="0"/>
                  </a:rPr>
                  <a:t>(progress)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C035693-101B-31DF-18C7-B60B32C11B96}"/>
                  </a:ext>
                </a:extLst>
              </p:cNvPr>
              <p:cNvSpPr txBox="1"/>
              <p:nvPr/>
            </p:nvSpPr>
            <p:spPr>
              <a:xfrm>
                <a:off x="7543896" y="2228850"/>
                <a:ext cx="15524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1"/>
                    </a:solidFill>
                    <a:ea typeface="Open Sans" panose="020B0606030504020204" pitchFamily="34" charset="0"/>
                    <a:cs typeface="Segoe UI" panose="020B0502040204020203" pitchFamily="34" charset="0"/>
                  </a:rPr>
                  <a:t>$420.600,00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3B0B2F7-255D-C702-6EB6-8E15FA0A435E}"/>
                  </a:ext>
                </a:extLst>
              </p:cNvPr>
              <p:cNvSpPr txBox="1"/>
              <p:nvPr/>
            </p:nvSpPr>
            <p:spPr>
              <a:xfrm>
                <a:off x="1214581" y="2228850"/>
                <a:ext cx="6619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Segoe UI" panose="020B0502040204020203" pitchFamily="34" charset="0"/>
                  </a:rPr>
                  <a:t>04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3CD0947-8A2A-037B-9A65-AED379EC8FE9}"/>
                  </a:ext>
                </a:extLst>
              </p:cNvPr>
              <p:cNvSpPr txBox="1"/>
              <p:nvPr/>
            </p:nvSpPr>
            <p:spPr>
              <a:xfrm>
                <a:off x="9429846" y="2228850"/>
                <a:ext cx="15524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Segoe UI" panose="020B0502040204020203" pitchFamily="34" charset="0"/>
                  </a:rPr>
                  <a:t>London, UK</a:t>
                </a:r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A4E4EF0-3A77-6ADA-10B0-74E842080EA1}"/>
              </a:ext>
            </a:extLst>
          </p:cNvPr>
          <p:cNvGrpSpPr/>
          <p:nvPr/>
        </p:nvGrpSpPr>
        <p:grpSpPr>
          <a:xfrm>
            <a:off x="1095375" y="5306312"/>
            <a:ext cx="10001250" cy="480240"/>
            <a:chOff x="1095375" y="2269134"/>
            <a:chExt cx="10001250" cy="480240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ECE70D61-60A5-340D-7D2D-6E49AE8E8C8B}"/>
                </a:ext>
              </a:extLst>
            </p:cNvPr>
            <p:cNvSpPr/>
            <p:nvPr/>
          </p:nvSpPr>
          <p:spPr>
            <a:xfrm>
              <a:off x="1095375" y="2269134"/>
              <a:ext cx="10001250" cy="480240"/>
            </a:xfrm>
            <a:prstGeom prst="roundRect">
              <a:avLst>
                <a:gd name="adj" fmla="val 21981"/>
              </a:avLst>
            </a:prstGeom>
            <a:solidFill>
              <a:schemeClr val="bg1"/>
            </a:solidFill>
            <a:ln>
              <a:noFill/>
            </a:ln>
            <a:effectLst>
              <a:outerShdw blurRad="457200" sx="90000" sy="90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47C38A3-367C-BF92-24E1-85848CAD5F40}"/>
                </a:ext>
              </a:extLst>
            </p:cNvPr>
            <p:cNvGrpSpPr/>
            <p:nvPr/>
          </p:nvGrpSpPr>
          <p:grpSpPr>
            <a:xfrm>
              <a:off x="1243156" y="2370755"/>
              <a:ext cx="9767744" cy="276999"/>
              <a:chOff x="1214581" y="2228850"/>
              <a:chExt cx="9767744" cy="276999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4321E01-CFBA-93AE-11FD-A0BE8421CCE7}"/>
                  </a:ext>
                </a:extLst>
              </p:cNvPr>
              <p:cNvSpPr txBox="1"/>
              <p:nvPr/>
            </p:nvSpPr>
            <p:spPr>
              <a:xfrm>
                <a:off x="1876521" y="2228850"/>
                <a:ext cx="15524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Segoe UI" panose="020B0502040204020203" pitchFamily="34" charset="0"/>
                  </a:rPr>
                  <a:t>22 Mar. 2023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17D1B8E-D975-D1A1-6DAC-0F62E2429C6A}"/>
                  </a:ext>
                </a:extLst>
              </p:cNvPr>
              <p:cNvSpPr txBox="1"/>
              <p:nvPr/>
            </p:nvSpPr>
            <p:spPr>
              <a:xfrm>
                <a:off x="3562446" y="2228850"/>
                <a:ext cx="15524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Segoe UI" panose="020B0502040204020203" pitchFamily="34" charset="0"/>
                  </a:rPr>
                  <a:t>Red-Grey projects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B95BF61-0126-C47D-3C5E-1BEE760E7398}"/>
                  </a:ext>
                </a:extLst>
              </p:cNvPr>
              <p:cNvSpPr txBox="1"/>
              <p:nvPr/>
            </p:nvSpPr>
            <p:spPr>
              <a:xfrm>
                <a:off x="5610321" y="2228850"/>
                <a:ext cx="15524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1"/>
                    </a:solidFill>
                    <a:ea typeface="Open Sans" panose="020B0606030504020204" pitchFamily="34" charset="0"/>
                    <a:cs typeface="Segoe UI" panose="020B0502040204020203" pitchFamily="34" charset="0"/>
                  </a:rPr>
                  <a:t>45% </a:t>
                </a: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Segoe UI" panose="020B0502040204020203" pitchFamily="34" charset="0"/>
                  </a:rPr>
                  <a:t>(progress)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655207B-D390-C893-D4EC-352176F0EE50}"/>
                  </a:ext>
                </a:extLst>
              </p:cNvPr>
              <p:cNvSpPr txBox="1"/>
              <p:nvPr/>
            </p:nvSpPr>
            <p:spPr>
              <a:xfrm>
                <a:off x="7543896" y="2228850"/>
                <a:ext cx="15524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1"/>
                    </a:solidFill>
                    <a:ea typeface="Open Sans" panose="020B0606030504020204" pitchFamily="34" charset="0"/>
                    <a:cs typeface="Segoe UI" panose="020B0502040204020203" pitchFamily="34" charset="0"/>
                  </a:rPr>
                  <a:t>$33.400,00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8CC1B50-21B9-ABE6-35E0-92DDAE45E438}"/>
                  </a:ext>
                </a:extLst>
              </p:cNvPr>
              <p:cNvSpPr txBox="1"/>
              <p:nvPr/>
            </p:nvSpPr>
            <p:spPr>
              <a:xfrm>
                <a:off x="1214581" y="2228850"/>
                <a:ext cx="6619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Segoe UI" panose="020B0502040204020203" pitchFamily="34" charset="0"/>
                  </a:rPr>
                  <a:t>05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40174D9-F1BC-9BBB-6F80-62604B49EF5A}"/>
                  </a:ext>
                </a:extLst>
              </p:cNvPr>
              <p:cNvSpPr txBox="1"/>
              <p:nvPr/>
            </p:nvSpPr>
            <p:spPr>
              <a:xfrm>
                <a:off x="9429846" y="2228850"/>
                <a:ext cx="15524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Segoe UI" panose="020B0502040204020203" pitchFamily="34" charset="0"/>
                  </a:rPr>
                  <a:t>Paris, FR</a:t>
                </a:r>
              </a:p>
            </p:txBody>
          </p:sp>
        </p:grp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DC8B49E-DE0F-DBDA-FA7F-FB6982C0F2BC}"/>
              </a:ext>
            </a:extLst>
          </p:cNvPr>
          <p:cNvSpPr txBox="1"/>
          <p:nvPr/>
        </p:nvSpPr>
        <p:spPr>
          <a:xfrm>
            <a:off x="904875" y="625445"/>
            <a:ext cx="75582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-11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Research and create delightful ideas- </a:t>
            </a:r>
            <a:r>
              <a:rPr lang="en-US" sz="4400" b="1" spc="-110" dirty="0">
                <a:solidFill>
                  <a:schemeClr val="accent1"/>
                </a:solidFill>
                <a:latin typeface="+mj-lt"/>
              </a:rPr>
              <a:t>@JohnD</a:t>
            </a:r>
          </a:p>
        </p:txBody>
      </p:sp>
    </p:spTree>
    <p:extLst>
      <p:ext uri="{BB962C8B-B14F-4D97-AF65-F5344CB8AC3E}">
        <p14:creationId xmlns:p14="http://schemas.microsoft.com/office/powerpoint/2010/main" val="2164043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8EEB"/>
      </a:accent1>
      <a:accent2>
        <a:srgbClr val="EB946E"/>
      </a:accent2>
      <a:accent3>
        <a:srgbClr val="11D073"/>
      </a:accent3>
      <a:accent4>
        <a:srgbClr val="121DB2"/>
      </a:accent4>
      <a:accent5>
        <a:srgbClr val="CA521C"/>
      </a:accent5>
      <a:accent6>
        <a:srgbClr val="2E7B0B"/>
      </a:accent6>
      <a:hlink>
        <a:srgbClr val="0563C1"/>
      </a:hlink>
      <a:folHlink>
        <a:srgbClr val="954F72"/>
      </a:folHlink>
    </a:clrScheme>
    <a:fontScheme name="Custom 70">
      <a:majorFont>
        <a:latin typeface="Manrope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709</TotalTime>
  <Words>2876</Words>
  <Application>Microsoft Office PowerPoint</Application>
  <PresentationFormat>Widescreen</PresentationFormat>
  <Paragraphs>1107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Inter</vt:lpstr>
      <vt:lpstr>Manrope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Afif Putra</dc:creator>
  <cp:lastModifiedBy>Afif Putra</cp:lastModifiedBy>
  <cp:revision>12</cp:revision>
  <dcterms:created xsi:type="dcterms:W3CDTF">2022-11-10T11:08:06Z</dcterms:created>
  <dcterms:modified xsi:type="dcterms:W3CDTF">2022-11-15T02:14:53Z</dcterms:modified>
</cp:coreProperties>
</file>